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11" r:id="rId2"/>
    <p:sldId id="298" r:id="rId3"/>
    <p:sldId id="299" r:id="rId4"/>
    <p:sldId id="305" r:id="rId5"/>
    <p:sldId id="308" r:id="rId6"/>
    <p:sldId id="310" r:id="rId7"/>
    <p:sldId id="309" r:id="rId8"/>
    <p:sldId id="304" r:id="rId9"/>
    <p:sldId id="306" r:id="rId10"/>
    <p:sldId id="30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979" userDrawn="1">
          <p15:clr>
            <a:srgbClr val="A4A3A4"/>
          </p15:clr>
        </p15:guide>
        <p15:guide id="2" pos="37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E5CB"/>
    <a:srgbClr val="CA85E0"/>
    <a:srgbClr val="754A7D"/>
    <a:srgbClr val="5A4B60"/>
    <a:srgbClr val="423747"/>
    <a:srgbClr val="FDCFA1"/>
    <a:srgbClr val="F9B253"/>
    <a:srgbClr val="6F5C76"/>
    <a:srgbClr val="FCBC7B"/>
    <a:srgbClr val="452C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03" autoAdjust="0"/>
    <p:restoredTop sz="74971" autoAdjust="0"/>
  </p:normalViewPr>
  <p:slideViewPr>
    <p:cSldViewPr snapToGrid="0" showGuides="1">
      <p:cViewPr>
        <p:scale>
          <a:sx n="92" d="100"/>
          <a:sy n="92" d="100"/>
        </p:scale>
        <p:origin x="-1356" y="-72"/>
      </p:cViewPr>
      <p:guideLst>
        <p:guide orient="horz" pos="1979"/>
        <p:guide pos="3727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754A7D"/>
                </a:gs>
                <a:gs pos="100000">
                  <a:srgbClr val="61E5CB"/>
                </a:gs>
              </a:gsLst>
              <a:lin ang="18900000" scaled="1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990-412D-999E-985496F83FD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61E5CB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990-412D-999E-985496F83FD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754A7D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990-412D-999E-985496F83F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3753472"/>
        <c:axId val="173755008"/>
      </c:barChart>
      <c:catAx>
        <c:axId val="173753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3175" cap="flat" cmpd="sng" algn="ctr">
            <a:solidFill>
              <a:schemeClr val="bg1">
                <a:lumMod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73755008"/>
        <c:crosses val="autoZero"/>
        <c:auto val="1"/>
        <c:lblAlgn val="ctr"/>
        <c:lblOffset val="100"/>
        <c:noMultiLvlLbl val="0"/>
      </c:catAx>
      <c:valAx>
        <c:axId val="173755008"/>
        <c:scaling>
          <c:orientation val="minMax"/>
        </c:scaling>
        <c:delete val="0"/>
        <c:axPos val="l"/>
        <c:majorGridlines>
          <c:spPr>
            <a:ln w="3175" cap="flat" cmpd="sng" algn="ctr">
              <a:solidFill>
                <a:schemeClr val="bg1">
                  <a:lumMod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173753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+mn-ea"/>
              <a:cs typeface="Segoe UI" panose="020B0502040204020203" pitchFamily="34" charset="0"/>
            </a:defRPr>
          </a:pPr>
          <a:endParaRPr lang="en-US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solidFill>
            <a:schemeClr val="tx1">
              <a:lumMod val="75000"/>
              <a:lumOff val="25000"/>
            </a:schemeClr>
          </a:solidFill>
          <a:latin typeface="Segoe UI" panose="020B0502040204020203" pitchFamily="34" charset="0"/>
          <a:cs typeface="Segoe UI" panose="020B0502040204020203" pitchFamily="34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50224-EEFB-423B-8128-6DBF1D8F2228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1FAC3-C6EF-40C7-A3B6-104DD8F17FE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651085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F1FAC3-C6EF-40C7-A3B6-104DD8F17FEC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55203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F1FAC3-C6EF-40C7-A3B6-104DD8F17FEC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524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F1FAC3-C6EF-40C7-A3B6-104DD8F17FEC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27480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F1FAC3-C6EF-40C7-A3B6-104DD8F17FEC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08523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4037203-91D7-454D-B6C9-C103CFCFEF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942EE53-F214-4AA0-BE2E-01CED36293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4DFBEF2-700E-42C0-9A7B-61B87A88E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4C861B0-F364-4F5D-8D00-AB01F604E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2BA5213-5CAD-4FC0-A862-07BC38EAE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1682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8FDDDC-13C6-413E-AC42-082008229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727CCF1-1CB1-412C-961A-D2FBB78D56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6D108EA-626A-47B1-851E-F38ECCC1C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1335C862-9484-4349-9181-509436B0E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F1BF773-04A7-4845-A575-D365F1394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94121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F47ED903-44E5-43FE-84F2-8F1DEC2C33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EF4C9E1F-587D-4826-A663-0DF9C6CFD8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DFA5C989-53C7-42C1-AC14-76467DF4F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ADACC5E-3536-4C81-901C-337AB3D28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F1140F1-5AF9-436F-B0D2-FF781DF8C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2209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1359147-4759-45AD-A706-57B72A185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670C6CF-5938-467B-B4F8-2555CFB394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099CFAC-4759-4BD5-889C-C8977CC6C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EBF84F75-8560-4D26-8E8E-3943F809D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4A71BD5-A739-463E-912C-482A7ED3A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0573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E3C816-8377-41B5-8DD2-56E305C4E6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2246606-C8A8-41B3-A4E8-B753C9C363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B7FF5A3-084C-485A-A796-A07DAC64B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4F43E0D-C31D-49E2-918A-1E863F0DB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055D5D-350B-4A1D-834D-EFF4BB842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929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3750D8-2949-4AF7-A177-1DB8BDA5C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A0D6C9-0086-4E64-A852-D5EBD41673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2099493-19F8-4703-B8AA-A8EC88346D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4A4014C-AB76-45B2-B005-8551062F9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CA115B6-6008-4893-81CF-EDFB7874B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35E2618-3BE0-4BAA-A6AE-C1CA9C55B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71247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840CE7-B585-4C08-9A79-1BFC6867D8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DEF9F3F-9E2B-4C73-89B8-32CFB536A5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1730812-67C9-44B4-94C7-812C742CD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707CD19-2D3F-4C07-B780-4C05C027B6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A4FD04F-E340-4473-9E9D-863C345C62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9B17AC25-5FC2-460A-B67F-3D0DFC125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429DEDDA-E32E-4C73-A91E-B4C9D4A43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251A7052-DCCF-40DD-8EFC-FBFEFC5C4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28391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DBAE50B-D946-430E-B541-4125E37B2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397694"/>
            <a:ext cx="11196637" cy="838152"/>
          </a:xfrm>
        </p:spPr>
        <p:txBody>
          <a:bodyPr lIns="0" tIns="0" rIns="0" bIns="0">
            <a:normAutofit/>
          </a:bodyPr>
          <a:lstStyle>
            <a:lvl1pPr algn="ctr"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3010851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913" userDrawn="1">
          <p15:clr>
            <a:srgbClr val="FBAE40"/>
          </p15:clr>
        </p15:guide>
        <p15:guide id="2" pos="325" userDrawn="1">
          <p15:clr>
            <a:srgbClr val="FBAE40"/>
          </p15:clr>
        </p15:guide>
        <p15:guide id="3" pos="7378" userDrawn="1">
          <p15:clr>
            <a:srgbClr val="FBAE40"/>
          </p15:clr>
        </p15:guide>
        <p15:guide id="4" orient="horz" pos="1162" userDrawn="1">
          <p15:clr>
            <a:srgbClr val="FBAE40"/>
          </p15:clr>
        </p15:guide>
        <p15:guide id="5" orient="horz" pos="3997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C4EB46D1-2CD8-45EA-9CB8-41A79ACD1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96580391-9BCA-4BA1-B68B-75CCF2846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5F2C432C-9E35-4104-AF05-9D3963DA9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91559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662746-DD02-43E5-B0F1-DEF338F35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1D327AA-D11D-4A22-A674-4FD5EBE62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99770569-A833-475B-A027-CE8C218306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FF635D5-E2CF-49E7-B501-86C78ED55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CE44E72-E33E-4E0F-B7DA-0DAB16EF7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8DB5307-BDFA-4753-905F-66A0A6818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4290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19D9F11-1E79-40A1-9D0C-38C6BBC4D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A4EC1A0E-A809-4A52-91A4-C06776BD1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D92CF35-0BF5-4119-9EBC-36C36EEC4F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2A8C9A7-C8E5-415A-BC8A-B2F53EF86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9E26A6E-4E66-4D13-8A1A-6FD7E012EF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F96E550-7FB4-4C5F-8869-314E65A89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29186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D7301B9-AF9B-4CD8-AB2A-F60FDF93BB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47B6746F-E95B-4BD6-9379-464666196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4753672-EFDD-4EA2-BDDD-1FAB64153E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2A39F9A-E131-4007-8B77-26CC44B975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881A1FBA-FE57-4C4C-935B-5C8B7A87A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99C52-5F75-4F4B-834C-BE0CEDAE4509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7229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D7190492-6D88-4F05-AD89-07181644F58D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69000">
                <a:srgbClr val="549291"/>
              </a:gs>
              <a:gs pos="0">
                <a:srgbClr val="452C4A"/>
              </a:gs>
              <a:gs pos="100000">
                <a:srgbClr val="61E5CB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Freeform 9">
            <a:extLst>
              <a:ext uri="{FF2B5EF4-FFF2-40B4-BE49-F238E27FC236}">
                <a16:creationId xmlns="" xmlns:a16="http://schemas.microsoft.com/office/drawing/2014/main" id="{97660A2D-C929-4F33-B79B-43B79B16B349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4083714" y="-47625"/>
            <a:ext cx="7909291" cy="1141148"/>
          </a:xfrm>
          <a:custGeom>
            <a:avLst/>
            <a:gdLst>
              <a:gd name="T0" fmla="*/ 3 w 3581"/>
              <a:gd name="T1" fmla="*/ 502 h 514"/>
              <a:gd name="T2" fmla="*/ 3581 w 3581"/>
              <a:gd name="T3" fmla="*/ 502 h 514"/>
              <a:gd name="T4" fmla="*/ 3581 w 3581"/>
              <a:gd name="T5" fmla="*/ 499 h 514"/>
              <a:gd name="T6" fmla="*/ 2966 w 3581"/>
              <a:gd name="T7" fmla="*/ 307 h 514"/>
              <a:gd name="T8" fmla="*/ 2379 w 3581"/>
              <a:gd name="T9" fmla="*/ 62 h 514"/>
              <a:gd name="T10" fmla="*/ 1760 w 3581"/>
              <a:gd name="T11" fmla="*/ 103 h 514"/>
              <a:gd name="T12" fmla="*/ 1396 w 3581"/>
              <a:gd name="T13" fmla="*/ 325 h 514"/>
              <a:gd name="T14" fmla="*/ 995 w 3581"/>
              <a:gd name="T15" fmla="*/ 257 h 514"/>
              <a:gd name="T16" fmla="*/ 610 w 3581"/>
              <a:gd name="T17" fmla="*/ 106 h 514"/>
              <a:gd name="T18" fmla="*/ 0 w 3581"/>
              <a:gd name="T19" fmla="*/ 506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81" h="514">
                <a:moveTo>
                  <a:pt x="3" y="502"/>
                </a:moveTo>
                <a:cubicBezTo>
                  <a:pt x="3581" y="502"/>
                  <a:pt x="3581" y="502"/>
                  <a:pt x="3581" y="502"/>
                </a:cubicBezTo>
                <a:cubicBezTo>
                  <a:pt x="3581" y="499"/>
                  <a:pt x="3581" y="499"/>
                  <a:pt x="3581" y="499"/>
                </a:cubicBezTo>
                <a:cubicBezTo>
                  <a:pt x="3369" y="514"/>
                  <a:pt x="3160" y="392"/>
                  <a:pt x="2966" y="307"/>
                </a:cubicBezTo>
                <a:cubicBezTo>
                  <a:pt x="2772" y="221"/>
                  <a:pt x="2584" y="118"/>
                  <a:pt x="2379" y="62"/>
                </a:cubicBezTo>
                <a:cubicBezTo>
                  <a:pt x="2174" y="5"/>
                  <a:pt x="1945" y="0"/>
                  <a:pt x="1760" y="103"/>
                </a:cubicBezTo>
                <a:cubicBezTo>
                  <a:pt x="1635" y="172"/>
                  <a:pt x="1534" y="288"/>
                  <a:pt x="1396" y="325"/>
                </a:cubicBezTo>
                <a:cubicBezTo>
                  <a:pt x="1262" y="361"/>
                  <a:pt x="1120" y="315"/>
                  <a:pt x="995" y="257"/>
                </a:cubicBezTo>
                <a:cubicBezTo>
                  <a:pt x="869" y="199"/>
                  <a:pt x="747" y="127"/>
                  <a:pt x="610" y="106"/>
                </a:cubicBezTo>
                <a:cubicBezTo>
                  <a:pt x="347" y="64"/>
                  <a:pt x="67" y="248"/>
                  <a:pt x="0" y="506"/>
                </a:cubicBezTo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2" name="Freeform: Shape 171">
            <a:extLst>
              <a:ext uri="{FF2B5EF4-FFF2-40B4-BE49-F238E27FC236}">
                <a16:creationId xmlns="" xmlns:a16="http://schemas.microsoft.com/office/drawing/2014/main" id="{CC2D1C0D-7CFD-457B-BFAB-952E57700DE3}"/>
              </a:ext>
            </a:extLst>
          </p:cNvPr>
          <p:cNvSpPr>
            <a:spLocks/>
          </p:cNvSpPr>
          <p:nvPr/>
        </p:nvSpPr>
        <p:spPr bwMode="auto">
          <a:xfrm flipH="1">
            <a:off x="8785506" y="4187375"/>
            <a:ext cx="3406494" cy="2670625"/>
          </a:xfrm>
          <a:custGeom>
            <a:avLst/>
            <a:gdLst>
              <a:gd name="connsiteX0" fmla="*/ 2046470 w 3406494"/>
              <a:gd name="connsiteY0" fmla="*/ 20 h 2670625"/>
              <a:gd name="connsiteX1" fmla="*/ 1865368 w 3406494"/>
              <a:gd name="connsiteY1" fmla="*/ 11074 h 2670625"/>
              <a:gd name="connsiteX2" fmla="*/ 988511 w 3406494"/>
              <a:gd name="connsiteY2" fmla="*/ 622635 h 2670625"/>
              <a:gd name="connsiteX3" fmla="*/ 222603 w 3406494"/>
              <a:gd name="connsiteY3" fmla="*/ 940933 h 2670625"/>
              <a:gd name="connsiteX4" fmla="*/ 0 w 3406494"/>
              <a:gd name="connsiteY4" fmla="*/ 994117 h 2670625"/>
              <a:gd name="connsiteX5" fmla="*/ 0 w 3406494"/>
              <a:gd name="connsiteY5" fmla="*/ 2670625 h 2670625"/>
              <a:gd name="connsiteX6" fmla="*/ 3380098 w 3406494"/>
              <a:gd name="connsiteY6" fmla="*/ 2670625 h 2670625"/>
              <a:gd name="connsiteX7" fmla="*/ 3389578 w 3406494"/>
              <a:gd name="connsiteY7" fmla="*/ 2639714 h 2670625"/>
              <a:gd name="connsiteX8" fmla="*/ 3364973 w 3406494"/>
              <a:gd name="connsiteY8" fmla="*/ 2264194 h 2670625"/>
              <a:gd name="connsiteX9" fmla="*/ 3021388 w 3406494"/>
              <a:gd name="connsiteY9" fmla="*/ 1802840 h 2670625"/>
              <a:gd name="connsiteX10" fmla="*/ 2803068 w 3406494"/>
              <a:gd name="connsiteY10" fmla="*/ 1244925 h 2670625"/>
              <a:gd name="connsiteX11" fmla="*/ 2046470 w 3406494"/>
              <a:gd name="connsiteY11" fmla="*/ 20 h 267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06494" h="2670625">
                <a:moveTo>
                  <a:pt x="2046470" y="20"/>
                </a:moveTo>
                <a:cubicBezTo>
                  <a:pt x="1990074" y="-298"/>
                  <a:pt x="1929790" y="3250"/>
                  <a:pt x="1865368" y="11074"/>
                </a:cubicBezTo>
                <a:cubicBezTo>
                  <a:pt x="1493151" y="57567"/>
                  <a:pt x="1203252" y="340101"/>
                  <a:pt x="988511" y="622635"/>
                </a:cubicBezTo>
                <a:cubicBezTo>
                  <a:pt x="809560" y="862252"/>
                  <a:pt x="483871" y="883711"/>
                  <a:pt x="222603" y="940933"/>
                </a:cubicBezTo>
                <a:lnTo>
                  <a:pt x="0" y="994117"/>
                </a:lnTo>
                <a:lnTo>
                  <a:pt x="0" y="2670625"/>
                </a:lnTo>
                <a:lnTo>
                  <a:pt x="3380098" y="2670625"/>
                </a:lnTo>
                <a:lnTo>
                  <a:pt x="3389578" y="2639714"/>
                </a:lnTo>
                <a:cubicBezTo>
                  <a:pt x="3417763" y="2518117"/>
                  <a:pt x="3411500" y="2389367"/>
                  <a:pt x="3364973" y="2264194"/>
                </a:cubicBezTo>
                <a:cubicBezTo>
                  <a:pt x="3282656" y="2028152"/>
                  <a:pt x="3146653" y="1956625"/>
                  <a:pt x="3021388" y="1802840"/>
                </a:cubicBezTo>
                <a:cubicBezTo>
                  <a:pt x="2867490" y="1616869"/>
                  <a:pt x="2760120" y="1484543"/>
                  <a:pt x="2803068" y="1244925"/>
                </a:cubicBezTo>
                <a:cubicBezTo>
                  <a:pt x="2863464" y="879464"/>
                  <a:pt x="2892403" y="4787"/>
                  <a:pt x="2046470" y="2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58" name="Group 157">
            <a:extLst>
              <a:ext uri="{FF2B5EF4-FFF2-40B4-BE49-F238E27FC236}">
                <a16:creationId xmlns="" xmlns:a16="http://schemas.microsoft.com/office/drawing/2014/main" id="{ECEC2CC1-E2B9-4DCA-BEFB-1BEC7BC3B520}"/>
              </a:ext>
            </a:extLst>
          </p:cNvPr>
          <p:cNvGrpSpPr/>
          <p:nvPr/>
        </p:nvGrpSpPr>
        <p:grpSpPr>
          <a:xfrm flipH="1">
            <a:off x="734284" y="779575"/>
            <a:ext cx="5710303" cy="5511585"/>
            <a:chOff x="5670551" y="30163"/>
            <a:chExt cx="6386512" cy="6164262"/>
          </a:xfrm>
        </p:grpSpPr>
        <p:sp>
          <p:nvSpPr>
            <p:cNvPr id="24" name="Oval 5">
              <a:extLst>
                <a:ext uri="{FF2B5EF4-FFF2-40B4-BE49-F238E27FC236}">
                  <a16:creationId xmlns="" xmlns:a16="http://schemas.microsoft.com/office/drawing/2014/main" id="{F2D60FF9-5D9C-4C57-A720-31FA1A4EAD6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464301" y="5837238"/>
              <a:ext cx="4978400" cy="35718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6">
              <a:extLst>
                <a:ext uri="{FF2B5EF4-FFF2-40B4-BE49-F238E27FC236}">
                  <a16:creationId xmlns="" xmlns:a16="http://schemas.microsoft.com/office/drawing/2014/main" id="{91E1EE9F-6A47-4CD7-8B76-AAED18FC677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6005513" y="196850"/>
              <a:ext cx="6051550" cy="5705475"/>
            </a:xfrm>
            <a:custGeom>
              <a:avLst/>
              <a:gdLst>
                <a:gd name="T0" fmla="*/ 1510 w 2028"/>
                <a:gd name="T1" fmla="*/ 1768 h 1913"/>
                <a:gd name="T2" fmla="*/ 1251 w 2028"/>
                <a:gd name="T3" fmla="*/ 1881 h 1913"/>
                <a:gd name="T4" fmla="*/ 832 w 2028"/>
                <a:gd name="T5" fmla="*/ 1824 h 1913"/>
                <a:gd name="T6" fmla="*/ 551 w 2028"/>
                <a:gd name="T7" fmla="*/ 1507 h 1913"/>
                <a:gd name="T8" fmla="*/ 435 w 2028"/>
                <a:gd name="T9" fmla="*/ 1139 h 1913"/>
                <a:gd name="T10" fmla="*/ 248 w 2028"/>
                <a:gd name="T11" fmla="*/ 907 h 1913"/>
                <a:gd name="T12" fmla="*/ 61 w 2028"/>
                <a:gd name="T13" fmla="*/ 675 h 1913"/>
                <a:gd name="T14" fmla="*/ 45 w 2028"/>
                <a:gd name="T15" fmla="*/ 388 h 1913"/>
                <a:gd name="T16" fmla="*/ 395 w 2028"/>
                <a:gd name="T17" fmla="*/ 215 h 1913"/>
                <a:gd name="T18" fmla="*/ 521 w 2028"/>
                <a:gd name="T19" fmla="*/ 215 h 1913"/>
                <a:gd name="T20" fmla="*/ 802 w 2028"/>
                <a:gd name="T21" fmla="*/ 191 h 1913"/>
                <a:gd name="T22" fmla="*/ 1223 w 2028"/>
                <a:gd name="T23" fmla="*/ 11 h 1913"/>
                <a:gd name="T24" fmla="*/ 1523 w 2028"/>
                <a:gd name="T25" fmla="*/ 85 h 1913"/>
                <a:gd name="T26" fmla="*/ 1708 w 2028"/>
                <a:gd name="T27" fmla="*/ 192 h 1913"/>
                <a:gd name="T28" fmla="*/ 1967 w 2028"/>
                <a:gd name="T29" fmla="*/ 431 h 1913"/>
                <a:gd name="T30" fmla="*/ 1967 w 2028"/>
                <a:gd name="T31" fmla="*/ 431 h 1913"/>
                <a:gd name="T32" fmla="*/ 2023 w 2028"/>
                <a:gd name="T33" fmla="*/ 681 h 1913"/>
                <a:gd name="T34" fmla="*/ 1960 w 2028"/>
                <a:gd name="T35" fmla="*/ 995 h 1913"/>
                <a:gd name="T36" fmla="*/ 1919 w 2028"/>
                <a:gd name="T37" fmla="*/ 1320 h 1913"/>
                <a:gd name="T38" fmla="*/ 1510 w 2028"/>
                <a:gd name="T39" fmla="*/ 1768 h 1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28" h="1913">
                  <a:moveTo>
                    <a:pt x="1510" y="1768"/>
                  </a:moveTo>
                  <a:cubicBezTo>
                    <a:pt x="1429" y="1816"/>
                    <a:pt x="1343" y="1859"/>
                    <a:pt x="1251" y="1881"/>
                  </a:cubicBezTo>
                  <a:cubicBezTo>
                    <a:pt x="1111" y="1913"/>
                    <a:pt x="959" y="1892"/>
                    <a:pt x="832" y="1824"/>
                  </a:cubicBezTo>
                  <a:cubicBezTo>
                    <a:pt x="705" y="1756"/>
                    <a:pt x="603" y="1641"/>
                    <a:pt x="551" y="1507"/>
                  </a:cubicBezTo>
                  <a:cubicBezTo>
                    <a:pt x="503" y="1387"/>
                    <a:pt x="494" y="1254"/>
                    <a:pt x="435" y="1139"/>
                  </a:cubicBezTo>
                  <a:cubicBezTo>
                    <a:pt x="390" y="1050"/>
                    <a:pt x="319" y="978"/>
                    <a:pt x="248" y="907"/>
                  </a:cubicBezTo>
                  <a:cubicBezTo>
                    <a:pt x="178" y="836"/>
                    <a:pt x="106" y="764"/>
                    <a:pt x="61" y="675"/>
                  </a:cubicBezTo>
                  <a:cubicBezTo>
                    <a:pt x="16" y="587"/>
                    <a:pt x="0" y="477"/>
                    <a:pt x="45" y="388"/>
                  </a:cubicBezTo>
                  <a:cubicBezTo>
                    <a:pt x="107" y="266"/>
                    <a:pt x="259" y="220"/>
                    <a:pt x="395" y="215"/>
                  </a:cubicBezTo>
                  <a:cubicBezTo>
                    <a:pt x="437" y="213"/>
                    <a:pt x="479" y="214"/>
                    <a:pt x="521" y="215"/>
                  </a:cubicBezTo>
                  <a:cubicBezTo>
                    <a:pt x="617" y="216"/>
                    <a:pt x="712" y="218"/>
                    <a:pt x="802" y="191"/>
                  </a:cubicBezTo>
                  <a:cubicBezTo>
                    <a:pt x="949" y="146"/>
                    <a:pt x="1071" y="27"/>
                    <a:pt x="1223" y="11"/>
                  </a:cubicBezTo>
                  <a:cubicBezTo>
                    <a:pt x="1327" y="0"/>
                    <a:pt x="1429" y="39"/>
                    <a:pt x="1523" y="85"/>
                  </a:cubicBezTo>
                  <a:cubicBezTo>
                    <a:pt x="1587" y="117"/>
                    <a:pt x="1648" y="153"/>
                    <a:pt x="1708" y="192"/>
                  </a:cubicBezTo>
                  <a:cubicBezTo>
                    <a:pt x="1794" y="227"/>
                    <a:pt x="1962" y="405"/>
                    <a:pt x="1967" y="431"/>
                  </a:cubicBezTo>
                  <a:cubicBezTo>
                    <a:pt x="1967" y="431"/>
                    <a:pt x="1967" y="431"/>
                    <a:pt x="1967" y="431"/>
                  </a:cubicBezTo>
                  <a:cubicBezTo>
                    <a:pt x="2007" y="508"/>
                    <a:pt x="2028" y="594"/>
                    <a:pt x="2023" y="681"/>
                  </a:cubicBezTo>
                  <a:cubicBezTo>
                    <a:pt x="2017" y="788"/>
                    <a:pt x="1977" y="889"/>
                    <a:pt x="1960" y="995"/>
                  </a:cubicBezTo>
                  <a:cubicBezTo>
                    <a:pt x="1942" y="1103"/>
                    <a:pt x="1948" y="1214"/>
                    <a:pt x="1919" y="1320"/>
                  </a:cubicBezTo>
                  <a:cubicBezTo>
                    <a:pt x="1863" y="1520"/>
                    <a:pt x="1689" y="1663"/>
                    <a:pt x="1510" y="1768"/>
                  </a:cubicBezTo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61E5CB"/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7">
              <a:extLst>
                <a:ext uri="{FF2B5EF4-FFF2-40B4-BE49-F238E27FC236}">
                  <a16:creationId xmlns="" xmlns:a16="http://schemas.microsoft.com/office/drawing/2014/main" id="{25075B7E-3ED9-42ED-B8C3-C5646875FEA4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670551" y="30163"/>
              <a:ext cx="5992813" cy="5661025"/>
            </a:xfrm>
            <a:custGeom>
              <a:avLst/>
              <a:gdLst>
                <a:gd name="T0" fmla="*/ 190 w 2008"/>
                <a:gd name="T1" fmla="*/ 1039 h 1898"/>
                <a:gd name="T2" fmla="*/ 182 w 2008"/>
                <a:gd name="T3" fmla="*/ 1052 h 1898"/>
                <a:gd name="T4" fmla="*/ 7 w 2008"/>
                <a:gd name="T5" fmla="*/ 1410 h 1898"/>
                <a:gd name="T6" fmla="*/ 251 w 2008"/>
                <a:gd name="T7" fmla="*/ 1681 h 1898"/>
                <a:gd name="T8" fmla="*/ 515 w 2008"/>
                <a:gd name="T9" fmla="*/ 1727 h 1898"/>
                <a:gd name="T10" fmla="*/ 419 w 2008"/>
                <a:gd name="T11" fmla="*/ 1563 h 1898"/>
                <a:gd name="T12" fmla="*/ 303 w 2008"/>
                <a:gd name="T13" fmla="*/ 1195 h 1898"/>
                <a:gd name="T14" fmla="*/ 190 w 2008"/>
                <a:gd name="T15" fmla="*/ 1039 h 1898"/>
                <a:gd name="T16" fmla="*/ 1858 w 2008"/>
                <a:gd name="T17" fmla="*/ 918 h 1898"/>
                <a:gd name="T18" fmla="*/ 1828 w 2008"/>
                <a:gd name="T19" fmla="*/ 1051 h 1898"/>
                <a:gd name="T20" fmla="*/ 1787 w 2008"/>
                <a:gd name="T21" fmla="*/ 1376 h 1898"/>
                <a:gd name="T22" fmla="*/ 1378 w 2008"/>
                <a:gd name="T23" fmla="*/ 1824 h 1898"/>
                <a:gd name="T24" fmla="*/ 1259 w 2008"/>
                <a:gd name="T25" fmla="*/ 1887 h 1898"/>
                <a:gd name="T26" fmla="*/ 1282 w 2008"/>
                <a:gd name="T27" fmla="*/ 1891 h 1898"/>
                <a:gd name="T28" fmla="*/ 1379 w 2008"/>
                <a:gd name="T29" fmla="*/ 1898 h 1898"/>
                <a:gd name="T30" fmla="*/ 1589 w 2008"/>
                <a:gd name="T31" fmla="*/ 1837 h 1898"/>
                <a:gd name="T32" fmla="*/ 1719 w 2008"/>
                <a:gd name="T33" fmla="*/ 1651 h 1898"/>
                <a:gd name="T34" fmla="*/ 1876 w 2008"/>
                <a:gd name="T35" fmla="*/ 1395 h 1898"/>
                <a:gd name="T36" fmla="*/ 1972 w 2008"/>
                <a:gd name="T37" fmla="*/ 1243 h 1898"/>
                <a:gd name="T38" fmla="*/ 1990 w 2008"/>
                <a:gd name="T39" fmla="*/ 1069 h 1898"/>
                <a:gd name="T40" fmla="*/ 1858 w 2008"/>
                <a:gd name="T41" fmla="*/ 918 h 1898"/>
                <a:gd name="T42" fmla="*/ 892 w 2008"/>
                <a:gd name="T43" fmla="*/ 0 h 1898"/>
                <a:gd name="T44" fmla="*/ 746 w 2008"/>
                <a:gd name="T45" fmla="*/ 28 h 1898"/>
                <a:gd name="T46" fmla="*/ 403 w 2008"/>
                <a:gd name="T47" fmla="*/ 271 h 1898"/>
                <a:gd name="T48" fmla="*/ 461 w 2008"/>
                <a:gd name="T49" fmla="*/ 272 h 1898"/>
                <a:gd name="T50" fmla="*/ 670 w 2008"/>
                <a:gd name="T51" fmla="*/ 247 h 1898"/>
                <a:gd name="T52" fmla="*/ 1091 w 2008"/>
                <a:gd name="T53" fmla="*/ 67 h 1898"/>
                <a:gd name="T54" fmla="*/ 1111 w 2008"/>
                <a:gd name="T55" fmla="*/ 65 h 1898"/>
                <a:gd name="T56" fmla="*/ 939 w 2008"/>
                <a:gd name="T57" fmla="*/ 4 h 1898"/>
                <a:gd name="T58" fmla="*/ 892 w 2008"/>
                <a:gd name="T59" fmla="*/ 0 h 1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08" h="1898">
                  <a:moveTo>
                    <a:pt x="190" y="1039"/>
                  </a:moveTo>
                  <a:cubicBezTo>
                    <a:pt x="188" y="1043"/>
                    <a:pt x="185" y="1047"/>
                    <a:pt x="182" y="1052"/>
                  </a:cubicBezTo>
                  <a:cubicBezTo>
                    <a:pt x="108" y="1165"/>
                    <a:pt x="0" y="1274"/>
                    <a:pt x="7" y="1410"/>
                  </a:cubicBezTo>
                  <a:cubicBezTo>
                    <a:pt x="14" y="1539"/>
                    <a:pt x="129" y="1639"/>
                    <a:pt x="251" y="1681"/>
                  </a:cubicBezTo>
                  <a:cubicBezTo>
                    <a:pt x="336" y="1710"/>
                    <a:pt x="425" y="1718"/>
                    <a:pt x="515" y="1727"/>
                  </a:cubicBezTo>
                  <a:cubicBezTo>
                    <a:pt x="475" y="1678"/>
                    <a:pt x="442" y="1622"/>
                    <a:pt x="419" y="1563"/>
                  </a:cubicBezTo>
                  <a:cubicBezTo>
                    <a:pt x="371" y="1443"/>
                    <a:pt x="362" y="1310"/>
                    <a:pt x="303" y="1195"/>
                  </a:cubicBezTo>
                  <a:cubicBezTo>
                    <a:pt x="274" y="1137"/>
                    <a:pt x="234" y="1087"/>
                    <a:pt x="190" y="1039"/>
                  </a:cubicBezTo>
                  <a:moveTo>
                    <a:pt x="1858" y="918"/>
                  </a:moveTo>
                  <a:cubicBezTo>
                    <a:pt x="1847" y="962"/>
                    <a:pt x="1835" y="1006"/>
                    <a:pt x="1828" y="1051"/>
                  </a:cubicBezTo>
                  <a:cubicBezTo>
                    <a:pt x="1810" y="1159"/>
                    <a:pt x="1816" y="1270"/>
                    <a:pt x="1787" y="1376"/>
                  </a:cubicBezTo>
                  <a:cubicBezTo>
                    <a:pt x="1731" y="1576"/>
                    <a:pt x="1557" y="1719"/>
                    <a:pt x="1378" y="1824"/>
                  </a:cubicBezTo>
                  <a:cubicBezTo>
                    <a:pt x="1340" y="1847"/>
                    <a:pt x="1300" y="1869"/>
                    <a:pt x="1259" y="1887"/>
                  </a:cubicBezTo>
                  <a:cubicBezTo>
                    <a:pt x="1267" y="1889"/>
                    <a:pt x="1274" y="1890"/>
                    <a:pt x="1282" y="1891"/>
                  </a:cubicBezTo>
                  <a:cubicBezTo>
                    <a:pt x="1314" y="1895"/>
                    <a:pt x="1347" y="1898"/>
                    <a:pt x="1379" y="1898"/>
                  </a:cubicBezTo>
                  <a:cubicBezTo>
                    <a:pt x="1455" y="1898"/>
                    <a:pt x="1530" y="1883"/>
                    <a:pt x="1589" y="1837"/>
                  </a:cubicBezTo>
                  <a:cubicBezTo>
                    <a:pt x="1650" y="1790"/>
                    <a:pt x="1684" y="1718"/>
                    <a:pt x="1719" y="1651"/>
                  </a:cubicBezTo>
                  <a:cubicBezTo>
                    <a:pt x="1766" y="1562"/>
                    <a:pt x="1819" y="1477"/>
                    <a:pt x="1876" y="1395"/>
                  </a:cubicBezTo>
                  <a:cubicBezTo>
                    <a:pt x="1911" y="1346"/>
                    <a:pt x="1948" y="1298"/>
                    <a:pt x="1972" y="1243"/>
                  </a:cubicBezTo>
                  <a:cubicBezTo>
                    <a:pt x="1997" y="1189"/>
                    <a:pt x="2008" y="1126"/>
                    <a:pt x="1990" y="1069"/>
                  </a:cubicBezTo>
                  <a:cubicBezTo>
                    <a:pt x="1970" y="1003"/>
                    <a:pt x="1915" y="956"/>
                    <a:pt x="1858" y="918"/>
                  </a:cubicBezTo>
                  <a:moveTo>
                    <a:pt x="892" y="0"/>
                  </a:moveTo>
                  <a:cubicBezTo>
                    <a:pt x="843" y="0"/>
                    <a:pt x="793" y="13"/>
                    <a:pt x="746" y="28"/>
                  </a:cubicBezTo>
                  <a:cubicBezTo>
                    <a:pt x="611" y="73"/>
                    <a:pt x="479" y="152"/>
                    <a:pt x="403" y="271"/>
                  </a:cubicBezTo>
                  <a:cubicBezTo>
                    <a:pt x="423" y="271"/>
                    <a:pt x="442" y="272"/>
                    <a:pt x="461" y="272"/>
                  </a:cubicBezTo>
                  <a:cubicBezTo>
                    <a:pt x="532" y="272"/>
                    <a:pt x="603" y="267"/>
                    <a:pt x="670" y="247"/>
                  </a:cubicBezTo>
                  <a:cubicBezTo>
                    <a:pt x="817" y="202"/>
                    <a:pt x="939" y="83"/>
                    <a:pt x="1091" y="67"/>
                  </a:cubicBezTo>
                  <a:cubicBezTo>
                    <a:pt x="1098" y="66"/>
                    <a:pt x="1105" y="66"/>
                    <a:pt x="1111" y="65"/>
                  </a:cubicBezTo>
                  <a:cubicBezTo>
                    <a:pt x="1063" y="28"/>
                    <a:pt x="1001" y="7"/>
                    <a:pt x="939" y="4"/>
                  </a:cubicBezTo>
                  <a:cubicBezTo>
                    <a:pt x="923" y="1"/>
                    <a:pt x="908" y="0"/>
                    <a:pt x="892" y="0"/>
                  </a:cubicBezTo>
                </a:path>
              </a:pathLst>
            </a:custGeom>
            <a:gradFill flip="none" rotWithShape="1">
              <a:gsLst>
                <a:gs pos="0">
                  <a:srgbClr val="754A7D"/>
                </a:gs>
                <a:gs pos="47000">
                  <a:srgbClr val="6E8299"/>
                </a:gs>
                <a:gs pos="100000">
                  <a:srgbClr val="61E5CB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>
                <a:solidFill>
                  <a:schemeClr val="lt1"/>
                </a:solidFill>
              </a:endParaRPr>
            </a:p>
          </p:txBody>
        </p:sp>
        <p:sp>
          <p:nvSpPr>
            <p:cNvPr id="34" name="Freeform 12">
              <a:extLst>
                <a:ext uri="{FF2B5EF4-FFF2-40B4-BE49-F238E27FC236}">
                  <a16:creationId xmlns="" xmlns:a16="http://schemas.microsoft.com/office/drawing/2014/main" id="{39FB7847-6769-4377-A744-FEFEBD00B91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485313" y="4884738"/>
              <a:ext cx="393700" cy="552450"/>
            </a:xfrm>
            <a:custGeom>
              <a:avLst/>
              <a:gdLst>
                <a:gd name="T0" fmla="*/ 4 w 132"/>
                <a:gd name="T1" fmla="*/ 177 h 185"/>
                <a:gd name="T2" fmla="*/ 4 w 132"/>
                <a:gd name="T3" fmla="*/ 178 h 185"/>
                <a:gd name="T4" fmla="*/ 10 w 132"/>
                <a:gd name="T5" fmla="*/ 185 h 185"/>
                <a:gd name="T6" fmla="*/ 119 w 132"/>
                <a:gd name="T7" fmla="*/ 66 h 185"/>
                <a:gd name="T8" fmla="*/ 132 w 132"/>
                <a:gd name="T9" fmla="*/ 31 h 185"/>
                <a:gd name="T10" fmla="*/ 113 w 132"/>
                <a:gd name="T11" fmla="*/ 2 h 185"/>
                <a:gd name="T12" fmla="*/ 95 w 132"/>
                <a:gd name="T13" fmla="*/ 2 h 185"/>
                <a:gd name="T14" fmla="*/ 50 w 132"/>
                <a:gd name="T15" fmla="*/ 42 h 185"/>
                <a:gd name="T16" fmla="*/ 11 w 132"/>
                <a:gd name="T17" fmla="*/ 109 h 185"/>
                <a:gd name="T18" fmla="*/ 4 w 132"/>
                <a:gd name="T19" fmla="*/ 177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2" h="185">
                  <a:moveTo>
                    <a:pt x="4" y="177"/>
                  </a:moveTo>
                  <a:cubicBezTo>
                    <a:pt x="4" y="178"/>
                    <a:pt x="4" y="178"/>
                    <a:pt x="4" y="178"/>
                  </a:cubicBezTo>
                  <a:cubicBezTo>
                    <a:pt x="6" y="180"/>
                    <a:pt x="8" y="182"/>
                    <a:pt x="10" y="185"/>
                  </a:cubicBezTo>
                  <a:cubicBezTo>
                    <a:pt x="55" y="154"/>
                    <a:pt x="92" y="113"/>
                    <a:pt x="119" y="66"/>
                  </a:cubicBezTo>
                  <a:cubicBezTo>
                    <a:pt x="126" y="56"/>
                    <a:pt x="131" y="44"/>
                    <a:pt x="132" y="31"/>
                  </a:cubicBezTo>
                  <a:cubicBezTo>
                    <a:pt x="132" y="19"/>
                    <a:pt x="125" y="6"/>
                    <a:pt x="113" y="2"/>
                  </a:cubicBezTo>
                  <a:cubicBezTo>
                    <a:pt x="107" y="0"/>
                    <a:pt x="101" y="1"/>
                    <a:pt x="95" y="2"/>
                  </a:cubicBezTo>
                  <a:cubicBezTo>
                    <a:pt x="76" y="8"/>
                    <a:pt x="62" y="25"/>
                    <a:pt x="50" y="42"/>
                  </a:cubicBezTo>
                  <a:cubicBezTo>
                    <a:pt x="35" y="63"/>
                    <a:pt x="20" y="85"/>
                    <a:pt x="11" y="109"/>
                  </a:cubicBezTo>
                  <a:cubicBezTo>
                    <a:pt x="3" y="131"/>
                    <a:pt x="0" y="154"/>
                    <a:pt x="4" y="177"/>
                  </a:cubicBezTo>
                  <a:close/>
                </a:path>
              </a:pathLst>
            </a:custGeom>
            <a:solidFill>
              <a:srgbClr val="1B75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4201" name="Group 4200">
              <a:extLst>
                <a:ext uri="{FF2B5EF4-FFF2-40B4-BE49-F238E27FC236}">
                  <a16:creationId xmlns="" xmlns:a16="http://schemas.microsoft.com/office/drawing/2014/main" id="{D82D3ED3-3A44-4088-B6DD-842B774F97B4}"/>
                </a:ext>
              </a:extLst>
            </p:cNvPr>
            <p:cNvGrpSpPr/>
            <p:nvPr/>
          </p:nvGrpSpPr>
          <p:grpSpPr>
            <a:xfrm>
              <a:off x="9712326" y="3632200"/>
              <a:ext cx="2309812" cy="2338388"/>
              <a:chOff x="9712326" y="3632200"/>
              <a:chExt cx="2309812" cy="2338388"/>
            </a:xfr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61E5CB"/>
                </a:gs>
              </a:gsLst>
              <a:lin ang="18900000" scaled="1"/>
            </a:gradFill>
          </p:grpSpPr>
          <p:sp>
            <p:nvSpPr>
              <p:cNvPr id="28" name="Freeform 9">
                <a:extLst>
                  <a:ext uri="{FF2B5EF4-FFF2-40B4-BE49-F238E27FC236}">
                    <a16:creationId xmlns="" xmlns:a16="http://schemas.microsoft.com/office/drawing/2014/main" id="{76DBC604-3A06-4F57-8657-A2E4AD42369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842501" y="5237163"/>
                <a:ext cx="752475" cy="261937"/>
              </a:xfrm>
              <a:custGeom>
                <a:avLst/>
                <a:gdLst>
                  <a:gd name="T0" fmla="*/ 250 w 252"/>
                  <a:gd name="T1" fmla="*/ 67 h 88"/>
                  <a:gd name="T2" fmla="*/ 244 w 252"/>
                  <a:gd name="T3" fmla="*/ 60 h 88"/>
                  <a:gd name="T4" fmla="*/ 243 w 252"/>
                  <a:gd name="T5" fmla="*/ 58 h 88"/>
                  <a:gd name="T6" fmla="*/ 48 w 252"/>
                  <a:gd name="T7" fmla="*/ 2 h 88"/>
                  <a:gd name="T8" fmla="*/ 0 w 252"/>
                  <a:gd name="T9" fmla="*/ 24 h 88"/>
                  <a:gd name="T10" fmla="*/ 84 w 252"/>
                  <a:gd name="T11" fmla="*/ 76 h 88"/>
                  <a:gd name="T12" fmla="*/ 215 w 252"/>
                  <a:gd name="T13" fmla="*/ 83 h 88"/>
                  <a:gd name="T14" fmla="*/ 251 w 252"/>
                  <a:gd name="T15" fmla="*/ 70 h 88"/>
                  <a:gd name="T16" fmla="*/ 252 w 252"/>
                  <a:gd name="T17" fmla="*/ 70 h 88"/>
                  <a:gd name="T18" fmla="*/ 250 w 252"/>
                  <a:gd name="T19" fmla="*/ 6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2" h="88">
                    <a:moveTo>
                      <a:pt x="250" y="67"/>
                    </a:moveTo>
                    <a:cubicBezTo>
                      <a:pt x="248" y="64"/>
                      <a:pt x="246" y="62"/>
                      <a:pt x="244" y="60"/>
                    </a:cubicBezTo>
                    <a:cubicBezTo>
                      <a:pt x="244" y="59"/>
                      <a:pt x="243" y="58"/>
                      <a:pt x="243" y="58"/>
                    </a:cubicBezTo>
                    <a:cubicBezTo>
                      <a:pt x="186" y="20"/>
                      <a:pt x="117" y="0"/>
                      <a:pt x="48" y="2"/>
                    </a:cubicBezTo>
                    <a:cubicBezTo>
                      <a:pt x="29" y="3"/>
                      <a:pt x="7" y="7"/>
                      <a:pt x="0" y="24"/>
                    </a:cubicBezTo>
                    <a:cubicBezTo>
                      <a:pt x="15" y="55"/>
                      <a:pt x="51" y="69"/>
                      <a:pt x="84" y="76"/>
                    </a:cubicBezTo>
                    <a:cubicBezTo>
                      <a:pt x="127" y="86"/>
                      <a:pt x="172" y="88"/>
                      <a:pt x="215" y="83"/>
                    </a:cubicBezTo>
                    <a:cubicBezTo>
                      <a:pt x="228" y="81"/>
                      <a:pt x="241" y="79"/>
                      <a:pt x="251" y="70"/>
                    </a:cubicBezTo>
                    <a:cubicBezTo>
                      <a:pt x="252" y="70"/>
                      <a:pt x="252" y="70"/>
                      <a:pt x="252" y="70"/>
                    </a:cubicBezTo>
                    <a:cubicBezTo>
                      <a:pt x="251" y="69"/>
                      <a:pt x="251" y="68"/>
                      <a:pt x="250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2" name="Freeform 10">
                <a:extLst>
                  <a:ext uri="{FF2B5EF4-FFF2-40B4-BE49-F238E27FC236}">
                    <a16:creationId xmlns="" xmlns:a16="http://schemas.microsoft.com/office/drawing/2014/main" id="{6342438B-38D0-4B5B-B22B-20FD8B55E68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088563" y="4860925"/>
                <a:ext cx="587375" cy="284162"/>
              </a:xfrm>
              <a:custGeom>
                <a:avLst/>
                <a:gdLst>
                  <a:gd name="T0" fmla="*/ 6 w 197"/>
                  <a:gd name="T1" fmla="*/ 40 h 95"/>
                  <a:gd name="T2" fmla="*/ 54 w 197"/>
                  <a:gd name="T3" fmla="*/ 72 h 95"/>
                  <a:gd name="T4" fmla="*/ 197 w 197"/>
                  <a:gd name="T5" fmla="*/ 89 h 95"/>
                  <a:gd name="T6" fmla="*/ 197 w 197"/>
                  <a:gd name="T7" fmla="*/ 89 h 95"/>
                  <a:gd name="T8" fmla="*/ 197 w 197"/>
                  <a:gd name="T9" fmla="*/ 83 h 95"/>
                  <a:gd name="T10" fmla="*/ 63 w 197"/>
                  <a:gd name="T11" fmla="*/ 7 h 95"/>
                  <a:gd name="T12" fmla="*/ 8 w 197"/>
                  <a:gd name="T13" fmla="*/ 13 h 95"/>
                  <a:gd name="T14" fmla="*/ 0 w 197"/>
                  <a:gd name="T15" fmla="*/ 26 h 95"/>
                  <a:gd name="T16" fmla="*/ 6 w 197"/>
                  <a:gd name="T17" fmla="*/ 4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7" h="95">
                    <a:moveTo>
                      <a:pt x="6" y="40"/>
                    </a:moveTo>
                    <a:cubicBezTo>
                      <a:pt x="18" y="55"/>
                      <a:pt x="36" y="65"/>
                      <a:pt x="54" y="72"/>
                    </a:cubicBezTo>
                    <a:cubicBezTo>
                      <a:pt x="99" y="89"/>
                      <a:pt x="149" y="95"/>
                      <a:pt x="197" y="89"/>
                    </a:cubicBezTo>
                    <a:cubicBezTo>
                      <a:pt x="197" y="89"/>
                      <a:pt x="197" y="89"/>
                      <a:pt x="197" y="89"/>
                    </a:cubicBezTo>
                    <a:cubicBezTo>
                      <a:pt x="197" y="87"/>
                      <a:pt x="197" y="85"/>
                      <a:pt x="197" y="83"/>
                    </a:cubicBezTo>
                    <a:cubicBezTo>
                      <a:pt x="161" y="46"/>
                      <a:pt x="114" y="19"/>
                      <a:pt x="63" y="7"/>
                    </a:cubicBezTo>
                    <a:cubicBezTo>
                      <a:pt x="44" y="2"/>
                      <a:pt x="22" y="0"/>
                      <a:pt x="8" y="13"/>
                    </a:cubicBezTo>
                    <a:cubicBezTo>
                      <a:pt x="4" y="16"/>
                      <a:pt x="0" y="21"/>
                      <a:pt x="0" y="26"/>
                    </a:cubicBezTo>
                    <a:cubicBezTo>
                      <a:pt x="0" y="31"/>
                      <a:pt x="3" y="36"/>
                      <a:pt x="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3" name="Freeform 11">
                <a:extLst>
                  <a:ext uri="{FF2B5EF4-FFF2-40B4-BE49-F238E27FC236}">
                    <a16:creationId xmlns="" xmlns:a16="http://schemas.microsoft.com/office/drawing/2014/main" id="{B729ECB4-E2D2-4CC0-B78B-600F95BF36E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28263" y="4592638"/>
                <a:ext cx="528638" cy="257175"/>
              </a:xfrm>
              <a:custGeom>
                <a:avLst/>
                <a:gdLst>
                  <a:gd name="T0" fmla="*/ 0 w 177"/>
                  <a:gd name="T1" fmla="*/ 30 h 86"/>
                  <a:gd name="T2" fmla="*/ 28 w 177"/>
                  <a:gd name="T3" fmla="*/ 61 h 86"/>
                  <a:gd name="T4" fmla="*/ 175 w 177"/>
                  <a:gd name="T5" fmla="*/ 86 h 86"/>
                  <a:gd name="T6" fmla="*/ 176 w 177"/>
                  <a:gd name="T7" fmla="*/ 86 h 86"/>
                  <a:gd name="T8" fmla="*/ 177 w 177"/>
                  <a:gd name="T9" fmla="*/ 80 h 86"/>
                  <a:gd name="T10" fmla="*/ 174 w 177"/>
                  <a:gd name="T11" fmla="*/ 78 h 86"/>
                  <a:gd name="T12" fmla="*/ 45 w 177"/>
                  <a:gd name="T13" fmla="*/ 0 h 86"/>
                  <a:gd name="T14" fmla="*/ 16 w 177"/>
                  <a:gd name="T15" fmla="*/ 6 h 86"/>
                  <a:gd name="T16" fmla="*/ 0 w 177"/>
                  <a:gd name="T17" fmla="*/ 3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7" h="86">
                    <a:moveTo>
                      <a:pt x="0" y="30"/>
                    </a:moveTo>
                    <a:cubicBezTo>
                      <a:pt x="1" y="45"/>
                      <a:pt x="15" y="55"/>
                      <a:pt x="28" y="61"/>
                    </a:cubicBezTo>
                    <a:cubicBezTo>
                      <a:pt x="74" y="82"/>
                      <a:pt x="125" y="86"/>
                      <a:pt x="175" y="86"/>
                    </a:cubicBezTo>
                    <a:cubicBezTo>
                      <a:pt x="176" y="86"/>
                      <a:pt x="176" y="86"/>
                      <a:pt x="176" y="86"/>
                    </a:cubicBezTo>
                    <a:cubicBezTo>
                      <a:pt x="176" y="84"/>
                      <a:pt x="177" y="82"/>
                      <a:pt x="177" y="80"/>
                    </a:cubicBezTo>
                    <a:cubicBezTo>
                      <a:pt x="176" y="80"/>
                      <a:pt x="175" y="79"/>
                      <a:pt x="174" y="78"/>
                    </a:cubicBezTo>
                    <a:cubicBezTo>
                      <a:pt x="143" y="36"/>
                      <a:pt x="97" y="2"/>
                      <a:pt x="45" y="0"/>
                    </a:cubicBezTo>
                    <a:cubicBezTo>
                      <a:pt x="35" y="0"/>
                      <a:pt x="24" y="1"/>
                      <a:pt x="16" y="6"/>
                    </a:cubicBezTo>
                    <a:cubicBezTo>
                      <a:pt x="7" y="11"/>
                      <a:pt x="0" y="20"/>
                      <a:pt x="0" y="3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5" name="Freeform 13">
                <a:extLst>
                  <a:ext uri="{FF2B5EF4-FFF2-40B4-BE49-F238E27FC236}">
                    <a16:creationId xmlns="" xmlns:a16="http://schemas.microsoft.com/office/drawing/2014/main" id="{AB78EB2D-F5B0-468F-91DA-07CC3D8A641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353676" y="4333875"/>
                <a:ext cx="379413" cy="230187"/>
              </a:xfrm>
              <a:custGeom>
                <a:avLst/>
                <a:gdLst>
                  <a:gd name="T0" fmla="*/ 125 w 127"/>
                  <a:gd name="T1" fmla="*/ 73 h 77"/>
                  <a:gd name="T2" fmla="*/ 126 w 127"/>
                  <a:gd name="T3" fmla="*/ 73 h 77"/>
                  <a:gd name="T4" fmla="*/ 127 w 127"/>
                  <a:gd name="T5" fmla="*/ 70 h 77"/>
                  <a:gd name="T6" fmla="*/ 78 w 127"/>
                  <a:gd name="T7" fmla="*/ 24 h 77"/>
                  <a:gd name="T8" fmla="*/ 17 w 127"/>
                  <a:gd name="T9" fmla="*/ 5 h 77"/>
                  <a:gd name="T10" fmla="*/ 1 w 127"/>
                  <a:gd name="T11" fmla="*/ 19 h 77"/>
                  <a:gd name="T12" fmla="*/ 11 w 127"/>
                  <a:gd name="T13" fmla="*/ 37 h 77"/>
                  <a:gd name="T14" fmla="*/ 123 w 127"/>
                  <a:gd name="T15" fmla="*/ 77 h 77"/>
                  <a:gd name="T16" fmla="*/ 125 w 127"/>
                  <a:gd name="T17" fmla="*/ 73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7" h="77">
                    <a:moveTo>
                      <a:pt x="125" y="73"/>
                    </a:moveTo>
                    <a:cubicBezTo>
                      <a:pt x="125" y="73"/>
                      <a:pt x="125" y="73"/>
                      <a:pt x="126" y="73"/>
                    </a:cubicBezTo>
                    <a:cubicBezTo>
                      <a:pt x="126" y="72"/>
                      <a:pt x="127" y="71"/>
                      <a:pt x="127" y="70"/>
                    </a:cubicBezTo>
                    <a:cubicBezTo>
                      <a:pt x="112" y="54"/>
                      <a:pt x="96" y="37"/>
                      <a:pt x="78" y="24"/>
                    </a:cubicBezTo>
                    <a:cubicBezTo>
                      <a:pt x="61" y="10"/>
                      <a:pt x="39" y="0"/>
                      <a:pt x="17" y="5"/>
                    </a:cubicBezTo>
                    <a:cubicBezTo>
                      <a:pt x="10" y="7"/>
                      <a:pt x="2" y="11"/>
                      <a:pt x="1" y="19"/>
                    </a:cubicBezTo>
                    <a:cubicBezTo>
                      <a:pt x="0" y="26"/>
                      <a:pt x="5" y="33"/>
                      <a:pt x="11" y="37"/>
                    </a:cubicBezTo>
                    <a:cubicBezTo>
                      <a:pt x="42" y="63"/>
                      <a:pt x="85" y="66"/>
                      <a:pt x="123" y="77"/>
                    </a:cubicBezTo>
                    <a:lnTo>
                      <a:pt x="125" y="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6" name="Freeform 14">
                <a:extLst>
                  <a:ext uri="{FF2B5EF4-FFF2-40B4-BE49-F238E27FC236}">
                    <a16:creationId xmlns="" xmlns:a16="http://schemas.microsoft.com/office/drawing/2014/main" id="{7F82876F-C19E-4906-9F10-D51D763C484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712326" y="4643438"/>
                <a:ext cx="373063" cy="471487"/>
              </a:xfrm>
              <a:custGeom>
                <a:avLst/>
                <a:gdLst>
                  <a:gd name="T0" fmla="*/ 0 w 125"/>
                  <a:gd name="T1" fmla="*/ 151 h 158"/>
                  <a:gd name="T2" fmla="*/ 4 w 125"/>
                  <a:gd name="T3" fmla="*/ 158 h 158"/>
                  <a:gd name="T4" fmla="*/ 86 w 125"/>
                  <a:gd name="T5" fmla="*/ 81 h 158"/>
                  <a:gd name="T6" fmla="*/ 125 w 125"/>
                  <a:gd name="T7" fmla="*/ 7 h 158"/>
                  <a:gd name="T8" fmla="*/ 78 w 125"/>
                  <a:gd name="T9" fmla="*/ 16 h 158"/>
                  <a:gd name="T10" fmla="*/ 0 w 125"/>
                  <a:gd name="T11" fmla="*/ 151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58">
                    <a:moveTo>
                      <a:pt x="0" y="151"/>
                    </a:moveTo>
                    <a:cubicBezTo>
                      <a:pt x="1" y="153"/>
                      <a:pt x="3" y="156"/>
                      <a:pt x="4" y="158"/>
                    </a:cubicBezTo>
                    <a:cubicBezTo>
                      <a:pt x="32" y="133"/>
                      <a:pt x="60" y="108"/>
                      <a:pt x="86" y="81"/>
                    </a:cubicBezTo>
                    <a:cubicBezTo>
                      <a:pt x="106" y="60"/>
                      <a:pt x="125" y="35"/>
                      <a:pt x="125" y="7"/>
                    </a:cubicBezTo>
                    <a:cubicBezTo>
                      <a:pt x="110" y="0"/>
                      <a:pt x="92" y="7"/>
                      <a:pt x="78" y="16"/>
                    </a:cubicBezTo>
                    <a:cubicBezTo>
                      <a:pt x="32" y="45"/>
                      <a:pt x="3" y="97"/>
                      <a:pt x="0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7" name="Freeform 15">
                <a:extLst>
                  <a:ext uri="{FF2B5EF4-FFF2-40B4-BE49-F238E27FC236}">
                    <a16:creationId xmlns="" xmlns:a16="http://schemas.microsoft.com/office/drawing/2014/main" id="{445AFC98-43D7-4AE2-9CD9-AF4AD2D30D9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858376" y="4429125"/>
                <a:ext cx="369888" cy="403225"/>
              </a:xfrm>
              <a:custGeom>
                <a:avLst/>
                <a:gdLst>
                  <a:gd name="T0" fmla="*/ 0 w 124"/>
                  <a:gd name="T1" fmla="*/ 135 h 135"/>
                  <a:gd name="T2" fmla="*/ 0 w 124"/>
                  <a:gd name="T3" fmla="*/ 135 h 135"/>
                  <a:gd name="T4" fmla="*/ 6 w 124"/>
                  <a:gd name="T5" fmla="*/ 133 h 135"/>
                  <a:gd name="T6" fmla="*/ 55 w 124"/>
                  <a:gd name="T7" fmla="*/ 104 h 135"/>
                  <a:gd name="T8" fmla="*/ 87 w 124"/>
                  <a:gd name="T9" fmla="*/ 82 h 135"/>
                  <a:gd name="T10" fmla="*/ 111 w 124"/>
                  <a:gd name="T11" fmla="*/ 54 h 135"/>
                  <a:gd name="T12" fmla="*/ 117 w 124"/>
                  <a:gd name="T13" fmla="*/ 13 h 135"/>
                  <a:gd name="T14" fmla="*/ 92 w 124"/>
                  <a:gd name="T15" fmla="*/ 1 h 135"/>
                  <a:gd name="T16" fmla="*/ 66 w 124"/>
                  <a:gd name="T17" fmla="*/ 9 h 135"/>
                  <a:gd name="T18" fmla="*/ 18 w 124"/>
                  <a:gd name="T19" fmla="*/ 67 h 135"/>
                  <a:gd name="T20" fmla="*/ 0 w 124"/>
                  <a:gd name="T21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" h="135">
                    <a:moveTo>
                      <a:pt x="0" y="135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2" y="135"/>
                      <a:pt x="4" y="134"/>
                      <a:pt x="6" y="133"/>
                    </a:cubicBezTo>
                    <a:cubicBezTo>
                      <a:pt x="22" y="123"/>
                      <a:pt x="38" y="113"/>
                      <a:pt x="55" y="104"/>
                    </a:cubicBezTo>
                    <a:cubicBezTo>
                      <a:pt x="66" y="97"/>
                      <a:pt x="77" y="90"/>
                      <a:pt x="87" y="82"/>
                    </a:cubicBezTo>
                    <a:cubicBezTo>
                      <a:pt x="96" y="74"/>
                      <a:pt x="104" y="64"/>
                      <a:pt x="111" y="54"/>
                    </a:cubicBezTo>
                    <a:cubicBezTo>
                      <a:pt x="119" y="42"/>
                      <a:pt x="124" y="25"/>
                      <a:pt x="117" y="13"/>
                    </a:cubicBezTo>
                    <a:cubicBezTo>
                      <a:pt x="112" y="5"/>
                      <a:pt x="102" y="1"/>
                      <a:pt x="92" y="1"/>
                    </a:cubicBezTo>
                    <a:cubicBezTo>
                      <a:pt x="83" y="0"/>
                      <a:pt x="74" y="4"/>
                      <a:pt x="66" y="9"/>
                    </a:cubicBezTo>
                    <a:cubicBezTo>
                      <a:pt x="44" y="21"/>
                      <a:pt x="28" y="43"/>
                      <a:pt x="18" y="67"/>
                    </a:cubicBezTo>
                    <a:cubicBezTo>
                      <a:pt x="9" y="88"/>
                      <a:pt x="4" y="111"/>
                      <a:pt x="0" y="1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8" name="Freeform 16">
                <a:extLst>
                  <a:ext uri="{FF2B5EF4-FFF2-40B4-BE49-F238E27FC236}">
                    <a16:creationId xmlns="" xmlns:a16="http://schemas.microsoft.com/office/drawing/2014/main" id="{A81262B2-8216-498B-A1CF-A75021B2E97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421938" y="4140200"/>
                <a:ext cx="338138" cy="180975"/>
              </a:xfrm>
              <a:custGeom>
                <a:avLst/>
                <a:gdLst>
                  <a:gd name="T0" fmla="*/ 5 w 113"/>
                  <a:gd name="T1" fmla="*/ 7 h 61"/>
                  <a:gd name="T2" fmla="*/ 11 w 113"/>
                  <a:gd name="T3" fmla="*/ 27 h 61"/>
                  <a:gd name="T4" fmla="*/ 60 w 113"/>
                  <a:gd name="T5" fmla="*/ 54 h 61"/>
                  <a:gd name="T6" fmla="*/ 113 w 113"/>
                  <a:gd name="T7" fmla="*/ 61 h 61"/>
                  <a:gd name="T8" fmla="*/ 111 w 113"/>
                  <a:gd name="T9" fmla="*/ 55 h 61"/>
                  <a:gd name="T10" fmla="*/ 54 w 113"/>
                  <a:gd name="T11" fmla="*/ 12 h 61"/>
                  <a:gd name="T12" fmla="*/ 15 w 113"/>
                  <a:gd name="T13" fmla="*/ 2 h 61"/>
                  <a:gd name="T14" fmla="*/ 5 w 113"/>
                  <a:gd name="T15" fmla="*/ 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61">
                    <a:moveTo>
                      <a:pt x="5" y="7"/>
                    </a:moveTo>
                    <a:cubicBezTo>
                      <a:pt x="0" y="13"/>
                      <a:pt x="5" y="22"/>
                      <a:pt x="11" y="27"/>
                    </a:cubicBezTo>
                    <a:cubicBezTo>
                      <a:pt x="24" y="41"/>
                      <a:pt x="42" y="49"/>
                      <a:pt x="60" y="54"/>
                    </a:cubicBezTo>
                    <a:cubicBezTo>
                      <a:pt x="77" y="59"/>
                      <a:pt x="95" y="61"/>
                      <a:pt x="113" y="61"/>
                    </a:cubicBezTo>
                    <a:cubicBezTo>
                      <a:pt x="112" y="59"/>
                      <a:pt x="111" y="57"/>
                      <a:pt x="111" y="55"/>
                    </a:cubicBezTo>
                    <a:cubicBezTo>
                      <a:pt x="94" y="38"/>
                      <a:pt x="75" y="23"/>
                      <a:pt x="54" y="12"/>
                    </a:cubicBezTo>
                    <a:cubicBezTo>
                      <a:pt x="42" y="6"/>
                      <a:pt x="28" y="0"/>
                      <a:pt x="15" y="2"/>
                    </a:cubicBezTo>
                    <a:cubicBezTo>
                      <a:pt x="11" y="3"/>
                      <a:pt x="7" y="4"/>
                      <a:pt x="5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Freeform 17">
                <a:extLst>
                  <a:ext uri="{FF2B5EF4-FFF2-40B4-BE49-F238E27FC236}">
                    <a16:creationId xmlns="" xmlns:a16="http://schemas.microsoft.com/office/drawing/2014/main" id="{F695FCDE-629B-4CF3-B801-BD2E589965A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025063" y="4270375"/>
                <a:ext cx="328613" cy="284162"/>
              </a:xfrm>
              <a:custGeom>
                <a:avLst/>
                <a:gdLst>
                  <a:gd name="T0" fmla="*/ 2 w 110"/>
                  <a:gd name="T1" fmla="*/ 93 h 95"/>
                  <a:gd name="T2" fmla="*/ 2 w 110"/>
                  <a:gd name="T3" fmla="*/ 95 h 95"/>
                  <a:gd name="T4" fmla="*/ 8 w 110"/>
                  <a:gd name="T5" fmla="*/ 93 h 95"/>
                  <a:gd name="T6" fmla="*/ 65 w 110"/>
                  <a:gd name="T7" fmla="*/ 66 h 95"/>
                  <a:gd name="T8" fmla="*/ 106 w 110"/>
                  <a:gd name="T9" fmla="*/ 19 h 95"/>
                  <a:gd name="T10" fmla="*/ 104 w 110"/>
                  <a:gd name="T11" fmla="*/ 2 h 95"/>
                  <a:gd name="T12" fmla="*/ 92 w 110"/>
                  <a:gd name="T13" fmla="*/ 2 h 95"/>
                  <a:gd name="T14" fmla="*/ 0 w 110"/>
                  <a:gd name="T15" fmla="*/ 90 h 95"/>
                  <a:gd name="T16" fmla="*/ 2 w 110"/>
                  <a:gd name="T17" fmla="*/ 93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95">
                    <a:moveTo>
                      <a:pt x="2" y="93"/>
                    </a:moveTo>
                    <a:cubicBezTo>
                      <a:pt x="2" y="93"/>
                      <a:pt x="2" y="94"/>
                      <a:pt x="2" y="95"/>
                    </a:cubicBezTo>
                    <a:cubicBezTo>
                      <a:pt x="4" y="94"/>
                      <a:pt x="6" y="94"/>
                      <a:pt x="8" y="93"/>
                    </a:cubicBezTo>
                    <a:cubicBezTo>
                      <a:pt x="28" y="85"/>
                      <a:pt x="48" y="78"/>
                      <a:pt x="65" y="66"/>
                    </a:cubicBezTo>
                    <a:cubicBezTo>
                      <a:pt x="83" y="55"/>
                      <a:pt x="99" y="39"/>
                      <a:pt x="106" y="19"/>
                    </a:cubicBezTo>
                    <a:cubicBezTo>
                      <a:pt x="109" y="13"/>
                      <a:pt x="110" y="5"/>
                      <a:pt x="104" y="2"/>
                    </a:cubicBezTo>
                    <a:cubicBezTo>
                      <a:pt x="101" y="0"/>
                      <a:pt x="96" y="1"/>
                      <a:pt x="92" y="2"/>
                    </a:cubicBezTo>
                    <a:cubicBezTo>
                      <a:pt x="50" y="15"/>
                      <a:pt x="16" y="49"/>
                      <a:pt x="0" y="90"/>
                    </a:cubicBezTo>
                    <a:cubicBezTo>
                      <a:pt x="1" y="91"/>
                      <a:pt x="1" y="92"/>
                      <a:pt x="2" y="9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0" name="Freeform 18">
                <a:extLst>
                  <a:ext uri="{FF2B5EF4-FFF2-40B4-BE49-F238E27FC236}">
                    <a16:creationId xmlns="" xmlns:a16="http://schemas.microsoft.com/office/drawing/2014/main" id="{482259DD-C883-4EB6-9796-D8E23F79360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469563" y="3975100"/>
                <a:ext cx="271463" cy="179387"/>
              </a:xfrm>
              <a:custGeom>
                <a:avLst/>
                <a:gdLst>
                  <a:gd name="T0" fmla="*/ 1 w 91"/>
                  <a:gd name="T1" fmla="*/ 11 h 60"/>
                  <a:gd name="T2" fmla="*/ 19 w 91"/>
                  <a:gd name="T3" fmla="*/ 36 h 60"/>
                  <a:gd name="T4" fmla="*/ 90 w 91"/>
                  <a:gd name="T5" fmla="*/ 60 h 60"/>
                  <a:gd name="T6" fmla="*/ 91 w 91"/>
                  <a:gd name="T7" fmla="*/ 59 h 60"/>
                  <a:gd name="T8" fmla="*/ 31 w 91"/>
                  <a:gd name="T9" fmla="*/ 6 h 60"/>
                  <a:gd name="T10" fmla="*/ 4 w 91"/>
                  <a:gd name="T11" fmla="*/ 5 h 60"/>
                  <a:gd name="T12" fmla="*/ 1 w 91"/>
                  <a:gd name="T13" fmla="*/ 7 h 60"/>
                  <a:gd name="T14" fmla="*/ 1 w 91"/>
                  <a:gd name="T15" fmla="*/ 1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60">
                    <a:moveTo>
                      <a:pt x="1" y="11"/>
                    </a:moveTo>
                    <a:cubicBezTo>
                      <a:pt x="3" y="22"/>
                      <a:pt x="10" y="29"/>
                      <a:pt x="19" y="36"/>
                    </a:cubicBezTo>
                    <a:cubicBezTo>
                      <a:pt x="39" y="51"/>
                      <a:pt x="64" y="60"/>
                      <a:pt x="90" y="60"/>
                    </a:cubicBezTo>
                    <a:cubicBezTo>
                      <a:pt x="91" y="59"/>
                      <a:pt x="91" y="59"/>
                      <a:pt x="91" y="59"/>
                    </a:cubicBezTo>
                    <a:cubicBezTo>
                      <a:pt x="78" y="35"/>
                      <a:pt x="56" y="16"/>
                      <a:pt x="31" y="6"/>
                    </a:cubicBezTo>
                    <a:cubicBezTo>
                      <a:pt x="22" y="3"/>
                      <a:pt x="12" y="0"/>
                      <a:pt x="4" y="5"/>
                    </a:cubicBezTo>
                    <a:cubicBezTo>
                      <a:pt x="3" y="5"/>
                      <a:pt x="2" y="6"/>
                      <a:pt x="1" y="7"/>
                    </a:cubicBezTo>
                    <a:cubicBezTo>
                      <a:pt x="0" y="8"/>
                      <a:pt x="1" y="10"/>
                      <a:pt x="1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1" name="Freeform 19">
                <a:extLst>
                  <a:ext uri="{FF2B5EF4-FFF2-40B4-BE49-F238E27FC236}">
                    <a16:creationId xmlns="" xmlns:a16="http://schemas.microsoft.com/office/drawing/2014/main" id="{E73A538B-E7BA-47A4-8995-78D4E846D90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102851" y="4151313"/>
                <a:ext cx="304800" cy="176212"/>
              </a:xfrm>
              <a:custGeom>
                <a:avLst/>
                <a:gdLst>
                  <a:gd name="T0" fmla="*/ 0 w 102"/>
                  <a:gd name="T1" fmla="*/ 59 h 59"/>
                  <a:gd name="T2" fmla="*/ 0 w 102"/>
                  <a:gd name="T3" fmla="*/ 59 h 59"/>
                  <a:gd name="T4" fmla="*/ 97 w 102"/>
                  <a:gd name="T5" fmla="*/ 19 h 59"/>
                  <a:gd name="T6" fmla="*/ 101 w 102"/>
                  <a:gd name="T7" fmla="*/ 9 h 59"/>
                  <a:gd name="T8" fmla="*/ 93 w 102"/>
                  <a:gd name="T9" fmla="*/ 4 h 59"/>
                  <a:gd name="T10" fmla="*/ 37 w 102"/>
                  <a:gd name="T11" fmla="*/ 21 h 59"/>
                  <a:gd name="T12" fmla="*/ 1 w 102"/>
                  <a:gd name="T13" fmla="*/ 57 h 59"/>
                  <a:gd name="T14" fmla="*/ 0 w 102"/>
                  <a:gd name="T15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59">
                    <a:moveTo>
                      <a:pt x="0" y="59"/>
                    </a:moveTo>
                    <a:cubicBezTo>
                      <a:pt x="0" y="59"/>
                      <a:pt x="0" y="59"/>
                      <a:pt x="0" y="59"/>
                    </a:cubicBezTo>
                    <a:cubicBezTo>
                      <a:pt x="36" y="58"/>
                      <a:pt x="73" y="46"/>
                      <a:pt x="97" y="19"/>
                    </a:cubicBezTo>
                    <a:cubicBezTo>
                      <a:pt x="100" y="16"/>
                      <a:pt x="102" y="13"/>
                      <a:pt x="101" y="9"/>
                    </a:cubicBezTo>
                    <a:cubicBezTo>
                      <a:pt x="100" y="6"/>
                      <a:pt x="96" y="4"/>
                      <a:pt x="93" y="4"/>
                    </a:cubicBezTo>
                    <a:cubicBezTo>
                      <a:pt x="73" y="0"/>
                      <a:pt x="54" y="10"/>
                      <a:pt x="37" y="21"/>
                    </a:cubicBezTo>
                    <a:cubicBezTo>
                      <a:pt x="23" y="30"/>
                      <a:pt x="8" y="41"/>
                      <a:pt x="1" y="57"/>
                    </a:cubicBezTo>
                    <a:lnTo>
                      <a:pt x="0" y="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2" name="Freeform 20">
                <a:extLst>
                  <a:ext uri="{FF2B5EF4-FFF2-40B4-BE49-F238E27FC236}">
                    <a16:creationId xmlns="" xmlns:a16="http://schemas.microsoft.com/office/drawing/2014/main" id="{12ABD69F-5713-4454-B9CC-3038B3CFCFD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509251" y="3856038"/>
                <a:ext cx="187325" cy="128587"/>
              </a:xfrm>
              <a:custGeom>
                <a:avLst/>
                <a:gdLst>
                  <a:gd name="T0" fmla="*/ 0 w 63"/>
                  <a:gd name="T1" fmla="*/ 8 h 43"/>
                  <a:gd name="T2" fmla="*/ 11 w 63"/>
                  <a:gd name="T3" fmla="*/ 24 h 43"/>
                  <a:gd name="T4" fmla="*/ 63 w 63"/>
                  <a:gd name="T5" fmla="*/ 43 h 43"/>
                  <a:gd name="T6" fmla="*/ 63 w 63"/>
                  <a:gd name="T7" fmla="*/ 42 h 43"/>
                  <a:gd name="T8" fmla="*/ 26 w 63"/>
                  <a:gd name="T9" fmla="*/ 5 h 43"/>
                  <a:gd name="T10" fmla="*/ 7 w 63"/>
                  <a:gd name="T11" fmla="*/ 0 h 43"/>
                  <a:gd name="T12" fmla="*/ 1 w 63"/>
                  <a:gd name="T13" fmla="*/ 2 h 43"/>
                  <a:gd name="T14" fmla="*/ 0 w 63"/>
                  <a:gd name="T15" fmla="*/ 8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43">
                    <a:moveTo>
                      <a:pt x="0" y="8"/>
                    </a:moveTo>
                    <a:cubicBezTo>
                      <a:pt x="1" y="14"/>
                      <a:pt x="5" y="20"/>
                      <a:pt x="11" y="24"/>
                    </a:cubicBezTo>
                    <a:cubicBezTo>
                      <a:pt x="25" y="36"/>
                      <a:pt x="44" y="40"/>
                      <a:pt x="63" y="43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56" y="25"/>
                      <a:pt x="43" y="12"/>
                      <a:pt x="26" y="5"/>
                    </a:cubicBezTo>
                    <a:cubicBezTo>
                      <a:pt x="20" y="2"/>
                      <a:pt x="13" y="0"/>
                      <a:pt x="7" y="0"/>
                    </a:cubicBezTo>
                    <a:cubicBezTo>
                      <a:pt x="5" y="0"/>
                      <a:pt x="2" y="1"/>
                      <a:pt x="1" y="2"/>
                    </a:cubicBezTo>
                    <a:cubicBezTo>
                      <a:pt x="0" y="4"/>
                      <a:pt x="0" y="6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3" name="Freeform 21">
                <a:extLst>
                  <a:ext uri="{FF2B5EF4-FFF2-40B4-BE49-F238E27FC236}">
                    <a16:creationId xmlns="" xmlns:a16="http://schemas.microsoft.com/office/drawing/2014/main" id="{283AA370-02DA-4353-A482-04A4AEC5634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31438" y="3978275"/>
                <a:ext cx="231775" cy="179387"/>
              </a:xfrm>
              <a:custGeom>
                <a:avLst/>
                <a:gdLst>
                  <a:gd name="T0" fmla="*/ 0 w 78"/>
                  <a:gd name="T1" fmla="*/ 57 h 60"/>
                  <a:gd name="T2" fmla="*/ 3 w 78"/>
                  <a:gd name="T3" fmla="*/ 58 h 60"/>
                  <a:gd name="T4" fmla="*/ 7 w 78"/>
                  <a:gd name="T5" fmla="*/ 60 h 60"/>
                  <a:gd name="T6" fmla="*/ 32 w 78"/>
                  <a:gd name="T7" fmla="*/ 52 h 60"/>
                  <a:gd name="T8" fmla="*/ 58 w 78"/>
                  <a:gd name="T9" fmla="*/ 42 h 60"/>
                  <a:gd name="T10" fmla="*/ 76 w 78"/>
                  <a:gd name="T11" fmla="*/ 22 h 60"/>
                  <a:gd name="T12" fmla="*/ 74 w 78"/>
                  <a:gd name="T13" fmla="*/ 5 h 60"/>
                  <a:gd name="T14" fmla="*/ 56 w 78"/>
                  <a:gd name="T15" fmla="*/ 2 h 60"/>
                  <a:gd name="T16" fmla="*/ 0 w 78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" h="60">
                    <a:moveTo>
                      <a:pt x="0" y="57"/>
                    </a:moveTo>
                    <a:cubicBezTo>
                      <a:pt x="3" y="58"/>
                      <a:pt x="3" y="58"/>
                      <a:pt x="3" y="58"/>
                    </a:cubicBezTo>
                    <a:cubicBezTo>
                      <a:pt x="3" y="60"/>
                      <a:pt x="5" y="60"/>
                      <a:pt x="7" y="60"/>
                    </a:cubicBezTo>
                    <a:cubicBezTo>
                      <a:pt x="15" y="57"/>
                      <a:pt x="24" y="55"/>
                      <a:pt x="32" y="52"/>
                    </a:cubicBezTo>
                    <a:cubicBezTo>
                      <a:pt x="41" y="49"/>
                      <a:pt x="50" y="47"/>
                      <a:pt x="58" y="42"/>
                    </a:cubicBezTo>
                    <a:cubicBezTo>
                      <a:pt x="66" y="38"/>
                      <a:pt x="73" y="31"/>
                      <a:pt x="76" y="22"/>
                    </a:cubicBezTo>
                    <a:cubicBezTo>
                      <a:pt x="78" y="17"/>
                      <a:pt x="78" y="9"/>
                      <a:pt x="74" y="5"/>
                    </a:cubicBezTo>
                    <a:cubicBezTo>
                      <a:pt x="70" y="0"/>
                      <a:pt x="62" y="1"/>
                      <a:pt x="56" y="2"/>
                    </a:cubicBezTo>
                    <a:cubicBezTo>
                      <a:pt x="29" y="8"/>
                      <a:pt x="7" y="31"/>
                      <a:pt x="0" y="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4" name="Freeform 22">
                <a:extLst>
                  <a:ext uri="{FF2B5EF4-FFF2-40B4-BE49-F238E27FC236}">
                    <a16:creationId xmlns="" xmlns:a16="http://schemas.microsoft.com/office/drawing/2014/main" id="{C5BF5290-B9A8-4DB7-A100-1D6950C0B24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9701" y="3848100"/>
                <a:ext cx="203200" cy="139700"/>
              </a:xfrm>
              <a:custGeom>
                <a:avLst/>
                <a:gdLst>
                  <a:gd name="T0" fmla="*/ 0 w 68"/>
                  <a:gd name="T1" fmla="*/ 44 h 47"/>
                  <a:gd name="T2" fmla="*/ 0 w 68"/>
                  <a:gd name="T3" fmla="*/ 47 h 47"/>
                  <a:gd name="T4" fmla="*/ 62 w 68"/>
                  <a:gd name="T5" fmla="*/ 19 h 47"/>
                  <a:gd name="T6" fmla="*/ 68 w 68"/>
                  <a:gd name="T7" fmla="*/ 9 h 47"/>
                  <a:gd name="T8" fmla="*/ 62 w 68"/>
                  <a:gd name="T9" fmla="*/ 1 h 47"/>
                  <a:gd name="T10" fmla="*/ 51 w 68"/>
                  <a:gd name="T11" fmla="*/ 0 h 47"/>
                  <a:gd name="T12" fmla="*/ 0 w 68"/>
                  <a:gd name="T13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47">
                    <a:moveTo>
                      <a:pt x="0" y="44"/>
                    </a:moveTo>
                    <a:cubicBezTo>
                      <a:pt x="0" y="45"/>
                      <a:pt x="0" y="46"/>
                      <a:pt x="0" y="47"/>
                    </a:cubicBezTo>
                    <a:cubicBezTo>
                      <a:pt x="23" y="42"/>
                      <a:pt x="45" y="34"/>
                      <a:pt x="62" y="19"/>
                    </a:cubicBezTo>
                    <a:cubicBezTo>
                      <a:pt x="65" y="16"/>
                      <a:pt x="68" y="13"/>
                      <a:pt x="68" y="9"/>
                    </a:cubicBezTo>
                    <a:cubicBezTo>
                      <a:pt x="68" y="6"/>
                      <a:pt x="65" y="3"/>
                      <a:pt x="62" y="1"/>
                    </a:cubicBezTo>
                    <a:cubicBezTo>
                      <a:pt x="58" y="0"/>
                      <a:pt x="55" y="0"/>
                      <a:pt x="51" y="0"/>
                    </a:cubicBezTo>
                    <a:cubicBezTo>
                      <a:pt x="27" y="3"/>
                      <a:pt x="6" y="21"/>
                      <a:pt x="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5" name="Freeform 23">
                <a:extLst>
                  <a:ext uri="{FF2B5EF4-FFF2-40B4-BE49-F238E27FC236}">
                    <a16:creationId xmlns="" xmlns:a16="http://schemas.microsoft.com/office/drawing/2014/main" id="{D5DB22B3-48A7-4D99-BDA3-B9B7F93F7DE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472738" y="3632200"/>
                <a:ext cx="114300" cy="254000"/>
              </a:xfrm>
              <a:custGeom>
                <a:avLst/>
                <a:gdLst>
                  <a:gd name="T0" fmla="*/ 22 w 38"/>
                  <a:gd name="T1" fmla="*/ 82 h 85"/>
                  <a:gd name="T2" fmla="*/ 23 w 38"/>
                  <a:gd name="T3" fmla="*/ 85 h 85"/>
                  <a:gd name="T4" fmla="*/ 23 w 38"/>
                  <a:gd name="T5" fmla="*/ 85 h 85"/>
                  <a:gd name="T6" fmla="*/ 34 w 38"/>
                  <a:gd name="T7" fmla="*/ 21 h 85"/>
                  <a:gd name="T8" fmla="*/ 29 w 38"/>
                  <a:gd name="T9" fmla="*/ 8 h 85"/>
                  <a:gd name="T10" fmla="*/ 18 w 38"/>
                  <a:gd name="T11" fmla="*/ 0 h 85"/>
                  <a:gd name="T12" fmla="*/ 3 w 38"/>
                  <a:gd name="T13" fmla="*/ 10 h 85"/>
                  <a:gd name="T14" fmla="*/ 1 w 38"/>
                  <a:gd name="T15" fmla="*/ 28 h 85"/>
                  <a:gd name="T16" fmla="*/ 19 w 38"/>
                  <a:gd name="T17" fmla="*/ 83 h 85"/>
                  <a:gd name="T18" fmla="*/ 22 w 38"/>
                  <a:gd name="T19" fmla="*/ 82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85">
                    <a:moveTo>
                      <a:pt x="22" y="82"/>
                    </a:moveTo>
                    <a:cubicBezTo>
                      <a:pt x="23" y="83"/>
                      <a:pt x="23" y="84"/>
                      <a:pt x="23" y="85"/>
                    </a:cubicBezTo>
                    <a:cubicBezTo>
                      <a:pt x="23" y="85"/>
                      <a:pt x="23" y="85"/>
                      <a:pt x="23" y="85"/>
                    </a:cubicBezTo>
                    <a:cubicBezTo>
                      <a:pt x="34" y="66"/>
                      <a:pt x="38" y="42"/>
                      <a:pt x="34" y="21"/>
                    </a:cubicBezTo>
                    <a:cubicBezTo>
                      <a:pt x="33" y="16"/>
                      <a:pt x="32" y="11"/>
                      <a:pt x="29" y="8"/>
                    </a:cubicBezTo>
                    <a:cubicBezTo>
                      <a:pt x="27" y="4"/>
                      <a:pt x="23" y="1"/>
                      <a:pt x="18" y="0"/>
                    </a:cubicBezTo>
                    <a:cubicBezTo>
                      <a:pt x="12" y="0"/>
                      <a:pt x="6" y="4"/>
                      <a:pt x="3" y="10"/>
                    </a:cubicBezTo>
                    <a:cubicBezTo>
                      <a:pt x="1" y="15"/>
                      <a:pt x="0" y="21"/>
                      <a:pt x="1" y="28"/>
                    </a:cubicBezTo>
                    <a:cubicBezTo>
                      <a:pt x="2" y="47"/>
                      <a:pt x="10" y="66"/>
                      <a:pt x="19" y="83"/>
                    </a:cubicBezTo>
                    <a:lnTo>
                      <a:pt x="2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6" name="Freeform 24">
                <a:extLst>
                  <a:ext uri="{FF2B5EF4-FFF2-40B4-BE49-F238E27FC236}">
                    <a16:creationId xmlns="" xmlns:a16="http://schemas.microsoft.com/office/drawing/2014/main" id="{0413C6B6-9B4C-491C-8917-B7642F73479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9717088" y="3848100"/>
                <a:ext cx="819150" cy="1776412"/>
              </a:xfrm>
              <a:custGeom>
                <a:avLst/>
                <a:gdLst>
                  <a:gd name="T0" fmla="*/ 1 w 274"/>
                  <a:gd name="T1" fmla="*/ 7 h 596"/>
                  <a:gd name="T2" fmla="*/ 9 w 274"/>
                  <a:gd name="T3" fmla="*/ 5 h 596"/>
                  <a:gd name="T4" fmla="*/ 270 w 274"/>
                  <a:gd name="T5" fmla="*/ 587 h 596"/>
                  <a:gd name="T6" fmla="*/ 264 w 274"/>
                  <a:gd name="T7" fmla="*/ 592 h 596"/>
                  <a:gd name="T8" fmla="*/ 1 w 274"/>
                  <a:gd name="T9" fmla="*/ 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4" h="596">
                    <a:moveTo>
                      <a:pt x="1" y="7"/>
                    </a:moveTo>
                    <a:cubicBezTo>
                      <a:pt x="0" y="2"/>
                      <a:pt x="8" y="0"/>
                      <a:pt x="9" y="5"/>
                    </a:cubicBezTo>
                    <a:cubicBezTo>
                      <a:pt x="42" y="218"/>
                      <a:pt x="133" y="420"/>
                      <a:pt x="270" y="587"/>
                    </a:cubicBezTo>
                    <a:cubicBezTo>
                      <a:pt x="274" y="591"/>
                      <a:pt x="268" y="596"/>
                      <a:pt x="264" y="592"/>
                    </a:cubicBezTo>
                    <a:cubicBezTo>
                      <a:pt x="126" y="425"/>
                      <a:pt x="34" y="222"/>
                      <a:pt x="1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7" name="Freeform 25">
                <a:extLst>
                  <a:ext uri="{FF2B5EF4-FFF2-40B4-BE49-F238E27FC236}">
                    <a16:creationId xmlns="" xmlns:a16="http://schemas.microsoft.com/office/drawing/2014/main" id="{02B53F28-BE66-4E62-A52C-EE88135611D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437813" y="5132388"/>
                <a:ext cx="649288" cy="271462"/>
              </a:xfrm>
              <a:custGeom>
                <a:avLst/>
                <a:gdLst>
                  <a:gd name="T0" fmla="*/ 4 w 218"/>
                  <a:gd name="T1" fmla="*/ 63 h 91"/>
                  <a:gd name="T2" fmla="*/ 30 w 218"/>
                  <a:gd name="T3" fmla="*/ 79 h 91"/>
                  <a:gd name="T4" fmla="*/ 218 w 218"/>
                  <a:gd name="T5" fmla="*/ 40 h 91"/>
                  <a:gd name="T6" fmla="*/ 218 w 218"/>
                  <a:gd name="T7" fmla="*/ 33 h 91"/>
                  <a:gd name="T8" fmla="*/ 213 w 218"/>
                  <a:gd name="T9" fmla="*/ 27 h 91"/>
                  <a:gd name="T10" fmla="*/ 113 w 218"/>
                  <a:gd name="T11" fmla="*/ 1 h 91"/>
                  <a:gd name="T12" fmla="*/ 15 w 218"/>
                  <a:gd name="T13" fmla="*/ 34 h 91"/>
                  <a:gd name="T14" fmla="*/ 4 w 218"/>
                  <a:gd name="T15" fmla="*/ 6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8" h="91">
                    <a:moveTo>
                      <a:pt x="4" y="63"/>
                    </a:moveTo>
                    <a:cubicBezTo>
                      <a:pt x="8" y="73"/>
                      <a:pt x="20" y="77"/>
                      <a:pt x="30" y="79"/>
                    </a:cubicBezTo>
                    <a:cubicBezTo>
                      <a:pt x="95" y="91"/>
                      <a:pt x="164" y="77"/>
                      <a:pt x="218" y="40"/>
                    </a:cubicBezTo>
                    <a:cubicBezTo>
                      <a:pt x="218" y="38"/>
                      <a:pt x="218" y="35"/>
                      <a:pt x="218" y="33"/>
                    </a:cubicBezTo>
                    <a:cubicBezTo>
                      <a:pt x="216" y="31"/>
                      <a:pt x="214" y="29"/>
                      <a:pt x="213" y="27"/>
                    </a:cubicBezTo>
                    <a:cubicBezTo>
                      <a:pt x="181" y="14"/>
                      <a:pt x="147" y="2"/>
                      <a:pt x="113" y="1"/>
                    </a:cubicBezTo>
                    <a:cubicBezTo>
                      <a:pt x="77" y="0"/>
                      <a:pt x="41" y="10"/>
                      <a:pt x="15" y="34"/>
                    </a:cubicBezTo>
                    <a:cubicBezTo>
                      <a:pt x="7" y="42"/>
                      <a:pt x="0" y="53"/>
                      <a:pt x="4" y="6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8" name="Freeform 26">
                <a:extLst>
                  <a:ext uri="{FF2B5EF4-FFF2-40B4-BE49-F238E27FC236}">
                    <a16:creationId xmlns="" xmlns:a16="http://schemas.microsoft.com/office/drawing/2014/main" id="{12F16324-19D2-4746-A4D9-5B27912F2D5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618788" y="4833938"/>
                <a:ext cx="665163" cy="246062"/>
              </a:xfrm>
              <a:custGeom>
                <a:avLst/>
                <a:gdLst>
                  <a:gd name="T0" fmla="*/ 1 w 223"/>
                  <a:gd name="T1" fmla="*/ 25 h 82"/>
                  <a:gd name="T2" fmla="*/ 8 w 223"/>
                  <a:gd name="T3" fmla="*/ 36 h 82"/>
                  <a:gd name="T4" fmla="*/ 139 w 223"/>
                  <a:gd name="T5" fmla="*/ 81 h 82"/>
                  <a:gd name="T6" fmla="*/ 223 w 223"/>
                  <a:gd name="T7" fmla="*/ 73 h 82"/>
                  <a:gd name="T8" fmla="*/ 172 w 223"/>
                  <a:gd name="T9" fmla="*/ 30 h 82"/>
                  <a:gd name="T10" fmla="*/ 28 w 223"/>
                  <a:gd name="T11" fmla="*/ 5 h 82"/>
                  <a:gd name="T12" fmla="*/ 10 w 223"/>
                  <a:gd name="T13" fmla="*/ 9 h 82"/>
                  <a:gd name="T14" fmla="*/ 1 w 223"/>
                  <a:gd name="T15" fmla="*/ 25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3" h="82">
                    <a:moveTo>
                      <a:pt x="1" y="25"/>
                    </a:moveTo>
                    <a:cubicBezTo>
                      <a:pt x="2" y="29"/>
                      <a:pt x="5" y="33"/>
                      <a:pt x="8" y="36"/>
                    </a:cubicBezTo>
                    <a:cubicBezTo>
                      <a:pt x="41" y="70"/>
                      <a:pt x="92" y="81"/>
                      <a:pt x="139" y="81"/>
                    </a:cubicBezTo>
                    <a:cubicBezTo>
                      <a:pt x="167" y="82"/>
                      <a:pt x="196" y="79"/>
                      <a:pt x="223" y="73"/>
                    </a:cubicBezTo>
                    <a:cubicBezTo>
                      <a:pt x="213" y="53"/>
                      <a:pt x="193" y="40"/>
                      <a:pt x="172" y="30"/>
                    </a:cubicBezTo>
                    <a:cubicBezTo>
                      <a:pt x="128" y="9"/>
                      <a:pt x="77" y="0"/>
                      <a:pt x="28" y="5"/>
                    </a:cubicBezTo>
                    <a:cubicBezTo>
                      <a:pt x="22" y="5"/>
                      <a:pt x="15" y="6"/>
                      <a:pt x="10" y="9"/>
                    </a:cubicBezTo>
                    <a:cubicBezTo>
                      <a:pt x="5" y="12"/>
                      <a:pt x="0" y="19"/>
                      <a:pt x="1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9" name="Freeform 27">
                <a:extLst>
                  <a:ext uri="{FF2B5EF4-FFF2-40B4-BE49-F238E27FC236}">
                    <a16:creationId xmlns="" xmlns:a16="http://schemas.microsoft.com/office/drawing/2014/main" id="{488183F4-4E0F-4E81-AD0C-DFCF7B1473A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845801" y="4530725"/>
                <a:ext cx="609600" cy="247650"/>
              </a:xfrm>
              <a:custGeom>
                <a:avLst/>
                <a:gdLst>
                  <a:gd name="T0" fmla="*/ 8 w 204"/>
                  <a:gd name="T1" fmla="*/ 39 h 83"/>
                  <a:gd name="T2" fmla="*/ 44 w 204"/>
                  <a:gd name="T3" fmla="*/ 63 h 83"/>
                  <a:gd name="T4" fmla="*/ 204 w 204"/>
                  <a:gd name="T5" fmla="*/ 62 h 83"/>
                  <a:gd name="T6" fmla="*/ 87 w 204"/>
                  <a:gd name="T7" fmla="*/ 8 h 83"/>
                  <a:gd name="T8" fmla="*/ 15 w 204"/>
                  <a:gd name="T9" fmla="*/ 9 h 83"/>
                  <a:gd name="T10" fmla="*/ 6 w 204"/>
                  <a:gd name="T11" fmla="*/ 14 h 83"/>
                  <a:gd name="T12" fmla="*/ 8 w 204"/>
                  <a:gd name="T13" fmla="*/ 39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4" h="83">
                    <a:moveTo>
                      <a:pt x="8" y="39"/>
                    </a:moveTo>
                    <a:cubicBezTo>
                      <a:pt x="17" y="51"/>
                      <a:pt x="30" y="58"/>
                      <a:pt x="44" y="63"/>
                    </a:cubicBezTo>
                    <a:cubicBezTo>
                      <a:pt x="95" y="83"/>
                      <a:pt x="154" y="82"/>
                      <a:pt x="204" y="62"/>
                    </a:cubicBezTo>
                    <a:cubicBezTo>
                      <a:pt x="170" y="35"/>
                      <a:pt x="129" y="17"/>
                      <a:pt x="87" y="8"/>
                    </a:cubicBezTo>
                    <a:cubicBezTo>
                      <a:pt x="63" y="3"/>
                      <a:pt x="38" y="0"/>
                      <a:pt x="15" y="9"/>
                    </a:cubicBezTo>
                    <a:cubicBezTo>
                      <a:pt x="12" y="10"/>
                      <a:pt x="9" y="11"/>
                      <a:pt x="6" y="14"/>
                    </a:cubicBezTo>
                    <a:cubicBezTo>
                      <a:pt x="0" y="21"/>
                      <a:pt x="3" y="32"/>
                      <a:pt x="8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0" name="Freeform 28">
                <a:extLst>
                  <a:ext uri="{FF2B5EF4-FFF2-40B4-BE49-F238E27FC236}">
                    <a16:creationId xmlns="" xmlns:a16="http://schemas.microsoft.com/office/drawing/2014/main" id="{51E9617A-A616-4F58-9B93-0DF3D259980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028363" y="4321175"/>
                <a:ext cx="506413" cy="196850"/>
              </a:xfrm>
              <a:custGeom>
                <a:avLst/>
                <a:gdLst>
                  <a:gd name="T0" fmla="*/ 169 w 170"/>
                  <a:gd name="T1" fmla="*/ 53 h 66"/>
                  <a:gd name="T2" fmla="*/ 170 w 170"/>
                  <a:gd name="T3" fmla="*/ 52 h 66"/>
                  <a:gd name="T4" fmla="*/ 169 w 170"/>
                  <a:gd name="T5" fmla="*/ 50 h 66"/>
                  <a:gd name="T6" fmla="*/ 168 w 170"/>
                  <a:gd name="T7" fmla="*/ 51 h 66"/>
                  <a:gd name="T8" fmla="*/ 30 w 170"/>
                  <a:gd name="T9" fmla="*/ 1 h 66"/>
                  <a:gd name="T10" fmla="*/ 17 w 170"/>
                  <a:gd name="T11" fmla="*/ 2 h 66"/>
                  <a:gd name="T12" fmla="*/ 0 w 170"/>
                  <a:gd name="T13" fmla="*/ 12 h 66"/>
                  <a:gd name="T14" fmla="*/ 47 w 170"/>
                  <a:gd name="T15" fmla="*/ 49 h 66"/>
                  <a:gd name="T16" fmla="*/ 107 w 170"/>
                  <a:gd name="T17" fmla="*/ 62 h 66"/>
                  <a:gd name="T18" fmla="*/ 168 w 170"/>
                  <a:gd name="T19" fmla="*/ 55 h 66"/>
                  <a:gd name="T20" fmla="*/ 169 w 170"/>
                  <a:gd name="T21" fmla="*/ 53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66">
                    <a:moveTo>
                      <a:pt x="169" y="53"/>
                    </a:moveTo>
                    <a:cubicBezTo>
                      <a:pt x="170" y="52"/>
                      <a:pt x="170" y="52"/>
                      <a:pt x="170" y="52"/>
                    </a:cubicBezTo>
                    <a:cubicBezTo>
                      <a:pt x="169" y="51"/>
                      <a:pt x="169" y="51"/>
                      <a:pt x="169" y="50"/>
                    </a:cubicBezTo>
                    <a:cubicBezTo>
                      <a:pt x="168" y="51"/>
                      <a:pt x="168" y="51"/>
                      <a:pt x="168" y="51"/>
                    </a:cubicBezTo>
                    <a:cubicBezTo>
                      <a:pt x="130" y="18"/>
                      <a:pt x="80" y="0"/>
                      <a:pt x="30" y="1"/>
                    </a:cubicBezTo>
                    <a:cubicBezTo>
                      <a:pt x="26" y="1"/>
                      <a:pt x="22" y="1"/>
                      <a:pt x="17" y="2"/>
                    </a:cubicBezTo>
                    <a:cubicBezTo>
                      <a:pt x="10" y="3"/>
                      <a:pt x="4" y="6"/>
                      <a:pt x="0" y="12"/>
                    </a:cubicBezTo>
                    <a:cubicBezTo>
                      <a:pt x="11" y="30"/>
                      <a:pt x="28" y="42"/>
                      <a:pt x="47" y="49"/>
                    </a:cubicBezTo>
                    <a:cubicBezTo>
                      <a:pt x="66" y="57"/>
                      <a:pt x="87" y="60"/>
                      <a:pt x="107" y="62"/>
                    </a:cubicBezTo>
                    <a:cubicBezTo>
                      <a:pt x="128" y="65"/>
                      <a:pt x="150" y="66"/>
                      <a:pt x="168" y="55"/>
                    </a:cubicBezTo>
                    <a:cubicBezTo>
                      <a:pt x="169" y="55"/>
                      <a:pt x="169" y="53"/>
                      <a:pt x="169" y="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1" name="Freeform 29">
                <a:extLst>
                  <a:ext uri="{FF2B5EF4-FFF2-40B4-BE49-F238E27FC236}">
                    <a16:creationId xmlns="" xmlns:a16="http://schemas.microsoft.com/office/drawing/2014/main" id="{E18ED314-1C38-4A0D-BFE5-0A0DC5B64C5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276013" y="4194175"/>
                <a:ext cx="309563" cy="106362"/>
              </a:xfrm>
              <a:custGeom>
                <a:avLst/>
                <a:gdLst>
                  <a:gd name="T0" fmla="*/ 2 w 104"/>
                  <a:gd name="T1" fmla="*/ 16 h 36"/>
                  <a:gd name="T2" fmla="*/ 6 w 104"/>
                  <a:gd name="T3" fmla="*/ 28 h 36"/>
                  <a:gd name="T4" fmla="*/ 37 w 104"/>
                  <a:gd name="T5" fmla="*/ 36 h 36"/>
                  <a:gd name="T6" fmla="*/ 89 w 104"/>
                  <a:gd name="T7" fmla="*/ 24 h 36"/>
                  <a:gd name="T8" fmla="*/ 102 w 104"/>
                  <a:gd name="T9" fmla="*/ 14 h 36"/>
                  <a:gd name="T10" fmla="*/ 104 w 104"/>
                  <a:gd name="T11" fmla="*/ 12 h 36"/>
                  <a:gd name="T12" fmla="*/ 97 w 104"/>
                  <a:gd name="T13" fmla="*/ 7 h 36"/>
                  <a:gd name="T14" fmla="*/ 10 w 104"/>
                  <a:gd name="T15" fmla="*/ 10 h 36"/>
                  <a:gd name="T16" fmla="*/ 2 w 104"/>
                  <a:gd name="T17" fmla="*/ 1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36">
                    <a:moveTo>
                      <a:pt x="2" y="16"/>
                    </a:moveTo>
                    <a:cubicBezTo>
                      <a:pt x="0" y="20"/>
                      <a:pt x="3" y="25"/>
                      <a:pt x="6" y="28"/>
                    </a:cubicBezTo>
                    <a:cubicBezTo>
                      <a:pt x="15" y="35"/>
                      <a:pt x="26" y="36"/>
                      <a:pt x="37" y="36"/>
                    </a:cubicBezTo>
                    <a:cubicBezTo>
                      <a:pt x="55" y="35"/>
                      <a:pt x="72" y="31"/>
                      <a:pt x="89" y="24"/>
                    </a:cubicBezTo>
                    <a:cubicBezTo>
                      <a:pt x="94" y="21"/>
                      <a:pt x="99" y="18"/>
                      <a:pt x="102" y="14"/>
                    </a:cubicBezTo>
                    <a:cubicBezTo>
                      <a:pt x="104" y="12"/>
                      <a:pt x="104" y="12"/>
                      <a:pt x="104" y="12"/>
                    </a:cubicBezTo>
                    <a:cubicBezTo>
                      <a:pt x="101" y="10"/>
                      <a:pt x="99" y="9"/>
                      <a:pt x="97" y="7"/>
                    </a:cubicBezTo>
                    <a:cubicBezTo>
                      <a:pt x="68" y="0"/>
                      <a:pt x="38" y="1"/>
                      <a:pt x="10" y="10"/>
                    </a:cubicBezTo>
                    <a:cubicBezTo>
                      <a:pt x="7" y="11"/>
                      <a:pt x="3" y="13"/>
                      <a:pt x="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2" name="Freeform 30">
                <a:extLst>
                  <a:ext uri="{FF2B5EF4-FFF2-40B4-BE49-F238E27FC236}">
                    <a16:creationId xmlns="" xmlns:a16="http://schemas.microsoft.com/office/drawing/2014/main" id="{0D81C148-0023-4440-996B-01C09D856BE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412538" y="3957638"/>
                <a:ext cx="358775" cy="179387"/>
              </a:xfrm>
              <a:custGeom>
                <a:avLst/>
                <a:gdLst>
                  <a:gd name="T0" fmla="*/ 117 w 120"/>
                  <a:gd name="T1" fmla="*/ 58 h 60"/>
                  <a:gd name="T2" fmla="*/ 120 w 120"/>
                  <a:gd name="T3" fmla="*/ 60 h 60"/>
                  <a:gd name="T4" fmla="*/ 77 w 120"/>
                  <a:gd name="T5" fmla="*/ 18 h 60"/>
                  <a:gd name="T6" fmla="*/ 16 w 120"/>
                  <a:gd name="T7" fmla="*/ 1 h 60"/>
                  <a:gd name="T8" fmla="*/ 0 w 120"/>
                  <a:gd name="T9" fmla="*/ 10 h 60"/>
                  <a:gd name="T10" fmla="*/ 8 w 120"/>
                  <a:gd name="T11" fmla="*/ 23 h 60"/>
                  <a:gd name="T12" fmla="*/ 116 w 120"/>
                  <a:gd name="T13" fmla="*/ 59 h 60"/>
                  <a:gd name="T14" fmla="*/ 117 w 120"/>
                  <a:gd name="T15" fmla="*/ 5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0" h="60">
                    <a:moveTo>
                      <a:pt x="117" y="58"/>
                    </a:moveTo>
                    <a:cubicBezTo>
                      <a:pt x="118" y="58"/>
                      <a:pt x="119" y="59"/>
                      <a:pt x="120" y="60"/>
                    </a:cubicBezTo>
                    <a:cubicBezTo>
                      <a:pt x="108" y="43"/>
                      <a:pt x="94" y="29"/>
                      <a:pt x="77" y="18"/>
                    </a:cubicBezTo>
                    <a:cubicBezTo>
                      <a:pt x="59" y="7"/>
                      <a:pt x="38" y="0"/>
                      <a:pt x="16" y="1"/>
                    </a:cubicBezTo>
                    <a:cubicBezTo>
                      <a:pt x="10" y="1"/>
                      <a:pt x="2" y="3"/>
                      <a:pt x="0" y="10"/>
                    </a:cubicBezTo>
                    <a:cubicBezTo>
                      <a:pt x="0" y="15"/>
                      <a:pt x="4" y="19"/>
                      <a:pt x="8" y="23"/>
                    </a:cubicBezTo>
                    <a:cubicBezTo>
                      <a:pt x="38" y="47"/>
                      <a:pt x="77" y="60"/>
                      <a:pt x="116" y="59"/>
                    </a:cubicBezTo>
                    <a:lnTo>
                      <a:pt x="117" y="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3" name="Freeform 31">
                <a:extLst>
                  <a:ext uri="{FF2B5EF4-FFF2-40B4-BE49-F238E27FC236}">
                    <a16:creationId xmlns="" xmlns:a16="http://schemas.microsoft.com/office/drawing/2014/main" id="{3539E6FA-1BF8-4504-AD26-A135F8528D3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167938" y="4781550"/>
                <a:ext cx="271463" cy="479425"/>
              </a:xfrm>
              <a:custGeom>
                <a:avLst/>
                <a:gdLst>
                  <a:gd name="T0" fmla="*/ 1 w 91"/>
                  <a:gd name="T1" fmla="*/ 151 h 161"/>
                  <a:gd name="T2" fmla="*/ 12 w 91"/>
                  <a:gd name="T3" fmla="*/ 161 h 161"/>
                  <a:gd name="T4" fmla="*/ 79 w 91"/>
                  <a:gd name="T5" fmla="*/ 72 h 161"/>
                  <a:gd name="T6" fmla="*/ 90 w 91"/>
                  <a:gd name="T7" fmla="*/ 40 h 161"/>
                  <a:gd name="T8" fmla="*/ 81 w 91"/>
                  <a:gd name="T9" fmla="*/ 9 h 161"/>
                  <a:gd name="T10" fmla="*/ 70 w 91"/>
                  <a:gd name="T11" fmla="*/ 2 h 161"/>
                  <a:gd name="T12" fmla="*/ 44 w 91"/>
                  <a:gd name="T13" fmla="*/ 13 h 161"/>
                  <a:gd name="T14" fmla="*/ 7 w 91"/>
                  <a:gd name="T15" fmla="*/ 81 h 161"/>
                  <a:gd name="T16" fmla="*/ 1 w 91"/>
                  <a:gd name="T17" fmla="*/ 15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161">
                    <a:moveTo>
                      <a:pt x="1" y="151"/>
                    </a:moveTo>
                    <a:cubicBezTo>
                      <a:pt x="5" y="154"/>
                      <a:pt x="8" y="158"/>
                      <a:pt x="12" y="161"/>
                    </a:cubicBezTo>
                    <a:cubicBezTo>
                      <a:pt x="42" y="138"/>
                      <a:pt x="63" y="106"/>
                      <a:pt x="79" y="72"/>
                    </a:cubicBezTo>
                    <a:cubicBezTo>
                      <a:pt x="84" y="62"/>
                      <a:pt x="88" y="51"/>
                      <a:pt x="90" y="40"/>
                    </a:cubicBezTo>
                    <a:cubicBezTo>
                      <a:pt x="91" y="29"/>
                      <a:pt x="88" y="17"/>
                      <a:pt x="81" y="9"/>
                    </a:cubicBezTo>
                    <a:cubicBezTo>
                      <a:pt x="78" y="6"/>
                      <a:pt x="74" y="3"/>
                      <a:pt x="70" y="2"/>
                    </a:cubicBezTo>
                    <a:cubicBezTo>
                      <a:pt x="61" y="0"/>
                      <a:pt x="51" y="6"/>
                      <a:pt x="44" y="13"/>
                    </a:cubicBezTo>
                    <a:cubicBezTo>
                      <a:pt x="25" y="31"/>
                      <a:pt x="13" y="55"/>
                      <a:pt x="7" y="81"/>
                    </a:cubicBezTo>
                    <a:cubicBezTo>
                      <a:pt x="1" y="103"/>
                      <a:pt x="0" y="127"/>
                      <a:pt x="1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4" name="Freeform 32">
                <a:extLst>
                  <a:ext uri="{FF2B5EF4-FFF2-40B4-BE49-F238E27FC236}">
                    <a16:creationId xmlns="" xmlns:a16="http://schemas.microsoft.com/office/drawing/2014/main" id="{F800F9A8-09BB-492C-A311-1306DD338D3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387013" y="4429125"/>
                <a:ext cx="265113" cy="617537"/>
              </a:xfrm>
              <a:custGeom>
                <a:avLst/>
                <a:gdLst>
                  <a:gd name="T0" fmla="*/ 11 w 89"/>
                  <a:gd name="T1" fmla="*/ 198 h 207"/>
                  <a:gd name="T2" fmla="*/ 18 w 89"/>
                  <a:gd name="T3" fmla="*/ 207 h 207"/>
                  <a:gd name="T4" fmla="*/ 24 w 89"/>
                  <a:gd name="T5" fmla="*/ 203 h 207"/>
                  <a:gd name="T6" fmla="*/ 76 w 89"/>
                  <a:gd name="T7" fmla="*/ 109 h 207"/>
                  <a:gd name="T8" fmla="*/ 88 w 89"/>
                  <a:gd name="T9" fmla="*/ 57 h 207"/>
                  <a:gd name="T10" fmla="*/ 71 w 89"/>
                  <a:gd name="T11" fmla="*/ 7 h 207"/>
                  <a:gd name="T12" fmla="*/ 59 w 89"/>
                  <a:gd name="T13" fmla="*/ 0 h 207"/>
                  <a:gd name="T14" fmla="*/ 47 w 89"/>
                  <a:gd name="T15" fmla="*/ 3 h 207"/>
                  <a:gd name="T16" fmla="*/ 16 w 89"/>
                  <a:gd name="T17" fmla="*/ 45 h 207"/>
                  <a:gd name="T18" fmla="*/ 11 w 89"/>
                  <a:gd name="T19" fmla="*/ 198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207">
                    <a:moveTo>
                      <a:pt x="11" y="198"/>
                    </a:moveTo>
                    <a:cubicBezTo>
                      <a:pt x="13" y="201"/>
                      <a:pt x="16" y="204"/>
                      <a:pt x="18" y="207"/>
                    </a:cubicBezTo>
                    <a:cubicBezTo>
                      <a:pt x="21" y="207"/>
                      <a:pt x="22" y="205"/>
                      <a:pt x="24" y="203"/>
                    </a:cubicBezTo>
                    <a:cubicBezTo>
                      <a:pt x="45" y="174"/>
                      <a:pt x="63" y="142"/>
                      <a:pt x="76" y="109"/>
                    </a:cubicBezTo>
                    <a:cubicBezTo>
                      <a:pt x="83" y="92"/>
                      <a:pt x="88" y="75"/>
                      <a:pt x="88" y="57"/>
                    </a:cubicBezTo>
                    <a:cubicBezTo>
                      <a:pt x="89" y="39"/>
                      <a:pt x="83" y="20"/>
                      <a:pt x="71" y="7"/>
                    </a:cubicBezTo>
                    <a:cubicBezTo>
                      <a:pt x="67" y="4"/>
                      <a:pt x="63" y="1"/>
                      <a:pt x="59" y="0"/>
                    </a:cubicBezTo>
                    <a:cubicBezTo>
                      <a:pt x="55" y="0"/>
                      <a:pt x="50" y="1"/>
                      <a:pt x="47" y="3"/>
                    </a:cubicBezTo>
                    <a:cubicBezTo>
                      <a:pt x="31" y="11"/>
                      <a:pt x="22" y="28"/>
                      <a:pt x="16" y="45"/>
                    </a:cubicBezTo>
                    <a:cubicBezTo>
                      <a:pt x="0" y="94"/>
                      <a:pt x="4" y="147"/>
                      <a:pt x="11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5" name="Freeform 33">
                <a:extLst>
                  <a:ext uri="{FF2B5EF4-FFF2-40B4-BE49-F238E27FC236}">
                    <a16:creationId xmlns="" xmlns:a16="http://schemas.microsoft.com/office/drawing/2014/main" id="{536FE50C-42CB-4F34-AB8B-0A081242CDC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661651" y="4195763"/>
                <a:ext cx="211138" cy="538162"/>
              </a:xfrm>
              <a:custGeom>
                <a:avLst/>
                <a:gdLst>
                  <a:gd name="T0" fmla="*/ 10 w 71"/>
                  <a:gd name="T1" fmla="*/ 174 h 180"/>
                  <a:gd name="T2" fmla="*/ 14 w 71"/>
                  <a:gd name="T3" fmla="*/ 180 h 180"/>
                  <a:gd name="T4" fmla="*/ 17 w 71"/>
                  <a:gd name="T5" fmla="*/ 178 h 180"/>
                  <a:gd name="T6" fmla="*/ 56 w 71"/>
                  <a:gd name="T7" fmla="*/ 106 h 180"/>
                  <a:gd name="T8" fmla="*/ 56 w 71"/>
                  <a:gd name="T9" fmla="*/ 16 h 180"/>
                  <a:gd name="T10" fmla="*/ 40 w 71"/>
                  <a:gd name="T11" fmla="*/ 2 h 180"/>
                  <a:gd name="T12" fmla="*/ 17 w 71"/>
                  <a:gd name="T13" fmla="*/ 19 h 180"/>
                  <a:gd name="T14" fmla="*/ 0 w 71"/>
                  <a:gd name="T15" fmla="*/ 92 h 180"/>
                  <a:gd name="T16" fmla="*/ 9 w 71"/>
                  <a:gd name="T17" fmla="*/ 168 h 180"/>
                  <a:gd name="T18" fmla="*/ 6 w 71"/>
                  <a:gd name="T19" fmla="*/ 170 h 180"/>
                  <a:gd name="T20" fmla="*/ 9 w 71"/>
                  <a:gd name="T21" fmla="*/ 173 h 180"/>
                  <a:gd name="T22" fmla="*/ 10 w 71"/>
                  <a:gd name="T23" fmla="*/ 174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" h="180">
                    <a:moveTo>
                      <a:pt x="10" y="174"/>
                    </a:moveTo>
                    <a:cubicBezTo>
                      <a:pt x="11" y="176"/>
                      <a:pt x="12" y="178"/>
                      <a:pt x="14" y="180"/>
                    </a:cubicBezTo>
                    <a:cubicBezTo>
                      <a:pt x="17" y="178"/>
                      <a:pt x="17" y="178"/>
                      <a:pt x="17" y="178"/>
                    </a:cubicBezTo>
                    <a:cubicBezTo>
                      <a:pt x="33" y="156"/>
                      <a:pt x="46" y="132"/>
                      <a:pt x="56" y="106"/>
                    </a:cubicBezTo>
                    <a:cubicBezTo>
                      <a:pt x="66" y="77"/>
                      <a:pt x="71" y="43"/>
                      <a:pt x="56" y="16"/>
                    </a:cubicBezTo>
                    <a:cubicBezTo>
                      <a:pt x="53" y="9"/>
                      <a:pt x="47" y="3"/>
                      <a:pt x="40" y="2"/>
                    </a:cubicBezTo>
                    <a:cubicBezTo>
                      <a:pt x="30" y="0"/>
                      <a:pt x="21" y="10"/>
                      <a:pt x="17" y="19"/>
                    </a:cubicBezTo>
                    <a:cubicBezTo>
                      <a:pt x="4" y="41"/>
                      <a:pt x="0" y="67"/>
                      <a:pt x="0" y="92"/>
                    </a:cubicBezTo>
                    <a:cubicBezTo>
                      <a:pt x="0" y="117"/>
                      <a:pt x="5" y="143"/>
                      <a:pt x="9" y="168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7" y="171"/>
                      <a:pt x="8" y="172"/>
                      <a:pt x="9" y="173"/>
                    </a:cubicBezTo>
                    <a:lnTo>
                      <a:pt x="10" y="1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6" name="Freeform 34">
                <a:extLst>
                  <a:ext uri="{FF2B5EF4-FFF2-40B4-BE49-F238E27FC236}">
                    <a16:creationId xmlns="" xmlns:a16="http://schemas.microsoft.com/office/drawing/2014/main" id="{457D80D5-64F1-4503-AA30-D1052689AA1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171238" y="3898900"/>
                <a:ext cx="149225" cy="323850"/>
              </a:xfrm>
              <a:custGeom>
                <a:avLst/>
                <a:gdLst>
                  <a:gd name="T0" fmla="*/ 20 w 50"/>
                  <a:gd name="T1" fmla="*/ 106 h 109"/>
                  <a:gd name="T2" fmla="*/ 22 w 50"/>
                  <a:gd name="T3" fmla="*/ 109 h 109"/>
                  <a:gd name="T4" fmla="*/ 46 w 50"/>
                  <a:gd name="T5" fmla="*/ 60 h 109"/>
                  <a:gd name="T6" fmla="*/ 36 w 50"/>
                  <a:gd name="T7" fmla="*/ 7 h 109"/>
                  <a:gd name="T8" fmla="*/ 24 w 50"/>
                  <a:gd name="T9" fmla="*/ 2 h 109"/>
                  <a:gd name="T10" fmla="*/ 20 w 50"/>
                  <a:gd name="T11" fmla="*/ 5 h 109"/>
                  <a:gd name="T12" fmla="*/ 5 w 50"/>
                  <a:gd name="T13" fmla="*/ 47 h 109"/>
                  <a:gd name="T14" fmla="*/ 12 w 50"/>
                  <a:gd name="T15" fmla="*/ 105 h 109"/>
                  <a:gd name="T16" fmla="*/ 11 w 50"/>
                  <a:gd name="T17" fmla="*/ 107 h 109"/>
                  <a:gd name="T18" fmla="*/ 17 w 50"/>
                  <a:gd name="T19" fmla="*/ 108 h 109"/>
                  <a:gd name="T20" fmla="*/ 20 w 50"/>
                  <a:gd name="T21" fmla="*/ 106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0" h="109">
                    <a:moveTo>
                      <a:pt x="20" y="106"/>
                    </a:moveTo>
                    <a:cubicBezTo>
                      <a:pt x="20" y="107"/>
                      <a:pt x="21" y="108"/>
                      <a:pt x="22" y="109"/>
                    </a:cubicBezTo>
                    <a:cubicBezTo>
                      <a:pt x="32" y="94"/>
                      <a:pt x="42" y="78"/>
                      <a:pt x="46" y="60"/>
                    </a:cubicBezTo>
                    <a:cubicBezTo>
                      <a:pt x="50" y="41"/>
                      <a:pt x="48" y="21"/>
                      <a:pt x="36" y="7"/>
                    </a:cubicBezTo>
                    <a:cubicBezTo>
                      <a:pt x="33" y="3"/>
                      <a:pt x="28" y="0"/>
                      <a:pt x="24" y="2"/>
                    </a:cubicBezTo>
                    <a:cubicBezTo>
                      <a:pt x="22" y="2"/>
                      <a:pt x="21" y="4"/>
                      <a:pt x="20" y="5"/>
                    </a:cubicBezTo>
                    <a:cubicBezTo>
                      <a:pt x="10" y="16"/>
                      <a:pt x="7" y="32"/>
                      <a:pt x="5" y="47"/>
                    </a:cubicBezTo>
                    <a:cubicBezTo>
                      <a:pt x="2" y="67"/>
                      <a:pt x="0" y="88"/>
                      <a:pt x="12" y="105"/>
                    </a:cubicBezTo>
                    <a:cubicBezTo>
                      <a:pt x="11" y="107"/>
                      <a:pt x="11" y="107"/>
                      <a:pt x="11" y="107"/>
                    </a:cubicBezTo>
                    <a:cubicBezTo>
                      <a:pt x="13" y="107"/>
                      <a:pt x="15" y="108"/>
                      <a:pt x="17" y="108"/>
                    </a:cubicBezTo>
                    <a:lnTo>
                      <a:pt x="20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7" name="Freeform 35">
                <a:extLst>
                  <a:ext uri="{FF2B5EF4-FFF2-40B4-BE49-F238E27FC236}">
                    <a16:creationId xmlns="" xmlns:a16="http://schemas.microsoft.com/office/drawing/2014/main" id="{6D8F033B-63BD-48C6-B476-F17F578D60E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926763" y="4002088"/>
                <a:ext cx="166688" cy="471487"/>
              </a:xfrm>
              <a:custGeom>
                <a:avLst/>
                <a:gdLst>
                  <a:gd name="T0" fmla="*/ 2 w 56"/>
                  <a:gd name="T1" fmla="*/ 71 h 158"/>
                  <a:gd name="T2" fmla="*/ 23 w 56"/>
                  <a:gd name="T3" fmla="*/ 158 h 158"/>
                  <a:gd name="T4" fmla="*/ 53 w 56"/>
                  <a:gd name="T5" fmla="*/ 97 h 158"/>
                  <a:gd name="T6" fmla="*/ 46 w 56"/>
                  <a:gd name="T7" fmla="*/ 24 h 158"/>
                  <a:gd name="T8" fmla="*/ 33 w 56"/>
                  <a:gd name="T9" fmla="*/ 2 h 158"/>
                  <a:gd name="T10" fmla="*/ 26 w 56"/>
                  <a:gd name="T11" fmla="*/ 0 h 158"/>
                  <a:gd name="T12" fmla="*/ 16 w 56"/>
                  <a:gd name="T13" fmla="*/ 7 h 158"/>
                  <a:gd name="T14" fmla="*/ 2 w 56"/>
                  <a:gd name="T15" fmla="*/ 71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58">
                    <a:moveTo>
                      <a:pt x="2" y="71"/>
                    </a:moveTo>
                    <a:cubicBezTo>
                      <a:pt x="4" y="101"/>
                      <a:pt x="11" y="130"/>
                      <a:pt x="23" y="158"/>
                    </a:cubicBezTo>
                    <a:cubicBezTo>
                      <a:pt x="39" y="142"/>
                      <a:pt x="49" y="120"/>
                      <a:pt x="53" y="97"/>
                    </a:cubicBezTo>
                    <a:cubicBezTo>
                      <a:pt x="56" y="73"/>
                      <a:pt x="53" y="48"/>
                      <a:pt x="46" y="24"/>
                    </a:cubicBezTo>
                    <a:cubicBezTo>
                      <a:pt x="44" y="15"/>
                      <a:pt x="40" y="7"/>
                      <a:pt x="33" y="2"/>
                    </a:cubicBezTo>
                    <a:cubicBezTo>
                      <a:pt x="31" y="1"/>
                      <a:pt x="28" y="0"/>
                      <a:pt x="26" y="0"/>
                    </a:cubicBezTo>
                    <a:cubicBezTo>
                      <a:pt x="22" y="1"/>
                      <a:pt x="19" y="4"/>
                      <a:pt x="16" y="7"/>
                    </a:cubicBezTo>
                    <a:cubicBezTo>
                      <a:pt x="3" y="25"/>
                      <a:pt x="0" y="49"/>
                      <a:pt x="2" y="7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8" name="Freeform 36">
                <a:extLst>
                  <a:ext uri="{FF2B5EF4-FFF2-40B4-BE49-F238E27FC236}">
                    <a16:creationId xmlns="" xmlns:a16="http://schemas.microsoft.com/office/drawing/2014/main" id="{34E0BE4D-A8B4-4BA5-8ACE-79EAE0D56DA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296526" y="4097338"/>
                <a:ext cx="1163638" cy="1374775"/>
              </a:xfrm>
              <a:custGeom>
                <a:avLst/>
                <a:gdLst>
                  <a:gd name="T0" fmla="*/ 212 w 390"/>
                  <a:gd name="T1" fmla="*/ 211 h 461"/>
                  <a:gd name="T2" fmla="*/ 5 w 390"/>
                  <a:gd name="T3" fmla="*/ 10 h 461"/>
                  <a:gd name="T4" fmla="*/ 9 w 390"/>
                  <a:gd name="T5" fmla="*/ 3 h 461"/>
                  <a:gd name="T6" fmla="*/ 213 w 390"/>
                  <a:gd name="T7" fmla="*/ 199 h 461"/>
                  <a:gd name="T8" fmla="*/ 387 w 390"/>
                  <a:gd name="T9" fmla="*/ 451 h 461"/>
                  <a:gd name="T10" fmla="*/ 381 w 390"/>
                  <a:gd name="T11" fmla="*/ 456 h 461"/>
                  <a:gd name="T12" fmla="*/ 212 w 390"/>
                  <a:gd name="T13" fmla="*/ 21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0" h="461">
                    <a:moveTo>
                      <a:pt x="212" y="211"/>
                    </a:moveTo>
                    <a:cubicBezTo>
                      <a:pt x="154" y="132"/>
                      <a:pt x="90" y="59"/>
                      <a:pt x="5" y="10"/>
                    </a:cubicBezTo>
                    <a:cubicBezTo>
                      <a:pt x="0" y="7"/>
                      <a:pt x="5" y="0"/>
                      <a:pt x="9" y="3"/>
                    </a:cubicBezTo>
                    <a:cubicBezTo>
                      <a:pt x="93" y="51"/>
                      <a:pt x="157" y="122"/>
                      <a:pt x="213" y="199"/>
                    </a:cubicBezTo>
                    <a:cubicBezTo>
                      <a:pt x="274" y="281"/>
                      <a:pt x="330" y="367"/>
                      <a:pt x="387" y="451"/>
                    </a:cubicBezTo>
                    <a:cubicBezTo>
                      <a:pt x="390" y="455"/>
                      <a:pt x="384" y="461"/>
                      <a:pt x="381" y="456"/>
                    </a:cubicBezTo>
                    <a:cubicBezTo>
                      <a:pt x="325" y="374"/>
                      <a:pt x="270" y="291"/>
                      <a:pt x="212" y="2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9" name="Freeform 37">
                <a:extLst>
                  <a:ext uri="{FF2B5EF4-FFF2-40B4-BE49-F238E27FC236}">
                    <a16:creationId xmlns="" xmlns:a16="http://schemas.microsoft.com/office/drawing/2014/main" id="{1957C4F3-BEA3-4E69-834F-3D99D7BF59F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953751" y="5505450"/>
                <a:ext cx="306388" cy="176212"/>
              </a:xfrm>
              <a:custGeom>
                <a:avLst/>
                <a:gdLst>
                  <a:gd name="T0" fmla="*/ 101 w 103"/>
                  <a:gd name="T1" fmla="*/ 5 h 59"/>
                  <a:gd name="T2" fmla="*/ 101 w 103"/>
                  <a:gd name="T3" fmla="*/ 4 h 59"/>
                  <a:gd name="T4" fmla="*/ 35 w 103"/>
                  <a:gd name="T5" fmla="*/ 12 h 59"/>
                  <a:gd name="T6" fmla="*/ 5 w 103"/>
                  <a:gd name="T7" fmla="*/ 33 h 59"/>
                  <a:gd name="T8" fmla="*/ 1 w 103"/>
                  <a:gd name="T9" fmla="*/ 44 h 59"/>
                  <a:gd name="T10" fmla="*/ 15 w 103"/>
                  <a:gd name="T11" fmla="*/ 55 h 59"/>
                  <a:gd name="T12" fmla="*/ 69 w 103"/>
                  <a:gd name="T13" fmla="*/ 41 h 59"/>
                  <a:gd name="T14" fmla="*/ 103 w 103"/>
                  <a:gd name="T15" fmla="*/ 7 h 59"/>
                  <a:gd name="T16" fmla="*/ 101 w 103"/>
                  <a:gd name="T17" fmla="*/ 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" h="59">
                    <a:moveTo>
                      <a:pt x="101" y="5"/>
                    </a:moveTo>
                    <a:cubicBezTo>
                      <a:pt x="101" y="4"/>
                      <a:pt x="101" y="4"/>
                      <a:pt x="101" y="4"/>
                    </a:cubicBezTo>
                    <a:cubicBezTo>
                      <a:pt x="79" y="0"/>
                      <a:pt x="56" y="3"/>
                      <a:pt x="35" y="12"/>
                    </a:cubicBezTo>
                    <a:cubicBezTo>
                      <a:pt x="24" y="16"/>
                      <a:pt x="13" y="23"/>
                      <a:pt x="5" y="33"/>
                    </a:cubicBezTo>
                    <a:cubicBezTo>
                      <a:pt x="3" y="36"/>
                      <a:pt x="0" y="40"/>
                      <a:pt x="1" y="44"/>
                    </a:cubicBezTo>
                    <a:cubicBezTo>
                      <a:pt x="2" y="50"/>
                      <a:pt x="9" y="53"/>
                      <a:pt x="15" y="55"/>
                    </a:cubicBezTo>
                    <a:cubicBezTo>
                      <a:pt x="34" y="59"/>
                      <a:pt x="53" y="52"/>
                      <a:pt x="69" y="41"/>
                    </a:cubicBezTo>
                    <a:cubicBezTo>
                      <a:pt x="82" y="32"/>
                      <a:pt x="93" y="20"/>
                      <a:pt x="103" y="7"/>
                    </a:cubicBezTo>
                    <a:cubicBezTo>
                      <a:pt x="102" y="6"/>
                      <a:pt x="102" y="6"/>
                      <a:pt x="10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0" name="Freeform 38">
                <a:extLst>
                  <a:ext uri="{FF2B5EF4-FFF2-40B4-BE49-F238E27FC236}">
                    <a16:creationId xmlns="" xmlns:a16="http://schemas.microsoft.com/office/drawing/2014/main" id="{891D68DC-7E28-4267-83D0-FADD5781124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147426" y="5427663"/>
                <a:ext cx="301625" cy="141287"/>
              </a:xfrm>
              <a:custGeom>
                <a:avLst/>
                <a:gdLst>
                  <a:gd name="T0" fmla="*/ 7 w 101"/>
                  <a:gd name="T1" fmla="*/ 41 h 47"/>
                  <a:gd name="T2" fmla="*/ 50 w 101"/>
                  <a:gd name="T3" fmla="*/ 41 h 47"/>
                  <a:gd name="T4" fmla="*/ 88 w 101"/>
                  <a:gd name="T5" fmla="*/ 19 h 47"/>
                  <a:gd name="T6" fmla="*/ 101 w 101"/>
                  <a:gd name="T7" fmla="*/ 10 h 47"/>
                  <a:gd name="T8" fmla="*/ 99 w 101"/>
                  <a:gd name="T9" fmla="*/ 8 h 47"/>
                  <a:gd name="T10" fmla="*/ 97 w 101"/>
                  <a:gd name="T11" fmla="*/ 2 h 47"/>
                  <a:gd name="T12" fmla="*/ 11 w 101"/>
                  <a:gd name="T13" fmla="*/ 17 h 47"/>
                  <a:gd name="T14" fmla="*/ 2 w 101"/>
                  <a:gd name="T15" fmla="*/ 25 h 47"/>
                  <a:gd name="T16" fmla="*/ 2 w 101"/>
                  <a:gd name="T17" fmla="*/ 36 h 47"/>
                  <a:gd name="T18" fmla="*/ 7 w 101"/>
                  <a:gd name="T19" fmla="*/ 4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1" h="47">
                    <a:moveTo>
                      <a:pt x="7" y="41"/>
                    </a:moveTo>
                    <a:cubicBezTo>
                      <a:pt x="20" y="47"/>
                      <a:pt x="36" y="46"/>
                      <a:pt x="50" y="41"/>
                    </a:cubicBezTo>
                    <a:cubicBezTo>
                      <a:pt x="64" y="36"/>
                      <a:pt x="76" y="28"/>
                      <a:pt x="88" y="19"/>
                    </a:cubicBezTo>
                    <a:cubicBezTo>
                      <a:pt x="92" y="16"/>
                      <a:pt x="97" y="13"/>
                      <a:pt x="101" y="10"/>
                    </a:cubicBezTo>
                    <a:cubicBezTo>
                      <a:pt x="99" y="8"/>
                      <a:pt x="99" y="8"/>
                      <a:pt x="99" y="8"/>
                    </a:cubicBezTo>
                    <a:cubicBezTo>
                      <a:pt x="98" y="6"/>
                      <a:pt x="97" y="4"/>
                      <a:pt x="97" y="2"/>
                    </a:cubicBezTo>
                    <a:cubicBezTo>
                      <a:pt x="67" y="0"/>
                      <a:pt x="36" y="2"/>
                      <a:pt x="11" y="17"/>
                    </a:cubicBezTo>
                    <a:cubicBezTo>
                      <a:pt x="8" y="19"/>
                      <a:pt x="4" y="22"/>
                      <a:pt x="2" y="25"/>
                    </a:cubicBezTo>
                    <a:cubicBezTo>
                      <a:pt x="0" y="28"/>
                      <a:pt x="0" y="33"/>
                      <a:pt x="2" y="36"/>
                    </a:cubicBezTo>
                    <a:cubicBezTo>
                      <a:pt x="3" y="38"/>
                      <a:pt x="5" y="39"/>
                      <a:pt x="7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1" name="Freeform 39">
                <a:extLst>
                  <a:ext uri="{FF2B5EF4-FFF2-40B4-BE49-F238E27FC236}">
                    <a16:creationId xmlns="" xmlns:a16="http://schemas.microsoft.com/office/drawing/2014/main" id="{3C88C52A-1B14-4A91-AE9A-E1F19257B42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685463" y="5597525"/>
                <a:ext cx="309563" cy="179387"/>
              </a:xfrm>
              <a:custGeom>
                <a:avLst/>
                <a:gdLst>
                  <a:gd name="T0" fmla="*/ 100 w 104"/>
                  <a:gd name="T1" fmla="*/ 3 h 60"/>
                  <a:gd name="T2" fmla="*/ 91 w 104"/>
                  <a:gd name="T3" fmla="*/ 0 h 60"/>
                  <a:gd name="T4" fmla="*/ 40 w 104"/>
                  <a:gd name="T5" fmla="*/ 13 h 60"/>
                  <a:gd name="T6" fmla="*/ 3 w 104"/>
                  <a:gd name="T7" fmla="*/ 39 h 60"/>
                  <a:gd name="T8" fmla="*/ 0 w 104"/>
                  <a:gd name="T9" fmla="*/ 46 h 60"/>
                  <a:gd name="T10" fmla="*/ 10 w 104"/>
                  <a:gd name="T11" fmla="*/ 58 h 60"/>
                  <a:gd name="T12" fmla="*/ 27 w 104"/>
                  <a:gd name="T13" fmla="*/ 58 h 60"/>
                  <a:gd name="T14" fmla="*/ 104 w 104"/>
                  <a:gd name="T15" fmla="*/ 5 h 60"/>
                  <a:gd name="T16" fmla="*/ 100 w 104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60">
                    <a:moveTo>
                      <a:pt x="100" y="3"/>
                    </a:moveTo>
                    <a:cubicBezTo>
                      <a:pt x="97" y="2"/>
                      <a:pt x="94" y="1"/>
                      <a:pt x="91" y="0"/>
                    </a:cubicBezTo>
                    <a:cubicBezTo>
                      <a:pt x="73" y="3"/>
                      <a:pt x="56" y="7"/>
                      <a:pt x="40" y="13"/>
                    </a:cubicBezTo>
                    <a:cubicBezTo>
                      <a:pt x="25" y="18"/>
                      <a:pt x="10" y="25"/>
                      <a:pt x="3" y="39"/>
                    </a:cubicBezTo>
                    <a:cubicBezTo>
                      <a:pt x="1" y="41"/>
                      <a:pt x="0" y="44"/>
                      <a:pt x="0" y="46"/>
                    </a:cubicBezTo>
                    <a:cubicBezTo>
                      <a:pt x="0" y="52"/>
                      <a:pt x="5" y="56"/>
                      <a:pt x="10" y="58"/>
                    </a:cubicBezTo>
                    <a:cubicBezTo>
                      <a:pt x="15" y="60"/>
                      <a:pt x="21" y="59"/>
                      <a:pt x="27" y="58"/>
                    </a:cubicBezTo>
                    <a:cubicBezTo>
                      <a:pt x="59" y="52"/>
                      <a:pt x="88" y="32"/>
                      <a:pt x="104" y="5"/>
                    </a:cubicBezTo>
                    <a:cubicBezTo>
                      <a:pt x="103" y="4"/>
                      <a:pt x="101" y="4"/>
                      <a:pt x="10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2" name="Freeform 40">
                <a:extLst>
                  <a:ext uri="{FF2B5EF4-FFF2-40B4-BE49-F238E27FC236}">
                    <a16:creationId xmlns="" xmlns:a16="http://schemas.microsoft.com/office/drawing/2014/main" id="{58356522-D388-4F15-ADC1-F4BE86E5748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191751" y="5726113"/>
                <a:ext cx="371475" cy="244475"/>
              </a:xfrm>
              <a:custGeom>
                <a:avLst/>
                <a:gdLst>
                  <a:gd name="T0" fmla="*/ 9 w 124"/>
                  <a:gd name="T1" fmla="*/ 79 h 82"/>
                  <a:gd name="T2" fmla="*/ 22 w 124"/>
                  <a:gd name="T3" fmla="*/ 81 h 82"/>
                  <a:gd name="T4" fmla="*/ 81 w 124"/>
                  <a:gd name="T5" fmla="*/ 52 h 82"/>
                  <a:gd name="T6" fmla="*/ 124 w 124"/>
                  <a:gd name="T7" fmla="*/ 2 h 82"/>
                  <a:gd name="T8" fmla="*/ 123 w 124"/>
                  <a:gd name="T9" fmla="*/ 0 h 82"/>
                  <a:gd name="T10" fmla="*/ 22 w 124"/>
                  <a:gd name="T11" fmla="*/ 39 h 82"/>
                  <a:gd name="T12" fmla="*/ 3 w 124"/>
                  <a:gd name="T13" fmla="*/ 57 h 82"/>
                  <a:gd name="T14" fmla="*/ 9 w 124"/>
                  <a:gd name="T15" fmla="*/ 79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4" h="82">
                    <a:moveTo>
                      <a:pt x="9" y="79"/>
                    </a:moveTo>
                    <a:cubicBezTo>
                      <a:pt x="13" y="82"/>
                      <a:pt x="17" y="82"/>
                      <a:pt x="22" y="81"/>
                    </a:cubicBezTo>
                    <a:cubicBezTo>
                      <a:pt x="44" y="79"/>
                      <a:pt x="64" y="67"/>
                      <a:pt x="81" y="52"/>
                    </a:cubicBezTo>
                    <a:cubicBezTo>
                      <a:pt x="97" y="38"/>
                      <a:pt x="111" y="20"/>
                      <a:pt x="124" y="2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87" y="7"/>
                      <a:pt x="53" y="20"/>
                      <a:pt x="22" y="39"/>
                    </a:cubicBezTo>
                    <a:cubicBezTo>
                      <a:pt x="14" y="44"/>
                      <a:pt x="7" y="49"/>
                      <a:pt x="3" y="57"/>
                    </a:cubicBezTo>
                    <a:cubicBezTo>
                      <a:pt x="0" y="65"/>
                      <a:pt x="1" y="75"/>
                      <a:pt x="9" y="7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3" name="Freeform 41">
                <a:extLst>
                  <a:ext uri="{FF2B5EF4-FFF2-40B4-BE49-F238E27FC236}">
                    <a16:creationId xmlns="" xmlns:a16="http://schemas.microsoft.com/office/drawing/2014/main" id="{EDBED07A-E704-4E25-81B7-547C9411C2C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344276" y="5308600"/>
                <a:ext cx="287338" cy="128587"/>
              </a:xfrm>
              <a:custGeom>
                <a:avLst/>
                <a:gdLst>
                  <a:gd name="T0" fmla="*/ 89 w 96"/>
                  <a:gd name="T1" fmla="*/ 6 h 43"/>
                  <a:gd name="T2" fmla="*/ 9 w 96"/>
                  <a:gd name="T3" fmla="*/ 18 h 43"/>
                  <a:gd name="T4" fmla="*/ 1 w 96"/>
                  <a:gd name="T5" fmla="*/ 30 h 43"/>
                  <a:gd name="T6" fmla="*/ 9 w 96"/>
                  <a:gd name="T7" fmla="*/ 37 h 43"/>
                  <a:gd name="T8" fmla="*/ 58 w 96"/>
                  <a:gd name="T9" fmla="*/ 37 h 43"/>
                  <a:gd name="T10" fmla="*/ 90 w 96"/>
                  <a:gd name="T11" fmla="*/ 15 h 43"/>
                  <a:gd name="T12" fmla="*/ 96 w 96"/>
                  <a:gd name="T13" fmla="*/ 7 h 43"/>
                  <a:gd name="T14" fmla="*/ 89 w 96"/>
                  <a:gd name="T15" fmla="*/ 6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43">
                    <a:moveTo>
                      <a:pt x="89" y="6"/>
                    </a:moveTo>
                    <a:cubicBezTo>
                      <a:pt x="62" y="0"/>
                      <a:pt x="33" y="4"/>
                      <a:pt x="9" y="18"/>
                    </a:cubicBezTo>
                    <a:cubicBezTo>
                      <a:pt x="5" y="21"/>
                      <a:pt x="0" y="25"/>
                      <a:pt x="1" y="30"/>
                    </a:cubicBezTo>
                    <a:cubicBezTo>
                      <a:pt x="2" y="33"/>
                      <a:pt x="6" y="35"/>
                      <a:pt x="9" y="37"/>
                    </a:cubicBezTo>
                    <a:cubicBezTo>
                      <a:pt x="25" y="42"/>
                      <a:pt x="42" y="43"/>
                      <a:pt x="58" y="37"/>
                    </a:cubicBezTo>
                    <a:cubicBezTo>
                      <a:pt x="70" y="33"/>
                      <a:pt x="81" y="25"/>
                      <a:pt x="90" y="15"/>
                    </a:cubicBezTo>
                    <a:cubicBezTo>
                      <a:pt x="92" y="13"/>
                      <a:pt x="94" y="10"/>
                      <a:pt x="96" y="7"/>
                    </a:cubicBezTo>
                    <a:cubicBezTo>
                      <a:pt x="94" y="7"/>
                      <a:pt x="92" y="6"/>
                      <a:pt x="89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4" name="Freeform 42">
                <a:extLst>
                  <a:ext uri="{FF2B5EF4-FFF2-40B4-BE49-F238E27FC236}">
                    <a16:creationId xmlns="" xmlns:a16="http://schemas.microsoft.com/office/drawing/2014/main" id="{A8834846-6B30-474E-A1B3-BE19ADAC685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526838" y="5216525"/>
                <a:ext cx="271463" cy="122237"/>
              </a:xfrm>
              <a:custGeom>
                <a:avLst/>
                <a:gdLst>
                  <a:gd name="T0" fmla="*/ 88 w 91"/>
                  <a:gd name="T1" fmla="*/ 8 h 41"/>
                  <a:gd name="T2" fmla="*/ 91 w 91"/>
                  <a:gd name="T3" fmla="*/ 3 h 41"/>
                  <a:gd name="T4" fmla="*/ 84 w 91"/>
                  <a:gd name="T5" fmla="*/ 2 h 41"/>
                  <a:gd name="T6" fmla="*/ 25 w 91"/>
                  <a:gd name="T7" fmla="*/ 6 h 41"/>
                  <a:gd name="T8" fmla="*/ 2 w 91"/>
                  <a:gd name="T9" fmla="*/ 18 h 41"/>
                  <a:gd name="T10" fmla="*/ 0 w 91"/>
                  <a:gd name="T11" fmla="*/ 24 h 41"/>
                  <a:gd name="T12" fmla="*/ 15 w 91"/>
                  <a:gd name="T13" fmla="*/ 36 h 41"/>
                  <a:gd name="T14" fmla="*/ 88 w 91"/>
                  <a:gd name="T15" fmla="*/ 8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1" h="41">
                    <a:moveTo>
                      <a:pt x="88" y="8"/>
                    </a:moveTo>
                    <a:cubicBezTo>
                      <a:pt x="89" y="6"/>
                      <a:pt x="90" y="5"/>
                      <a:pt x="91" y="3"/>
                    </a:cubicBezTo>
                    <a:cubicBezTo>
                      <a:pt x="89" y="3"/>
                      <a:pt x="87" y="2"/>
                      <a:pt x="84" y="2"/>
                    </a:cubicBezTo>
                    <a:cubicBezTo>
                      <a:pt x="65" y="0"/>
                      <a:pt x="44" y="1"/>
                      <a:pt x="25" y="6"/>
                    </a:cubicBezTo>
                    <a:cubicBezTo>
                      <a:pt x="16" y="8"/>
                      <a:pt x="7" y="11"/>
                      <a:pt x="2" y="18"/>
                    </a:cubicBezTo>
                    <a:cubicBezTo>
                      <a:pt x="1" y="20"/>
                      <a:pt x="0" y="22"/>
                      <a:pt x="0" y="24"/>
                    </a:cubicBezTo>
                    <a:cubicBezTo>
                      <a:pt x="0" y="31"/>
                      <a:pt x="8" y="35"/>
                      <a:pt x="15" y="36"/>
                    </a:cubicBezTo>
                    <a:cubicBezTo>
                      <a:pt x="42" y="41"/>
                      <a:pt x="71" y="29"/>
                      <a:pt x="88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5" name="Freeform 43">
                <a:extLst>
                  <a:ext uri="{FF2B5EF4-FFF2-40B4-BE49-F238E27FC236}">
                    <a16:creationId xmlns="" xmlns:a16="http://schemas.microsoft.com/office/drawing/2014/main" id="{C885664D-7C40-4908-8433-781F68CB477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414001" y="5688013"/>
                <a:ext cx="354013" cy="177800"/>
              </a:xfrm>
              <a:custGeom>
                <a:avLst/>
                <a:gdLst>
                  <a:gd name="T0" fmla="*/ 0 w 119"/>
                  <a:gd name="T1" fmla="*/ 38 h 60"/>
                  <a:gd name="T2" fmla="*/ 40 w 119"/>
                  <a:gd name="T3" fmla="*/ 58 h 60"/>
                  <a:gd name="T4" fmla="*/ 82 w 119"/>
                  <a:gd name="T5" fmla="*/ 36 h 60"/>
                  <a:gd name="T6" fmla="*/ 119 w 119"/>
                  <a:gd name="T7" fmla="*/ 2 h 60"/>
                  <a:gd name="T8" fmla="*/ 119 w 119"/>
                  <a:gd name="T9" fmla="*/ 0 h 60"/>
                  <a:gd name="T10" fmla="*/ 0 w 119"/>
                  <a:gd name="T11" fmla="*/ 3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60">
                    <a:moveTo>
                      <a:pt x="0" y="38"/>
                    </a:moveTo>
                    <a:cubicBezTo>
                      <a:pt x="7" y="53"/>
                      <a:pt x="25" y="60"/>
                      <a:pt x="40" y="58"/>
                    </a:cubicBezTo>
                    <a:cubicBezTo>
                      <a:pt x="56" y="55"/>
                      <a:pt x="70" y="46"/>
                      <a:pt x="82" y="36"/>
                    </a:cubicBezTo>
                    <a:cubicBezTo>
                      <a:pt x="96" y="26"/>
                      <a:pt x="108" y="14"/>
                      <a:pt x="119" y="2"/>
                    </a:cubicBezTo>
                    <a:cubicBezTo>
                      <a:pt x="119" y="1"/>
                      <a:pt x="119" y="0"/>
                      <a:pt x="119" y="0"/>
                    </a:cubicBezTo>
                    <a:cubicBezTo>
                      <a:pt x="78" y="9"/>
                      <a:pt x="38" y="22"/>
                      <a:pt x="0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6" name="Freeform 44">
                <a:extLst>
                  <a:ext uri="{FF2B5EF4-FFF2-40B4-BE49-F238E27FC236}">
                    <a16:creationId xmlns="" xmlns:a16="http://schemas.microsoft.com/office/drawing/2014/main" id="{78B3BA31-1060-472E-BDF3-AD9F8BD467D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690351" y="5103813"/>
                <a:ext cx="239713" cy="95250"/>
              </a:xfrm>
              <a:custGeom>
                <a:avLst/>
                <a:gdLst>
                  <a:gd name="T0" fmla="*/ 0 w 80"/>
                  <a:gd name="T1" fmla="*/ 21 h 32"/>
                  <a:gd name="T2" fmla="*/ 8 w 80"/>
                  <a:gd name="T3" fmla="*/ 30 h 32"/>
                  <a:gd name="T4" fmla="*/ 20 w 80"/>
                  <a:gd name="T5" fmla="*/ 32 h 32"/>
                  <a:gd name="T6" fmla="*/ 80 w 80"/>
                  <a:gd name="T7" fmla="*/ 7 h 32"/>
                  <a:gd name="T8" fmla="*/ 80 w 80"/>
                  <a:gd name="T9" fmla="*/ 7 h 32"/>
                  <a:gd name="T10" fmla="*/ 78 w 80"/>
                  <a:gd name="T11" fmla="*/ 5 h 32"/>
                  <a:gd name="T12" fmla="*/ 12 w 80"/>
                  <a:gd name="T13" fmla="*/ 8 h 32"/>
                  <a:gd name="T14" fmla="*/ 0 w 80"/>
                  <a:gd name="T15" fmla="*/ 2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32">
                    <a:moveTo>
                      <a:pt x="0" y="21"/>
                    </a:moveTo>
                    <a:cubicBezTo>
                      <a:pt x="0" y="25"/>
                      <a:pt x="4" y="29"/>
                      <a:pt x="8" y="30"/>
                    </a:cubicBezTo>
                    <a:cubicBezTo>
                      <a:pt x="12" y="32"/>
                      <a:pt x="16" y="32"/>
                      <a:pt x="20" y="32"/>
                    </a:cubicBezTo>
                    <a:cubicBezTo>
                      <a:pt x="42" y="30"/>
                      <a:pt x="63" y="22"/>
                      <a:pt x="80" y="7"/>
                    </a:cubicBezTo>
                    <a:cubicBezTo>
                      <a:pt x="80" y="7"/>
                      <a:pt x="80" y="7"/>
                      <a:pt x="80" y="7"/>
                    </a:cubicBezTo>
                    <a:cubicBezTo>
                      <a:pt x="80" y="6"/>
                      <a:pt x="79" y="6"/>
                      <a:pt x="78" y="5"/>
                    </a:cubicBezTo>
                    <a:cubicBezTo>
                      <a:pt x="56" y="6"/>
                      <a:pt x="33" y="0"/>
                      <a:pt x="12" y="8"/>
                    </a:cubicBezTo>
                    <a:cubicBezTo>
                      <a:pt x="6" y="10"/>
                      <a:pt x="0" y="14"/>
                      <a:pt x="0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7" name="Freeform 45">
                <a:extLst>
                  <a:ext uri="{FF2B5EF4-FFF2-40B4-BE49-F238E27FC236}">
                    <a16:creationId xmlns="" xmlns:a16="http://schemas.microsoft.com/office/drawing/2014/main" id="{95BAEDC7-337C-4040-A841-27307CAD411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087101" y="5127625"/>
                <a:ext cx="131763" cy="303212"/>
              </a:xfrm>
              <a:custGeom>
                <a:avLst/>
                <a:gdLst>
                  <a:gd name="T0" fmla="*/ 17 w 44"/>
                  <a:gd name="T1" fmla="*/ 98 h 102"/>
                  <a:gd name="T2" fmla="*/ 27 w 44"/>
                  <a:gd name="T3" fmla="*/ 102 h 102"/>
                  <a:gd name="T4" fmla="*/ 29 w 44"/>
                  <a:gd name="T5" fmla="*/ 101 h 102"/>
                  <a:gd name="T6" fmla="*/ 33 w 44"/>
                  <a:gd name="T7" fmla="*/ 96 h 102"/>
                  <a:gd name="T8" fmla="*/ 43 w 44"/>
                  <a:gd name="T9" fmla="*/ 61 h 102"/>
                  <a:gd name="T10" fmla="*/ 42 w 44"/>
                  <a:gd name="T11" fmla="*/ 31 h 102"/>
                  <a:gd name="T12" fmla="*/ 26 w 44"/>
                  <a:gd name="T13" fmla="*/ 5 h 102"/>
                  <a:gd name="T14" fmla="*/ 10 w 44"/>
                  <a:gd name="T15" fmla="*/ 4 h 102"/>
                  <a:gd name="T16" fmla="*/ 6 w 44"/>
                  <a:gd name="T17" fmla="*/ 9 h 102"/>
                  <a:gd name="T18" fmla="*/ 4 w 44"/>
                  <a:gd name="T19" fmla="*/ 60 h 102"/>
                  <a:gd name="T20" fmla="*/ 17 w 44"/>
                  <a:gd name="T21" fmla="*/ 9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" h="102">
                    <a:moveTo>
                      <a:pt x="17" y="98"/>
                    </a:moveTo>
                    <a:cubicBezTo>
                      <a:pt x="20" y="99"/>
                      <a:pt x="24" y="101"/>
                      <a:pt x="27" y="102"/>
                    </a:cubicBezTo>
                    <a:cubicBezTo>
                      <a:pt x="28" y="102"/>
                      <a:pt x="29" y="102"/>
                      <a:pt x="29" y="101"/>
                    </a:cubicBezTo>
                    <a:cubicBezTo>
                      <a:pt x="31" y="100"/>
                      <a:pt x="32" y="98"/>
                      <a:pt x="33" y="96"/>
                    </a:cubicBezTo>
                    <a:cubicBezTo>
                      <a:pt x="39" y="85"/>
                      <a:pt x="42" y="73"/>
                      <a:pt x="43" y="61"/>
                    </a:cubicBezTo>
                    <a:cubicBezTo>
                      <a:pt x="44" y="51"/>
                      <a:pt x="44" y="41"/>
                      <a:pt x="42" y="31"/>
                    </a:cubicBezTo>
                    <a:cubicBezTo>
                      <a:pt x="39" y="21"/>
                      <a:pt x="34" y="11"/>
                      <a:pt x="26" y="5"/>
                    </a:cubicBezTo>
                    <a:cubicBezTo>
                      <a:pt x="21" y="2"/>
                      <a:pt x="14" y="0"/>
                      <a:pt x="10" y="4"/>
                    </a:cubicBezTo>
                    <a:cubicBezTo>
                      <a:pt x="8" y="5"/>
                      <a:pt x="7" y="7"/>
                      <a:pt x="6" y="9"/>
                    </a:cubicBezTo>
                    <a:cubicBezTo>
                      <a:pt x="0" y="26"/>
                      <a:pt x="0" y="44"/>
                      <a:pt x="4" y="60"/>
                    </a:cubicBezTo>
                    <a:cubicBezTo>
                      <a:pt x="6" y="73"/>
                      <a:pt x="11" y="86"/>
                      <a:pt x="17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8" name="Freeform 46">
                <a:extLst>
                  <a:ext uri="{FF2B5EF4-FFF2-40B4-BE49-F238E27FC236}">
                    <a16:creationId xmlns="" xmlns:a16="http://schemas.microsoft.com/office/drawing/2014/main" id="{E5EBC825-2A7B-40C4-8DF7-3EB1C1FFEF6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296651" y="5033963"/>
                <a:ext cx="115888" cy="295275"/>
              </a:xfrm>
              <a:custGeom>
                <a:avLst/>
                <a:gdLst>
                  <a:gd name="T0" fmla="*/ 15 w 39"/>
                  <a:gd name="T1" fmla="*/ 94 h 99"/>
                  <a:gd name="T2" fmla="*/ 25 w 39"/>
                  <a:gd name="T3" fmla="*/ 99 h 99"/>
                  <a:gd name="T4" fmla="*/ 37 w 39"/>
                  <a:gd name="T5" fmla="*/ 57 h 99"/>
                  <a:gd name="T6" fmla="*/ 22 w 39"/>
                  <a:gd name="T7" fmla="*/ 6 h 99"/>
                  <a:gd name="T8" fmla="*/ 15 w 39"/>
                  <a:gd name="T9" fmla="*/ 1 h 99"/>
                  <a:gd name="T10" fmla="*/ 6 w 39"/>
                  <a:gd name="T11" fmla="*/ 6 h 99"/>
                  <a:gd name="T12" fmla="*/ 3 w 39"/>
                  <a:gd name="T13" fmla="*/ 17 h 99"/>
                  <a:gd name="T14" fmla="*/ 15 w 39"/>
                  <a:gd name="T15" fmla="*/ 9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99">
                    <a:moveTo>
                      <a:pt x="15" y="94"/>
                    </a:moveTo>
                    <a:cubicBezTo>
                      <a:pt x="18" y="96"/>
                      <a:pt x="22" y="98"/>
                      <a:pt x="25" y="99"/>
                    </a:cubicBezTo>
                    <a:cubicBezTo>
                      <a:pt x="31" y="86"/>
                      <a:pt x="36" y="72"/>
                      <a:pt x="37" y="57"/>
                    </a:cubicBezTo>
                    <a:cubicBezTo>
                      <a:pt x="39" y="39"/>
                      <a:pt x="34" y="19"/>
                      <a:pt x="22" y="6"/>
                    </a:cubicBezTo>
                    <a:cubicBezTo>
                      <a:pt x="21" y="3"/>
                      <a:pt x="18" y="1"/>
                      <a:pt x="15" y="1"/>
                    </a:cubicBezTo>
                    <a:cubicBezTo>
                      <a:pt x="11" y="0"/>
                      <a:pt x="8" y="3"/>
                      <a:pt x="6" y="6"/>
                    </a:cubicBezTo>
                    <a:cubicBezTo>
                      <a:pt x="4" y="9"/>
                      <a:pt x="3" y="13"/>
                      <a:pt x="3" y="17"/>
                    </a:cubicBezTo>
                    <a:cubicBezTo>
                      <a:pt x="0" y="43"/>
                      <a:pt x="5" y="70"/>
                      <a:pt x="15" y="9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9" name="Freeform 47">
                <a:extLst>
                  <a:ext uri="{FF2B5EF4-FFF2-40B4-BE49-F238E27FC236}">
                    <a16:creationId xmlns="" xmlns:a16="http://schemas.microsoft.com/office/drawing/2014/main" id="{FDD1F2D6-B649-4241-B98E-6B644B3E40F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917238" y="5202238"/>
                <a:ext cx="131763" cy="312737"/>
              </a:xfrm>
              <a:custGeom>
                <a:avLst/>
                <a:gdLst>
                  <a:gd name="T0" fmla="*/ 28 w 44"/>
                  <a:gd name="T1" fmla="*/ 103 h 105"/>
                  <a:gd name="T2" fmla="*/ 31 w 44"/>
                  <a:gd name="T3" fmla="*/ 105 h 105"/>
                  <a:gd name="T4" fmla="*/ 42 w 44"/>
                  <a:gd name="T5" fmla="*/ 63 h 105"/>
                  <a:gd name="T6" fmla="*/ 26 w 44"/>
                  <a:gd name="T7" fmla="*/ 8 h 105"/>
                  <a:gd name="T8" fmla="*/ 5 w 44"/>
                  <a:gd name="T9" fmla="*/ 5 h 105"/>
                  <a:gd name="T10" fmla="*/ 28 w 44"/>
                  <a:gd name="T11" fmla="*/ 10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4" h="105">
                    <a:moveTo>
                      <a:pt x="28" y="103"/>
                    </a:moveTo>
                    <a:cubicBezTo>
                      <a:pt x="29" y="104"/>
                      <a:pt x="30" y="104"/>
                      <a:pt x="31" y="105"/>
                    </a:cubicBezTo>
                    <a:cubicBezTo>
                      <a:pt x="37" y="91"/>
                      <a:pt x="41" y="77"/>
                      <a:pt x="42" y="63"/>
                    </a:cubicBezTo>
                    <a:cubicBezTo>
                      <a:pt x="44" y="43"/>
                      <a:pt x="40" y="22"/>
                      <a:pt x="26" y="8"/>
                    </a:cubicBezTo>
                    <a:cubicBezTo>
                      <a:pt x="20" y="3"/>
                      <a:pt x="11" y="0"/>
                      <a:pt x="5" y="5"/>
                    </a:cubicBezTo>
                    <a:cubicBezTo>
                      <a:pt x="0" y="39"/>
                      <a:pt x="8" y="75"/>
                      <a:pt x="28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0" name="Freeform 48">
                <a:extLst>
                  <a:ext uri="{FF2B5EF4-FFF2-40B4-BE49-F238E27FC236}">
                    <a16:creationId xmlns="" xmlns:a16="http://schemas.microsoft.com/office/drawing/2014/main" id="{341CAAD0-FD5E-431D-A00B-90AE12ADD1A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469688" y="4972050"/>
                <a:ext cx="101600" cy="254000"/>
              </a:xfrm>
              <a:custGeom>
                <a:avLst/>
                <a:gdLst>
                  <a:gd name="T0" fmla="*/ 7 w 34"/>
                  <a:gd name="T1" fmla="*/ 80 h 85"/>
                  <a:gd name="T2" fmla="*/ 15 w 34"/>
                  <a:gd name="T3" fmla="*/ 85 h 85"/>
                  <a:gd name="T4" fmla="*/ 30 w 34"/>
                  <a:gd name="T5" fmla="*/ 50 h 85"/>
                  <a:gd name="T6" fmla="*/ 34 w 34"/>
                  <a:gd name="T7" fmla="*/ 26 h 85"/>
                  <a:gd name="T8" fmla="*/ 25 w 34"/>
                  <a:gd name="T9" fmla="*/ 4 h 85"/>
                  <a:gd name="T10" fmla="*/ 21 w 34"/>
                  <a:gd name="T11" fmla="*/ 1 h 85"/>
                  <a:gd name="T12" fmla="*/ 13 w 34"/>
                  <a:gd name="T13" fmla="*/ 4 h 85"/>
                  <a:gd name="T14" fmla="*/ 1 w 34"/>
                  <a:gd name="T15" fmla="*/ 33 h 85"/>
                  <a:gd name="T16" fmla="*/ 7 w 34"/>
                  <a:gd name="T17" fmla="*/ 8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85">
                    <a:moveTo>
                      <a:pt x="7" y="80"/>
                    </a:moveTo>
                    <a:cubicBezTo>
                      <a:pt x="9" y="81"/>
                      <a:pt x="12" y="83"/>
                      <a:pt x="15" y="85"/>
                    </a:cubicBezTo>
                    <a:cubicBezTo>
                      <a:pt x="21" y="74"/>
                      <a:pt x="27" y="62"/>
                      <a:pt x="30" y="50"/>
                    </a:cubicBezTo>
                    <a:cubicBezTo>
                      <a:pt x="33" y="42"/>
                      <a:pt x="34" y="34"/>
                      <a:pt x="34" y="26"/>
                    </a:cubicBezTo>
                    <a:cubicBezTo>
                      <a:pt x="33" y="18"/>
                      <a:pt x="31" y="9"/>
                      <a:pt x="25" y="4"/>
                    </a:cubicBezTo>
                    <a:cubicBezTo>
                      <a:pt x="24" y="2"/>
                      <a:pt x="23" y="1"/>
                      <a:pt x="21" y="1"/>
                    </a:cubicBezTo>
                    <a:cubicBezTo>
                      <a:pt x="18" y="0"/>
                      <a:pt x="15" y="2"/>
                      <a:pt x="13" y="4"/>
                    </a:cubicBezTo>
                    <a:cubicBezTo>
                      <a:pt x="5" y="11"/>
                      <a:pt x="2" y="22"/>
                      <a:pt x="1" y="33"/>
                    </a:cubicBezTo>
                    <a:cubicBezTo>
                      <a:pt x="0" y="49"/>
                      <a:pt x="1" y="65"/>
                      <a:pt x="7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1" name="Freeform 49">
                <a:extLst>
                  <a:ext uri="{FF2B5EF4-FFF2-40B4-BE49-F238E27FC236}">
                    <a16:creationId xmlns="" xmlns:a16="http://schemas.microsoft.com/office/drawing/2014/main" id="{9B1C9B52-D9F6-4C08-8F35-1770FBAA6B2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771313" y="4900613"/>
                <a:ext cx="250825" cy="166687"/>
              </a:xfrm>
              <a:custGeom>
                <a:avLst/>
                <a:gdLst>
                  <a:gd name="T0" fmla="*/ 75 w 84"/>
                  <a:gd name="T1" fmla="*/ 50 h 56"/>
                  <a:gd name="T2" fmla="*/ 84 w 84"/>
                  <a:gd name="T3" fmla="*/ 56 h 56"/>
                  <a:gd name="T4" fmla="*/ 17 w 84"/>
                  <a:gd name="T5" fmla="*/ 1 h 56"/>
                  <a:gd name="T6" fmla="*/ 7 w 84"/>
                  <a:gd name="T7" fmla="*/ 0 h 56"/>
                  <a:gd name="T8" fmla="*/ 0 w 84"/>
                  <a:gd name="T9" fmla="*/ 7 h 56"/>
                  <a:gd name="T10" fmla="*/ 2 w 84"/>
                  <a:gd name="T11" fmla="*/ 14 h 56"/>
                  <a:gd name="T12" fmla="*/ 32 w 84"/>
                  <a:gd name="T13" fmla="*/ 37 h 56"/>
                  <a:gd name="T14" fmla="*/ 67 w 84"/>
                  <a:gd name="T15" fmla="*/ 51 h 56"/>
                  <a:gd name="T16" fmla="*/ 72 w 84"/>
                  <a:gd name="T17" fmla="*/ 54 h 56"/>
                  <a:gd name="T18" fmla="*/ 75 w 84"/>
                  <a:gd name="T19" fmla="*/ 5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4" h="56">
                    <a:moveTo>
                      <a:pt x="75" y="50"/>
                    </a:moveTo>
                    <a:cubicBezTo>
                      <a:pt x="78" y="52"/>
                      <a:pt x="81" y="54"/>
                      <a:pt x="84" y="56"/>
                    </a:cubicBezTo>
                    <a:cubicBezTo>
                      <a:pt x="71" y="29"/>
                      <a:pt x="46" y="8"/>
                      <a:pt x="17" y="1"/>
                    </a:cubicBezTo>
                    <a:cubicBezTo>
                      <a:pt x="14" y="0"/>
                      <a:pt x="10" y="0"/>
                      <a:pt x="7" y="0"/>
                    </a:cubicBezTo>
                    <a:cubicBezTo>
                      <a:pt x="3" y="1"/>
                      <a:pt x="0" y="4"/>
                      <a:pt x="0" y="7"/>
                    </a:cubicBezTo>
                    <a:cubicBezTo>
                      <a:pt x="0" y="9"/>
                      <a:pt x="1" y="12"/>
                      <a:pt x="2" y="14"/>
                    </a:cubicBezTo>
                    <a:cubicBezTo>
                      <a:pt x="9" y="25"/>
                      <a:pt x="20" y="32"/>
                      <a:pt x="32" y="37"/>
                    </a:cubicBezTo>
                    <a:cubicBezTo>
                      <a:pt x="43" y="43"/>
                      <a:pt x="56" y="46"/>
                      <a:pt x="67" y="51"/>
                    </a:cubicBezTo>
                    <a:cubicBezTo>
                      <a:pt x="69" y="52"/>
                      <a:pt x="71" y="53"/>
                      <a:pt x="72" y="54"/>
                    </a:cubicBezTo>
                    <a:lnTo>
                      <a:pt x="75" y="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2" name="Freeform 50">
                <a:extLst>
                  <a:ext uri="{FF2B5EF4-FFF2-40B4-BE49-F238E27FC236}">
                    <a16:creationId xmlns="" xmlns:a16="http://schemas.microsoft.com/office/drawing/2014/main" id="{A19C5238-3337-4AF2-A2F2-850D4CC133E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1636376" y="4887913"/>
                <a:ext cx="101600" cy="227012"/>
              </a:xfrm>
              <a:custGeom>
                <a:avLst/>
                <a:gdLst>
                  <a:gd name="T0" fmla="*/ 11 w 34"/>
                  <a:gd name="T1" fmla="*/ 75 h 76"/>
                  <a:gd name="T2" fmla="*/ 13 w 34"/>
                  <a:gd name="T3" fmla="*/ 76 h 76"/>
                  <a:gd name="T4" fmla="*/ 14 w 34"/>
                  <a:gd name="T5" fmla="*/ 75 h 76"/>
                  <a:gd name="T6" fmla="*/ 32 w 34"/>
                  <a:gd name="T7" fmla="*/ 46 h 76"/>
                  <a:gd name="T8" fmla="*/ 33 w 34"/>
                  <a:gd name="T9" fmla="*/ 12 h 76"/>
                  <a:gd name="T10" fmla="*/ 30 w 34"/>
                  <a:gd name="T11" fmla="*/ 3 h 76"/>
                  <a:gd name="T12" fmla="*/ 15 w 34"/>
                  <a:gd name="T13" fmla="*/ 7 h 76"/>
                  <a:gd name="T14" fmla="*/ 1 w 34"/>
                  <a:gd name="T15" fmla="*/ 42 h 76"/>
                  <a:gd name="T16" fmla="*/ 11 w 34"/>
                  <a:gd name="T17" fmla="*/ 75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" h="76">
                    <a:moveTo>
                      <a:pt x="11" y="75"/>
                    </a:moveTo>
                    <a:cubicBezTo>
                      <a:pt x="12" y="76"/>
                      <a:pt x="12" y="76"/>
                      <a:pt x="13" y="76"/>
                    </a:cubicBezTo>
                    <a:cubicBezTo>
                      <a:pt x="14" y="75"/>
                      <a:pt x="14" y="75"/>
                      <a:pt x="14" y="75"/>
                    </a:cubicBezTo>
                    <a:cubicBezTo>
                      <a:pt x="23" y="68"/>
                      <a:pt x="29" y="57"/>
                      <a:pt x="32" y="46"/>
                    </a:cubicBezTo>
                    <a:cubicBezTo>
                      <a:pt x="34" y="35"/>
                      <a:pt x="34" y="24"/>
                      <a:pt x="33" y="12"/>
                    </a:cubicBezTo>
                    <a:cubicBezTo>
                      <a:pt x="33" y="9"/>
                      <a:pt x="32" y="5"/>
                      <a:pt x="30" y="3"/>
                    </a:cubicBezTo>
                    <a:cubicBezTo>
                      <a:pt x="25" y="0"/>
                      <a:pt x="19" y="3"/>
                      <a:pt x="15" y="7"/>
                    </a:cubicBezTo>
                    <a:cubicBezTo>
                      <a:pt x="7" y="17"/>
                      <a:pt x="1" y="29"/>
                      <a:pt x="1" y="42"/>
                    </a:cubicBezTo>
                    <a:cubicBezTo>
                      <a:pt x="0" y="54"/>
                      <a:pt x="4" y="66"/>
                      <a:pt x="11" y="7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3" name="Freeform 51">
                <a:extLst>
                  <a:ext uri="{FF2B5EF4-FFF2-40B4-BE49-F238E27FC236}">
                    <a16:creationId xmlns="" xmlns:a16="http://schemas.microsoft.com/office/drawing/2014/main" id="{C01A173A-D2AC-451A-BE1F-07E1C44DA57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661651" y="5273675"/>
                <a:ext cx="130175" cy="323850"/>
              </a:xfrm>
              <a:custGeom>
                <a:avLst/>
                <a:gdLst>
                  <a:gd name="T0" fmla="*/ 29 w 44"/>
                  <a:gd name="T1" fmla="*/ 108 h 109"/>
                  <a:gd name="T2" fmla="*/ 36 w 44"/>
                  <a:gd name="T3" fmla="*/ 108 h 109"/>
                  <a:gd name="T4" fmla="*/ 37 w 44"/>
                  <a:gd name="T5" fmla="*/ 109 h 109"/>
                  <a:gd name="T6" fmla="*/ 38 w 44"/>
                  <a:gd name="T7" fmla="*/ 106 h 109"/>
                  <a:gd name="T8" fmla="*/ 42 w 44"/>
                  <a:gd name="T9" fmla="*/ 45 h 109"/>
                  <a:gd name="T10" fmla="*/ 24 w 44"/>
                  <a:gd name="T11" fmla="*/ 3 h 109"/>
                  <a:gd name="T12" fmla="*/ 16 w 44"/>
                  <a:gd name="T13" fmla="*/ 1 h 109"/>
                  <a:gd name="T14" fmla="*/ 10 w 44"/>
                  <a:gd name="T15" fmla="*/ 7 h 109"/>
                  <a:gd name="T16" fmla="*/ 5 w 44"/>
                  <a:gd name="T17" fmla="*/ 64 h 109"/>
                  <a:gd name="T18" fmla="*/ 29 w 44"/>
                  <a:gd name="T19" fmla="*/ 108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" h="109">
                    <a:moveTo>
                      <a:pt x="29" y="108"/>
                    </a:moveTo>
                    <a:cubicBezTo>
                      <a:pt x="31" y="108"/>
                      <a:pt x="33" y="108"/>
                      <a:pt x="36" y="108"/>
                    </a:cubicBezTo>
                    <a:cubicBezTo>
                      <a:pt x="37" y="109"/>
                      <a:pt x="37" y="109"/>
                      <a:pt x="37" y="109"/>
                    </a:cubicBezTo>
                    <a:cubicBezTo>
                      <a:pt x="37" y="108"/>
                      <a:pt x="38" y="107"/>
                      <a:pt x="38" y="106"/>
                    </a:cubicBezTo>
                    <a:cubicBezTo>
                      <a:pt x="43" y="86"/>
                      <a:pt x="44" y="65"/>
                      <a:pt x="42" y="45"/>
                    </a:cubicBezTo>
                    <a:cubicBezTo>
                      <a:pt x="40" y="30"/>
                      <a:pt x="36" y="13"/>
                      <a:pt x="24" y="3"/>
                    </a:cubicBezTo>
                    <a:cubicBezTo>
                      <a:pt x="22" y="2"/>
                      <a:pt x="19" y="0"/>
                      <a:pt x="16" y="1"/>
                    </a:cubicBezTo>
                    <a:cubicBezTo>
                      <a:pt x="14" y="1"/>
                      <a:pt x="12" y="4"/>
                      <a:pt x="10" y="7"/>
                    </a:cubicBezTo>
                    <a:cubicBezTo>
                      <a:pt x="1" y="24"/>
                      <a:pt x="0" y="45"/>
                      <a:pt x="5" y="64"/>
                    </a:cubicBezTo>
                    <a:cubicBezTo>
                      <a:pt x="10" y="80"/>
                      <a:pt x="18" y="95"/>
                      <a:pt x="29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4" name="Freeform 52">
                <a:extLst>
                  <a:ext uri="{FF2B5EF4-FFF2-40B4-BE49-F238E27FC236}">
                    <a16:creationId xmlns="" xmlns:a16="http://schemas.microsoft.com/office/drawing/2014/main" id="{2A235803-7EBA-4906-B0C9-71B762FC6F1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391776" y="5356225"/>
                <a:ext cx="168275" cy="325437"/>
              </a:xfrm>
              <a:custGeom>
                <a:avLst/>
                <a:gdLst>
                  <a:gd name="T0" fmla="*/ 2 w 56"/>
                  <a:gd name="T1" fmla="*/ 34 h 109"/>
                  <a:gd name="T2" fmla="*/ 53 w 56"/>
                  <a:gd name="T3" fmla="*/ 109 h 109"/>
                  <a:gd name="T4" fmla="*/ 44 w 56"/>
                  <a:gd name="T5" fmla="*/ 30 h 109"/>
                  <a:gd name="T6" fmla="*/ 32 w 56"/>
                  <a:gd name="T7" fmla="*/ 8 h 109"/>
                  <a:gd name="T8" fmla="*/ 8 w 56"/>
                  <a:gd name="T9" fmla="*/ 5 h 109"/>
                  <a:gd name="T10" fmla="*/ 2 w 56"/>
                  <a:gd name="T11" fmla="*/ 34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" h="109">
                    <a:moveTo>
                      <a:pt x="2" y="34"/>
                    </a:moveTo>
                    <a:cubicBezTo>
                      <a:pt x="10" y="64"/>
                      <a:pt x="28" y="91"/>
                      <a:pt x="53" y="109"/>
                    </a:cubicBezTo>
                    <a:cubicBezTo>
                      <a:pt x="56" y="82"/>
                      <a:pt x="53" y="55"/>
                      <a:pt x="44" y="30"/>
                    </a:cubicBezTo>
                    <a:cubicBezTo>
                      <a:pt x="42" y="22"/>
                      <a:pt x="38" y="14"/>
                      <a:pt x="32" y="8"/>
                    </a:cubicBezTo>
                    <a:cubicBezTo>
                      <a:pt x="25" y="3"/>
                      <a:pt x="15" y="0"/>
                      <a:pt x="8" y="5"/>
                    </a:cubicBezTo>
                    <a:cubicBezTo>
                      <a:pt x="0" y="11"/>
                      <a:pt x="0" y="24"/>
                      <a:pt x="2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5" name="Freeform 53">
                <a:extLst>
                  <a:ext uri="{FF2B5EF4-FFF2-40B4-BE49-F238E27FC236}">
                    <a16:creationId xmlns="" xmlns:a16="http://schemas.microsoft.com/office/drawing/2014/main" id="{4E9CA433-01C7-494A-9176-6F2BEAD96DF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167938" y="5302250"/>
                <a:ext cx="155575" cy="400050"/>
              </a:xfrm>
              <a:custGeom>
                <a:avLst/>
                <a:gdLst>
                  <a:gd name="T0" fmla="*/ 39 w 52"/>
                  <a:gd name="T1" fmla="*/ 134 h 134"/>
                  <a:gd name="T2" fmla="*/ 42 w 52"/>
                  <a:gd name="T3" fmla="*/ 131 h 134"/>
                  <a:gd name="T4" fmla="*/ 45 w 52"/>
                  <a:gd name="T5" fmla="*/ 133 h 134"/>
                  <a:gd name="T6" fmla="*/ 41 w 52"/>
                  <a:gd name="T7" fmla="*/ 27 h 134"/>
                  <a:gd name="T8" fmla="*/ 15 w 52"/>
                  <a:gd name="T9" fmla="*/ 0 h 134"/>
                  <a:gd name="T10" fmla="*/ 1 w 52"/>
                  <a:gd name="T11" fmla="*/ 40 h 134"/>
                  <a:gd name="T12" fmla="*/ 39 w 52"/>
                  <a:gd name="T13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134">
                    <a:moveTo>
                      <a:pt x="39" y="134"/>
                    </a:moveTo>
                    <a:cubicBezTo>
                      <a:pt x="42" y="131"/>
                      <a:pt x="42" y="131"/>
                      <a:pt x="42" y="131"/>
                    </a:cubicBezTo>
                    <a:cubicBezTo>
                      <a:pt x="43" y="132"/>
                      <a:pt x="44" y="132"/>
                      <a:pt x="45" y="133"/>
                    </a:cubicBezTo>
                    <a:cubicBezTo>
                      <a:pt x="45" y="97"/>
                      <a:pt x="52" y="61"/>
                      <a:pt x="41" y="27"/>
                    </a:cubicBezTo>
                    <a:cubicBezTo>
                      <a:pt x="37" y="14"/>
                      <a:pt x="29" y="1"/>
                      <a:pt x="15" y="0"/>
                    </a:cubicBezTo>
                    <a:cubicBezTo>
                      <a:pt x="3" y="8"/>
                      <a:pt x="0" y="25"/>
                      <a:pt x="1" y="40"/>
                    </a:cubicBezTo>
                    <a:cubicBezTo>
                      <a:pt x="3" y="74"/>
                      <a:pt x="16" y="108"/>
                      <a:pt x="39" y="1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6" name="Freeform 54">
                <a:extLst>
                  <a:ext uri="{FF2B5EF4-FFF2-40B4-BE49-F238E27FC236}">
                    <a16:creationId xmlns="" xmlns:a16="http://schemas.microsoft.com/office/drawing/2014/main" id="{7D975321-5D69-49AE-AB95-CD1288AC745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10007601" y="5033963"/>
                <a:ext cx="1814513" cy="709612"/>
              </a:xfrm>
              <a:custGeom>
                <a:avLst/>
                <a:gdLst>
                  <a:gd name="T0" fmla="*/ 5 w 608"/>
                  <a:gd name="T1" fmla="*/ 9 h 238"/>
                  <a:gd name="T2" fmla="*/ 10 w 608"/>
                  <a:gd name="T3" fmla="*/ 3 h 238"/>
                  <a:gd name="T4" fmla="*/ 603 w 608"/>
                  <a:gd name="T5" fmla="*/ 229 h 238"/>
                  <a:gd name="T6" fmla="*/ 601 w 608"/>
                  <a:gd name="T7" fmla="*/ 237 h 238"/>
                  <a:gd name="T8" fmla="*/ 5 w 608"/>
                  <a:gd name="T9" fmla="*/ 9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8" h="238">
                    <a:moveTo>
                      <a:pt x="5" y="9"/>
                    </a:moveTo>
                    <a:cubicBezTo>
                      <a:pt x="0" y="6"/>
                      <a:pt x="6" y="0"/>
                      <a:pt x="10" y="3"/>
                    </a:cubicBezTo>
                    <a:cubicBezTo>
                      <a:pt x="183" y="130"/>
                      <a:pt x="389" y="208"/>
                      <a:pt x="603" y="229"/>
                    </a:cubicBezTo>
                    <a:cubicBezTo>
                      <a:pt x="608" y="230"/>
                      <a:pt x="607" y="238"/>
                      <a:pt x="601" y="237"/>
                    </a:cubicBezTo>
                    <a:cubicBezTo>
                      <a:pt x="386" y="217"/>
                      <a:pt x="179" y="137"/>
                      <a:pt x="5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grpSp>
          <p:nvGrpSpPr>
            <p:cNvPr id="4208" name="Group 4207">
              <a:extLst>
                <a:ext uri="{FF2B5EF4-FFF2-40B4-BE49-F238E27FC236}">
                  <a16:creationId xmlns="" xmlns:a16="http://schemas.microsoft.com/office/drawing/2014/main" id="{FA1082CE-B1B8-4405-970B-C2FE6A459BE4}"/>
                </a:ext>
              </a:extLst>
            </p:cNvPr>
            <p:cNvGrpSpPr/>
            <p:nvPr/>
          </p:nvGrpSpPr>
          <p:grpSpPr>
            <a:xfrm>
              <a:off x="6219826" y="3913188"/>
              <a:ext cx="2312988" cy="2128837"/>
              <a:chOff x="6219826" y="3913188"/>
              <a:chExt cx="2312988" cy="2128837"/>
            </a:xfrm>
          </p:grpSpPr>
          <p:sp>
            <p:nvSpPr>
              <p:cNvPr id="77" name="Freeform 55">
                <a:extLst>
                  <a:ext uri="{FF2B5EF4-FFF2-40B4-BE49-F238E27FC236}">
                    <a16:creationId xmlns="" xmlns:a16="http://schemas.microsoft.com/office/drawing/2014/main" id="{BAB3863F-0AEB-4FE0-A37C-C57EE634677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521576" y="5376863"/>
                <a:ext cx="685800" cy="239712"/>
              </a:xfrm>
              <a:custGeom>
                <a:avLst/>
                <a:gdLst>
                  <a:gd name="T0" fmla="*/ 2 w 230"/>
                  <a:gd name="T1" fmla="*/ 60 h 80"/>
                  <a:gd name="T2" fmla="*/ 7 w 230"/>
                  <a:gd name="T3" fmla="*/ 54 h 80"/>
                  <a:gd name="T4" fmla="*/ 8 w 230"/>
                  <a:gd name="T5" fmla="*/ 52 h 80"/>
                  <a:gd name="T6" fmla="*/ 186 w 230"/>
                  <a:gd name="T7" fmla="*/ 1 h 80"/>
                  <a:gd name="T8" fmla="*/ 230 w 230"/>
                  <a:gd name="T9" fmla="*/ 22 h 80"/>
                  <a:gd name="T10" fmla="*/ 153 w 230"/>
                  <a:gd name="T11" fmla="*/ 69 h 80"/>
                  <a:gd name="T12" fmla="*/ 34 w 230"/>
                  <a:gd name="T13" fmla="*/ 75 h 80"/>
                  <a:gd name="T14" fmla="*/ 1 w 230"/>
                  <a:gd name="T15" fmla="*/ 64 h 80"/>
                  <a:gd name="T16" fmla="*/ 0 w 230"/>
                  <a:gd name="T17" fmla="*/ 63 h 80"/>
                  <a:gd name="T18" fmla="*/ 2 w 230"/>
                  <a:gd name="T19" fmla="*/ 6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0" h="80">
                    <a:moveTo>
                      <a:pt x="2" y="60"/>
                    </a:moveTo>
                    <a:cubicBezTo>
                      <a:pt x="4" y="58"/>
                      <a:pt x="5" y="56"/>
                      <a:pt x="7" y="54"/>
                    </a:cubicBezTo>
                    <a:cubicBezTo>
                      <a:pt x="8" y="53"/>
                      <a:pt x="8" y="53"/>
                      <a:pt x="8" y="52"/>
                    </a:cubicBezTo>
                    <a:cubicBezTo>
                      <a:pt x="61" y="18"/>
                      <a:pt x="124" y="0"/>
                      <a:pt x="186" y="1"/>
                    </a:cubicBezTo>
                    <a:cubicBezTo>
                      <a:pt x="203" y="2"/>
                      <a:pt x="223" y="6"/>
                      <a:pt x="230" y="22"/>
                    </a:cubicBezTo>
                    <a:cubicBezTo>
                      <a:pt x="216" y="49"/>
                      <a:pt x="184" y="62"/>
                      <a:pt x="153" y="69"/>
                    </a:cubicBezTo>
                    <a:cubicBezTo>
                      <a:pt x="114" y="78"/>
                      <a:pt x="73" y="80"/>
                      <a:pt x="34" y="75"/>
                    </a:cubicBezTo>
                    <a:cubicBezTo>
                      <a:pt x="22" y="73"/>
                      <a:pt x="10" y="71"/>
                      <a:pt x="1" y="64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1" y="62"/>
                      <a:pt x="1" y="61"/>
                      <a:pt x="2" y="60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8" name="Freeform 56">
                <a:extLst>
                  <a:ext uri="{FF2B5EF4-FFF2-40B4-BE49-F238E27FC236}">
                    <a16:creationId xmlns="" xmlns:a16="http://schemas.microsoft.com/office/drawing/2014/main" id="{DCFE7636-6AA4-4E95-B43A-CB3677F249E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450138" y="5030788"/>
                <a:ext cx="533400" cy="260350"/>
              </a:xfrm>
              <a:custGeom>
                <a:avLst/>
                <a:gdLst>
                  <a:gd name="T0" fmla="*/ 174 w 179"/>
                  <a:gd name="T1" fmla="*/ 37 h 87"/>
                  <a:gd name="T2" fmla="*/ 130 w 179"/>
                  <a:gd name="T3" fmla="*/ 66 h 87"/>
                  <a:gd name="T4" fmla="*/ 0 w 179"/>
                  <a:gd name="T5" fmla="*/ 82 h 87"/>
                  <a:gd name="T6" fmla="*/ 0 w 179"/>
                  <a:gd name="T7" fmla="*/ 81 h 87"/>
                  <a:gd name="T8" fmla="*/ 0 w 179"/>
                  <a:gd name="T9" fmla="*/ 76 h 87"/>
                  <a:gd name="T10" fmla="*/ 122 w 179"/>
                  <a:gd name="T11" fmla="*/ 7 h 87"/>
                  <a:gd name="T12" fmla="*/ 172 w 179"/>
                  <a:gd name="T13" fmla="*/ 12 h 87"/>
                  <a:gd name="T14" fmla="*/ 179 w 179"/>
                  <a:gd name="T15" fmla="*/ 25 h 87"/>
                  <a:gd name="T16" fmla="*/ 174 w 179"/>
                  <a:gd name="T17" fmla="*/ 3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87">
                    <a:moveTo>
                      <a:pt x="174" y="37"/>
                    </a:moveTo>
                    <a:cubicBezTo>
                      <a:pt x="163" y="51"/>
                      <a:pt x="147" y="59"/>
                      <a:pt x="130" y="66"/>
                    </a:cubicBezTo>
                    <a:cubicBezTo>
                      <a:pt x="89" y="82"/>
                      <a:pt x="44" y="87"/>
                      <a:pt x="0" y="82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80"/>
                      <a:pt x="0" y="78"/>
                      <a:pt x="0" y="76"/>
                    </a:cubicBezTo>
                    <a:cubicBezTo>
                      <a:pt x="33" y="43"/>
                      <a:pt x="76" y="18"/>
                      <a:pt x="122" y="7"/>
                    </a:cubicBezTo>
                    <a:cubicBezTo>
                      <a:pt x="139" y="2"/>
                      <a:pt x="159" y="0"/>
                      <a:pt x="172" y="12"/>
                    </a:cubicBezTo>
                    <a:cubicBezTo>
                      <a:pt x="176" y="15"/>
                      <a:pt x="179" y="20"/>
                      <a:pt x="179" y="25"/>
                    </a:cubicBezTo>
                    <a:cubicBezTo>
                      <a:pt x="179" y="29"/>
                      <a:pt x="177" y="33"/>
                      <a:pt x="174" y="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79" name="Freeform 57">
                <a:extLst>
                  <a:ext uri="{FF2B5EF4-FFF2-40B4-BE49-F238E27FC236}">
                    <a16:creationId xmlns="" xmlns:a16="http://schemas.microsoft.com/office/drawing/2014/main" id="{21DCB30E-1B73-4E3A-B9E5-77E1241C36B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75526" y="4789488"/>
                <a:ext cx="479425" cy="233362"/>
              </a:xfrm>
              <a:custGeom>
                <a:avLst/>
                <a:gdLst>
                  <a:gd name="T0" fmla="*/ 161 w 161"/>
                  <a:gd name="T1" fmla="*/ 27 h 78"/>
                  <a:gd name="T2" fmla="*/ 135 w 161"/>
                  <a:gd name="T3" fmla="*/ 55 h 78"/>
                  <a:gd name="T4" fmla="*/ 2 w 161"/>
                  <a:gd name="T5" fmla="*/ 78 h 78"/>
                  <a:gd name="T6" fmla="*/ 1 w 161"/>
                  <a:gd name="T7" fmla="*/ 78 h 78"/>
                  <a:gd name="T8" fmla="*/ 0 w 161"/>
                  <a:gd name="T9" fmla="*/ 72 h 78"/>
                  <a:gd name="T10" fmla="*/ 2 w 161"/>
                  <a:gd name="T11" fmla="*/ 71 h 78"/>
                  <a:gd name="T12" fmla="*/ 120 w 161"/>
                  <a:gd name="T13" fmla="*/ 0 h 78"/>
                  <a:gd name="T14" fmla="*/ 147 w 161"/>
                  <a:gd name="T15" fmla="*/ 5 h 78"/>
                  <a:gd name="T16" fmla="*/ 161 w 161"/>
                  <a:gd name="T17" fmla="*/ 2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" h="78">
                    <a:moveTo>
                      <a:pt x="161" y="27"/>
                    </a:moveTo>
                    <a:cubicBezTo>
                      <a:pt x="160" y="40"/>
                      <a:pt x="147" y="50"/>
                      <a:pt x="135" y="55"/>
                    </a:cubicBezTo>
                    <a:cubicBezTo>
                      <a:pt x="94" y="74"/>
                      <a:pt x="47" y="78"/>
                      <a:pt x="2" y="78"/>
                    </a:cubicBezTo>
                    <a:cubicBezTo>
                      <a:pt x="1" y="78"/>
                      <a:pt x="1" y="78"/>
                      <a:pt x="1" y="78"/>
                    </a:cubicBezTo>
                    <a:cubicBezTo>
                      <a:pt x="0" y="76"/>
                      <a:pt x="0" y="74"/>
                      <a:pt x="0" y="72"/>
                    </a:cubicBezTo>
                    <a:cubicBezTo>
                      <a:pt x="1" y="72"/>
                      <a:pt x="2" y="72"/>
                      <a:pt x="2" y="71"/>
                    </a:cubicBezTo>
                    <a:cubicBezTo>
                      <a:pt x="31" y="33"/>
                      <a:pt x="73" y="1"/>
                      <a:pt x="120" y="0"/>
                    </a:cubicBezTo>
                    <a:cubicBezTo>
                      <a:pt x="129" y="0"/>
                      <a:pt x="139" y="1"/>
                      <a:pt x="147" y="5"/>
                    </a:cubicBezTo>
                    <a:cubicBezTo>
                      <a:pt x="155" y="10"/>
                      <a:pt x="161" y="18"/>
                      <a:pt x="161" y="27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0" name="Freeform 58">
                <a:extLst>
                  <a:ext uri="{FF2B5EF4-FFF2-40B4-BE49-F238E27FC236}">
                    <a16:creationId xmlns="" xmlns:a16="http://schemas.microsoft.com/office/drawing/2014/main" id="{81AFAD31-8D30-4166-B585-96D049860B9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175626" y="5054600"/>
                <a:ext cx="357188" cy="501650"/>
              </a:xfrm>
              <a:custGeom>
                <a:avLst/>
                <a:gdLst>
                  <a:gd name="T0" fmla="*/ 116 w 120"/>
                  <a:gd name="T1" fmla="*/ 161 h 168"/>
                  <a:gd name="T2" fmla="*/ 116 w 120"/>
                  <a:gd name="T3" fmla="*/ 162 h 168"/>
                  <a:gd name="T4" fmla="*/ 111 w 120"/>
                  <a:gd name="T5" fmla="*/ 168 h 168"/>
                  <a:gd name="T6" fmla="*/ 11 w 120"/>
                  <a:gd name="T7" fmla="*/ 60 h 168"/>
                  <a:gd name="T8" fmla="*/ 0 w 120"/>
                  <a:gd name="T9" fmla="*/ 29 h 168"/>
                  <a:gd name="T10" fmla="*/ 17 w 120"/>
                  <a:gd name="T11" fmla="*/ 2 h 168"/>
                  <a:gd name="T12" fmla="*/ 33 w 120"/>
                  <a:gd name="T13" fmla="*/ 2 h 168"/>
                  <a:gd name="T14" fmla="*/ 74 w 120"/>
                  <a:gd name="T15" fmla="*/ 38 h 168"/>
                  <a:gd name="T16" fmla="*/ 110 w 120"/>
                  <a:gd name="T17" fmla="*/ 99 h 168"/>
                  <a:gd name="T18" fmla="*/ 116 w 120"/>
                  <a:gd name="T19" fmla="*/ 16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" h="168">
                    <a:moveTo>
                      <a:pt x="116" y="161"/>
                    </a:moveTo>
                    <a:cubicBezTo>
                      <a:pt x="116" y="162"/>
                      <a:pt x="116" y="162"/>
                      <a:pt x="116" y="162"/>
                    </a:cubicBezTo>
                    <a:cubicBezTo>
                      <a:pt x="114" y="164"/>
                      <a:pt x="113" y="166"/>
                      <a:pt x="111" y="168"/>
                    </a:cubicBezTo>
                    <a:cubicBezTo>
                      <a:pt x="70" y="140"/>
                      <a:pt x="36" y="103"/>
                      <a:pt x="11" y="60"/>
                    </a:cubicBezTo>
                    <a:cubicBezTo>
                      <a:pt x="6" y="51"/>
                      <a:pt x="0" y="40"/>
                      <a:pt x="0" y="29"/>
                    </a:cubicBezTo>
                    <a:cubicBezTo>
                      <a:pt x="0" y="17"/>
                      <a:pt x="6" y="5"/>
                      <a:pt x="17" y="2"/>
                    </a:cubicBezTo>
                    <a:cubicBezTo>
                      <a:pt x="22" y="0"/>
                      <a:pt x="28" y="1"/>
                      <a:pt x="33" y="2"/>
                    </a:cubicBezTo>
                    <a:cubicBezTo>
                      <a:pt x="51" y="7"/>
                      <a:pt x="63" y="23"/>
                      <a:pt x="74" y="38"/>
                    </a:cubicBezTo>
                    <a:cubicBezTo>
                      <a:pt x="88" y="57"/>
                      <a:pt x="101" y="77"/>
                      <a:pt x="110" y="99"/>
                    </a:cubicBezTo>
                    <a:cubicBezTo>
                      <a:pt x="117" y="119"/>
                      <a:pt x="120" y="140"/>
                      <a:pt x="116" y="161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1" name="Freeform 59">
                <a:extLst>
                  <a:ext uri="{FF2B5EF4-FFF2-40B4-BE49-F238E27FC236}">
                    <a16:creationId xmlns="" xmlns:a16="http://schemas.microsoft.com/office/drawing/2014/main" id="{1B8A74C3-62C1-4D5A-B2BB-B78BE62C583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96163" y="4551363"/>
                <a:ext cx="346075" cy="207962"/>
              </a:xfrm>
              <a:custGeom>
                <a:avLst/>
                <a:gdLst>
                  <a:gd name="T0" fmla="*/ 2 w 116"/>
                  <a:gd name="T1" fmla="*/ 66 h 70"/>
                  <a:gd name="T2" fmla="*/ 1 w 116"/>
                  <a:gd name="T3" fmla="*/ 67 h 70"/>
                  <a:gd name="T4" fmla="*/ 0 w 116"/>
                  <a:gd name="T5" fmla="*/ 64 h 70"/>
                  <a:gd name="T6" fmla="*/ 44 w 116"/>
                  <a:gd name="T7" fmla="*/ 22 h 70"/>
                  <a:gd name="T8" fmla="*/ 100 w 116"/>
                  <a:gd name="T9" fmla="*/ 5 h 70"/>
                  <a:gd name="T10" fmla="*/ 115 w 116"/>
                  <a:gd name="T11" fmla="*/ 17 h 70"/>
                  <a:gd name="T12" fmla="*/ 106 w 116"/>
                  <a:gd name="T13" fmla="*/ 34 h 70"/>
                  <a:gd name="T14" fmla="*/ 3 w 116"/>
                  <a:gd name="T15" fmla="*/ 70 h 70"/>
                  <a:gd name="T16" fmla="*/ 2 w 116"/>
                  <a:gd name="T17" fmla="*/ 6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70">
                    <a:moveTo>
                      <a:pt x="2" y="66"/>
                    </a:moveTo>
                    <a:cubicBezTo>
                      <a:pt x="2" y="67"/>
                      <a:pt x="1" y="67"/>
                      <a:pt x="1" y="67"/>
                    </a:cubicBezTo>
                    <a:cubicBezTo>
                      <a:pt x="1" y="66"/>
                      <a:pt x="0" y="65"/>
                      <a:pt x="0" y="64"/>
                    </a:cubicBezTo>
                    <a:cubicBezTo>
                      <a:pt x="14" y="49"/>
                      <a:pt x="28" y="34"/>
                      <a:pt x="44" y="22"/>
                    </a:cubicBezTo>
                    <a:cubicBezTo>
                      <a:pt x="60" y="10"/>
                      <a:pt x="81" y="0"/>
                      <a:pt x="100" y="5"/>
                    </a:cubicBezTo>
                    <a:cubicBezTo>
                      <a:pt x="107" y="6"/>
                      <a:pt x="114" y="11"/>
                      <a:pt x="115" y="17"/>
                    </a:cubicBezTo>
                    <a:cubicBezTo>
                      <a:pt x="116" y="24"/>
                      <a:pt x="111" y="30"/>
                      <a:pt x="106" y="34"/>
                    </a:cubicBezTo>
                    <a:cubicBezTo>
                      <a:pt x="78" y="58"/>
                      <a:pt x="38" y="60"/>
                      <a:pt x="3" y="70"/>
                    </a:cubicBezTo>
                    <a:lnTo>
                      <a:pt x="2" y="66"/>
                    </a:ln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2" name="Freeform 60">
                <a:extLst>
                  <a:ext uri="{FF2B5EF4-FFF2-40B4-BE49-F238E27FC236}">
                    <a16:creationId xmlns="" xmlns:a16="http://schemas.microsoft.com/office/drawing/2014/main" id="{150920A0-8325-46A5-9C88-C696211914A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986713" y="4833938"/>
                <a:ext cx="339725" cy="430212"/>
              </a:xfrm>
              <a:custGeom>
                <a:avLst/>
                <a:gdLst>
                  <a:gd name="T0" fmla="*/ 114 w 114"/>
                  <a:gd name="T1" fmla="*/ 137 h 144"/>
                  <a:gd name="T2" fmla="*/ 110 w 114"/>
                  <a:gd name="T3" fmla="*/ 144 h 144"/>
                  <a:gd name="T4" fmla="*/ 36 w 114"/>
                  <a:gd name="T5" fmla="*/ 74 h 144"/>
                  <a:gd name="T6" fmla="*/ 0 w 114"/>
                  <a:gd name="T7" fmla="*/ 6 h 144"/>
                  <a:gd name="T8" fmla="*/ 43 w 114"/>
                  <a:gd name="T9" fmla="*/ 14 h 144"/>
                  <a:gd name="T10" fmla="*/ 114 w 114"/>
                  <a:gd name="T11" fmla="*/ 137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144">
                    <a:moveTo>
                      <a:pt x="114" y="137"/>
                    </a:moveTo>
                    <a:cubicBezTo>
                      <a:pt x="113" y="140"/>
                      <a:pt x="112" y="142"/>
                      <a:pt x="110" y="144"/>
                    </a:cubicBezTo>
                    <a:cubicBezTo>
                      <a:pt x="85" y="122"/>
                      <a:pt x="59" y="99"/>
                      <a:pt x="36" y="74"/>
                    </a:cubicBezTo>
                    <a:cubicBezTo>
                      <a:pt x="18" y="55"/>
                      <a:pt x="0" y="32"/>
                      <a:pt x="0" y="6"/>
                    </a:cubicBezTo>
                    <a:cubicBezTo>
                      <a:pt x="14" y="0"/>
                      <a:pt x="30" y="6"/>
                      <a:pt x="43" y="14"/>
                    </a:cubicBezTo>
                    <a:cubicBezTo>
                      <a:pt x="84" y="41"/>
                      <a:pt x="111" y="88"/>
                      <a:pt x="114" y="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3" name="Freeform 61">
                <a:extLst>
                  <a:ext uri="{FF2B5EF4-FFF2-40B4-BE49-F238E27FC236}">
                    <a16:creationId xmlns="" xmlns:a16="http://schemas.microsoft.com/office/drawing/2014/main" id="{34C52A35-9F50-4305-BA74-ABE8FF7199D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854951" y="4640263"/>
                <a:ext cx="341313" cy="366712"/>
              </a:xfrm>
              <a:custGeom>
                <a:avLst/>
                <a:gdLst>
                  <a:gd name="T0" fmla="*/ 114 w 114"/>
                  <a:gd name="T1" fmla="*/ 122 h 123"/>
                  <a:gd name="T2" fmla="*/ 114 w 114"/>
                  <a:gd name="T3" fmla="*/ 122 h 123"/>
                  <a:gd name="T4" fmla="*/ 108 w 114"/>
                  <a:gd name="T5" fmla="*/ 121 h 123"/>
                  <a:gd name="T6" fmla="*/ 64 w 114"/>
                  <a:gd name="T7" fmla="*/ 94 h 123"/>
                  <a:gd name="T8" fmla="*/ 35 w 114"/>
                  <a:gd name="T9" fmla="*/ 74 h 123"/>
                  <a:gd name="T10" fmla="*/ 13 w 114"/>
                  <a:gd name="T11" fmla="*/ 49 h 123"/>
                  <a:gd name="T12" fmla="*/ 7 w 114"/>
                  <a:gd name="T13" fmla="*/ 11 h 123"/>
                  <a:gd name="T14" fmla="*/ 29 w 114"/>
                  <a:gd name="T15" fmla="*/ 0 h 123"/>
                  <a:gd name="T16" fmla="*/ 54 w 114"/>
                  <a:gd name="T17" fmla="*/ 7 h 123"/>
                  <a:gd name="T18" fmla="*/ 98 w 114"/>
                  <a:gd name="T19" fmla="*/ 60 h 123"/>
                  <a:gd name="T20" fmla="*/ 114 w 114"/>
                  <a:gd name="T21" fmla="*/ 1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4" h="123">
                    <a:moveTo>
                      <a:pt x="114" y="122"/>
                    </a:moveTo>
                    <a:cubicBezTo>
                      <a:pt x="114" y="122"/>
                      <a:pt x="114" y="122"/>
                      <a:pt x="114" y="122"/>
                    </a:cubicBezTo>
                    <a:cubicBezTo>
                      <a:pt x="112" y="123"/>
                      <a:pt x="110" y="122"/>
                      <a:pt x="108" y="121"/>
                    </a:cubicBezTo>
                    <a:cubicBezTo>
                      <a:pt x="94" y="112"/>
                      <a:pt x="79" y="103"/>
                      <a:pt x="64" y="94"/>
                    </a:cubicBezTo>
                    <a:cubicBezTo>
                      <a:pt x="54" y="88"/>
                      <a:pt x="44" y="81"/>
                      <a:pt x="35" y="74"/>
                    </a:cubicBezTo>
                    <a:cubicBezTo>
                      <a:pt x="26" y="67"/>
                      <a:pt x="19" y="58"/>
                      <a:pt x="13" y="49"/>
                    </a:cubicBezTo>
                    <a:cubicBezTo>
                      <a:pt x="6" y="38"/>
                      <a:pt x="0" y="23"/>
                      <a:pt x="7" y="11"/>
                    </a:cubicBezTo>
                    <a:cubicBezTo>
                      <a:pt x="12" y="4"/>
                      <a:pt x="21" y="0"/>
                      <a:pt x="29" y="0"/>
                    </a:cubicBezTo>
                    <a:cubicBezTo>
                      <a:pt x="38" y="0"/>
                      <a:pt x="46" y="3"/>
                      <a:pt x="54" y="7"/>
                    </a:cubicBezTo>
                    <a:cubicBezTo>
                      <a:pt x="74" y="19"/>
                      <a:pt x="88" y="39"/>
                      <a:pt x="98" y="60"/>
                    </a:cubicBezTo>
                    <a:cubicBezTo>
                      <a:pt x="106" y="80"/>
                      <a:pt x="110" y="101"/>
                      <a:pt x="114" y="12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4" name="Freeform 62">
                <a:extLst>
                  <a:ext uri="{FF2B5EF4-FFF2-40B4-BE49-F238E27FC236}">
                    <a16:creationId xmlns="" xmlns:a16="http://schemas.microsoft.com/office/drawing/2014/main" id="{673D2373-8246-4B68-B78D-26C1B2C23F3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72351" y="4375150"/>
                <a:ext cx="306388" cy="166687"/>
              </a:xfrm>
              <a:custGeom>
                <a:avLst/>
                <a:gdLst>
                  <a:gd name="T0" fmla="*/ 98 w 103"/>
                  <a:gd name="T1" fmla="*/ 6 h 56"/>
                  <a:gd name="T2" fmla="*/ 93 w 103"/>
                  <a:gd name="T3" fmla="*/ 25 h 56"/>
                  <a:gd name="T4" fmla="*/ 48 w 103"/>
                  <a:gd name="T5" fmla="*/ 50 h 56"/>
                  <a:gd name="T6" fmla="*/ 0 w 103"/>
                  <a:gd name="T7" fmla="*/ 56 h 56"/>
                  <a:gd name="T8" fmla="*/ 2 w 103"/>
                  <a:gd name="T9" fmla="*/ 50 h 56"/>
                  <a:gd name="T10" fmla="*/ 54 w 103"/>
                  <a:gd name="T11" fmla="*/ 11 h 56"/>
                  <a:gd name="T12" fmla="*/ 90 w 103"/>
                  <a:gd name="T13" fmla="*/ 2 h 56"/>
                  <a:gd name="T14" fmla="*/ 98 w 103"/>
                  <a:gd name="T15" fmla="*/ 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3" h="56">
                    <a:moveTo>
                      <a:pt x="98" y="6"/>
                    </a:moveTo>
                    <a:cubicBezTo>
                      <a:pt x="103" y="12"/>
                      <a:pt x="98" y="20"/>
                      <a:pt x="93" y="25"/>
                    </a:cubicBezTo>
                    <a:cubicBezTo>
                      <a:pt x="81" y="37"/>
                      <a:pt x="65" y="45"/>
                      <a:pt x="48" y="50"/>
                    </a:cubicBezTo>
                    <a:cubicBezTo>
                      <a:pt x="33" y="54"/>
                      <a:pt x="16" y="56"/>
                      <a:pt x="0" y="56"/>
                    </a:cubicBezTo>
                    <a:cubicBezTo>
                      <a:pt x="1" y="54"/>
                      <a:pt x="1" y="52"/>
                      <a:pt x="2" y="50"/>
                    </a:cubicBezTo>
                    <a:cubicBezTo>
                      <a:pt x="17" y="34"/>
                      <a:pt x="34" y="21"/>
                      <a:pt x="54" y="11"/>
                    </a:cubicBezTo>
                    <a:cubicBezTo>
                      <a:pt x="65" y="5"/>
                      <a:pt x="77" y="0"/>
                      <a:pt x="90" y="2"/>
                    </a:cubicBezTo>
                    <a:cubicBezTo>
                      <a:pt x="93" y="3"/>
                      <a:pt x="96" y="4"/>
                      <a:pt x="98" y="6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5" name="Freeform 63">
                <a:extLst>
                  <a:ext uri="{FF2B5EF4-FFF2-40B4-BE49-F238E27FC236}">
                    <a16:creationId xmlns="" xmlns:a16="http://schemas.microsoft.com/office/drawing/2014/main" id="{2EB42844-064B-4926-B9CD-CF498F02A49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742238" y="4494213"/>
                <a:ext cx="298450" cy="257175"/>
              </a:xfrm>
              <a:custGeom>
                <a:avLst/>
                <a:gdLst>
                  <a:gd name="T0" fmla="*/ 98 w 100"/>
                  <a:gd name="T1" fmla="*/ 85 h 86"/>
                  <a:gd name="T2" fmla="*/ 98 w 100"/>
                  <a:gd name="T3" fmla="*/ 86 h 86"/>
                  <a:gd name="T4" fmla="*/ 93 w 100"/>
                  <a:gd name="T5" fmla="*/ 85 h 86"/>
                  <a:gd name="T6" fmla="*/ 40 w 100"/>
                  <a:gd name="T7" fmla="*/ 61 h 86"/>
                  <a:gd name="T8" fmla="*/ 3 w 100"/>
                  <a:gd name="T9" fmla="*/ 18 h 86"/>
                  <a:gd name="T10" fmla="*/ 5 w 100"/>
                  <a:gd name="T11" fmla="*/ 2 h 86"/>
                  <a:gd name="T12" fmla="*/ 16 w 100"/>
                  <a:gd name="T13" fmla="*/ 2 h 86"/>
                  <a:gd name="T14" fmla="*/ 100 w 100"/>
                  <a:gd name="T15" fmla="*/ 82 h 86"/>
                  <a:gd name="T16" fmla="*/ 98 w 100"/>
                  <a:gd name="T17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0" h="86">
                    <a:moveTo>
                      <a:pt x="98" y="85"/>
                    </a:moveTo>
                    <a:cubicBezTo>
                      <a:pt x="98" y="85"/>
                      <a:pt x="98" y="86"/>
                      <a:pt x="98" y="86"/>
                    </a:cubicBezTo>
                    <a:cubicBezTo>
                      <a:pt x="96" y="86"/>
                      <a:pt x="94" y="86"/>
                      <a:pt x="93" y="85"/>
                    </a:cubicBezTo>
                    <a:cubicBezTo>
                      <a:pt x="75" y="78"/>
                      <a:pt x="57" y="71"/>
                      <a:pt x="40" y="61"/>
                    </a:cubicBezTo>
                    <a:cubicBezTo>
                      <a:pt x="24" y="50"/>
                      <a:pt x="10" y="36"/>
                      <a:pt x="3" y="18"/>
                    </a:cubicBezTo>
                    <a:cubicBezTo>
                      <a:pt x="1" y="12"/>
                      <a:pt x="0" y="5"/>
                      <a:pt x="5" y="2"/>
                    </a:cubicBezTo>
                    <a:cubicBezTo>
                      <a:pt x="8" y="0"/>
                      <a:pt x="12" y="1"/>
                      <a:pt x="16" y="2"/>
                    </a:cubicBezTo>
                    <a:cubicBezTo>
                      <a:pt x="54" y="14"/>
                      <a:pt x="86" y="45"/>
                      <a:pt x="100" y="82"/>
                    </a:cubicBezTo>
                    <a:cubicBezTo>
                      <a:pt x="99" y="83"/>
                      <a:pt x="99" y="84"/>
                      <a:pt x="98" y="85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6" name="Freeform 64">
                <a:extLst>
                  <a:ext uri="{FF2B5EF4-FFF2-40B4-BE49-F238E27FC236}">
                    <a16:creationId xmlns="" xmlns:a16="http://schemas.microsoft.com/office/drawing/2014/main" id="{A7D4D25A-257F-425E-9EDC-49E3D39DF0C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89813" y="4225925"/>
                <a:ext cx="244475" cy="161925"/>
              </a:xfrm>
              <a:custGeom>
                <a:avLst/>
                <a:gdLst>
                  <a:gd name="T0" fmla="*/ 82 w 82"/>
                  <a:gd name="T1" fmla="*/ 10 h 54"/>
                  <a:gd name="T2" fmla="*/ 65 w 82"/>
                  <a:gd name="T3" fmla="*/ 32 h 54"/>
                  <a:gd name="T4" fmla="*/ 1 w 82"/>
                  <a:gd name="T5" fmla="*/ 54 h 54"/>
                  <a:gd name="T6" fmla="*/ 0 w 82"/>
                  <a:gd name="T7" fmla="*/ 54 h 54"/>
                  <a:gd name="T8" fmla="*/ 54 w 82"/>
                  <a:gd name="T9" fmla="*/ 5 h 54"/>
                  <a:gd name="T10" fmla="*/ 79 w 82"/>
                  <a:gd name="T11" fmla="*/ 4 h 54"/>
                  <a:gd name="T12" fmla="*/ 81 w 82"/>
                  <a:gd name="T13" fmla="*/ 6 h 54"/>
                  <a:gd name="T14" fmla="*/ 82 w 82"/>
                  <a:gd name="T15" fmla="*/ 1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2" h="54">
                    <a:moveTo>
                      <a:pt x="82" y="10"/>
                    </a:moveTo>
                    <a:cubicBezTo>
                      <a:pt x="80" y="20"/>
                      <a:pt x="73" y="27"/>
                      <a:pt x="65" y="32"/>
                    </a:cubicBezTo>
                    <a:cubicBezTo>
                      <a:pt x="47" y="46"/>
                      <a:pt x="24" y="54"/>
                      <a:pt x="1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12" y="32"/>
                      <a:pt x="31" y="15"/>
                      <a:pt x="54" y="5"/>
                    </a:cubicBezTo>
                    <a:cubicBezTo>
                      <a:pt x="62" y="2"/>
                      <a:pt x="71" y="0"/>
                      <a:pt x="79" y="4"/>
                    </a:cubicBezTo>
                    <a:cubicBezTo>
                      <a:pt x="80" y="5"/>
                      <a:pt x="81" y="5"/>
                      <a:pt x="81" y="6"/>
                    </a:cubicBezTo>
                    <a:cubicBezTo>
                      <a:pt x="82" y="8"/>
                      <a:pt x="82" y="9"/>
                      <a:pt x="82" y="10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7" name="Freeform 65">
                <a:extLst>
                  <a:ext uri="{FF2B5EF4-FFF2-40B4-BE49-F238E27FC236}">
                    <a16:creationId xmlns="" xmlns:a16="http://schemas.microsoft.com/office/drawing/2014/main" id="{1D8C2FA1-CE05-417B-8E19-2E188B66451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691438" y="4387850"/>
                <a:ext cx="280988" cy="160337"/>
              </a:xfrm>
              <a:custGeom>
                <a:avLst/>
                <a:gdLst>
                  <a:gd name="T0" fmla="*/ 94 w 94"/>
                  <a:gd name="T1" fmla="*/ 53 h 54"/>
                  <a:gd name="T2" fmla="*/ 93 w 94"/>
                  <a:gd name="T3" fmla="*/ 54 h 54"/>
                  <a:gd name="T4" fmla="*/ 5 w 94"/>
                  <a:gd name="T5" fmla="*/ 17 h 54"/>
                  <a:gd name="T6" fmla="*/ 1 w 94"/>
                  <a:gd name="T7" fmla="*/ 8 h 54"/>
                  <a:gd name="T8" fmla="*/ 9 w 94"/>
                  <a:gd name="T9" fmla="*/ 3 h 54"/>
                  <a:gd name="T10" fmla="*/ 59 w 94"/>
                  <a:gd name="T11" fmla="*/ 18 h 54"/>
                  <a:gd name="T12" fmla="*/ 92 w 94"/>
                  <a:gd name="T13" fmla="*/ 52 h 54"/>
                  <a:gd name="T14" fmla="*/ 94 w 94"/>
                  <a:gd name="T15" fmla="*/ 53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4" h="54">
                    <a:moveTo>
                      <a:pt x="94" y="53"/>
                    </a:moveTo>
                    <a:cubicBezTo>
                      <a:pt x="93" y="54"/>
                      <a:pt x="93" y="54"/>
                      <a:pt x="93" y="54"/>
                    </a:cubicBezTo>
                    <a:cubicBezTo>
                      <a:pt x="60" y="53"/>
                      <a:pt x="27" y="41"/>
                      <a:pt x="5" y="17"/>
                    </a:cubicBezTo>
                    <a:cubicBezTo>
                      <a:pt x="2" y="15"/>
                      <a:pt x="0" y="11"/>
                      <a:pt x="1" y="8"/>
                    </a:cubicBezTo>
                    <a:cubicBezTo>
                      <a:pt x="2" y="5"/>
                      <a:pt x="6" y="4"/>
                      <a:pt x="9" y="3"/>
                    </a:cubicBezTo>
                    <a:cubicBezTo>
                      <a:pt x="27" y="0"/>
                      <a:pt x="44" y="9"/>
                      <a:pt x="59" y="18"/>
                    </a:cubicBezTo>
                    <a:cubicBezTo>
                      <a:pt x="73" y="27"/>
                      <a:pt x="86" y="37"/>
                      <a:pt x="92" y="52"/>
                    </a:cubicBezTo>
                    <a:lnTo>
                      <a:pt x="94" y="53"/>
                    </a:ln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8" name="Freeform 66">
                <a:extLst>
                  <a:ext uri="{FF2B5EF4-FFF2-40B4-BE49-F238E27FC236}">
                    <a16:creationId xmlns="" xmlns:a16="http://schemas.microsoft.com/office/drawing/2014/main" id="{9653A338-EDB3-4E6A-856F-F88A8A78B79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429501" y="4119563"/>
                <a:ext cx="173038" cy="115887"/>
              </a:xfrm>
              <a:custGeom>
                <a:avLst/>
                <a:gdLst>
                  <a:gd name="T0" fmla="*/ 58 w 58"/>
                  <a:gd name="T1" fmla="*/ 6 h 39"/>
                  <a:gd name="T2" fmla="*/ 48 w 58"/>
                  <a:gd name="T3" fmla="*/ 21 h 39"/>
                  <a:gd name="T4" fmla="*/ 1 w 58"/>
                  <a:gd name="T5" fmla="*/ 39 h 39"/>
                  <a:gd name="T6" fmla="*/ 0 w 58"/>
                  <a:gd name="T7" fmla="*/ 37 h 39"/>
                  <a:gd name="T8" fmla="*/ 34 w 58"/>
                  <a:gd name="T9" fmla="*/ 4 h 39"/>
                  <a:gd name="T10" fmla="*/ 52 w 58"/>
                  <a:gd name="T11" fmla="*/ 0 h 39"/>
                  <a:gd name="T12" fmla="*/ 57 w 58"/>
                  <a:gd name="T13" fmla="*/ 2 h 39"/>
                  <a:gd name="T14" fmla="*/ 58 w 58"/>
                  <a:gd name="T15" fmla="*/ 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39">
                    <a:moveTo>
                      <a:pt x="58" y="6"/>
                    </a:moveTo>
                    <a:cubicBezTo>
                      <a:pt x="57" y="12"/>
                      <a:pt x="53" y="17"/>
                      <a:pt x="48" y="21"/>
                    </a:cubicBezTo>
                    <a:cubicBezTo>
                      <a:pt x="35" y="32"/>
                      <a:pt x="17" y="36"/>
                      <a:pt x="1" y="39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7" y="23"/>
                      <a:pt x="19" y="10"/>
                      <a:pt x="34" y="4"/>
                    </a:cubicBezTo>
                    <a:cubicBezTo>
                      <a:pt x="39" y="1"/>
                      <a:pt x="46" y="0"/>
                      <a:pt x="52" y="0"/>
                    </a:cubicBezTo>
                    <a:cubicBezTo>
                      <a:pt x="54" y="0"/>
                      <a:pt x="56" y="0"/>
                      <a:pt x="57" y="2"/>
                    </a:cubicBezTo>
                    <a:cubicBezTo>
                      <a:pt x="58" y="3"/>
                      <a:pt x="58" y="5"/>
                      <a:pt x="58" y="6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89" name="Freeform 67">
                <a:extLst>
                  <a:ext uri="{FF2B5EF4-FFF2-40B4-BE49-F238E27FC236}">
                    <a16:creationId xmlns="" xmlns:a16="http://schemas.microsoft.com/office/drawing/2014/main" id="{505C58CD-89BA-429A-8916-A6AAE41ACF85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640638" y="4229100"/>
                <a:ext cx="214313" cy="163512"/>
              </a:xfrm>
              <a:custGeom>
                <a:avLst/>
                <a:gdLst>
                  <a:gd name="T0" fmla="*/ 72 w 72"/>
                  <a:gd name="T1" fmla="*/ 52 h 55"/>
                  <a:gd name="T2" fmla="*/ 69 w 72"/>
                  <a:gd name="T3" fmla="*/ 53 h 55"/>
                  <a:gd name="T4" fmla="*/ 66 w 72"/>
                  <a:gd name="T5" fmla="*/ 54 h 55"/>
                  <a:gd name="T6" fmla="*/ 42 w 72"/>
                  <a:gd name="T7" fmla="*/ 47 h 55"/>
                  <a:gd name="T8" fmla="*/ 19 w 72"/>
                  <a:gd name="T9" fmla="*/ 38 h 55"/>
                  <a:gd name="T10" fmla="*/ 2 w 72"/>
                  <a:gd name="T11" fmla="*/ 20 h 55"/>
                  <a:gd name="T12" fmla="*/ 4 w 72"/>
                  <a:gd name="T13" fmla="*/ 4 h 55"/>
                  <a:gd name="T14" fmla="*/ 21 w 72"/>
                  <a:gd name="T15" fmla="*/ 2 h 55"/>
                  <a:gd name="T16" fmla="*/ 72 w 72"/>
                  <a:gd name="T17" fmla="*/ 5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5">
                    <a:moveTo>
                      <a:pt x="72" y="52"/>
                    </a:moveTo>
                    <a:cubicBezTo>
                      <a:pt x="69" y="53"/>
                      <a:pt x="69" y="53"/>
                      <a:pt x="69" y="53"/>
                    </a:cubicBezTo>
                    <a:cubicBezTo>
                      <a:pt x="69" y="54"/>
                      <a:pt x="67" y="55"/>
                      <a:pt x="66" y="54"/>
                    </a:cubicBezTo>
                    <a:cubicBezTo>
                      <a:pt x="58" y="52"/>
                      <a:pt x="50" y="50"/>
                      <a:pt x="42" y="47"/>
                    </a:cubicBezTo>
                    <a:cubicBezTo>
                      <a:pt x="34" y="45"/>
                      <a:pt x="26" y="42"/>
                      <a:pt x="19" y="38"/>
                    </a:cubicBezTo>
                    <a:cubicBezTo>
                      <a:pt x="12" y="34"/>
                      <a:pt x="5" y="28"/>
                      <a:pt x="2" y="20"/>
                    </a:cubicBezTo>
                    <a:cubicBezTo>
                      <a:pt x="0" y="15"/>
                      <a:pt x="0" y="8"/>
                      <a:pt x="4" y="4"/>
                    </a:cubicBezTo>
                    <a:cubicBezTo>
                      <a:pt x="8" y="0"/>
                      <a:pt x="15" y="0"/>
                      <a:pt x="21" y="2"/>
                    </a:cubicBezTo>
                    <a:cubicBezTo>
                      <a:pt x="45" y="7"/>
                      <a:pt x="65" y="28"/>
                      <a:pt x="72" y="5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0" name="Freeform 68">
                <a:extLst>
                  <a:ext uri="{FF2B5EF4-FFF2-40B4-BE49-F238E27FC236}">
                    <a16:creationId xmlns="" xmlns:a16="http://schemas.microsoft.com/office/drawing/2014/main" id="{49D2C3B2-4876-4A01-9017-DCDAFC1EC80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604126" y="4106863"/>
                <a:ext cx="185738" cy="128587"/>
              </a:xfrm>
              <a:custGeom>
                <a:avLst/>
                <a:gdLst>
                  <a:gd name="T0" fmla="*/ 62 w 62"/>
                  <a:gd name="T1" fmla="*/ 41 h 43"/>
                  <a:gd name="T2" fmla="*/ 61 w 62"/>
                  <a:gd name="T3" fmla="*/ 43 h 43"/>
                  <a:gd name="T4" fmla="*/ 5 w 62"/>
                  <a:gd name="T5" fmla="*/ 18 h 43"/>
                  <a:gd name="T6" fmla="*/ 0 w 62"/>
                  <a:gd name="T7" fmla="*/ 9 h 43"/>
                  <a:gd name="T8" fmla="*/ 5 w 62"/>
                  <a:gd name="T9" fmla="*/ 2 h 43"/>
                  <a:gd name="T10" fmla="*/ 15 w 62"/>
                  <a:gd name="T11" fmla="*/ 1 h 43"/>
                  <a:gd name="T12" fmla="*/ 62 w 62"/>
                  <a:gd name="T13" fmla="*/ 4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43">
                    <a:moveTo>
                      <a:pt x="62" y="41"/>
                    </a:moveTo>
                    <a:cubicBezTo>
                      <a:pt x="62" y="42"/>
                      <a:pt x="62" y="42"/>
                      <a:pt x="61" y="43"/>
                    </a:cubicBezTo>
                    <a:cubicBezTo>
                      <a:pt x="41" y="39"/>
                      <a:pt x="20" y="32"/>
                      <a:pt x="5" y="18"/>
                    </a:cubicBezTo>
                    <a:cubicBezTo>
                      <a:pt x="2" y="15"/>
                      <a:pt x="0" y="13"/>
                      <a:pt x="0" y="9"/>
                    </a:cubicBezTo>
                    <a:cubicBezTo>
                      <a:pt x="0" y="6"/>
                      <a:pt x="2" y="3"/>
                      <a:pt x="5" y="2"/>
                    </a:cubicBezTo>
                    <a:cubicBezTo>
                      <a:pt x="8" y="0"/>
                      <a:pt x="12" y="1"/>
                      <a:pt x="15" y="1"/>
                    </a:cubicBezTo>
                    <a:cubicBezTo>
                      <a:pt x="37" y="3"/>
                      <a:pt x="56" y="20"/>
                      <a:pt x="62" y="41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1" name="Freeform 69">
                <a:extLst>
                  <a:ext uri="{FF2B5EF4-FFF2-40B4-BE49-F238E27FC236}">
                    <a16:creationId xmlns="" xmlns:a16="http://schemas.microsoft.com/office/drawing/2014/main" id="{D0FAD2BF-9557-46CD-84F0-2C6A8079BE0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529513" y="3913188"/>
                <a:ext cx="104775" cy="233362"/>
              </a:xfrm>
              <a:custGeom>
                <a:avLst/>
                <a:gdLst>
                  <a:gd name="T0" fmla="*/ 15 w 35"/>
                  <a:gd name="T1" fmla="*/ 75 h 78"/>
                  <a:gd name="T2" fmla="*/ 14 w 35"/>
                  <a:gd name="T3" fmla="*/ 78 h 78"/>
                  <a:gd name="T4" fmla="*/ 14 w 35"/>
                  <a:gd name="T5" fmla="*/ 77 h 78"/>
                  <a:gd name="T6" fmla="*/ 4 w 35"/>
                  <a:gd name="T7" fmla="*/ 19 h 78"/>
                  <a:gd name="T8" fmla="*/ 8 w 35"/>
                  <a:gd name="T9" fmla="*/ 7 h 78"/>
                  <a:gd name="T10" fmla="*/ 19 w 35"/>
                  <a:gd name="T11" fmla="*/ 0 h 78"/>
                  <a:gd name="T12" fmla="*/ 32 w 35"/>
                  <a:gd name="T13" fmla="*/ 9 h 78"/>
                  <a:gd name="T14" fmla="*/ 34 w 35"/>
                  <a:gd name="T15" fmla="*/ 25 h 78"/>
                  <a:gd name="T16" fmla="*/ 18 w 35"/>
                  <a:gd name="T17" fmla="*/ 76 h 78"/>
                  <a:gd name="T18" fmla="*/ 15 w 35"/>
                  <a:gd name="T19" fmla="*/ 7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" h="78">
                    <a:moveTo>
                      <a:pt x="15" y="75"/>
                    </a:moveTo>
                    <a:cubicBezTo>
                      <a:pt x="15" y="76"/>
                      <a:pt x="14" y="77"/>
                      <a:pt x="14" y="78"/>
                    </a:cubicBezTo>
                    <a:cubicBezTo>
                      <a:pt x="14" y="77"/>
                      <a:pt x="14" y="77"/>
                      <a:pt x="14" y="77"/>
                    </a:cubicBezTo>
                    <a:cubicBezTo>
                      <a:pt x="4" y="60"/>
                      <a:pt x="0" y="39"/>
                      <a:pt x="4" y="19"/>
                    </a:cubicBezTo>
                    <a:cubicBezTo>
                      <a:pt x="5" y="15"/>
                      <a:pt x="6" y="10"/>
                      <a:pt x="8" y="7"/>
                    </a:cubicBezTo>
                    <a:cubicBezTo>
                      <a:pt x="11" y="3"/>
                      <a:pt x="14" y="1"/>
                      <a:pt x="19" y="0"/>
                    </a:cubicBezTo>
                    <a:cubicBezTo>
                      <a:pt x="24" y="0"/>
                      <a:pt x="29" y="4"/>
                      <a:pt x="32" y="9"/>
                    </a:cubicBezTo>
                    <a:cubicBezTo>
                      <a:pt x="34" y="14"/>
                      <a:pt x="35" y="20"/>
                      <a:pt x="34" y="25"/>
                    </a:cubicBezTo>
                    <a:cubicBezTo>
                      <a:pt x="33" y="43"/>
                      <a:pt x="26" y="60"/>
                      <a:pt x="18" y="76"/>
                    </a:cubicBezTo>
                    <a:lnTo>
                      <a:pt x="15" y="75"/>
                    </a:ln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2" name="Freeform 70">
                <a:extLst>
                  <a:ext uri="{FF2B5EF4-FFF2-40B4-BE49-F238E27FC236}">
                    <a16:creationId xmlns="" xmlns:a16="http://schemas.microsoft.com/office/drawing/2014/main" id="{05A23EEE-D971-41C0-982E-67753AC233D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575551" y="4106863"/>
                <a:ext cx="746125" cy="1622425"/>
              </a:xfrm>
              <a:custGeom>
                <a:avLst/>
                <a:gdLst>
                  <a:gd name="T0" fmla="*/ 249 w 250"/>
                  <a:gd name="T1" fmla="*/ 7 h 544"/>
                  <a:gd name="T2" fmla="*/ 241 w 250"/>
                  <a:gd name="T3" fmla="*/ 5 h 544"/>
                  <a:gd name="T4" fmla="*/ 3 w 250"/>
                  <a:gd name="T5" fmla="*/ 535 h 544"/>
                  <a:gd name="T6" fmla="*/ 9 w 250"/>
                  <a:gd name="T7" fmla="*/ 541 h 544"/>
                  <a:gd name="T8" fmla="*/ 249 w 250"/>
                  <a:gd name="T9" fmla="*/ 7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0" h="544">
                    <a:moveTo>
                      <a:pt x="249" y="7"/>
                    </a:moveTo>
                    <a:cubicBezTo>
                      <a:pt x="250" y="2"/>
                      <a:pt x="242" y="0"/>
                      <a:pt x="241" y="5"/>
                    </a:cubicBezTo>
                    <a:cubicBezTo>
                      <a:pt x="211" y="200"/>
                      <a:pt x="129" y="384"/>
                      <a:pt x="3" y="535"/>
                    </a:cubicBezTo>
                    <a:cubicBezTo>
                      <a:pt x="0" y="539"/>
                      <a:pt x="6" y="544"/>
                      <a:pt x="9" y="541"/>
                    </a:cubicBezTo>
                    <a:cubicBezTo>
                      <a:pt x="135" y="388"/>
                      <a:pt x="219" y="203"/>
                      <a:pt x="249" y="7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3" name="Freeform 71">
                <a:extLst>
                  <a:ext uri="{FF2B5EF4-FFF2-40B4-BE49-F238E27FC236}">
                    <a16:creationId xmlns="" xmlns:a16="http://schemas.microsoft.com/office/drawing/2014/main" id="{322ACDB0-7B2A-4D1C-B236-6CA05B200F6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73901" y="5278438"/>
                <a:ext cx="593725" cy="247650"/>
              </a:xfrm>
              <a:custGeom>
                <a:avLst/>
                <a:gdLst>
                  <a:gd name="T0" fmla="*/ 195 w 199"/>
                  <a:gd name="T1" fmla="*/ 58 h 83"/>
                  <a:gd name="T2" fmla="*/ 172 w 199"/>
                  <a:gd name="T3" fmla="*/ 72 h 83"/>
                  <a:gd name="T4" fmla="*/ 0 w 199"/>
                  <a:gd name="T5" fmla="*/ 37 h 83"/>
                  <a:gd name="T6" fmla="*/ 0 w 199"/>
                  <a:gd name="T7" fmla="*/ 30 h 83"/>
                  <a:gd name="T8" fmla="*/ 5 w 199"/>
                  <a:gd name="T9" fmla="*/ 25 h 83"/>
                  <a:gd name="T10" fmla="*/ 97 w 199"/>
                  <a:gd name="T11" fmla="*/ 2 h 83"/>
                  <a:gd name="T12" fmla="*/ 185 w 199"/>
                  <a:gd name="T13" fmla="*/ 32 h 83"/>
                  <a:gd name="T14" fmla="*/ 195 w 199"/>
                  <a:gd name="T15" fmla="*/ 5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9" h="83">
                    <a:moveTo>
                      <a:pt x="195" y="58"/>
                    </a:moveTo>
                    <a:cubicBezTo>
                      <a:pt x="192" y="67"/>
                      <a:pt x="181" y="71"/>
                      <a:pt x="172" y="72"/>
                    </a:cubicBezTo>
                    <a:cubicBezTo>
                      <a:pt x="113" y="83"/>
                      <a:pt x="50" y="70"/>
                      <a:pt x="0" y="37"/>
                    </a:cubicBezTo>
                    <a:cubicBezTo>
                      <a:pt x="0" y="35"/>
                      <a:pt x="0" y="32"/>
                      <a:pt x="0" y="30"/>
                    </a:cubicBezTo>
                    <a:cubicBezTo>
                      <a:pt x="2" y="28"/>
                      <a:pt x="4" y="27"/>
                      <a:pt x="5" y="25"/>
                    </a:cubicBezTo>
                    <a:cubicBezTo>
                      <a:pt x="34" y="13"/>
                      <a:pt x="65" y="3"/>
                      <a:pt x="97" y="2"/>
                    </a:cubicBezTo>
                    <a:cubicBezTo>
                      <a:pt x="129" y="0"/>
                      <a:pt x="162" y="9"/>
                      <a:pt x="185" y="32"/>
                    </a:cubicBezTo>
                    <a:cubicBezTo>
                      <a:pt x="193" y="39"/>
                      <a:pt x="199" y="49"/>
                      <a:pt x="195" y="58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4" name="Freeform 72">
                <a:extLst>
                  <a:ext uri="{FF2B5EF4-FFF2-40B4-BE49-F238E27FC236}">
                    <a16:creationId xmlns="" xmlns:a16="http://schemas.microsoft.com/office/drawing/2014/main" id="{C0573D41-AFD6-48FC-9162-069A84081CE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894513" y="5010150"/>
                <a:ext cx="606425" cy="220662"/>
              </a:xfrm>
              <a:custGeom>
                <a:avLst/>
                <a:gdLst>
                  <a:gd name="T0" fmla="*/ 202 w 203"/>
                  <a:gd name="T1" fmla="*/ 22 h 74"/>
                  <a:gd name="T2" fmla="*/ 196 w 203"/>
                  <a:gd name="T3" fmla="*/ 32 h 74"/>
                  <a:gd name="T4" fmla="*/ 77 w 203"/>
                  <a:gd name="T5" fmla="*/ 74 h 74"/>
                  <a:gd name="T6" fmla="*/ 0 w 203"/>
                  <a:gd name="T7" fmla="*/ 66 h 74"/>
                  <a:gd name="T8" fmla="*/ 46 w 203"/>
                  <a:gd name="T9" fmla="*/ 27 h 74"/>
                  <a:gd name="T10" fmla="*/ 178 w 203"/>
                  <a:gd name="T11" fmla="*/ 4 h 74"/>
                  <a:gd name="T12" fmla="*/ 194 w 203"/>
                  <a:gd name="T13" fmla="*/ 8 h 74"/>
                  <a:gd name="T14" fmla="*/ 202 w 203"/>
                  <a:gd name="T15" fmla="*/ 2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3" h="74">
                    <a:moveTo>
                      <a:pt x="202" y="22"/>
                    </a:moveTo>
                    <a:cubicBezTo>
                      <a:pt x="201" y="26"/>
                      <a:pt x="199" y="29"/>
                      <a:pt x="196" y="32"/>
                    </a:cubicBezTo>
                    <a:cubicBezTo>
                      <a:pt x="166" y="63"/>
                      <a:pt x="120" y="73"/>
                      <a:pt x="77" y="74"/>
                    </a:cubicBezTo>
                    <a:cubicBezTo>
                      <a:pt x="51" y="74"/>
                      <a:pt x="25" y="71"/>
                      <a:pt x="0" y="66"/>
                    </a:cubicBezTo>
                    <a:cubicBezTo>
                      <a:pt x="9" y="47"/>
                      <a:pt x="28" y="35"/>
                      <a:pt x="46" y="27"/>
                    </a:cubicBezTo>
                    <a:cubicBezTo>
                      <a:pt x="87" y="8"/>
                      <a:pt x="133" y="0"/>
                      <a:pt x="178" y="4"/>
                    </a:cubicBezTo>
                    <a:cubicBezTo>
                      <a:pt x="184" y="4"/>
                      <a:pt x="189" y="5"/>
                      <a:pt x="194" y="8"/>
                    </a:cubicBezTo>
                    <a:cubicBezTo>
                      <a:pt x="199" y="11"/>
                      <a:pt x="203" y="16"/>
                      <a:pt x="202" y="2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5" name="Freeform 73">
                <a:extLst>
                  <a:ext uri="{FF2B5EF4-FFF2-40B4-BE49-F238E27FC236}">
                    <a16:creationId xmlns="" xmlns:a16="http://schemas.microsoft.com/office/drawing/2014/main" id="{3BEEEC4C-4826-4162-83BF-A422F22CE711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738938" y="4733925"/>
                <a:ext cx="555625" cy="222250"/>
              </a:xfrm>
              <a:custGeom>
                <a:avLst/>
                <a:gdLst>
                  <a:gd name="T0" fmla="*/ 179 w 186"/>
                  <a:gd name="T1" fmla="*/ 35 h 75"/>
                  <a:gd name="T2" fmla="*/ 146 w 186"/>
                  <a:gd name="T3" fmla="*/ 57 h 75"/>
                  <a:gd name="T4" fmla="*/ 0 w 186"/>
                  <a:gd name="T5" fmla="*/ 55 h 75"/>
                  <a:gd name="T6" fmla="*/ 107 w 186"/>
                  <a:gd name="T7" fmla="*/ 6 h 75"/>
                  <a:gd name="T8" fmla="*/ 172 w 186"/>
                  <a:gd name="T9" fmla="*/ 7 h 75"/>
                  <a:gd name="T10" fmla="*/ 181 w 186"/>
                  <a:gd name="T11" fmla="*/ 12 h 75"/>
                  <a:gd name="T12" fmla="*/ 179 w 186"/>
                  <a:gd name="T13" fmla="*/ 3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6" h="75">
                    <a:moveTo>
                      <a:pt x="179" y="35"/>
                    </a:moveTo>
                    <a:cubicBezTo>
                      <a:pt x="171" y="46"/>
                      <a:pt x="159" y="52"/>
                      <a:pt x="146" y="57"/>
                    </a:cubicBezTo>
                    <a:cubicBezTo>
                      <a:pt x="100" y="75"/>
                      <a:pt x="46" y="74"/>
                      <a:pt x="0" y="55"/>
                    </a:cubicBezTo>
                    <a:cubicBezTo>
                      <a:pt x="32" y="32"/>
                      <a:pt x="68" y="15"/>
                      <a:pt x="107" y="6"/>
                    </a:cubicBezTo>
                    <a:cubicBezTo>
                      <a:pt x="129" y="2"/>
                      <a:pt x="152" y="0"/>
                      <a:pt x="172" y="7"/>
                    </a:cubicBezTo>
                    <a:cubicBezTo>
                      <a:pt x="175" y="8"/>
                      <a:pt x="178" y="10"/>
                      <a:pt x="181" y="12"/>
                    </a:cubicBezTo>
                    <a:cubicBezTo>
                      <a:pt x="186" y="18"/>
                      <a:pt x="184" y="28"/>
                      <a:pt x="179" y="35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6" name="Freeform 74">
                <a:extLst>
                  <a:ext uri="{FF2B5EF4-FFF2-40B4-BE49-F238E27FC236}">
                    <a16:creationId xmlns="" xmlns:a16="http://schemas.microsoft.com/office/drawing/2014/main" id="{7A638E6B-FDD5-46C7-A5F8-2B597C456D5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664326" y="4538663"/>
                <a:ext cx="463550" cy="182562"/>
              </a:xfrm>
              <a:custGeom>
                <a:avLst/>
                <a:gdLst>
                  <a:gd name="T0" fmla="*/ 1 w 155"/>
                  <a:gd name="T1" fmla="*/ 48 h 61"/>
                  <a:gd name="T2" fmla="*/ 0 w 155"/>
                  <a:gd name="T3" fmla="*/ 48 h 61"/>
                  <a:gd name="T4" fmla="*/ 1 w 155"/>
                  <a:gd name="T5" fmla="*/ 46 h 61"/>
                  <a:gd name="T6" fmla="*/ 2 w 155"/>
                  <a:gd name="T7" fmla="*/ 47 h 61"/>
                  <a:gd name="T8" fmla="*/ 127 w 155"/>
                  <a:gd name="T9" fmla="*/ 1 h 61"/>
                  <a:gd name="T10" fmla="*/ 139 w 155"/>
                  <a:gd name="T11" fmla="*/ 2 h 61"/>
                  <a:gd name="T12" fmla="*/ 155 w 155"/>
                  <a:gd name="T13" fmla="*/ 12 h 61"/>
                  <a:gd name="T14" fmla="*/ 112 w 155"/>
                  <a:gd name="T15" fmla="*/ 45 h 61"/>
                  <a:gd name="T16" fmla="*/ 57 w 155"/>
                  <a:gd name="T17" fmla="*/ 57 h 61"/>
                  <a:gd name="T18" fmla="*/ 2 w 155"/>
                  <a:gd name="T19" fmla="*/ 51 h 61"/>
                  <a:gd name="T20" fmla="*/ 1 w 155"/>
                  <a:gd name="T21" fmla="*/ 4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5" h="61">
                    <a:moveTo>
                      <a:pt x="1" y="48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0" y="47"/>
                      <a:pt x="1" y="47"/>
                      <a:pt x="1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36" y="17"/>
                      <a:pt x="82" y="0"/>
                      <a:pt x="127" y="1"/>
                    </a:cubicBezTo>
                    <a:cubicBezTo>
                      <a:pt x="131" y="1"/>
                      <a:pt x="135" y="2"/>
                      <a:pt x="139" y="2"/>
                    </a:cubicBezTo>
                    <a:cubicBezTo>
                      <a:pt x="146" y="4"/>
                      <a:pt x="152" y="6"/>
                      <a:pt x="155" y="12"/>
                    </a:cubicBezTo>
                    <a:cubicBezTo>
                      <a:pt x="145" y="28"/>
                      <a:pt x="129" y="39"/>
                      <a:pt x="112" y="45"/>
                    </a:cubicBezTo>
                    <a:cubicBezTo>
                      <a:pt x="94" y="52"/>
                      <a:pt x="76" y="55"/>
                      <a:pt x="57" y="57"/>
                    </a:cubicBezTo>
                    <a:cubicBezTo>
                      <a:pt x="38" y="59"/>
                      <a:pt x="18" y="61"/>
                      <a:pt x="2" y="51"/>
                    </a:cubicBezTo>
                    <a:cubicBezTo>
                      <a:pt x="1" y="50"/>
                      <a:pt x="1" y="49"/>
                      <a:pt x="1" y="48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7" name="Freeform 75">
                <a:extLst>
                  <a:ext uri="{FF2B5EF4-FFF2-40B4-BE49-F238E27FC236}">
                    <a16:creationId xmlns="" xmlns:a16="http://schemas.microsoft.com/office/drawing/2014/main" id="{3DE737FF-8073-4624-866F-4C090C473FE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616701" y="4422775"/>
                <a:ext cx="284163" cy="98425"/>
              </a:xfrm>
              <a:custGeom>
                <a:avLst/>
                <a:gdLst>
                  <a:gd name="T0" fmla="*/ 93 w 95"/>
                  <a:gd name="T1" fmla="*/ 15 h 33"/>
                  <a:gd name="T2" fmla="*/ 89 w 95"/>
                  <a:gd name="T3" fmla="*/ 26 h 33"/>
                  <a:gd name="T4" fmla="*/ 61 w 95"/>
                  <a:gd name="T5" fmla="*/ 33 h 33"/>
                  <a:gd name="T6" fmla="*/ 14 w 95"/>
                  <a:gd name="T7" fmla="*/ 22 h 33"/>
                  <a:gd name="T8" fmla="*/ 1 w 95"/>
                  <a:gd name="T9" fmla="*/ 13 h 33"/>
                  <a:gd name="T10" fmla="*/ 0 w 95"/>
                  <a:gd name="T11" fmla="*/ 12 h 33"/>
                  <a:gd name="T12" fmla="*/ 6 w 95"/>
                  <a:gd name="T13" fmla="*/ 7 h 33"/>
                  <a:gd name="T14" fmla="*/ 85 w 95"/>
                  <a:gd name="T15" fmla="*/ 10 h 33"/>
                  <a:gd name="T16" fmla="*/ 93 w 95"/>
                  <a:gd name="T17" fmla="*/ 15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33">
                    <a:moveTo>
                      <a:pt x="93" y="15"/>
                    </a:moveTo>
                    <a:cubicBezTo>
                      <a:pt x="95" y="19"/>
                      <a:pt x="92" y="23"/>
                      <a:pt x="89" y="26"/>
                    </a:cubicBezTo>
                    <a:cubicBezTo>
                      <a:pt x="81" y="32"/>
                      <a:pt x="70" y="33"/>
                      <a:pt x="61" y="33"/>
                    </a:cubicBezTo>
                    <a:cubicBezTo>
                      <a:pt x="44" y="32"/>
                      <a:pt x="28" y="29"/>
                      <a:pt x="14" y="22"/>
                    </a:cubicBezTo>
                    <a:cubicBezTo>
                      <a:pt x="9" y="20"/>
                      <a:pt x="4" y="17"/>
                      <a:pt x="1" y="13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0"/>
                      <a:pt x="4" y="8"/>
                      <a:pt x="6" y="7"/>
                    </a:cubicBezTo>
                    <a:cubicBezTo>
                      <a:pt x="32" y="0"/>
                      <a:pt x="60" y="1"/>
                      <a:pt x="85" y="10"/>
                    </a:cubicBezTo>
                    <a:cubicBezTo>
                      <a:pt x="88" y="11"/>
                      <a:pt x="91" y="12"/>
                      <a:pt x="93" y="15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8" name="Freeform 76">
                <a:extLst>
                  <a:ext uri="{FF2B5EF4-FFF2-40B4-BE49-F238E27FC236}">
                    <a16:creationId xmlns="" xmlns:a16="http://schemas.microsoft.com/office/drawing/2014/main" id="{15E48BD9-6B34-42DB-8DE2-5E12FF4E475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50013" y="4208463"/>
                <a:ext cx="328613" cy="163512"/>
              </a:xfrm>
              <a:custGeom>
                <a:avLst/>
                <a:gdLst>
                  <a:gd name="T0" fmla="*/ 3 w 110"/>
                  <a:gd name="T1" fmla="*/ 53 h 55"/>
                  <a:gd name="T2" fmla="*/ 0 w 110"/>
                  <a:gd name="T3" fmla="*/ 55 h 55"/>
                  <a:gd name="T4" fmla="*/ 39 w 110"/>
                  <a:gd name="T5" fmla="*/ 17 h 55"/>
                  <a:gd name="T6" fmla="*/ 95 w 110"/>
                  <a:gd name="T7" fmla="*/ 1 h 55"/>
                  <a:gd name="T8" fmla="*/ 109 w 110"/>
                  <a:gd name="T9" fmla="*/ 9 h 55"/>
                  <a:gd name="T10" fmla="*/ 102 w 110"/>
                  <a:gd name="T11" fmla="*/ 21 h 55"/>
                  <a:gd name="T12" fmla="*/ 4 w 110"/>
                  <a:gd name="T13" fmla="*/ 54 h 55"/>
                  <a:gd name="T14" fmla="*/ 3 w 110"/>
                  <a:gd name="T15" fmla="*/ 5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" h="55">
                    <a:moveTo>
                      <a:pt x="3" y="53"/>
                    </a:moveTo>
                    <a:cubicBezTo>
                      <a:pt x="2" y="54"/>
                      <a:pt x="1" y="54"/>
                      <a:pt x="0" y="55"/>
                    </a:cubicBezTo>
                    <a:cubicBezTo>
                      <a:pt x="11" y="40"/>
                      <a:pt x="24" y="27"/>
                      <a:pt x="39" y="17"/>
                    </a:cubicBezTo>
                    <a:cubicBezTo>
                      <a:pt x="56" y="6"/>
                      <a:pt x="76" y="0"/>
                      <a:pt x="95" y="1"/>
                    </a:cubicBezTo>
                    <a:cubicBezTo>
                      <a:pt x="101" y="1"/>
                      <a:pt x="108" y="3"/>
                      <a:pt x="109" y="9"/>
                    </a:cubicBezTo>
                    <a:cubicBezTo>
                      <a:pt x="110" y="14"/>
                      <a:pt x="106" y="18"/>
                      <a:pt x="102" y="21"/>
                    </a:cubicBezTo>
                    <a:cubicBezTo>
                      <a:pt x="75" y="43"/>
                      <a:pt x="40" y="55"/>
                      <a:pt x="4" y="54"/>
                    </a:cubicBezTo>
                    <a:lnTo>
                      <a:pt x="3" y="53"/>
                    </a:ln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99" name="Freeform 77">
                <a:extLst>
                  <a:ext uri="{FF2B5EF4-FFF2-40B4-BE49-F238E27FC236}">
                    <a16:creationId xmlns="" xmlns:a16="http://schemas.microsoft.com/office/drawing/2014/main" id="{F6344D7B-0559-465D-A79D-086D4A2133C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664451" y="4959350"/>
                <a:ext cx="244475" cy="439737"/>
              </a:xfrm>
              <a:custGeom>
                <a:avLst/>
                <a:gdLst>
                  <a:gd name="T0" fmla="*/ 81 w 82"/>
                  <a:gd name="T1" fmla="*/ 137 h 147"/>
                  <a:gd name="T2" fmla="*/ 72 w 82"/>
                  <a:gd name="T3" fmla="*/ 147 h 147"/>
                  <a:gd name="T4" fmla="*/ 10 w 82"/>
                  <a:gd name="T5" fmla="*/ 65 h 147"/>
                  <a:gd name="T6" fmla="*/ 1 w 82"/>
                  <a:gd name="T7" fmla="*/ 37 h 147"/>
                  <a:gd name="T8" fmla="*/ 8 w 82"/>
                  <a:gd name="T9" fmla="*/ 8 h 147"/>
                  <a:gd name="T10" fmla="*/ 18 w 82"/>
                  <a:gd name="T11" fmla="*/ 2 h 147"/>
                  <a:gd name="T12" fmla="*/ 42 w 82"/>
                  <a:gd name="T13" fmla="*/ 12 h 147"/>
                  <a:gd name="T14" fmla="*/ 76 w 82"/>
                  <a:gd name="T15" fmla="*/ 73 h 147"/>
                  <a:gd name="T16" fmla="*/ 81 w 82"/>
                  <a:gd name="T17" fmla="*/ 13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147">
                    <a:moveTo>
                      <a:pt x="81" y="137"/>
                    </a:moveTo>
                    <a:cubicBezTo>
                      <a:pt x="78" y="140"/>
                      <a:pt x="75" y="144"/>
                      <a:pt x="72" y="147"/>
                    </a:cubicBezTo>
                    <a:cubicBezTo>
                      <a:pt x="44" y="126"/>
                      <a:pt x="25" y="96"/>
                      <a:pt x="10" y="65"/>
                    </a:cubicBezTo>
                    <a:cubicBezTo>
                      <a:pt x="6" y="56"/>
                      <a:pt x="2" y="47"/>
                      <a:pt x="1" y="37"/>
                    </a:cubicBezTo>
                    <a:cubicBezTo>
                      <a:pt x="0" y="27"/>
                      <a:pt x="2" y="16"/>
                      <a:pt x="8" y="8"/>
                    </a:cubicBezTo>
                    <a:cubicBezTo>
                      <a:pt x="11" y="5"/>
                      <a:pt x="15" y="3"/>
                      <a:pt x="18" y="2"/>
                    </a:cubicBezTo>
                    <a:cubicBezTo>
                      <a:pt x="27" y="0"/>
                      <a:pt x="36" y="5"/>
                      <a:pt x="42" y="12"/>
                    </a:cubicBezTo>
                    <a:cubicBezTo>
                      <a:pt x="60" y="28"/>
                      <a:pt x="71" y="50"/>
                      <a:pt x="76" y="73"/>
                    </a:cubicBezTo>
                    <a:cubicBezTo>
                      <a:pt x="81" y="94"/>
                      <a:pt x="82" y="116"/>
                      <a:pt x="81" y="1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0" name="Freeform 78">
                <a:extLst>
                  <a:ext uri="{FF2B5EF4-FFF2-40B4-BE49-F238E27FC236}">
                    <a16:creationId xmlns="" xmlns:a16="http://schemas.microsoft.com/office/drawing/2014/main" id="{0B96310C-5294-44E2-AD05-EE511B850D1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467601" y="4637088"/>
                <a:ext cx="244475" cy="566737"/>
              </a:xfrm>
              <a:custGeom>
                <a:avLst/>
                <a:gdLst>
                  <a:gd name="T0" fmla="*/ 71 w 82"/>
                  <a:gd name="T1" fmla="*/ 181 h 190"/>
                  <a:gd name="T2" fmla="*/ 64 w 82"/>
                  <a:gd name="T3" fmla="*/ 190 h 190"/>
                  <a:gd name="T4" fmla="*/ 59 w 82"/>
                  <a:gd name="T5" fmla="*/ 185 h 190"/>
                  <a:gd name="T6" fmla="*/ 12 w 82"/>
                  <a:gd name="T7" fmla="*/ 100 h 190"/>
                  <a:gd name="T8" fmla="*/ 0 w 82"/>
                  <a:gd name="T9" fmla="*/ 52 h 190"/>
                  <a:gd name="T10" fmla="*/ 17 w 82"/>
                  <a:gd name="T11" fmla="*/ 7 h 190"/>
                  <a:gd name="T12" fmla="*/ 28 w 82"/>
                  <a:gd name="T13" fmla="*/ 1 h 190"/>
                  <a:gd name="T14" fmla="*/ 39 w 82"/>
                  <a:gd name="T15" fmla="*/ 3 h 190"/>
                  <a:gd name="T16" fmla="*/ 67 w 82"/>
                  <a:gd name="T17" fmla="*/ 41 h 190"/>
                  <a:gd name="T18" fmla="*/ 71 w 82"/>
                  <a:gd name="T19" fmla="*/ 181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2" h="190">
                    <a:moveTo>
                      <a:pt x="71" y="181"/>
                    </a:moveTo>
                    <a:cubicBezTo>
                      <a:pt x="69" y="184"/>
                      <a:pt x="67" y="187"/>
                      <a:pt x="64" y="190"/>
                    </a:cubicBezTo>
                    <a:cubicBezTo>
                      <a:pt x="62" y="189"/>
                      <a:pt x="61" y="187"/>
                      <a:pt x="59" y="185"/>
                    </a:cubicBezTo>
                    <a:cubicBezTo>
                      <a:pt x="40" y="159"/>
                      <a:pt x="24" y="130"/>
                      <a:pt x="12" y="100"/>
                    </a:cubicBezTo>
                    <a:cubicBezTo>
                      <a:pt x="6" y="85"/>
                      <a:pt x="1" y="69"/>
                      <a:pt x="0" y="52"/>
                    </a:cubicBezTo>
                    <a:cubicBezTo>
                      <a:pt x="0" y="36"/>
                      <a:pt x="5" y="19"/>
                      <a:pt x="17" y="7"/>
                    </a:cubicBezTo>
                    <a:cubicBezTo>
                      <a:pt x="20" y="4"/>
                      <a:pt x="23" y="1"/>
                      <a:pt x="28" y="1"/>
                    </a:cubicBezTo>
                    <a:cubicBezTo>
                      <a:pt x="31" y="0"/>
                      <a:pt x="35" y="1"/>
                      <a:pt x="39" y="3"/>
                    </a:cubicBezTo>
                    <a:cubicBezTo>
                      <a:pt x="53" y="10"/>
                      <a:pt x="62" y="26"/>
                      <a:pt x="67" y="41"/>
                    </a:cubicBezTo>
                    <a:cubicBezTo>
                      <a:pt x="82" y="86"/>
                      <a:pt x="77" y="134"/>
                      <a:pt x="71" y="181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1" name="Freeform 79">
                <a:extLst>
                  <a:ext uri="{FF2B5EF4-FFF2-40B4-BE49-F238E27FC236}">
                    <a16:creationId xmlns="" xmlns:a16="http://schemas.microsoft.com/office/drawing/2014/main" id="{1CC2DA4F-5883-4FF7-A876-59588243468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270751" y="4429125"/>
                <a:ext cx="190500" cy="485775"/>
              </a:xfrm>
              <a:custGeom>
                <a:avLst/>
                <a:gdLst>
                  <a:gd name="T0" fmla="*/ 56 w 64"/>
                  <a:gd name="T1" fmla="*/ 158 h 163"/>
                  <a:gd name="T2" fmla="*/ 52 w 64"/>
                  <a:gd name="T3" fmla="*/ 163 h 163"/>
                  <a:gd name="T4" fmla="*/ 50 w 64"/>
                  <a:gd name="T5" fmla="*/ 161 h 163"/>
                  <a:gd name="T6" fmla="*/ 14 w 64"/>
                  <a:gd name="T7" fmla="*/ 96 h 163"/>
                  <a:gd name="T8" fmla="*/ 13 w 64"/>
                  <a:gd name="T9" fmla="*/ 14 h 163"/>
                  <a:gd name="T10" fmla="*/ 28 w 64"/>
                  <a:gd name="T11" fmla="*/ 1 h 163"/>
                  <a:gd name="T12" fmla="*/ 49 w 64"/>
                  <a:gd name="T13" fmla="*/ 16 h 163"/>
                  <a:gd name="T14" fmla="*/ 64 w 64"/>
                  <a:gd name="T15" fmla="*/ 83 h 163"/>
                  <a:gd name="T16" fmla="*/ 56 w 64"/>
                  <a:gd name="T17" fmla="*/ 152 h 163"/>
                  <a:gd name="T18" fmla="*/ 59 w 64"/>
                  <a:gd name="T19" fmla="*/ 154 h 163"/>
                  <a:gd name="T20" fmla="*/ 56 w 64"/>
                  <a:gd name="T21" fmla="*/ 157 h 163"/>
                  <a:gd name="T22" fmla="*/ 56 w 64"/>
                  <a:gd name="T23" fmla="*/ 158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" h="163">
                    <a:moveTo>
                      <a:pt x="56" y="158"/>
                    </a:moveTo>
                    <a:cubicBezTo>
                      <a:pt x="54" y="160"/>
                      <a:pt x="53" y="161"/>
                      <a:pt x="52" y="163"/>
                    </a:cubicBezTo>
                    <a:cubicBezTo>
                      <a:pt x="50" y="161"/>
                      <a:pt x="50" y="161"/>
                      <a:pt x="50" y="161"/>
                    </a:cubicBezTo>
                    <a:cubicBezTo>
                      <a:pt x="34" y="141"/>
                      <a:pt x="22" y="119"/>
                      <a:pt x="14" y="96"/>
                    </a:cubicBezTo>
                    <a:cubicBezTo>
                      <a:pt x="4" y="69"/>
                      <a:pt x="0" y="38"/>
                      <a:pt x="13" y="14"/>
                    </a:cubicBezTo>
                    <a:cubicBezTo>
                      <a:pt x="17" y="8"/>
                      <a:pt x="22" y="2"/>
                      <a:pt x="28" y="1"/>
                    </a:cubicBezTo>
                    <a:cubicBezTo>
                      <a:pt x="38" y="0"/>
                      <a:pt x="45" y="8"/>
                      <a:pt x="49" y="16"/>
                    </a:cubicBezTo>
                    <a:cubicBezTo>
                      <a:pt x="61" y="37"/>
                      <a:pt x="64" y="60"/>
                      <a:pt x="64" y="83"/>
                    </a:cubicBezTo>
                    <a:cubicBezTo>
                      <a:pt x="64" y="106"/>
                      <a:pt x="60" y="129"/>
                      <a:pt x="56" y="152"/>
                    </a:cubicBezTo>
                    <a:cubicBezTo>
                      <a:pt x="59" y="154"/>
                      <a:pt x="59" y="154"/>
                      <a:pt x="59" y="154"/>
                    </a:cubicBezTo>
                    <a:cubicBezTo>
                      <a:pt x="58" y="155"/>
                      <a:pt x="57" y="156"/>
                      <a:pt x="56" y="157"/>
                    </a:cubicBezTo>
                    <a:lnTo>
                      <a:pt x="56" y="158"/>
                    </a:ln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2" name="Freeform 80">
                <a:extLst>
                  <a:ext uri="{FF2B5EF4-FFF2-40B4-BE49-F238E27FC236}">
                    <a16:creationId xmlns="" xmlns:a16="http://schemas.microsoft.com/office/drawing/2014/main" id="{431F3628-A4EE-4DF8-ACDD-1A987D44AD6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861176" y="4154488"/>
                <a:ext cx="134938" cy="298450"/>
              </a:xfrm>
              <a:custGeom>
                <a:avLst/>
                <a:gdLst>
                  <a:gd name="T0" fmla="*/ 27 w 45"/>
                  <a:gd name="T1" fmla="*/ 97 h 100"/>
                  <a:gd name="T2" fmla="*/ 26 w 45"/>
                  <a:gd name="T3" fmla="*/ 100 h 100"/>
                  <a:gd name="T4" fmla="*/ 4 w 45"/>
                  <a:gd name="T5" fmla="*/ 54 h 100"/>
                  <a:gd name="T6" fmla="*/ 13 w 45"/>
                  <a:gd name="T7" fmla="*/ 6 h 100"/>
                  <a:gd name="T8" fmla="*/ 23 w 45"/>
                  <a:gd name="T9" fmla="*/ 2 h 100"/>
                  <a:gd name="T10" fmla="*/ 27 w 45"/>
                  <a:gd name="T11" fmla="*/ 5 h 100"/>
                  <a:gd name="T12" fmla="*/ 41 w 45"/>
                  <a:gd name="T13" fmla="*/ 43 h 100"/>
                  <a:gd name="T14" fmla="*/ 35 w 45"/>
                  <a:gd name="T15" fmla="*/ 96 h 100"/>
                  <a:gd name="T16" fmla="*/ 35 w 45"/>
                  <a:gd name="T17" fmla="*/ 97 h 100"/>
                  <a:gd name="T18" fmla="*/ 30 w 45"/>
                  <a:gd name="T19" fmla="*/ 99 h 100"/>
                  <a:gd name="T20" fmla="*/ 27 w 45"/>
                  <a:gd name="T21" fmla="*/ 9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" h="100">
                    <a:moveTo>
                      <a:pt x="27" y="97"/>
                    </a:moveTo>
                    <a:cubicBezTo>
                      <a:pt x="27" y="98"/>
                      <a:pt x="26" y="99"/>
                      <a:pt x="26" y="100"/>
                    </a:cubicBezTo>
                    <a:cubicBezTo>
                      <a:pt x="16" y="86"/>
                      <a:pt x="7" y="71"/>
                      <a:pt x="4" y="54"/>
                    </a:cubicBezTo>
                    <a:cubicBezTo>
                      <a:pt x="0" y="38"/>
                      <a:pt x="2" y="19"/>
                      <a:pt x="13" y="6"/>
                    </a:cubicBezTo>
                    <a:cubicBezTo>
                      <a:pt x="15" y="3"/>
                      <a:pt x="19" y="0"/>
                      <a:pt x="23" y="2"/>
                    </a:cubicBezTo>
                    <a:cubicBezTo>
                      <a:pt x="25" y="2"/>
                      <a:pt x="26" y="3"/>
                      <a:pt x="27" y="5"/>
                    </a:cubicBezTo>
                    <a:cubicBezTo>
                      <a:pt x="36" y="15"/>
                      <a:pt x="39" y="29"/>
                      <a:pt x="41" y="43"/>
                    </a:cubicBezTo>
                    <a:cubicBezTo>
                      <a:pt x="44" y="61"/>
                      <a:pt x="45" y="81"/>
                      <a:pt x="35" y="96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4" y="98"/>
                      <a:pt x="32" y="98"/>
                      <a:pt x="30" y="99"/>
                    </a:cubicBezTo>
                    <a:lnTo>
                      <a:pt x="27" y="97"/>
                    </a:ln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3" name="Freeform 81">
                <a:extLst>
                  <a:ext uri="{FF2B5EF4-FFF2-40B4-BE49-F238E27FC236}">
                    <a16:creationId xmlns="" xmlns:a16="http://schemas.microsoft.com/office/drawing/2014/main" id="{E9781090-C4DE-4555-A90C-760536C3DF6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067551" y="4249738"/>
                <a:ext cx="152400" cy="430212"/>
              </a:xfrm>
              <a:custGeom>
                <a:avLst/>
                <a:gdLst>
                  <a:gd name="T0" fmla="*/ 49 w 51"/>
                  <a:gd name="T1" fmla="*/ 65 h 144"/>
                  <a:gd name="T2" fmla="*/ 30 w 51"/>
                  <a:gd name="T3" fmla="*/ 144 h 144"/>
                  <a:gd name="T4" fmla="*/ 3 w 51"/>
                  <a:gd name="T5" fmla="*/ 89 h 144"/>
                  <a:gd name="T6" fmla="*/ 9 w 51"/>
                  <a:gd name="T7" fmla="*/ 22 h 144"/>
                  <a:gd name="T8" fmla="*/ 21 w 51"/>
                  <a:gd name="T9" fmla="*/ 2 h 144"/>
                  <a:gd name="T10" fmla="*/ 28 w 51"/>
                  <a:gd name="T11" fmla="*/ 1 h 144"/>
                  <a:gd name="T12" fmla="*/ 36 w 51"/>
                  <a:gd name="T13" fmla="*/ 7 h 144"/>
                  <a:gd name="T14" fmla="*/ 49 w 51"/>
                  <a:gd name="T15" fmla="*/ 65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144">
                    <a:moveTo>
                      <a:pt x="49" y="65"/>
                    </a:moveTo>
                    <a:cubicBezTo>
                      <a:pt x="48" y="92"/>
                      <a:pt x="41" y="119"/>
                      <a:pt x="30" y="144"/>
                    </a:cubicBezTo>
                    <a:cubicBezTo>
                      <a:pt x="15" y="130"/>
                      <a:pt x="6" y="109"/>
                      <a:pt x="3" y="89"/>
                    </a:cubicBezTo>
                    <a:cubicBezTo>
                      <a:pt x="0" y="66"/>
                      <a:pt x="3" y="43"/>
                      <a:pt x="9" y="22"/>
                    </a:cubicBezTo>
                    <a:cubicBezTo>
                      <a:pt x="11" y="14"/>
                      <a:pt x="14" y="6"/>
                      <a:pt x="21" y="2"/>
                    </a:cubicBezTo>
                    <a:cubicBezTo>
                      <a:pt x="23" y="1"/>
                      <a:pt x="25" y="0"/>
                      <a:pt x="28" y="1"/>
                    </a:cubicBezTo>
                    <a:cubicBezTo>
                      <a:pt x="31" y="1"/>
                      <a:pt x="34" y="4"/>
                      <a:pt x="36" y="7"/>
                    </a:cubicBezTo>
                    <a:cubicBezTo>
                      <a:pt x="49" y="23"/>
                      <a:pt x="51" y="44"/>
                      <a:pt x="49" y="65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4" name="Freeform 82">
                <a:extLst>
                  <a:ext uri="{FF2B5EF4-FFF2-40B4-BE49-F238E27FC236}">
                    <a16:creationId xmlns="" xmlns:a16="http://schemas.microsoft.com/office/drawing/2014/main" id="{1F21148D-7847-42AE-979E-A49C5E20D35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734176" y="4337050"/>
                <a:ext cx="1062038" cy="1252537"/>
              </a:xfrm>
              <a:custGeom>
                <a:avLst/>
                <a:gdLst>
                  <a:gd name="T0" fmla="*/ 163 w 356"/>
                  <a:gd name="T1" fmla="*/ 192 h 420"/>
                  <a:gd name="T2" fmla="*/ 352 w 356"/>
                  <a:gd name="T3" fmla="*/ 9 h 420"/>
                  <a:gd name="T4" fmla="*/ 347 w 356"/>
                  <a:gd name="T5" fmla="*/ 3 h 420"/>
                  <a:gd name="T6" fmla="*/ 162 w 356"/>
                  <a:gd name="T7" fmla="*/ 181 h 420"/>
                  <a:gd name="T8" fmla="*/ 3 w 356"/>
                  <a:gd name="T9" fmla="*/ 411 h 420"/>
                  <a:gd name="T10" fmla="*/ 9 w 356"/>
                  <a:gd name="T11" fmla="*/ 416 h 420"/>
                  <a:gd name="T12" fmla="*/ 163 w 356"/>
                  <a:gd name="T13" fmla="*/ 192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420">
                    <a:moveTo>
                      <a:pt x="163" y="192"/>
                    </a:moveTo>
                    <a:cubicBezTo>
                      <a:pt x="215" y="121"/>
                      <a:pt x="274" y="54"/>
                      <a:pt x="352" y="9"/>
                    </a:cubicBezTo>
                    <a:cubicBezTo>
                      <a:pt x="356" y="7"/>
                      <a:pt x="352" y="0"/>
                      <a:pt x="347" y="3"/>
                    </a:cubicBezTo>
                    <a:cubicBezTo>
                      <a:pt x="272" y="46"/>
                      <a:pt x="213" y="112"/>
                      <a:pt x="162" y="181"/>
                    </a:cubicBezTo>
                    <a:cubicBezTo>
                      <a:pt x="107" y="256"/>
                      <a:pt x="56" y="334"/>
                      <a:pt x="3" y="411"/>
                    </a:cubicBezTo>
                    <a:cubicBezTo>
                      <a:pt x="0" y="415"/>
                      <a:pt x="6" y="420"/>
                      <a:pt x="9" y="416"/>
                    </a:cubicBezTo>
                    <a:cubicBezTo>
                      <a:pt x="60" y="341"/>
                      <a:pt x="110" y="265"/>
                      <a:pt x="163" y="19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5" name="Freeform 83">
                <a:extLst>
                  <a:ext uri="{FF2B5EF4-FFF2-40B4-BE49-F238E27FC236}">
                    <a16:creationId xmlns="" xmlns:a16="http://schemas.microsoft.com/office/drawing/2014/main" id="{78309A44-0C38-4D2D-8172-5E40677B2397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915151" y="5621338"/>
                <a:ext cx="280988" cy="158750"/>
              </a:xfrm>
              <a:custGeom>
                <a:avLst/>
                <a:gdLst>
                  <a:gd name="T0" fmla="*/ 2 w 94"/>
                  <a:gd name="T1" fmla="*/ 4 h 53"/>
                  <a:gd name="T2" fmla="*/ 2 w 94"/>
                  <a:gd name="T3" fmla="*/ 3 h 53"/>
                  <a:gd name="T4" fmla="*/ 62 w 94"/>
                  <a:gd name="T5" fmla="*/ 10 h 53"/>
                  <a:gd name="T6" fmla="*/ 89 w 94"/>
                  <a:gd name="T7" fmla="*/ 29 h 53"/>
                  <a:gd name="T8" fmla="*/ 93 w 94"/>
                  <a:gd name="T9" fmla="*/ 39 h 53"/>
                  <a:gd name="T10" fmla="*/ 81 w 94"/>
                  <a:gd name="T11" fmla="*/ 49 h 53"/>
                  <a:gd name="T12" fmla="*/ 31 w 94"/>
                  <a:gd name="T13" fmla="*/ 37 h 53"/>
                  <a:gd name="T14" fmla="*/ 0 w 94"/>
                  <a:gd name="T15" fmla="*/ 6 h 53"/>
                  <a:gd name="T16" fmla="*/ 2 w 94"/>
                  <a:gd name="T17" fmla="*/ 4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" h="53">
                    <a:moveTo>
                      <a:pt x="2" y="4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22" y="0"/>
                      <a:pt x="43" y="2"/>
                      <a:pt x="62" y="10"/>
                    </a:cubicBezTo>
                    <a:cubicBezTo>
                      <a:pt x="72" y="14"/>
                      <a:pt x="82" y="21"/>
                      <a:pt x="89" y="29"/>
                    </a:cubicBezTo>
                    <a:cubicBezTo>
                      <a:pt x="92" y="32"/>
                      <a:pt x="94" y="36"/>
                      <a:pt x="93" y="39"/>
                    </a:cubicBezTo>
                    <a:cubicBezTo>
                      <a:pt x="92" y="45"/>
                      <a:pt x="86" y="48"/>
                      <a:pt x="81" y="49"/>
                    </a:cubicBezTo>
                    <a:cubicBezTo>
                      <a:pt x="63" y="53"/>
                      <a:pt x="45" y="47"/>
                      <a:pt x="31" y="37"/>
                    </a:cubicBezTo>
                    <a:cubicBezTo>
                      <a:pt x="19" y="29"/>
                      <a:pt x="9" y="17"/>
                      <a:pt x="0" y="6"/>
                    </a:cubicBezTo>
                    <a:cubicBezTo>
                      <a:pt x="1" y="5"/>
                      <a:pt x="1" y="4"/>
                      <a:pt x="2" y="4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6" name="Freeform 84">
                <a:extLst>
                  <a:ext uri="{FF2B5EF4-FFF2-40B4-BE49-F238E27FC236}">
                    <a16:creationId xmlns="" xmlns:a16="http://schemas.microsoft.com/office/drawing/2014/main" id="{730C1627-5F00-44A7-A608-EF0C9F36EDC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742113" y="5549900"/>
                <a:ext cx="277813" cy="128587"/>
              </a:xfrm>
              <a:custGeom>
                <a:avLst/>
                <a:gdLst>
                  <a:gd name="T0" fmla="*/ 86 w 93"/>
                  <a:gd name="T1" fmla="*/ 37 h 43"/>
                  <a:gd name="T2" fmla="*/ 47 w 93"/>
                  <a:gd name="T3" fmla="*/ 37 h 43"/>
                  <a:gd name="T4" fmla="*/ 12 w 93"/>
                  <a:gd name="T5" fmla="*/ 17 h 43"/>
                  <a:gd name="T6" fmla="*/ 0 w 93"/>
                  <a:gd name="T7" fmla="*/ 9 h 43"/>
                  <a:gd name="T8" fmla="*/ 2 w 93"/>
                  <a:gd name="T9" fmla="*/ 7 h 43"/>
                  <a:gd name="T10" fmla="*/ 4 w 93"/>
                  <a:gd name="T11" fmla="*/ 2 h 43"/>
                  <a:gd name="T12" fmla="*/ 83 w 93"/>
                  <a:gd name="T13" fmla="*/ 15 h 43"/>
                  <a:gd name="T14" fmla="*/ 90 w 93"/>
                  <a:gd name="T15" fmla="*/ 22 h 43"/>
                  <a:gd name="T16" fmla="*/ 91 w 93"/>
                  <a:gd name="T17" fmla="*/ 32 h 43"/>
                  <a:gd name="T18" fmla="*/ 86 w 93"/>
                  <a:gd name="T19" fmla="*/ 3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3" h="43">
                    <a:moveTo>
                      <a:pt x="86" y="37"/>
                    </a:moveTo>
                    <a:cubicBezTo>
                      <a:pt x="74" y="43"/>
                      <a:pt x="59" y="42"/>
                      <a:pt x="47" y="37"/>
                    </a:cubicBezTo>
                    <a:cubicBezTo>
                      <a:pt x="34" y="33"/>
                      <a:pt x="23" y="25"/>
                      <a:pt x="12" y="17"/>
                    </a:cubicBezTo>
                    <a:cubicBezTo>
                      <a:pt x="8" y="14"/>
                      <a:pt x="4" y="12"/>
                      <a:pt x="0" y="9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3" y="5"/>
                      <a:pt x="4" y="3"/>
                      <a:pt x="4" y="2"/>
                    </a:cubicBezTo>
                    <a:cubicBezTo>
                      <a:pt x="31" y="0"/>
                      <a:pt x="60" y="1"/>
                      <a:pt x="83" y="15"/>
                    </a:cubicBezTo>
                    <a:cubicBezTo>
                      <a:pt x="86" y="17"/>
                      <a:pt x="89" y="19"/>
                      <a:pt x="90" y="22"/>
                    </a:cubicBezTo>
                    <a:cubicBezTo>
                      <a:pt x="92" y="25"/>
                      <a:pt x="93" y="29"/>
                      <a:pt x="91" y="32"/>
                    </a:cubicBezTo>
                    <a:cubicBezTo>
                      <a:pt x="90" y="34"/>
                      <a:pt x="88" y="36"/>
                      <a:pt x="86" y="37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7" name="Freeform 85">
                <a:extLst>
                  <a:ext uri="{FF2B5EF4-FFF2-40B4-BE49-F238E27FC236}">
                    <a16:creationId xmlns="" xmlns:a16="http://schemas.microsoft.com/office/drawing/2014/main" id="{929EC7B0-B116-4FC6-AC02-546AB12BCEF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156451" y="5705475"/>
                <a:ext cx="284163" cy="163512"/>
              </a:xfrm>
              <a:custGeom>
                <a:avLst/>
                <a:gdLst>
                  <a:gd name="T0" fmla="*/ 4 w 95"/>
                  <a:gd name="T1" fmla="*/ 3 h 55"/>
                  <a:gd name="T2" fmla="*/ 12 w 95"/>
                  <a:gd name="T3" fmla="*/ 0 h 55"/>
                  <a:gd name="T4" fmla="*/ 59 w 95"/>
                  <a:gd name="T5" fmla="*/ 12 h 55"/>
                  <a:gd name="T6" fmla="*/ 93 w 95"/>
                  <a:gd name="T7" fmla="*/ 35 h 55"/>
                  <a:gd name="T8" fmla="*/ 95 w 95"/>
                  <a:gd name="T9" fmla="*/ 42 h 55"/>
                  <a:gd name="T10" fmla="*/ 86 w 95"/>
                  <a:gd name="T11" fmla="*/ 53 h 55"/>
                  <a:gd name="T12" fmla="*/ 71 w 95"/>
                  <a:gd name="T13" fmla="*/ 53 h 55"/>
                  <a:gd name="T14" fmla="*/ 0 w 95"/>
                  <a:gd name="T15" fmla="*/ 4 h 55"/>
                  <a:gd name="T16" fmla="*/ 4 w 95"/>
                  <a:gd name="T17" fmla="*/ 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5" h="55">
                    <a:moveTo>
                      <a:pt x="4" y="3"/>
                    </a:moveTo>
                    <a:cubicBezTo>
                      <a:pt x="7" y="2"/>
                      <a:pt x="9" y="1"/>
                      <a:pt x="12" y="0"/>
                    </a:cubicBezTo>
                    <a:cubicBezTo>
                      <a:pt x="28" y="2"/>
                      <a:pt x="44" y="6"/>
                      <a:pt x="59" y="12"/>
                    </a:cubicBezTo>
                    <a:cubicBezTo>
                      <a:pt x="72" y="16"/>
                      <a:pt x="86" y="23"/>
                      <a:pt x="93" y="35"/>
                    </a:cubicBezTo>
                    <a:cubicBezTo>
                      <a:pt x="94" y="37"/>
                      <a:pt x="94" y="39"/>
                      <a:pt x="95" y="42"/>
                    </a:cubicBezTo>
                    <a:cubicBezTo>
                      <a:pt x="95" y="47"/>
                      <a:pt x="91" y="51"/>
                      <a:pt x="86" y="53"/>
                    </a:cubicBezTo>
                    <a:cubicBezTo>
                      <a:pt x="81" y="55"/>
                      <a:pt x="76" y="54"/>
                      <a:pt x="71" y="53"/>
                    </a:cubicBezTo>
                    <a:cubicBezTo>
                      <a:pt x="42" y="47"/>
                      <a:pt x="15" y="29"/>
                      <a:pt x="0" y="4"/>
                    </a:cubicBezTo>
                    <a:cubicBezTo>
                      <a:pt x="1" y="4"/>
                      <a:pt x="2" y="3"/>
                      <a:pt x="4" y="3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8" name="Freeform 86">
                <a:extLst>
                  <a:ext uri="{FF2B5EF4-FFF2-40B4-BE49-F238E27FC236}">
                    <a16:creationId xmlns="" xmlns:a16="http://schemas.microsoft.com/office/drawing/2014/main" id="{956C8A1C-9ABF-4A3D-AD99-EF65B974E4C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551738" y="5821363"/>
                <a:ext cx="336550" cy="220662"/>
              </a:xfrm>
              <a:custGeom>
                <a:avLst/>
                <a:gdLst>
                  <a:gd name="T0" fmla="*/ 105 w 113"/>
                  <a:gd name="T1" fmla="*/ 72 h 74"/>
                  <a:gd name="T2" fmla="*/ 93 w 113"/>
                  <a:gd name="T3" fmla="*/ 74 h 74"/>
                  <a:gd name="T4" fmla="*/ 39 w 113"/>
                  <a:gd name="T5" fmla="*/ 48 h 74"/>
                  <a:gd name="T6" fmla="*/ 0 w 113"/>
                  <a:gd name="T7" fmla="*/ 1 h 74"/>
                  <a:gd name="T8" fmla="*/ 0 w 113"/>
                  <a:gd name="T9" fmla="*/ 0 h 74"/>
                  <a:gd name="T10" fmla="*/ 93 w 113"/>
                  <a:gd name="T11" fmla="*/ 36 h 74"/>
                  <a:gd name="T12" fmla="*/ 110 w 113"/>
                  <a:gd name="T13" fmla="*/ 52 h 74"/>
                  <a:gd name="T14" fmla="*/ 105 w 113"/>
                  <a:gd name="T15" fmla="*/ 7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3" h="74">
                    <a:moveTo>
                      <a:pt x="105" y="72"/>
                    </a:moveTo>
                    <a:cubicBezTo>
                      <a:pt x="101" y="74"/>
                      <a:pt x="97" y="74"/>
                      <a:pt x="93" y="74"/>
                    </a:cubicBezTo>
                    <a:cubicBezTo>
                      <a:pt x="73" y="72"/>
                      <a:pt x="54" y="61"/>
                      <a:pt x="39" y="48"/>
                    </a:cubicBezTo>
                    <a:cubicBezTo>
                      <a:pt x="24" y="34"/>
                      <a:pt x="12" y="18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" y="6"/>
                      <a:pt x="65" y="18"/>
                      <a:pt x="93" y="36"/>
                    </a:cubicBezTo>
                    <a:cubicBezTo>
                      <a:pt x="100" y="40"/>
                      <a:pt x="106" y="45"/>
                      <a:pt x="110" y="52"/>
                    </a:cubicBezTo>
                    <a:cubicBezTo>
                      <a:pt x="113" y="59"/>
                      <a:pt x="112" y="69"/>
                      <a:pt x="105" y="7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09" name="Freeform 87">
                <a:extLst>
                  <a:ext uri="{FF2B5EF4-FFF2-40B4-BE49-F238E27FC236}">
                    <a16:creationId xmlns="" xmlns:a16="http://schemas.microsoft.com/office/drawing/2014/main" id="{E881AE72-9D56-40E3-BD98-7108B1D1E17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578601" y="5440363"/>
                <a:ext cx="258763" cy="115887"/>
              </a:xfrm>
              <a:custGeom>
                <a:avLst/>
                <a:gdLst>
                  <a:gd name="T0" fmla="*/ 6 w 87"/>
                  <a:gd name="T1" fmla="*/ 5 h 39"/>
                  <a:gd name="T2" fmla="*/ 79 w 87"/>
                  <a:gd name="T3" fmla="*/ 17 h 39"/>
                  <a:gd name="T4" fmla="*/ 86 w 87"/>
                  <a:gd name="T5" fmla="*/ 28 h 39"/>
                  <a:gd name="T6" fmla="*/ 79 w 87"/>
                  <a:gd name="T7" fmla="*/ 34 h 39"/>
                  <a:gd name="T8" fmla="*/ 34 w 87"/>
                  <a:gd name="T9" fmla="*/ 34 h 39"/>
                  <a:gd name="T10" fmla="*/ 5 w 87"/>
                  <a:gd name="T11" fmla="*/ 14 h 39"/>
                  <a:gd name="T12" fmla="*/ 0 w 87"/>
                  <a:gd name="T13" fmla="*/ 7 h 39"/>
                  <a:gd name="T14" fmla="*/ 6 w 87"/>
                  <a:gd name="T15" fmla="*/ 5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7" h="39">
                    <a:moveTo>
                      <a:pt x="6" y="5"/>
                    </a:moveTo>
                    <a:cubicBezTo>
                      <a:pt x="30" y="0"/>
                      <a:pt x="57" y="4"/>
                      <a:pt x="79" y="17"/>
                    </a:cubicBezTo>
                    <a:cubicBezTo>
                      <a:pt x="83" y="19"/>
                      <a:pt x="87" y="23"/>
                      <a:pt x="86" y="28"/>
                    </a:cubicBezTo>
                    <a:cubicBezTo>
                      <a:pt x="85" y="31"/>
                      <a:pt x="82" y="33"/>
                      <a:pt x="79" y="34"/>
                    </a:cubicBezTo>
                    <a:cubicBezTo>
                      <a:pt x="65" y="39"/>
                      <a:pt x="49" y="39"/>
                      <a:pt x="34" y="34"/>
                    </a:cubicBezTo>
                    <a:cubicBezTo>
                      <a:pt x="23" y="30"/>
                      <a:pt x="13" y="23"/>
                      <a:pt x="5" y="14"/>
                    </a:cubicBezTo>
                    <a:cubicBezTo>
                      <a:pt x="3" y="12"/>
                      <a:pt x="1" y="9"/>
                      <a:pt x="0" y="7"/>
                    </a:cubicBezTo>
                    <a:cubicBezTo>
                      <a:pt x="2" y="6"/>
                      <a:pt x="4" y="6"/>
                      <a:pt x="6" y="5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0" name="Freeform 88">
                <a:extLst>
                  <a:ext uri="{FF2B5EF4-FFF2-40B4-BE49-F238E27FC236}">
                    <a16:creationId xmlns="" xmlns:a16="http://schemas.microsoft.com/office/drawing/2014/main" id="{68AE43DC-4E4D-4679-AC05-31782C9607B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26201" y="5356225"/>
                <a:ext cx="247650" cy="111125"/>
              </a:xfrm>
              <a:custGeom>
                <a:avLst/>
                <a:gdLst>
                  <a:gd name="T0" fmla="*/ 3 w 83"/>
                  <a:gd name="T1" fmla="*/ 7 h 37"/>
                  <a:gd name="T2" fmla="*/ 0 w 83"/>
                  <a:gd name="T3" fmla="*/ 3 h 37"/>
                  <a:gd name="T4" fmla="*/ 6 w 83"/>
                  <a:gd name="T5" fmla="*/ 2 h 37"/>
                  <a:gd name="T6" fmla="*/ 60 w 83"/>
                  <a:gd name="T7" fmla="*/ 5 h 37"/>
                  <a:gd name="T8" fmla="*/ 81 w 83"/>
                  <a:gd name="T9" fmla="*/ 17 h 37"/>
                  <a:gd name="T10" fmla="*/ 83 w 83"/>
                  <a:gd name="T11" fmla="*/ 22 h 37"/>
                  <a:gd name="T12" fmla="*/ 69 w 83"/>
                  <a:gd name="T13" fmla="*/ 33 h 37"/>
                  <a:gd name="T14" fmla="*/ 3 w 83"/>
                  <a:gd name="T15" fmla="*/ 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37">
                    <a:moveTo>
                      <a:pt x="3" y="7"/>
                    </a:moveTo>
                    <a:cubicBezTo>
                      <a:pt x="2" y="6"/>
                      <a:pt x="1" y="4"/>
                      <a:pt x="0" y="3"/>
                    </a:cubicBezTo>
                    <a:cubicBezTo>
                      <a:pt x="2" y="2"/>
                      <a:pt x="4" y="2"/>
                      <a:pt x="6" y="2"/>
                    </a:cubicBezTo>
                    <a:cubicBezTo>
                      <a:pt x="24" y="0"/>
                      <a:pt x="43" y="1"/>
                      <a:pt x="60" y="5"/>
                    </a:cubicBezTo>
                    <a:cubicBezTo>
                      <a:pt x="68" y="7"/>
                      <a:pt x="77" y="10"/>
                      <a:pt x="81" y="17"/>
                    </a:cubicBezTo>
                    <a:cubicBezTo>
                      <a:pt x="82" y="18"/>
                      <a:pt x="83" y="20"/>
                      <a:pt x="83" y="22"/>
                    </a:cubicBezTo>
                    <a:cubicBezTo>
                      <a:pt x="83" y="28"/>
                      <a:pt x="76" y="32"/>
                      <a:pt x="69" y="33"/>
                    </a:cubicBezTo>
                    <a:cubicBezTo>
                      <a:pt x="45" y="37"/>
                      <a:pt x="18" y="27"/>
                      <a:pt x="3" y="7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1" name="Freeform 89">
                <a:extLst>
                  <a:ext uri="{FF2B5EF4-FFF2-40B4-BE49-F238E27FC236}">
                    <a16:creationId xmlns="" xmlns:a16="http://schemas.microsoft.com/office/drawing/2014/main" id="{20A057D9-3D69-4E1E-A707-AD061B8D97E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62826" y="5786438"/>
                <a:ext cx="325438" cy="160337"/>
              </a:xfrm>
              <a:custGeom>
                <a:avLst/>
                <a:gdLst>
                  <a:gd name="T0" fmla="*/ 109 w 109"/>
                  <a:gd name="T1" fmla="*/ 35 h 54"/>
                  <a:gd name="T2" fmla="*/ 72 w 109"/>
                  <a:gd name="T3" fmla="*/ 52 h 54"/>
                  <a:gd name="T4" fmla="*/ 33 w 109"/>
                  <a:gd name="T5" fmla="*/ 33 h 54"/>
                  <a:gd name="T6" fmla="*/ 1 w 109"/>
                  <a:gd name="T7" fmla="*/ 2 h 54"/>
                  <a:gd name="T8" fmla="*/ 0 w 109"/>
                  <a:gd name="T9" fmla="*/ 0 h 54"/>
                  <a:gd name="T10" fmla="*/ 109 w 109"/>
                  <a:gd name="T11" fmla="*/ 35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9" h="54">
                    <a:moveTo>
                      <a:pt x="109" y="35"/>
                    </a:moveTo>
                    <a:cubicBezTo>
                      <a:pt x="103" y="48"/>
                      <a:pt x="86" y="54"/>
                      <a:pt x="72" y="52"/>
                    </a:cubicBezTo>
                    <a:cubicBezTo>
                      <a:pt x="58" y="51"/>
                      <a:pt x="45" y="42"/>
                      <a:pt x="33" y="33"/>
                    </a:cubicBezTo>
                    <a:cubicBezTo>
                      <a:pt x="22" y="24"/>
                      <a:pt x="11" y="13"/>
                      <a:pt x="1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37" y="8"/>
                      <a:pt x="74" y="20"/>
                      <a:pt x="109" y="35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2" name="Freeform 90">
                <a:extLst>
                  <a:ext uri="{FF2B5EF4-FFF2-40B4-BE49-F238E27FC236}">
                    <a16:creationId xmlns="" xmlns:a16="http://schemas.microsoft.com/office/drawing/2014/main" id="{C6C160FF-EAB8-427F-AAE0-66E57888F0E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307138" y="5251450"/>
                <a:ext cx="217488" cy="90487"/>
              </a:xfrm>
              <a:custGeom>
                <a:avLst/>
                <a:gdLst>
                  <a:gd name="T0" fmla="*/ 73 w 73"/>
                  <a:gd name="T1" fmla="*/ 19 h 30"/>
                  <a:gd name="T2" fmla="*/ 66 w 73"/>
                  <a:gd name="T3" fmla="*/ 28 h 30"/>
                  <a:gd name="T4" fmla="*/ 55 w 73"/>
                  <a:gd name="T5" fmla="*/ 29 h 30"/>
                  <a:gd name="T6" fmla="*/ 0 w 73"/>
                  <a:gd name="T7" fmla="*/ 7 h 30"/>
                  <a:gd name="T8" fmla="*/ 0 w 73"/>
                  <a:gd name="T9" fmla="*/ 6 h 30"/>
                  <a:gd name="T10" fmla="*/ 2 w 73"/>
                  <a:gd name="T11" fmla="*/ 5 h 30"/>
                  <a:gd name="T12" fmla="*/ 62 w 73"/>
                  <a:gd name="T13" fmla="*/ 7 h 30"/>
                  <a:gd name="T14" fmla="*/ 73 w 73"/>
                  <a:gd name="T15" fmla="*/ 19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" h="30">
                    <a:moveTo>
                      <a:pt x="73" y="19"/>
                    </a:moveTo>
                    <a:cubicBezTo>
                      <a:pt x="73" y="23"/>
                      <a:pt x="70" y="26"/>
                      <a:pt x="66" y="28"/>
                    </a:cubicBezTo>
                    <a:cubicBezTo>
                      <a:pt x="63" y="30"/>
                      <a:pt x="59" y="29"/>
                      <a:pt x="55" y="29"/>
                    </a:cubicBezTo>
                    <a:cubicBezTo>
                      <a:pt x="35" y="28"/>
                      <a:pt x="15" y="20"/>
                      <a:pt x="0" y="7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" y="6"/>
                      <a:pt x="1" y="6"/>
                      <a:pt x="2" y="5"/>
                    </a:cubicBezTo>
                    <a:cubicBezTo>
                      <a:pt x="22" y="5"/>
                      <a:pt x="43" y="0"/>
                      <a:pt x="62" y="7"/>
                    </a:cubicBezTo>
                    <a:cubicBezTo>
                      <a:pt x="68" y="9"/>
                      <a:pt x="73" y="13"/>
                      <a:pt x="73" y="19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3" name="Freeform 91">
                <a:extLst>
                  <a:ext uri="{FF2B5EF4-FFF2-40B4-BE49-F238E27FC236}">
                    <a16:creationId xmlns="" xmlns:a16="http://schemas.microsoft.com/office/drawing/2014/main" id="{AF53F440-799F-4CE1-93C9-C7C34304575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954838" y="5275263"/>
                <a:ext cx="119063" cy="277812"/>
              </a:xfrm>
              <a:custGeom>
                <a:avLst/>
                <a:gdLst>
                  <a:gd name="T0" fmla="*/ 25 w 40"/>
                  <a:gd name="T1" fmla="*/ 89 h 93"/>
                  <a:gd name="T2" fmla="*/ 16 w 40"/>
                  <a:gd name="T3" fmla="*/ 93 h 93"/>
                  <a:gd name="T4" fmla="*/ 14 w 40"/>
                  <a:gd name="T5" fmla="*/ 92 h 93"/>
                  <a:gd name="T6" fmla="*/ 10 w 40"/>
                  <a:gd name="T7" fmla="*/ 88 h 93"/>
                  <a:gd name="T8" fmla="*/ 1 w 40"/>
                  <a:gd name="T9" fmla="*/ 55 h 93"/>
                  <a:gd name="T10" fmla="*/ 2 w 40"/>
                  <a:gd name="T11" fmla="*/ 28 h 93"/>
                  <a:gd name="T12" fmla="*/ 17 w 40"/>
                  <a:gd name="T13" fmla="*/ 5 h 93"/>
                  <a:gd name="T14" fmla="*/ 31 w 40"/>
                  <a:gd name="T15" fmla="*/ 3 h 93"/>
                  <a:gd name="T16" fmla="*/ 34 w 40"/>
                  <a:gd name="T17" fmla="*/ 8 h 93"/>
                  <a:gd name="T18" fmla="*/ 37 w 40"/>
                  <a:gd name="T19" fmla="*/ 55 h 93"/>
                  <a:gd name="T20" fmla="*/ 25 w 40"/>
                  <a:gd name="T21" fmla="*/ 89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93">
                    <a:moveTo>
                      <a:pt x="25" y="89"/>
                    </a:moveTo>
                    <a:cubicBezTo>
                      <a:pt x="22" y="90"/>
                      <a:pt x="19" y="92"/>
                      <a:pt x="16" y="93"/>
                    </a:cubicBezTo>
                    <a:cubicBezTo>
                      <a:pt x="15" y="93"/>
                      <a:pt x="14" y="93"/>
                      <a:pt x="14" y="92"/>
                    </a:cubicBezTo>
                    <a:cubicBezTo>
                      <a:pt x="12" y="91"/>
                      <a:pt x="11" y="89"/>
                      <a:pt x="10" y="88"/>
                    </a:cubicBezTo>
                    <a:cubicBezTo>
                      <a:pt x="5" y="78"/>
                      <a:pt x="2" y="67"/>
                      <a:pt x="1" y="55"/>
                    </a:cubicBezTo>
                    <a:cubicBezTo>
                      <a:pt x="0" y="46"/>
                      <a:pt x="0" y="37"/>
                      <a:pt x="2" y="28"/>
                    </a:cubicBezTo>
                    <a:cubicBezTo>
                      <a:pt x="4" y="19"/>
                      <a:pt x="9" y="10"/>
                      <a:pt x="17" y="5"/>
                    </a:cubicBezTo>
                    <a:cubicBezTo>
                      <a:pt x="21" y="2"/>
                      <a:pt x="27" y="0"/>
                      <a:pt x="31" y="3"/>
                    </a:cubicBezTo>
                    <a:cubicBezTo>
                      <a:pt x="33" y="5"/>
                      <a:pt x="34" y="7"/>
                      <a:pt x="34" y="8"/>
                    </a:cubicBezTo>
                    <a:cubicBezTo>
                      <a:pt x="40" y="23"/>
                      <a:pt x="40" y="39"/>
                      <a:pt x="37" y="55"/>
                    </a:cubicBezTo>
                    <a:cubicBezTo>
                      <a:pt x="34" y="67"/>
                      <a:pt x="30" y="78"/>
                      <a:pt x="25" y="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4" name="Freeform 92">
                <a:extLst>
                  <a:ext uri="{FF2B5EF4-FFF2-40B4-BE49-F238E27FC236}">
                    <a16:creationId xmlns="" xmlns:a16="http://schemas.microsoft.com/office/drawing/2014/main" id="{3EFE7D62-E710-4C96-A934-F19D4D52283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778626" y="5189538"/>
                <a:ext cx="104775" cy="271462"/>
              </a:xfrm>
              <a:custGeom>
                <a:avLst/>
                <a:gdLst>
                  <a:gd name="T0" fmla="*/ 22 w 35"/>
                  <a:gd name="T1" fmla="*/ 86 h 91"/>
                  <a:gd name="T2" fmla="*/ 13 w 35"/>
                  <a:gd name="T3" fmla="*/ 91 h 91"/>
                  <a:gd name="T4" fmla="*/ 2 w 35"/>
                  <a:gd name="T5" fmla="*/ 52 h 91"/>
                  <a:gd name="T6" fmla="*/ 15 w 35"/>
                  <a:gd name="T7" fmla="*/ 6 h 91"/>
                  <a:gd name="T8" fmla="*/ 22 w 35"/>
                  <a:gd name="T9" fmla="*/ 1 h 91"/>
                  <a:gd name="T10" fmla="*/ 30 w 35"/>
                  <a:gd name="T11" fmla="*/ 6 h 91"/>
                  <a:gd name="T12" fmla="*/ 33 w 35"/>
                  <a:gd name="T13" fmla="*/ 16 h 91"/>
                  <a:gd name="T14" fmla="*/ 22 w 35"/>
                  <a:gd name="T15" fmla="*/ 86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" h="91">
                    <a:moveTo>
                      <a:pt x="22" y="86"/>
                    </a:moveTo>
                    <a:cubicBezTo>
                      <a:pt x="19" y="88"/>
                      <a:pt x="16" y="89"/>
                      <a:pt x="13" y="91"/>
                    </a:cubicBezTo>
                    <a:cubicBezTo>
                      <a:pt x="7" y="79"/>
                      <a:pt x="3" y="66"/>
                      <a:pt x="2" y="52"/>
                    </a:cubicBezTo>
                    <a:cubicBezTo>
                      <a:pt x="0" y="36"/>
                      <a:pt x="4" y="18"/>
                      <a:pt x="15" y="6"/>
                    </a:cubicBezTo>
                    <a:cubicBezTo>
                      <a:pt x="17" y="4"/>
                      <a:pt x="19" y="2"/>
                      <a:pt x="22" y="1"/>
                    </a:cubicBezTo>
                    <a:cubicBezTo>
                      <a:pt x="25" y="0"/>
                      <a:pt x="29" y="3"/>
                      <a:pt x="30" y="6"/>
                    </a:cubicBezTo>
                    <a:cubicBezTo>
                      <a:pt x="32" y="9"/>
                      <a:pt x="33" y="13"/>
                      <a:pt x="33" y="16"/>
                    </a:cubicBezTo>
                    <a:cubicBezTo>
                      <a:pt x="35" y="40"/>
                      <a:pt x="31" y="64"/>
                      <a:pt x="22" y="86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5" name="Freeform 93">
                <a:extLst>
                  <a:ext uri="{FF2B5EF4-FFF2-40B4-BE49-F238E27FC236}">
                    <a16:creationId xmlns="" xmlns:a16="http://schemas.microsoft.com/office/drawing/2014/main" id="{7FA730CD-1D85-4764-B465-7448780CB18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108826" y="5341938"/>
                <a:ext cx="120650" cy="285750"/>
              </a:xfrm>
              <a:custGeom>
                <a:avLst/>
                <a:gdLst>
                  <a:gd name="T0" fmla="*/ 15 w 40"/>
                  <a:gd name="T1" fmla="*/ 94 h 96"/>
                  <a:gd name="T2" fmla="*/ 12 w 40"/>
                  <a:gd name="T3" fmla="*/ 96 h 96"/>
                  <a:gd name="T4" fmla="*/ 2 w 40"/>
                  <a:gd name="T5" fmla="*/ 58 h 96"/>
                  <a:gd name="T6" fmla="*/ 17 w 40"/>
                  <a:gd name="T7" fmla="*/ 8 h 96"/>
                  <a:gd name="T8" fmla="*/ 36 w 40"/>
                  <a:gd name="T9" fmla="*/ 5 h 96"/>
                  <a:gd name="T10" fmla="*/ 15 w 40"/>
                  <a:gd name="T11" fmla="*/ 9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96">
                    <a:moveTo>
                      <a:pt x="15" y="94"/>
                    </a:moveTo>
                    <a:cubicBezTo>
                      <a:pt x="14" y="95"/>
                      <a:pt x="13" y="95"/>
                      <a:pt x="12" y="96"/>
                    </a:cubicBezTo>
                    <a:cubicBezTo>
                      <a:pt x="6" y="84"/>
                      <a:pt x="3" y="71"/>
                      <a:pt x="2" y="58"/>
                    </a:cubicBezTo>
                    <a:cubicBezTo>
                      <a:pt x="0" y="40"/>
                      <a:pt x="4" y="20"/>
                      <a:pt x="17" y="8"/>
                    </a:cubicBezTo>
                    <a:cubicBezTo>
                      <a:pt x="22" y="3"/>
                      <a:pt x="31" y="0"/>
                      <a:pt x="36" y="5"/>
                    </a:cubicBezTo>
                    <a:cubicBezTo>
                      <a:pt x="40" y="36"/>
                      <a:pt x="33" y="69"/>
                      <a:pt x="15" y="94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6" name="Freeform 94">
                <a:extLst>
                  <a:ext uri="{FF2B5EF4-FFF2-40B4-BE49-F238E27FC236}">
                    <a16:creationId xmlns="" xmlns:a16="http://schemas.microsoft.com/office/drawing/2014/main" id="{826365E6-6594-493C-BF16-019075B8C119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632576" y="5135563"/>
                <a:ext cx="92075" cy="227012"/>
              </a:xfrm>
              <a:custGeom>
                <a:avLst/>
                <a:gdLst>
                  <a:gd name="T0" fmla="*/ 25 w 31"/>
                  <a:gd name="T1" fmla="*/ 72 h 76"/>
                  <a:gd name="T2" fmla="*/ 17 w 31"/>
                  <a:gd name="T3" fmla="*/ 76 h 76"/>
                  <a:gd name="T4" fmla="*/ 3 w 31"/>
                  <a:gd name="T5" fmla="*/ 44 h 76"/>
                  <a:gd name="T6" fmla="*/ 0 w 31"/>
                  <a:gd name="T7" fmla="*/ 23 h 76"/>
                  <a:gd name="T8" fmla="*/ 8 w 31"/>
                  <a:gd name="T9" fmla="*/ 3 h 76"/>
                  <a:gd name="T10" fmla="*/ 12 w 31"/>
                  <a:gd name="T11" fmla="*/ 0 h 76"/>
                  <a:gd name="T12" fmla="*/ 19 w 31"/>
                  <a:gd name="T13" fmla="*/ 3 h 76"/>
                  <a:gd name="T14" fmla="*/ 30 w 31"/>
                  <a:gd name="T15" fmla="*/ 29 h 76"/>
                  <a:gd name="T16" fmla="*/ 25 w 31"/>
                  <a:gd name="T17" fmla="*/ 7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76">
                    <a:moveTo>
                      <a:pt x="25" y="72"/>
                    </a:moveTo>
                    <a:cubicBezTo>
                      <a:pt x="22" y="73"/>
                      <a:pt x="20" y="75"/>
                      <a:pt x="17" y="76"/>
                    </a:cubicBezTo>
                    <a:cubicBezTo>
                      <a:pt x="11" y="66"/>
                      <a:pt x="7" y="56"/>
                      <a:pt x="3" y="44"/>
                    </a:cubicBezTo>
                    <a:cubicBezTo>
                      <a:pt x="1" y="37"/>
                      <a:pt x="0" y="30"/>
                      <a:pt x="0" y="23"/>
                    </a:cubicBezTo>
                    <a:cubicBezTo>
                      <a:pt x="0" y="15"/>
                      <a:pt x="3" y="8"/>
                      <a:pt x="8" y="3"/>
                    </a:cubicBezTo>
                    <a:cubicBezTo>
                      <a:pt x="9" y="2"/>
                      <a:pt x="10" y="1"/>
                      <a:pt x="12" y="0"/>
                    </a:cubicBezTo>
                    <a:cubicBezTo>
                      <a:pt x="14" y="0"/>
                      <a:pt x="17" y="1"/>
                      <a:pt x="19" y="3"/>
                    </a:cubicBezTo>
                    <a:cubicBezTo>
                      <a:pt x="26" y="10"/>
                      <a:pt x="29" y="20"/>
                      <a:pt x="30" y="29"/>
                    </a:cubicBezTo>
                    <a:cubicBezTo>
                      <a:pt x="31" y="44"/>
                      <a:pt x="30" y="58"/>
                      <a:pt x="25" y="7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7" name="Freeform 95">
                <a:extLst>
                  <a:ext uri="{FF2B5EF4-FFF2-40B4-BE49-F238E27FC236}">
                    <a16:creationId xmlns="" xmlns:a16="http://schemas.microsoft.com/office/drawing/2014/main" id="{C6E60D33-203B-4D39-AC15-4141E9D2083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219826" y="5067300"/>
                <a:ext cx="230188" cy="155575"/>
              </a:xfrm>
              <a:custGeom>
                <a:avLst/>
                <a:gdLst>
                  <a:gd name="T0" fmla="*/ 8 w 77"/>
                  <a:gd name="T1" fmla="*/ 46 h 52"/>
                  <a:gd name="T2" fmla="*/ 0 w 77"/>
                  <a:gd name="T3" fmla="*/ 52 h 52"/>
                  <a:gd name="T4" fmla="*/ 61 w 77"/>
                  <a:gd name="T5" fmla="*/ 1 h 52"/>
                  <a:gd name="T6" fmla="*/ 70 w 77"/>
                  <a:gd name="T7" fmla="*/ 1 h 52"/>
                  <a:gd name="T8" fmla="*/ 76 w 77"/>
                  <a:gd name="T9" fmla="*/ 7 h 52"/>
                  <a:gd name="T10" fmla="*/ 74 w 77"/>
                  <a:gd name="T11" fmla="*/ 13 h 52"/>
                  <a:gd name="T12" fmla="*/ 48 w 77"/>
                  <a:gd name="T13" fmla="*/ 34 h 52"/>
                  <a:gd name="T14" fmla="*/ 15 w 77"/>
                  <a:gd name="T15" fmla="*/ 47 h 52"/>
                  <a:gd name="T16" fmla="*/ 11 w 77"/>
                  <a:gd name="T17" fmla="*/ 49 h 52"/>
                  <a:gd name="T18" fmla="*/ 8 w 77"/>
                  <a:gd name="T19" fmla="*/ 46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52">
                    <a:moveTo>
                      <a:pt x="8" y="46"/>
                    </a:moveTo>
                    <a:cubicBezTo>
                      <a:pt x="6" y="48"/>
                      <a:pt x="3" y="50"/>
                      <a:pt x="0" y="52"/>
                    </a:cubicBezTo>
                    <a:cubicBezTo>
                      <a:pt x="12" y="27"/>
                      <a:pt x="35" y="8"/>
                      <a:pt x="61" y="1"/>
                    </a:cubicBezTo>
                    <a:cubicBezTo>
                      <a:pt x="64" y="1"/>
                      <a:pt x="67" y="0"/>
                      <a:pt x="70" y="1"/>
                    </a:cubicBezTo>
                    <a:cubicBezTo>
                      <a:pt x="73" y="1"/>
                      <a:pt x="76" y="4"/>
                      <a:pt x="76" y="7"/>
                    </a:cubicBezTo>
                    <a:cubicBezTo>
                      <a:pt x="77" y="9"/>
                      <a:pt x="76" y="11"/>
                      <a:pt x="74" y="13"/>
                    </a:cubicBezTo>
                    <a:cubicBezTo>
                      <a:pt x="68" y="23"/>
                      <a:pt x="58" y="30"/>
                      <a:pt x="48" y="34"/>
                    </a:cubicBezTo>
                    <a:cubicBezTo>
                      <a:pt x="37" y="39"/>
                      <a:pt x="26" y="42"/>
                      <a:pt x="15" y="47"/>
                    </a:cubicBezTo>
                    <a:cubicBezTo>
                      <a:pt x="14" y="48"/>
                      <a:pt x="12" y="48"/>
                      <a:pt x="11" y="49"/>
                    </a:cubicBezTo>
                    <a:lnTo>
                      <a:pt x="8" y="46"/>
                    </a:ln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8" name="Freeform 96">
                <a:extLst>
                  <a:ext uri="{FF2B5EF4-FFF2-40B4-BE49-F238E27FC236}">
                    <a16:creationId xmlns="" xmlns:a16="http://schemas.microsoft.com/office/drawing/2014/main" id="{324BBA59-9F78-444E-906E-EE198086078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83351" y="5057775"/>
                <a:ext cx="92075" cy="206375"/>
              </a:xfrm>
              <a:custGeom>
                <a:avLst/>
                <a:gdLst>
                  <a:gd name="T0" fmla="*/ 22 w 31"/>
                  <a:gd name="T1" fmla="*/ 68 h 69"/>
                  <a:gd name="T2" fmla="*/ 20 w 31"/>
                  <a:gd name="T3" fmla="*/ 69 h 69"/>
                  <a:gd name="T4" fmla="*/ 19 w 31"/>
                  <a:gd name="T5" fmla="*/ 68 h 69"/>
                  <a:gd name="T6" fmla="*/ 3 w 31"/>
                  <a:gd name="T7" fmla="*/ 42 h 69"/>
                  <a:gd name="T8" fmla="*/ 1 w 31"/>
                  <a:gd name="T9" fmla="*/ 11 h 69"/>
                  <a:gd name="T10" fmla="*/ 5 w 31"/>
                  <a:gd name="T11" fmla="*/ 3 h 69"/>
                  <a:gd name="T12" fmla="*/ 18 w 31"/>
                  <a:gd name="T13" fmla="*/ 7 h 69"/>
                  <a:gd name="T14" fmla="*/ 31 w 31"/>
                  <a:gd name="T15" fmla="*/ 38 h 69"/>
                  <a:gd name="T16" fmla="*/ 22 w 31"/>
                  <a:gd name="T17" fmla="*/ 68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" h="69">
                    <a:moveTo>
                      <a:pt x="22" y="68"/>
                    </a:moveTo>
                    <a:cubicBezTo>
                      <a:pt x="21" y="69"/>
                      <a:pt x="21" y="69"/>
                      <a:pt x="20" y="69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1" y="61"/>
                      <a:pt x="6" y="52"/>
                      <a:pt x="3" y="42"/>
                    </a:cubicBezTo>
                    <a:cubicBezTo>
                      <a:pt x="1" y="32"/>
                      <a:pt x="0" y="21"/>
                      <a:pt x="1" y="11"/>
                    </a:cubicBezTo>
                    <a:cubicBezTo>
                      <a:pt x="2" y="8"/>
                      <a:pt x="2" y="5"/>
                      <a:pt x="5" y="3"/>
                    </a:cubicBezTo>
                    <a:cubicBezTo>
                      <a:pt x="9" y="0"/>
                      <a:pt x="15" y="3"/>
                      <a:pt x="18" y="7"/>
                    </a:cubicBezTo>
                    <a:cubicBezTo>
                      <a:pt x="26" y="15"/>
                      <a:pt x="31" y="26"/>
                      <a:pt x="31" y="38"/>
                    </a:cubicBezTo>
                    <a:cubicBezTo>
                      <a:pt x="31" y="49"/>
                      <a:pt x="28" y="60"/>
                      <a:pt x="22" y="68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19" name="Freeform 97">
                <a:extLst>
                  <a:ext uri="{FF2B5EF4-FFF2-40B4-BE49-F238E27FC236}">
                    <a16:creationId xmlns="" xmlns:a16="http://schemas.microsoft.com/office/drawing/2014/main" id="{19D166C9-061E-4A94-BBD5-6B21333445A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342188" y="5410200"/>
                <a:ext cx="119063" cy="295275"/>
              </a:xfrm>
              <a:custGeom>
                <a:avLst/>
                <a:gdLst>
                  <a:gd name="T0" fmla="*/ 14 w 40"/>
                  <a:gd name="T1" fmla="*/ 98 h 99"/>
                  <a:gd name="T2" fmla="*/ 7 w 40"/>
                  <a:gd name="T3" fmla="*/ 97 h 99"/>
                  <a:gd name="T4" fmla="*/ 7 w 40"/>
                  <a:gd name="T5" fmla="*/ 99 h 99"/>
                  <a:gd name="T6" fmla="*/ 5 w 40"/>
                  <a:gd name="T7" fmla="*/ 96 h 99"/>
                  <a:gd name="T8" fmla="*/ 2 w 40"/>
                  <a:gd name="T9" fmla="*/ 41 h 99"/>
                  <a:gd name="T10" fmla="*/ 18 w 40"/>
                  <a:gd name="T11" fmla="*/ 2 h 99"/>
                  <a:gd name="T12" fmla="*/ 25 w 40"/>
                  <a:gd name="T13" fmla="*/ 0 h 99"/>
                  <a:gd name="T14" fmla="*/ 31 w 40"/>
                  <a:gd name="T15" fmla="*/ 5 h 99"/>
                  <a:gd name="T16" fmla="*/ 35 w 40"/>
                  <a:gd name="T17" fmla="*/ 58 h 99"/>
                  <a:gd name="T18" fmla="*/ 14 w 40"/>
                  <a:gd name="T19" fmla="*/ 9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99">
                    <a:moveTo>
                      <a:pt x="14" y="98"/>
                    </a:moveTo>
                    <a:cubicBezTo>
                      <a:pt x="12" y="98"/>
                      <a:pt x="9" y="98"/>
                      <a:pt x="7" y="97"/>
                    </a:cubicBezTo>
                    <a:cubicBezTo>
                      <a:pt x="7" y="99"/>
                      <a:pt x="7" y="99"/>
                      <a:pt x="7" y="99"/>
                    </a:cubicBezTo>
                    <a:cubicBezTo>
                      <a:pt x="6" y="98"/>
                      <a:pt x="5" y="97"/>
                      <a:pt x="5" y="96"/>
                    </a:cubicBezTo>
                    <a:cubicBezTo>
                      <a:pt x="1" y="78"/>
                      <a:pt x="0" y="59"/>
                      <a:pt x="2" y="41"/>
                    </a:cubicBezTo>
                    <a:cubicBezTo>
                      <a:pt x="3" y="26"/>
                      <a:pt x="7" y="11"/>
                      <a:pt x="18" y="2"/>
                    </a:cubicBezTo>
                    <a:cubicBezTo>
                      <a:pt x="20" y="1"/>
                      <a:pt x="23" y="0"/>
                      <a:pt x="25" y="0"/>
                    </a:cubicBezTo>
                    <a:cubicBezTo>
                      <a:pt x="28" y="1"/>
                      <a:pt x="29" y="3"/>
                      <a:pt x="31" y="5"/>
                    </a:cubicBezTo>
                    <a:cubicBezTo>
                      <a:pt x="39" y="21"/>
                      <a:pt x="40" y="41"/>
                      <a:pt x="35" y="58"/>
                    </a:cubicBezTo>
                    <a:cubicBezTo>
                      <a:pt x="31" y="73"/>
                      <a:pt x="23" y="86"/>
                      <a:pt x="14" y="98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20" name="Freeform 98">
                <a:extLst>
                  <a:ext uri="{FF2B5EF4-FFF2-40B4-BE49-F238E27FC236}">
                    <a16:creationId xmlns="" xmlns:a16="http://schemas.microsoft.com/office/drawing/2014/main" id="{B9568497-05F8-4524-9E2B-0F6766C27D9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553326" y="5484813"/>
                <a:ext cx="152400" cy="295275"/>
              </a:xfrm>
              <a:custGeom>
                <a:avLst/>
                <a:gdLst>
                  <a:gd name="T0" fmla="*/ 49 w 51"/>
                  <a:gd name="T1" fmla="*/ 31 h 99"/>
                  <a:gd name="T2" fmla="*/ 2 w 51"/>
                  <a:gd name="T3" fmla="*/ 99 h 99"/>
                  <a:gd name="T4" fmla="*/ 10 w 51"/>
                  <a:gd name="T5" fmla="*/ 27 h 99"/>
                  <a:gd name="T6" fmla="*/ 22 w 51"/>
                  <a:gd name="T7" fmla="*/ 7 h 99"/>
                  <a:gd name="T8" fmla="*/ 43 w 51"/>
                  <a:gd name="T9" fmla="*/ 5 h 99"/>
                  <a:gd name="T10" fmla="*/ 49 w 51"/>
                  <a:gd name="T11" fmla="*/ 3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" h="99">
                    <a:moveTo>
                      <a:pt x="49" y="31"/>
                    </a:moveTo>
                    <a:cubicBezTo>
                      <a:pt x="42" y="58"/>
                      <a:pt x="25" y="83"/>
                      <a:pt x="2" y="99"/>
                    </a:cubicBezTo>
                    <a:cubicBezTo>
                      <a:pt x="0" y="75"/>
                      <a:pt x="3" y="50"/>
                      <a:pt x="10" y="27"/>
                    </a:cubicBezTo>
                    <a:cubicBezTo>
                      <a:pt x="13" y="20"/>
                      <a:pt x="16" y="12"/>
                      <a:pt x="22" y="7"/>
                    </a:cubicBezTo>
                    <a:cubicBezTo>
                      <a:pt x="28" y="2"/>
                      <a:pt x="37" y="0"/>
                      <a:pt x="43" y="5"/>
                    </a:cubicBezTo>
                    <a:cubicBezTo>
                      <a:pt x="51" y="10"/>
                      <a:pt x="51" y="22"/>
                      <a:pt x="49" y="31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21" name="Freeform 99">
                <a:extLst>
                  <a:ext uri="{FF2B5EF4-FFF2-40B4-BE49-F238E27FC236}">
                    <a16:creationId xmlns="" xmlns:a16="http://schemas.microsoft.com/office/drawing/2014/main" id="{87851E87-5B7B-4BB2-A690-805AB3D5C75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769226" y="5434013"/>
                <a:ext cx="142875" cy="363537"/>
              </a:xfrm>
              <a:custGeom>
                <a:avLst/>
                <a:gdLst>
                  <a:gd name="T0" fmla="*/ 13 w 48"/>
                  <a:gd name="T1" fmla="*/ 122 h 122"/>
                  <a:gd name="T2" fmla="*/ 10 w 48"/>
                  <a:gd name="T3" fmla="*/ 120 h 122"/>
                  <a:gd name="T4" fmla="*/ 7 w 48"/>
                  <a:gd name="T5" fmla="*/ 122 h 122"/>
                  <a:gd name="T6" fmla="*/ 10 w 48"/>
                  <a:gd name="T7" fmla="*/ 25 h 122"/>
                  <a:gd name="T8" fmla="*/ 34 w 48"/>
                  <a:gd name="T9" fmla="*/ 0 h 122"/>
                  <a:gd name="T10" fmla="*/ 47 w 48"/>
                  <a:gd name="T11" fmla="*/ 37 h 122"/>
                  <a:gd name="T12" fmla="*/ 13 w 48"/>
                  <a:gd name="T13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22">
                    <a:moveTo>
                      <a:pt x="13" y="122"/>
                    </a:moveTo>
                    <a:cubicBezTo>
                      <a:pt x="10" y="120"/>
                      <a:pt x="10" y="120"/>
                      <a:pt x="10" y="120"/>
                    </a:cubicBezTo>
                    <a:cubicBezTo>
                      <a:pt x="9" y="121"/>
                      <a:pt x="8" y="121"/>
                      <a:pt x="7" y="122"/>
                    </a:cubicBezTo>
                    <a:cubicBezTo>
                      <a:pt x="7" y="89"/>
                      <a:pt x="0" y="56"/>
                      <a:pt x="10" y="25"/>
                    </a:cubicBezTo>
                    <a:cubicBezTo>
                      <a:pt x="14" y="14"/>
                      <a:pt x="22" y="2"/>
                      <a:pt x="34" y="0"/>
                    </a:cubicBezTo>
                    <a:cubicBezTo>
                      <a:pt x="45" y="8"/>
                      <a:pt x="48" y="23"/>
                      <a:pt x="47" y="37"/>
                    </a:cubicBezTo>
                    <a:cubicBezTo>
                      <a:pt x="45" y="68"/>
                      <a:pt x="33" y="99"/>
                      <a:pt x="13" y="122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  <p:sp>
            <p:nvSpPr>
              <p:cNvPr id="122" name="Freeform 100">
                <a:extLst>
                  <a:ext uri="{FF2B5EF4-FFF2-40B4-BE49-F238E27FC236}">
                    <a16:creationId xmlns="" xmlns:a16="http://schemas.microsoft.com/office/drawing/2014/main" id="{3B1AFBE2-D964-486F-8115-EF3505610410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405563" y="5189538"/>
                <a:ext cx="1652588" cy="647700"/>
              </a:xfrm>
              <a:custGeom>
                <a:avLst/>
                <a:gdLst>
                  <a:gd name="T0" fmla="*/ 550 w 554"/>
                  <a:gd name="T1" fmla="*/ 9 h 217"/>
                  <a:gd name="T2" fmla="*/ 545 w 554"/>
                  <a:gd name="T3" fmla="*/ 3 h 217"/>
                  <a:gd name="T4" fmla="*/ 5 w 554"/>
                  <a:gd name="T5" fmla="*/ 209 h 217"/>
                  <a:gd name="T6" fmla="*/ 6 w 554"/>
                  <a:gd name="T7" fmla="*/ 217 h 217"/>
                  <a:gd name="T8" fmla="*/ 550 w 554"/>
                  <a:gd name="T9" fmla="*/ 9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4" h="217">
                    <a:moveTo>
                      <a:pt x="550" y="9"/>
                    </a:moveTo>
                    <a:cubicBezTo>
                      <a:pt x="554" y="6"/>
                      <a:pt x="549" y="0"/>
                      <a:pt x="545" y="3"/>
                    </a:cubicBezTo>
                    <a:cubicBezTo>
                      <a:pt x="387" y="119"/>
                      <a:pt x="200" y="190"/>
                      <a:pt x="5" y="209"/>
                    </a:cubicBezTo>
                    <a:cubicBezTo>
                      <a:pt x="0" y="210"/>
                      <a:pt x="1" y="217"/>
                      <a:pt x="6" y="217"/>
                    </a:cubicBezTo>
                    <a:cubicBezTo>
                      <a:pt x="203" y="198"/>
                      <a:pt x="391" y="125"/>
                      <a:pt x="550" y="9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123" name="Rectangle 101">
              <a:extLst>
                <a:ext uri="{FF2B5EF4-FFF2-40B4-BE49-F238E27FC236}">
                  <a16:creationId xmlns="" xmlns:a16="http://schemas.microsoft.com/office/drawing/2014/main" id="{9B9FB669-DF4F-4D8C-9C46-3C91F719422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891463" y="4297363"/>
              <a:ext cx="2719388" cy="1720850"/>
            </a:xfrm>
            <a:prstGeom prst="rect">
              <a:avLst/>
            </a:prstGeom>
            <a:solidFill>
              <a:srgbClr val="DFD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4" name="Freeform 102">
              <a:extLst>
                <a:ext uri="{FF2B5EF4-FFF2-40B4-BE49-F238E27FC236}">
                  <a16:creationId xmlns="" xmlns:a16="http://schemas.microsoft.com/office/drawing/2014/main" id="{D5B48062-BF64-4E14-982F-B09FB5EA22D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577388" y="4297363"/>
              <a:ext cx="1033463" cy="1720850"/>
            </a:xfrm>
            <a:custGeom>
              <a:avLst/>
              <a:gdLst>
                <a:gd name="T0" fmla="*/ 0 w 651"/>
                <a:gd name="T1" fmla="*/ 0 h 1084"/>
                <a:gd name="T2" fmla="*/ 651 w 651"/>
                <a:gd name="T3" fmla="*/ 1084 h 1084"/>
                <a:gd name="T4" fmla="*/ 0 w 651"/>
                <a:gd name="T5" fmla="*/ 1084 h 1084"/>
                <a:gd name="T6" fmla="*/ 0 w 651"/>
                <a:gd name="T7" fmla="*/ 0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1" h="1084">
                  <a:moveTo>
                    <a:pt x="0" y="0"/>
                  </a:moveTo>
                  <a:lnTo>
                    <a:pt x="651" y="1084"/>
                  </a:lnTo>
                  <a:lnTo>
                    <a:pt x="0" y="10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BEB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53" name="Group 152">
              <a:extLst>
                <a:ext uri="{FF2B5EF4-FFF2-40B4-BE49-F238E27FC236}">
                  <a16:creationId xmlns="" xmlns:a16="http://schemas.microsoft.com/office/drawing/2014/main" id="{449B6AB7-3A7D-4369-B207-B37D4731F488}"/>
                </a:ext>
              </a:extLst>
            </p:cNvPr>
            <p:cNvGrpSpPr/>
            <p:nvPr/>
          </p:nvGrpSpPr>
          <p:grpSpPr>
            <a:xfrm flipH="1">
              <a:off x="7412040" y="887412"/>
              <a:ext cx="3028951" cy="5267326"/>
              <a:chOff x="12841288" y="1438275"/>
              <a:chExt cx="3028951" cy="5267326"/>
            </a:xfrm>
          </p:grpSpPr>
          <p:sp>
            <p:nvSpPr>
              <p:cNvPr id="128" name="Freeform 166">
                <a:extLst>
                  <a:ext uri="{FF2B5EF4-FFF2-40B4-BE49-F238E27FC236}">
                    <a16:creationId xmlns="" xmlns:a16="http://schemas.microsoft.com/office/drawing/2014/main" id="{042991F2-7EEC-425F-A481-E53D949A60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44488" y="4168776"/>
                <a:ext cx="2054225" cy="1989138"/>
              </a:xfrm>
              <a:custGeom>
                <a:avLst/>
                <a:gdLst>
                  <a:gd name="T0" fmla="*/ 407 w 687"/>
                  <a:gd name="T1" fmla="*/ 666 h 667"/>
                  <a:gd name="T2" fmla="*/ 353 w 687"/>
                  <a:gd name="T3" fmla="*/ 664 h 667"/>
                  <a:gd name="T4" fmla="*/ 307 w 687"/>
                  <a:gd name="T5" fmla="*/ 647 h 667"/>
                  <a:gd name="T6" fmla="*/ 307 w 687"/>
                  <a:gd name="T7" fmla="*/ 646 h 667"/>
                  <a:gd name="T8" fmla="*/ 412 w 687"/>
                  <a:gd name="T9" fmla="*/ 220 h 667"/>
                  <a:gd name="T10" fmla="*/ 415 w 687"/>
                  <a:gd name="T11" fmla="*/ 213 h 667"/>
                  <a:gd name="T12" fmla="*/ 454 w 687"/>
                  <a:gd name="T13" fmla="*/ 133 h 667"/>
                  <a:gd name="T14" fmla="*/ 520 w 687"/>
                  <a:gd name="T15" fmla="*/ 73 h 667"/>
                  <a:gd name="T16" fmla="*/ 0 w 687"/>
                  <a:gd name="T17" fmla="*/ 126 h 667"/>
                  <a:gd name="T18" fmla="*/ 1 w 687"/>
                  <a:gd name="T19" fmla="*/ 120 h 667"/>
                  <a:gd name="T20" fmla="*/ 12 w 687"/>
                  <a:gd name="T21" fmla="*/ 50 h 667"/>
                  <a:gd name="T22" fmla="*/ 169 w 687"/>
                  <a:gd name="T23" fmla="*/ 20 h 667"/>
                  <a:gd name="T24" fmla="*/ 391 w 687"/>
                  <a:gd name="T25" fmla="*/ 7 h 667"/>
                  <a:gd name="T26" fmla="*/ 564 w 687"/>
                  <a:gd name="T27" fmla="*/ 1 h 667"/>
                  <a:gd name="T28" fmla="*/ 616 w 687"/>
                  <a:gd name="T29" fmla="*/ 0 h 667"/>
                  <a:gd name="T30" fmla="*/ 630 w 687"/>
                  <a:gd name="T31" fmla="*/ 0 h 667"/>
                  <a:gd name="T32" fmla="*/ 673 w 687"/>
                  <a:gd name="T33" fmla="*/ 13 h 667"/>
                  <a:gd name="T34" fmla="*/ 678 w 687"/>
                  <a:gd name="T35" fmla="*/ 20 h 667"/>
                  <a:gd name="T36" fmla="*/ 678 w 687"/>
                  <a:gd name="T37" fmla="*/ 76 h 667"/>
                  <a:gd name="T38" fmla="*/ 533 w 687"/>
                  <a:gd name="T39" fmla="*/ 402 h 667"/>
                  <a:gd name="T40" fmla="*/ 409 w 687"/>
                  <a:gd name="T41" fmla="*/ 666 h 667"/>
                  <a:gd name="T42" fmla="*/ 407 w 687"/>
                  <a:gd name="T43" fmla="*/ 666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7" h="667">
                    <a:moveTo>
                      <a:pt x="407" y="666"/>
                    </a:moveTo>
                    <a:cubicBezTo>
                      <a:pt x="389" y="667"/>
                      <a:pt x="371" y="667"/>
                      <a:pt x="353" y="664"/>
                    </a:cubicBezTo>
                    <a:cubicBezTo>
                      <a:pt x="337" y="661"/>
                      <a:pt x="321" y="656"/>
                      <a:pt x="307" y="647"/>
                    </a:cubicBezTo>
                    <a:cubicBezTo>
                      <a:pt x="307" y="647"/>
                      <a:pt x="307" y="646"/>
                      <a:pt x="307" y="646"/>
                    </a:cubicBezTo>
                    <a:cubicBezTo>
                      <a:pt x="335" y="503"/>
                      <a:pt x="362" y="358"/>
                      <a:pt x="412" y="220"/>
                    </a:cubicBezTo>
                    <a:cubicBezTo>
                      <a:pt x="413" y="218"/>
                      <a:pt x="414" y="216"/>
                      <a:pt x="415" y="213"/>
                    </a:cubicBezTo>
                    <a:cubicBezTo>
                      <a:pt x="425" y="185"/>
                      <a:pt x="437" y="158"/>
                      <a:pt x="454" y="133"/>
                    </a:cubicBezTo>
                    <a:cubicBezTo>
                      <a:pt x="471" y="108"/>
                      <a:pt x="493" y="86"/>
                      <a:pt x="520" y="73"/>
                    </a:cubicBezTo>
                    <a:cubicBezTo>
                      <a:pt x="349" y="106"/>
                      <a:pt x="174" y="139"/>
                      <a:pt x="0" y="126"/>
                    </a:cubicBezTo>
                    <a:cubicBezTo>
                      <a:pt x="0" y="124"/>
                      <a:pt x="0" y="122"/>
                      <a:pt x="1" y="120"/>
                    </a:cubicBezTo>
                    <a:cubicBezTo>
                      <a:pt x="3" y="97"/>
                      <a:pt x="6" y="73"/>
                      <a:pt x="12" y="50"/>
                    </a:cubicBezTo>
                    <a:cubicBezTo>
                      <a:pt x="63" y="36"/>
                      <a:pt x="116" y="26"/>
                      <a:pt x="169" y="20"/>
                    </a:cubicBezTo>
                    <a:cubicBezTo>
                      <a:pt x="243" y="12"/>
                      <a:pt x="317" y="9"/>
                      <a:pt x="391" y="7"/>
                    </a:cubicBezTo>
                    <a:cubicBezTo>
                      <a:pt x="449" y="5"/>
                      <a:pt x="506" y="3"/>
                      <a:pt x="564" y="1"/>
                    </a:cubicBezTo>
                    <a:cubicBezTo>
                      <a:pt x="581" y="0"/>
                      <a:pt x="599" y="0"/>
                      <a:pt x="616" y="0"/>
                    </a:cubicBezTo>
                    <a:cubicBezTo>
                      <a:pt x="621" y="0"/>
                      <a:pt x="625" y="0"/>
                      <a:pt x="630" y="0"/>
                    </a:cubicBezTo>
                    <a:cubicBezTo>
                      <a:pt x="645" y="1"/>
                      <a:pt x="662" y="3"/>
                      <a:pt x="673" y="13"/>
                    </a:cubicBezTo>
                    <a:cubicBezTo>
                      <a:pt x="675" y="16"/>
                      <a:pt x="676" y="18"/>
                      <a:pt x="678" y="20"/>
                    </a:cubicBezTo>
                    <a:cubicBezTo>
                      <a:pt x="687" y="36"/>
                      <a:pt x="683" y="58"/>
                      <a:pt x="678" y="76"/>
                    </a:cubicBezTo>
                    <a:cubicBezTo>
                      <a:pt x="645" y="191"/>
                      <a:pt x="589" y="296"/>
                      <a:pt x="533" y="402"/>
                    </a:cubicBezTo>
                    <a:cubicBezTo>
                      <a:pt x="488" y="488"/>
                      <a:pt x="442" y="574"/>
                      <a:pt x="409" y="666"/>
                    </a:cubicBezTo>
                    <a:cubicBezTo>
                      <a:pt x="409" y="666"/>
                      <a:pt x="408" y="666"/>
                      <a:pt x="407" y="666"/>
                    </a:cubicBezTo>
                    <a:close/>
                  </a:path>
                </a:pathLst>
              </a:custGeom>
              <a:solidFill>
                <a:srgbClr val="6F5C7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9" name="Freeform 167">
                <a:extLst>
                  <a:ext uri="{FF2B5EF4-FFF2-40B4-BE49-F238E27FC236}">
                    <a16:creationId xmlns="" xmlns:a16="http://schemas.microsoft.com/office/drawing/2014/main" id="{AC81B7E2-80C9-4113-9859-6F60E2529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0901" y="3349625"/>
                <a:ext cx="1838325" cy="874713"/>
              </a:xfrm>
              <a:custGeom>
                <a:avLst/>
                <a:gdLst>
                  <a:gd name="T0" fmla="*/ 615 w 615"/>
                  <a:gd name="T1" fmla="*/ 1 h 293"/>
                  <a:gd name="T2" fmla="*/ 522 w 615"/>
                  <a:gd name="T3" fmla="*/ 272 h 293"/>
                  <a:gd name="T4" fmla="*/ 447 w 615"/>
                  <a:gd name="T5" fmla="*/ 273 h 293"/>
                  <a:gd name="T6" fmla="*/ 447 w 615"/>
                  <a:gd name="T7" fmla="*/ 273 h 293"/>
                  <a:gd name="T8" fmla="*/ 395 w 615"/>
                  <a:gd name="T9" fmla="*/ 274 h 293"/>
                  <a:gd name="T10" fmla="*/ 222 w 615"/>
                  <a:gd name="T11" fmla="*/ 280 h 293"/>
                  <a:gd name="T12" fmla="*/ 0 w 615"/>
                  <a:gd name="T13" fmla="*/ 293 h 293"/>
                  <a:gd name="T14" fmla="*/ 0 w 615"/>
                  <a:gd name="T15" fmla="*/ 289 h 293"/>
                  <a:gd name="T16" fmla="*/ 108 w 615"/>
                  <a:gd name="T17" fmla="*/ 269 h 293"/>
                  <a:gd name="T18" fmla="*/ 166 w 615"/>
                  <a:gd name="T19" fmla="*/ 255 h 293"/>
                  <a:gd name="T20" fmla="*/ 166 w 615"/>
                  <a:gd name="T21" fmla="*/ 255 h 293"/>
                  <a:gd name="T22" fmla="*/ 166 w 615"/>
                  <a:gd name="T23" fmla="*/ 254 h 293"/>
                  <a:gd name="T24" fmla="*/ 443 w 615"/>
                  <a:gd name="T25" fmla="*/ 140 h 293"/>
                  <a:gd name="T26" fmla="*/ 614 w 615"/>
                  <a:gd name="T27" fmla="*/ 0 h 293"/>
                  <a:gd name="T28" fmla="*/ 615 w 615"/>
                  <a:gd name="T29" fmla="*/ 1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15" h="293">
                    <a:moveTo>
                      <a:pt x="615" y="1"/>
                    </a:moveTo>
                    <a:cubicBezTo>
                      <a:pt x="590" y="93"/>
                      <a:pt x="559" y="184"/>
                      <a:pt x="522" y="272"/>
                    </a:cubicBezTo>
                    <a:cubicBezTo>
                      <a:pt x="507" y="272"/>
                      <a:pt x="456" y="273"/>
                      <a:pt x="447" y="273"/>
                    </a:cubicBezTo>
                    <a:cubicBezTo>
                      <a:pt x="447" y="273"/>
                      <a:pt x="447" y="273"/>
                      <a:pt x="447" y="273"/>
                    </a:cubicBezTo>
                    <a:cubicBezTo>
                      <a:pt x="430" y="273"/>
                      <a:pt x="412" y="273"/>
                      <a:pt x="395" y="274"/>
                    </a:cubicBezTo>
                    <a:cubicBezTo>
                      <a:pt x="337" y="276"/>
                      <a:pt x="280" y="278"/>
                      <a:pt x="222" y="280"/>
                    </a:cubicBezTo>
                    <a:cubicBezTo>
                      <a:pt x="148" y="282"/>
                      <a:pt x="74" y="285"/>
                      <a:pt x="0" y="293"/>
                    </a:cubicBezTo>
                    <a:cubicBezTo>
                      <a:pt x="0" y="289"/>
                      <a:pt x="0" y="289"/>
                      <a:pt x="0" y="289"/>
                    </a:cubicBezTo>
                    <a:cubicBezTo>
                      <a:pt x="36" y="284"/>
                      <a:pt x="72" y="277"/>
                      <a:pt x="108" y="269"/>
                    </a:cubicBezTo>
                    <a:cubicBezTo>
                      <a:pt x="128" y="265"/>
                      <a:pt x="147" y="260"/>
                      <a:pt x="166" y="255"/>
                    </a:cubicBezTo>
                    <a:cubicBezTo>
                      <a:pt x="166" y="255"/>
                      <a:pt x="166" y="255"/>
                      <a:pt x="166" y="255"/>
                    </a:cubicBezTo>
                    <a:cubicBezTo>
                      <a:pt x="166" y="255"/>
                      <a:pt x="166" y="255"/>
                      <a:pt x="166" y="254"/>
                    </a:cubicBezTo>
                    <a:cubicBezTo>
                      <a:pt x="263" y="229"/>
                      <a:pt x="356" y="189"/>
                      <a:pt x="443" y="140"/>
                    </a:cubicBezTo>
                    <a:cubicBezTo>
                      <a:pt x="508" y="104"/>
                      <a:pt x="573" y="61"/>
                      <a:pt x="614" y="0"/>
                    </a:cubicBezTo>
                    <a:lnTo>
                      <a:pt x="615" y="1"/>
                    </a:lnTo>
                    <a:close/>
                  </a:path>
                </a:pathLst>
              </a:custGeom>
              <a:solidFill>
                <a:srgbClr val="C3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0" name="Freeform 168">
                <a:extLst>
                  <a:ext uri="{FF2B5EF4-FFF2-40B4-BE49-F238E27FC236}">
                    <a16:creationId xmlns="" xmlns:a16="http://schemas.microsoft.com/office/drawing/2014/main" id="{505BE608-772C-4559-A606-6E851C2EFB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63639" y="3923920"/>
                <a:ext cx="239713" cy="228980"/>
              </a:xfrm>
              <a:custGeom>
                <a:avLst/>
                <a:gdLst>
                  <a:gd name="T0" fmla="*/ 1 w 71"/>
                  <a:gd name="T1" fmla="*/ 60 h 68"/>
                  <a:gd name="T2" fmla="*/ 14 w 71"/>
                  <a:gd name="T3" fmla="*/ 23 h 68"/>
                  <a:gd name="T4" fmla="*/ 47 w 71"/>
                  <a:gd name="T5" fmla="*/ 4 h 68"/>
                  <a:gd name="T6" fmla="*/ 71 w 71"/>
                  <a:gd name="T7" fmla="*/ 4 h 68"/>
                  <a:gd name="T8" fmla="*/ 61 w 71"/>
                  <a:gd name="T9" fmla="*/ 54 h 68"/>
                  <a:gd name="T10" fmla="*/ 61 w 71"/>
                  <a:gd name="T11" fmla="*/ 54 h 68"/>
                  <a:gd name="T12" fmla="*/ 3 w 71"/>
                  <a:gd name="T13" fmla="*/ 68 h 68"/>
                  <a:gd name="T14" fmla="*/ 1 w 71"/>
                  <a:gd name="T15" fmla="*/ 6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1" h="68">
                    <a:moveTo>
                      <a:pt x="1" y="60"/>
                    </a:moveTo>
                    <a:cubicBezTo>
                      <a:pt x="0" y="47"/>
                      <a:pt x="5" y="32"/>
                      <a:pt x="14" y="23"/>
                    </a:cubicBezTo>
                    <a:cubicBezTo>
                      <a:pt x="23" y="14"/>
                      <a:pt x="35" y="8"/>
                      <a:pt x="47" y="4"/>
                    </a:cubicBezTo>
                    <a:cubicBezTo>
                      <a:pt x="55" y="2"/>
                      <a:pt x="64" y="0"/>
                      <a:pt x="71" y="4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61" y="54"/>
                      <a:pt x="61" y="54"/>
                      <a:pt x="61" y="54"/>
                    </a:cubicBezTo>
                    <a:cubicBezTo>
                      <a:pt x="42" y="59"/>
                      <a:pt x="23" y="64"/>
                      <a:pt x="3" y="68"/>
                    </a:cubicBezTo>
                    <a:lnTo>
                      <a:pt x="1" y="60"/>
                    </a:lnTo>
                    <a:close/>
                  </a:path>
                </a:pathLst>
              </a:custGeom>
              <a:solidFill>
                <a:srgbClr val="FDC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1" name="Freeform 169">
                <a:extLst>
                  <a:ext uri="{FF2B5EF4-FFF2-40B4-BE49-F238E27FC236}">
                    <a16:creationId xmlns="" xmlns:a16="http://schemas.microsoft.com/office/drawing/2014/main" id="{9EF80303-84D4-45CA-9210-E512BCF9E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41288" y="2500313"/>
                <a:ext cx="2568575" cy="1628775"/>
              </a:xfrm>
              <a:custGeom>
                <a:avLst/>
                <a:gdLst>
                  <a:gd name="T0" fmla="*/ 343 w 859"/>
                  <a:gd name="T1" fmla="*/ 546 h 546"/>
                  <a:gd name="T2" fmla="*/ 113 w 859"/>
                  <a:gd name="T3" fmla="*/ 507 h 546"/>
                  <a:gd name="T4" fmla="*/ 77 w 859"/>
                  <a:gd name="T5" fmla="*/ 474 h 546"/>
                  <a:gd name="T6" fmla="*/ 4 w 859"/>
                  <a:gd name="T7" fmla="*/ 185 h 546"/>
                  <a:gd name="T8" fmla="*/ 51 w 859"/>
                  <a:gd name="T9" fmla="*/ 71 h 546"/>
                  <a:gd name="T10" fmla="*/ 83 w 859"/>
                  <a:gd name="T11" fmla="*/ 57 h 546"/>
                  <a:gd name="T12" fmla="*/ 122 w 859"/>
                  <a:gd name="T13" fmla="*/ 93 h 546"/>
                  <a:gd name="T14" fmla="*/ 168 w 859"/>
                  <a:gd name="T15" fmla="*/ 81 h 546"/>
                  <a:gd name="T16" fmla="*/ 290 w 859"/>
                  <a:gd name="T17" fmla="*/ 110 h 546"/>
                  <a:gd name="T18" fmla="*/ 382 w 859"/>
                  <a:gd name="T19" fmla="*/ 1 h 546"/>
                  <a:gd name="T20" fmla="*/ 435 w 859"/>
                  <a:gd name="T21" fmla="*/ 1 h 546"/>
                  <a:gd name="T22" fmla="*/ 656 w 859"/>
                  <a:gd name="T23" fmla="*/ 87 h 546"/>
                  <a:gd name="T24" fmla="*/ 847 w 859"/>
                  <a:gd name="T25" fmla="*/ 53 h 546"/>
                  <a:gd name="T26" fmla="*/ 859 w 859"/>
                  <a:gd name="T27" fmla="*/ 139 h 546"/>
                  <a:gd name="T28" fmla="*/ 735 w 859"/>
                  <a:gd name="T29" fmla="*/ 185 h 546"/>
                  <a:gd name="T30" fmla="*/ 667 w 859"/>
                  <a:gd name="T31" fmla="*/ 188 h 546"/>
                  <a:gd name="T32" fmla="*/ 604 w 859"/>
                  <a:gd name="T33" fmla="*/ 158 h 546"/>
                  <a:gd name="T34" fmla="*/ 543 w 859"/>
                  <a:gd name="T35" fmla="*/ 145 h 546"/>
                  <a:gd name="T36" fmla="*/ 543 w 859"/>
                  <a:gd name="T37" fmla="*/ 103 h 546"/>
                  <a:gd name="T38" fmla="*/ 522 w 859"/>
                  <a:gd name="T39" fmla="*/ 70 h 546"/>
                  <a:gd name="T40" fmla="*/ 481 w 859"/>
                  <a:gd name="T41" fmla="*/ 169 h 546"/>
                  <a:gd name="T42" fmla="*/ 493 w 859"/>
                  <a:gd name="T43" fmla="*/ 204 h 546"/>
                  <a:gd name="T44" fmla="*/ 455 w 859"/>
                  <a:gd name="T45" fmla="*/ 271 h 546"/>
                  <a:gd name="T46" fmla="*/ 446 w 859"/>
                  <a:gd name="T47" fmla="*/ 328 h 546"/>
                  <a:gd name="T48" fmla="*/ 414 w 859"/>
                  <a:gd name="T49" fmla="*/ 435 h 546"/>
                  <a:gd name="T50" fmla="*/ 355 w 859"/>
                  <a:gd name="T51" fmla="*/ 424 h 546"/>
                  <a:gd name="T52" fmla="*/ 341 w 859"/>
                  <a:gd name="T53" fmla="*/ 361 h 546"/>
                  <a:gd name="T54" fmla="*/ 291 w 859"/>
                  <a:gd name="T55" fmla="*/ 339 h 546"/>
                  <a:gd name="T56" fmla="*/ 296 w 859"/>
                  <a:gd name="T57" fmla="*/ 287 h 546"/>
                  <a:gd name="T58" fmla="*/ 366 w 859"/>
                  <a:gd name="T59" fmla="*/ 267 h 546"/>
                  <a:gd name="T60" fmla="*/ 281 w 859"/>
                  <a:gd name="T61" fmla="*/ 211 h 546"/>
                  <a:gd name="T62" fmla="*/ 153 w 859"/>
                  <a:gd name="T63" fmla="*/ 119 h 546"/>
                  <a:gd name="T64" fmla="*/ 414 w 859"/>
                  <a:gd name="T65" fmla="*/ 486 h 546"/>
                  <a:gd name="T66" fmla="*/ 389 w 859"/>
                  <a:gd name="T67" fmla="*/ 490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59" h="546">
                    <a:moveTo>
                      <a:pt x="356" y="509"/>
                    </a:moveTo>
                    <a:cubicBezTo>
                      <a:pt x="347" y="518"/>
                      <a:pt x="342" y="533"/>
                      <a:pt x="343" y="546"/>
                    </a:cubicBezTo>
                    <a:cubicBezTo>
                      <a:pt x="277" y="536"/>
                      <a:pt x="215" y="527"/>
                      <a:pt x="149" y="515"/>
                    </a:cubicBezTo>
                    <a:cubicBezTo>
                      <a:pt x="137" y="513"/>
                      <a:pt x="124" y="511"/>
                      <a:pt x="113" y="507"/>
                    </a:cubicBezTo>
                    <a:cubicBezTo>
                      <a:pt x="109" y="505"/>
                      <a:pt x="105" y="503"/>
                      <a:pt x="101" y="501"/>
                    </a:cubicBezTo>
                    <a:cubicBezTo>
                      <a:pt x="90" y="495"/>
                      <a:pt x="81" y="485"/>
                      <a:pt x="77" y="474"/>
                    </a:cubicBezTo>
                    <a:cubicBezTo>
                      <a:pt x="77" y="474"/>
                      <a:pt x="77" y="474"/>
                      <a:pt x="77" y="474"/>
                    </a:cubicBezTo>
                    <a:cubicBezTo>
                      <a:pt x="45" y="379"/>
                      <a:pt x="15" y="284"/>
                      <a:pt x="4" y="185"/>
                    </a:cubicBezTo>
                    <a:cubicBezTo>
                      <a:pt x="1" y="156"/>
                      <a:pt x="0" y="125"/>
                      <a:pt x="16" y="102"/>
                    </a:cubicBezTo>
                    <a:cubicBezTo>
                      <a:pt x="25" y="89"/>
                      <a:pt x="38" y="80"/>
                      <a:pt x="51" y="71"/>
                    </a:cubicBezTo>
                    <a:cubicBezTo>
                      <a:pt x="62" y="63"/>
                      <a:pt x="73" y="56"/>
                      <a:pt x="84" y="49"/>
                    </a:cubicBezTo>
                    <a:cubicBezTo>
                      <a:pt x="83" y="52"/>
                      <a:pt x="83" y="54"/>
                      <a:pt x="83" y="57"/>
                    </a:cubicBezTo>
                    <a:cubicBezTo>
                      <a:pt x="84" y="66"/>
                      <a:pt x="89" y="75"/>
                      <a:pt x="97" y="81"/>
                    </a:cubicBezTo>
                    <a:cubicBezTo>
                      <a:pt x="104" y="87"/>
                      <a:pt x="113" y="91"/>
                      <a:pt x="122" y="93"/>
                    </a:cubicBezTo>
                    <a:cubicBezTo>
                      <a:pt x="130" y="96"/>
                      <a:pt x="139" y="97"/>
                      <a:pt x="147" y="95"/>
                    </a:cubicBezTo>
                    <a:cubicBezTo>
                      <a:pt x="156" y="94"/>
                      <a:pt x="164" y="89"/>
                      <a:pt x="168" y="81"/>
                    </a:cubicBezTo>
                    <a:cubicBezTo>
                      <a:pt x="170" y="77"/>
                      <a:pt x="171" y="73"/>
                      <a:pt x="172" y="68"/>
                    </a:cubicBezTo>
                    <a:cubicBezTo>
                      <a:pt x="211" y="83"/>
                      <a:pt x="250" y="97"/>
                      <a:pt x="290" y="110"/>
                    </a:cubicBezTo>
                    <a:cubicBezTo>
                      <a:pt x="322" y="77"/>
                      <a:pt x="352" y="42"/>
                      <a:pt x="379" y="5"/>
                    </a:cubicBezTo>
                    <a:cubicBezTo>
                      <a:pt x="380" y="3"/>
                      <a:pt x="381" y="2"/>
                      <a:pt x="382" y="1"/>
                    </a:cubicBezTo>
                    <a:cubicBezTo>
                      <a:pt x="399" y="1"/>
                      <a:pt x="435" y="1"/>
                      <a:pt x="435" y="1"/>
                    </a:cubicBezTo>
                    <a:cubicBezTo>
                      <a:pt x="435" y="0"/>
                      <a:pt x="433" y="4"/>
                      <a:pt x="435" y="1"/>
                    </a:cubicBezTo>
                    <a:cubicBezTo>
                      <a:pt x="435" y="1"/>
                      <a:pt x="559" y="49"/>
                      <a:pt x="617" y="74"/>
                    </a:cubicBezTo>
                    <a:cubicBezTo>
                      <a:pt x="630" y="80"/>
                      <a:pt x="642" y="85"/>
                      <a:pt x="656" y="87"/>
                    </a:cubicBezTo>
                    <a:cubicBezTo>
                      <a:pt x="667" y="87"/>
                      <a:pt x="677" y="86"/>
                      <a:pt x="688" y="84"/>
                    </a:cubicBezTo>
                    <a:cubicBezTo>
                      <a:pt x="741" y="75"/>
                      <a:pt x="794" y="65"/>
                      <a:pt x="847" y="53"/>
                    </a:cubicBezTo>
                    <a:cubicBezTo>
                      <a:pt x="847" y="56"/>
                      <a:pt x="848" y="58"/>
                      <a:pt x="848" y="60"/>
                    </a:cubicBezTo>
                    <a:cubicBezTo>
                      <a:pt x="852" y="86"/>
                      <a:pt x="855" y="113"/>
                      <a:pt x="859" y="139"/>
                    </a:cubicBezTo>
                    <a:cubicBezTo>
                      <a:pt x="859" y="140"/>
                      <a:pt x="859" y="141"/>
                      <a:pt x="859" y="142"/>
                    </a:cubicBezTo>
                    <a:cubicBezTo>
                      <a:pt x="818" y="157"/>
                      <a:pt x="777" y="172"/>
                      <a:pt x="735" y="185"/>
                    </a:cubicBezTo>
                    <a:cubicBezTo>
                      <a:pt x="734" y="185"/>
                      <a:pt x="733" y="186"/>
                      <a:pt x="732" y="186"/>
                    </a:cubicBezTo>
                    <a:cubicBezTo>
                      <a:pt x="710" y="184"/>
                      <a:pt x="688" y="185"/>
                      <a:pt x="667" y="188"/>
                    </a:cubicBezTo>
                    <a:cubicBezTo>
                      <a:pt x="652" y="191"/>
                      <a:pt x="635" y="194"/>
                      <a:pt x="624" y="184"/>
                    </a:cubicBezTo>
                    <a:cubicBezTo>
                      <a:pt x="615" y="177"/>
                      <a:pt x="612" y="165"/>
                      <a:pt x="604" y="158"/>
                    </a:cubicBezTo>
                    <a:cubicBezTo>
                      <a:pt x="590" y="147"/>
                      <a:pt x="569" y="154"/>
                      <a:pt x="551" y="149"/>
                    </a:cubicBezTo>
                    <a:cubicBezTo>
                      <a:pt x="548" y="149"/>
                      <a:pt x="545" y="148"/>
                      <a:pt x="543" y="145"/>
                    </a:cubicBezTo>
                    <a:cubicBezTo>
                      <a:pt x="539" y="142"/>
                      <a:pt x="538" y="137"/>
                      <a:pt x="538" y="132"/>
                    </a:cubicBezTo>
                    <a:cubicBezTo>
                      <a:pt x="537" y="122"/>
                      <a:pt x="541" y="113"/>
                      <a:pt x="543" y="103"/>
                    </a:cubicBezTo>
                    <a:cubicBezTo>
                      <a:pt x="545" y="93"/>
                      <a:pt x="544" y="82"/>
                      <a:pt x="536" y="76"/>
                    </a:cubicBezTo>
                    <a:cubicBezTo>
                      <a:pt x="532" y="73"/>
                      <a:pt x="527" y="71"/>
                      <a:pt x="522" y="70"/>
                    </a:cubicBezTo>
                    <a:cubicBezTo>
                      <a:pt x="489" y="65"/>
                      <a:pt x="420" y="72"/>
                      <a:pt x="420" y="72"/>
                    </a:cubicBezTo>
                    <a:cubicBezTo>
                      <a:pt x="442" y="104"/>
                      <a:pt x="463" y="135"/>
                      <a:pt x="481" y="169"/>
                    </a:cubicBezTo>
                    <a:cubicBezTo>
                      <a:pt x="484" y="175"/>
                      <a:pt x="487" y="180"/>
                      <a:pt x="489" y="186"/>
                    </a:cubicBezTo>
                    <a:cubicBezTo>
                      <a:pt x="491" y="192"/>
                      <a:pt x="493" y="198"/>
                      <a:pt x="493" y="204"/>
                    </a:cubicBezTo>
                    <a:cubicBezTo>
                      <a:pt x="494" y="218"/>
                      <a:pt x="489" y="231"/>
                      <a:pt x="481" y="243"/>
                    </a:cubicBezTo>
                    <a:cubicBezTo>
                      <a:pt x="474" y="253"/>
                      <a:pt x="465" y="262"/>
                      <a:pt x="455" y="271"/>
                    </a:cubicBezTo>
                    <a:cubicBezTo>
                      <a:pt x="455" y="290"/>
                      <a:pt x="454" y="308"/>
                      <a:pt x="453" y="327"/>
                    </a:cubicBezTo>
                    <a:cubicBezTo>
                      <a:pt x="451" y="327"/>
                      <a:pt x="448" y="327"/>
                      <a:pt x="446" y="328"/>
                    </a:cubicBezTo>
                    <a:cubicBezTo>
                      <a:pt x="422" y="444"/>
                      <a:pt x="422" y="444"/>
                      <a:pt x="422" y="444"/>
                    </a:cubicBezTo>
                    <a:cubicBezTo>
                      <a:pt x="422" y="441"/>
                      <a:pt x="420" y="438"/>
                      <a:pt x="414" y="435"/>
                    </a:cubicBezTo>
                    <a:cubicBezTo>
                      <a:pt x="403" y="430"/>
                      <a:pt x="391" y="427"/>
                      <a:pt x="379" y="426"/>
                    </a:cubicBezTo>
                    <a:cubicBezTo>
                      <a:pt x="371" y="425"/>
                      <a:pt x="363" y="426"/>
                      <a:pt x="355" y="424"/>
                    </a:cubicBezTo>
                    <a:cubicBezTo>
                      <a:pt x="347" y="422"/>
                      <a:pt x="340" y="417"/>
                      <a:pt x="337" y="409"/>
                    </a:cubicBezTo>
                    <a:cubicBezTo>
                      <a:pt x="331" y="394"/>
                      <a:pt x="347" y="376"/>
                      <a:pt x="341" y="361"/>
                    </a:cubicBezTo>
                    <a:cubicBezTo>
                      <a:pt x="338" y="354"/>
                      <a:pt x="331" y="350"/>
                      <a:pt x="324" y="348"/>
                    </a:cubicBezTo>
                    <a:cubicBezTo>
                      <a:pt x="313" y="344"/>
                      <a:pt x="302" y="343"/>
                      <a:pt x="291" y="339"/>
                    </a:cubicBezTo>
                    <a:cubicBezTo>
                      <a:pt x="280" y="335"/>
                      <a:pt x="270" y="326"/>
                      <a:pt x="269" y="315"/>
                    </a:cubicBezTo>
                    <a:cubicBezTo>
                      <a:pt x="269" y="301"/>
                      <a:pt x="283" y="291"/>
                      <a:pt x="296" y="287"/>
                    </a:cubicBezTo>
                    <a:cubicBezTo>
                      <a:pt x="316" y="280"/>
                      <a:pt x="338" y="280"/>
                      <a:pt x="359" y="272"/>
                    </a:cubicBezTo>
                    <a:cubicBezTo>
                      <a:pt x="362" y="271"/>
                      <a:pt x="365" y="269"/>
                      <a:pt x="366" y="267"/>
                    </a:cubicBezTo>
                    <a:cubicBezTo>
                      <a:pt x="370" y="261"/>
                      <a:pt x="365" y="253"/>
                      <a:pt x="360" y="249"/>
                    </a:cubicBezTo>
                    <a:cubicBezTo>
                      <a:pt x="337" y="230"/>
                      <a:pt x="308" y="222"/>
                      <a:pt x="281" y="211"/>
                    </a:cubicBezTo>
                    <a:cubicBezTo>
                      <a:pt x="232" y="192"/>
                      <a:pt x="188" y="159"/>
                      <a:pt x="154" y="118"/>
                    </a:cubicBezTo>
                    <a:cubicBezTo>
                      <a:pt x="153" y="119"/>
                      <a:pt x="153" y="119"/>
                      <a:pt x="153" y="119"/>
                    </a:cubicBezTo>
                    <a:cubicBezTo>
                      <a:pt x="165" y="216"/>
                      <a:pt x="176" y="313"/>
                      <a:pt x="185" y="410"/>
                    </a:cubicBezTo>
                    <a:cubicBezTo>
                      <a:pt x="262" y="436"/>
                      <a:pt x="338" y="461"/>
                      <a:pt x="414" y="486"/>
                    </a:cubicBezTo>
                    <a:cubicBezTo>
                      <a:pt x="413" y="490"/>
                      <a:pt x="413" y="490"/>
                      <a:pt x="413" y="490"/>
                    </a:cubicBezTo>
                    <a:cubicBezTo>
                      <a:pt x="406" y="486"/>
                      <a:pt x="397" y="488"/>
                      <a:pt x="389" y="490"/>
                    </a:cubicBezTo>
                    <a:cubicBezTo>
                      <a:pt x="377" y="494"/>
                      <a:pt x="365" y="500"/>
                      <a:pt x="356" y="509"/>
                    </a:cubicBezTo>
                    <a:close/>
                  </a:path>
                </a:pathLst>
              </a:custGeom>
              <a:solidFill>
                <a:srgbClr val="F9B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2" name="Freeform 170">
                <a:extLst>
                  <a:ext uri="{FF2B5EF4-FFF2-40B4-BE49-F238E27FC236}">
                    <a16:creationId xmlns="" xmlns:a16="http://schemas.microsoft.com/office/drawing/2014/main" id="{AFDF7A3A-AF31-4BDD-8EB8-8AAA6D62F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81001" y="4013200"/>
                <a:ext cx="792163" cy="300038"/>
              </a:xfrm>
              <a:custGeom>
                <a:avLst/>
                <a:gdLst>
                  <a:gd name="T0" fmla="*/ 263 w 265"/>
                  <a:gd name="T1" fmla="*/ 39 h 101"/>
                  <a:gd name="T2" fmla="*/ 265 w 265"/>
                  <a:gd name="T3" fmla="*/ 47 h 101"/>
                  <a:gd name="T4" fmla="*/ 157 w 265"/>
                  <a:gd name="T5" fmla="*/ 67 h 101"/>
                  <a:gd name="T6" fmla="*/ 157 w 265"/>
                  <a:gd name="T7" fmla="*/ 71 h 101"/>
                  <a:gd name="T8" fmla="*/ 0 w 265"/>
                  <a:gd name="T9" fmla="*/ 101 h 101"/>
                  <a:gd name="T10" fmla="*/ 33 w 265"/>
                  <a:gd name="T11" fmla="*/ 1 h 101"/>
                  <a:gd name="T12" fmla="*/ 33 w 265"/>
                  <a:gd name="T13" fmla="*/ 0 h 101"/>
                  <a:gd name="T14" fmla="*/ 69 w 265"/>
                  <a:gd name="T15" fmla="*/ 8 h 101"/>
                  <a:gd name="T16" fmla="*/ 263 w 265"/>
                  <a:gd name="T17" fmla="*/ 39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5" h="101">
                    <a:moveTo>
                      <a:pt x="263" y="39"/>
                    </a:moveTo>
                    <a:cubicBezTo>
                      <a:pt x="265" y="47"/>
                      <a:pt x="265" y="47"/>
                      <a:pt x="265" y="47"/>
                    </a:cubicBezTo>
                    <a:cubicBezTo>
                      <a:pt x="229" y="55"/>
                      <a:pt x="193" y="62"/>
                      <a:pt x="157" y="67"/>
                    </a:cubicBezTo>
                    <a:cubicBezTo>
                      <a:pt x="157" y="71"/>
                      <a:pt x="157" y="71"/>
                      <a:pt x="157" y="71"/>
                    </a:cubicBezTo>
                    <a:cubicBezTo>
                      <a:pt x="104" y="77"/>
                      <a:pt x="51" y="87"/>
                      <a:pt x="0" y="101"/>
                    </a:cubicBezTo>
                    <a:cubicBezTo>
                      <a:pt x="7" y="67"/>
                      <a:pt x="18" y="33"/>
                      <a:pt x="33" y="1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44" y="4"/>
                      <a:pt x="57" y="6"/>
                      <a:pt x="69" y="8"/>
                    </a:cubicBezTo>
                    <a:cubicBezTo>
                      <a:pt x="135" y="20"/>
                      <a:pt x="197" y="29"/>
                      <a:pt x="263" y="39"/>
                    </a:cubicBezTo>
                    <a:close/>
                  </a:path>
                </a:pathLst>
              </a:custGeom>
              <a:solidFill>
                <a:srgbClr val="F9B2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pic>
            <p:nvPicPr>
              <p:cNvPr id="4267" name="Picture 171">
                <a:extLst>
                  <a:ext uri="{FF2B5EF4-FFF2-40B4-BE49-F238E27FC236}">
                    <a16:creationId xmlns="" xmlns:a16="http://schemas.microsoft.com/office/drawing/2014/main" id="{D5091D27-8805-49A2-A67E-31AD7BF4A8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65251" y="3938588"/>
                <a:ext cx="26988" cy="349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270" name="Picture 174">
                <a:extLst>
                  <a:ext uri="{FF2B5EF4-FFF2-40B4-BE49-F238E27FC236}">
                    <a16:creationId xmlns="" xmlns:a16="http://schemas.microsoft.com/office/drawing/2014/main" id="{BB241259-48C3-470C-A512-4D822CE090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068426" y="3810000"/>
                <a:ext cx="52388" cy="15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4" name="Freeform 175">
                <a:extLst>
                  <a:ext uri="{FF2B5EF4-FFF2-40B4-BE49-F238E27FC236}">
                    <a16:creationId xmlns="" xmlns:a16="http://schemas.microsoft.com/office/drawing/2014/main" id="{27963169-53C7-496F-826A-0E152240C5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25563" y="1749425"/>
                <a:ext cx="176213" cy="323850"/>
              </a:xfrm>
              <a:custGeom>
                <a:avLst/>
                <a:gdLst>
                  <a:gd name="T0" fmla="*/ 43 w 59"/>
                  <a:gd name="T1" fmla="*/ 0 h 109"/>
                  <a:gd name="T2" fmla="*/ 59 w 59"/>
                  <a:gd name="T3" fmla="*/ 35 h 109"/>
                  <a:gd name="T4" fmla="*/ 59 w 59"/>
                  <a:gd name="T5" fmla="*/ 63 h 109"/>
                  <a:gd name="T6" fmla="*/ 15 w 59"/>
                  <a:gd name="T7" fmla="*/ 109 h 109"/>
                  <a:gd name="T8" fmla="*/ 13 w 59"/>
                  <a:gd name="T9" fmla="*/ 109 h 109"/>
                  <a:gd name="T10" fmla="*/ 0 w 59"/>
                  <a:gd name="T11" fmla="*/ 109 h 109"/>
                  <a:gd name="T12" fmla="*/ 0 w 59"/>
                  <a:gd name="T13" fmla="*/ 109 h 109"/>
                  <a:gd name="T14" fmla="*/ 43 w 59"/>
                  <a:gd name="T15" fmla="*/ 63 h 109"/>
                  <a:gd name="T16" fmla="*/ 43 w 59"/>
                  <a:gd name="T17" fmla="*/ 35 h 109"/>
                  <a:gd name="T18" fmla="*/ 26 w 59"/>
                  <a:gd name="T19" fmla="*/ 0 h 109"/>
                  <a:gd name="T20" fmla="*/ 43 w 59"/>
                  <a:gd name="T2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9" h="109">
                    <a:moveTo>
                      <a:pt x="43" y="0"/>
                    </a:moveTo>
                    <a:cubicBezTo>
                      <a:pt x="53" y="8"/>
                      <a:pt x="59" y="21"/>
                      <a:pt x="59" y="35"/>
                    </a:cubicBezTo>
                    <a:cubicBezTo>
                      <a:pt x="59" y="63"/>
                      <a:pt x="59" y="63"/>
                      <a:pt x="59" y="63"/>
                    </a:cubicBezTo>
                    <a:cubicBezTo>
                      <a:pt x="59" y="88"/>
                      <a:pt x="39" y="108"/>
                      <a:pt x="15" y="109"/>
                    </a:cubicBezTo>
                    <a:cubicBezTo>
                      <a:pt x="14" y="109"/>
                      <a:pt x="14" y="109"/>
                      <a:pt x="13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24" y="107"/>
                      <a:pt x="43" y="87"/>
                      <a:pt x="43" y="63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3" y="21"/>
                      <a:pt x="36" y="8"/>
                      <a:pt x="26" y="0"/>
                    </a:cubicBez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5" name="Freeform 176">
                <a:extLst>
                  <a:ext uri="{FF2B5EF4-FFF2-40B4-BE49-F238E27FC236}">
                    <a16:creationId xmlns="" xmlns:a16="http://schemas.microsoft.com/office/drawing/2014/main" id="{88663D44-D6A3-4FCA-B3A7-3FC9C5161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6526" y="2368550"/>
                <a:ext cx="493713" cy="546100"/>
              </a:xfrm>
              <a:custGeom>
                <a:avLst/>
                <a:gdLst>
                  <a:gd name="T0" fmla="*/ 165 w 165"/>
                  <a:gd name="T1" fmla="*/ 6 h 183"/>
                  <a:gd name="T2" fmla="*/ 129 w 165"/>
                  <a:gd name="T3" fmla="*/ 33 h 183"/>
                  <a:gd name="T4" fmla="*/ 120 w 165"/>
                  <a:gd name="T5" fmla="*/ 44 h 183"/>
                  <a:gd name="T6" fmla="*/ 130 w 165"/>
                  <a:gd name="T7" fmla="*/ 60 h 183"/>
                  <a:gd name="T8" fmla="*/ 144 w 165"/>
                  <a:gd name="T9" fmla="*/ 117 h 183"/>
                  <a:gd name="T10" fmla="*/ 83 w 165"/>
                  <a:gd name="T11" fmla="*/ 170 h 183"/>
                  <a:gd name="T12" fmla="*/ 75 w 165"/>
                  <a:gd name="T13" fmla="*/ 171 h 183"/>
                  <a:gd name="T14" fmla="*/ 65 w 165"/>
                  <a:gd name="T15" fmla="*/ 158 h 183"/>
                  <a:gd name="T16" fmla="*/ 62 w 165"/>
                  <a:gd name="T17" fmla="*/ 140 h 183"/>
                  <a:gd name="T18" fmla="*/ 11 w 165"/>
                  <a:gd name="T19" fmla="*/ 183 h 183"/>
                  <a:gd name="T20" fmla="*/ 0 w 165"/>
                  <a:gd name="T21" fmla="*/ 104 h 183"/>
                  <a:gd name="T22" fmla="*/ 67 w 165"/>
                  <a:gd name="T23" fmla="*/ 45 h 183"/>
                  <a:gd name="T24" fmla="*/ 87 w 165"/>
                  <a:gd name="T25" fmla="*/ 19 h 183"/>
                  <a:gd name="T26" fmla="*/ 165 w 165"/>
                  <a:gd name="T27" fmla="*/ 6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5" h="183">
                    <a:moveTo>
                      <a:pt x="165" y="6"/>
                    </a:moveTo>
                    <a:cubicBezTo>
                      <a:pt x="153" y="15"/>
                      <a:pt x="141" y="24"/>
                      <a:pt x="129" y="33"/>
                    </a:cubicBezTo>
                    <a:cubicBezTo>
                      <a:pt x="125" y="36"/>
                      <a:pt x="121" y="39"/>
                      <a:pt x="120" y="44"/>
                    </a:cubicBezTo>
                    <a:cubicBezTo>
                      <a:pt x="119" y="51"/>
                      <a:pt x="125" y="55"/>
                      <a:pt x="130" y="60"/>
                    </a:cubicBezTo>
                    <a:cubicBezTo>
                      <a:pt x="144" y="75"/>
                      <a:pt x="150" y="97"/>
                      <a:pt x="144" y="117"/>
                    </a:cubicBezTo>
                    <a:cubicBezTo>
                      <a:pt x="135" y="143"/>
                      <a:pt x="109" y="160"/>
                      <a:pt x="83" y="170"/>
                    </a:cubicBezTo>
                    <a:cubicBezTo>
                      <a:pt x="80" y="171"/>
                      <a:pt x="78" y="172"/>
                      <a:pt x="75" y="171"/>
                    </a:cubicBezTo>
                    <a:cubicBezTo>
                      <a:pt x="69" y="170"/>
                      <a:pt x="66" y="164"/>
                      <a:pt x="65" y="158"/>
                    </a:cubicBezTo>
                    <a:cubicBezTo>
                      <a:pt x="64" y="152"/>
                      <a:pt x="65" y="145"/>
                      <a:pt x="62" y="140"/>
                    </a:cubicBezTo>
                    <a:cubicBezTo>
                      <a:pt x="47" y="156"/>
                      <a:pt x="30" y="171"/>
                      <a:pt x="11" y="183"/>
                    </a:cubicBezTo>
                    <a:cubicBezTo>
                      <a:pt x="7" y="157"/>
                      <a:pt x="4" y="130"/>
                      <a:pt x="0" y="104"/>
                    </a:cubicBezTo>
                    <a:cubicBezTo>
                      <a:pt x="28" y="94"/>
                      <a:pt x="50" y="70"/>
                      <a:pt x="67" y="45"/>
                    </a:cubicBezTo>
                    <a:cubicBezTo>
                      <a:pt x="73" y="36"/>
                      <a:pt x="79" y="27"/>
                      <a:pt x="87" y="19"/>
                    </a:cubicBezTo>
                    <a:cubicBezTo>
                      <a:pt x="108" y="1"/>
                      <a:pt x="138" y="0"/>
                      <a:pt x="165" y="6"/>
                    </a:cubicBezTo>
                    <a:close/>
                  </a:path>
                </a:pathLst>
              </a:custGeom>
              <a:solidFill>
                <a:srgbClr val="FDC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6" name="Freeform 177">
                <a:extLst>
                  <a:ext uri="{FF2B5EF4-FFF2-40B4-BE49-F238E27FC236}">
                    <a16:creationId xmlns="" xmlns:a16="http://schemas.microsoft.com/office/drawing/2014/main" id="{A87EAAC8-276B-4D92-B84B-A94C14810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65301" y="4217988"/>
                <a:ext cx="1062038" cy="1903413"/>
              </a:xfrm>
              <a:custGeom>
                <a:avLst/>
                <a:gdLst>
                  <a:gd name="T0" fmla="*/ 85 w 355"/>
                  <a:gd name="T1" fmla="*/ 634 h 638"/>
                  <a:gd name="T2" fmla="*/ 86 w 355"/>
                  <a:gd name="T3" fmla="*/ 634 h 638"/>
                  <a:gd name="T4" fmla="*/ 85 w 355"/>
                  <a:gd name="T5" fmla="*/ 638 h 638"/>
                  <a:gd name="T6" fmla="*/ 0 w 355"/>
                  <a:gd name="T7" fmla="*/ 623 h 638"/>
                  <a:gd name="T8" fmla="*/ 0 w 355"/>
                  <a:gd name="T9" fmla="*/ 622 h 638"/>
                  <a:gd name="T10" fmla="*/ 58 w 355"/>
                  <a:gd name="T11" fmla="*/ 384 h 638"/>
                  <a:gd name="T12" fmla="*/ 203 w 355"/>
                  <a:gd name="T13" fmla="*/ 58 h 638"/>
                  <a:gd name="T14" fmla="*/ 203 w 355"/>
                  <a:gd name="T15" fmla="*/ 2 h 638"/>
                  <a:gd name="T16" fmla="*/ 317 w 355"/>
                  <a:gd name="T17" fmla="*/ 13 h 638"/>
                  <a:gd name="T18" fmla="*/ 352 w 355"/>
                  <a:gd name="T19" fmla="*/ 43 h 638"/>
                  <a:gd name="T20" fmla="*/ 354 w 355"/>
                  <a:gd name="T21" fmla="*/ 69 h 638"/>
                  <a:gd name="T22" fmla="*/ 290 w 355"/>
                  <a:gd name="T23" fmla="*/ 234 h 638"/>
                  <a:gd name="T24" fmla="*/ 136 w 355"/>
                  <a:gd name="T25" fmla="*/ 531 h 638"/>
                  <a:gd name="T26" fmla="*/ 85 w 355"/>
                  <a:gd name="T27" fmla="*/ 63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5" h="638">
                    <a:moveTo>
                      <a:pt x="85" y="634"/>
                    </a:moveTo>
                    <a:cubicBezTo>
                      <a:pt x="86" y="634"/>
                      <a:pt x="86" y="634"/>
                      <a:pt x="86" y="634"/>
                    </a:cubicBezTo>
                    <a:cubicBezTo>
                      <a:pt x="85" y="638"/>
                      <a:pt x="85" y="638"/>
                      <a:pt x="85" y="638"/>
                    </a:cubicBezTo>
                    <a:cubicBezTo>
                      <a:pt x="56" y="635"/>
                      <a:pt x="28" y="630"/>
                      <a:pt x="0" y="623"/>
                    </a:cubicBezTo>
                    <a:cubicBezTo>
                      <a:pt x="0" y="623"/>
                      <a:pt x="0" y="623"/>
                      <a:pt x="0" y="622"/>
                    </a:cubicBezTo>
                    <a:cubicBezTo>
                      <a:pt x="22" y="543"/>
                      <a:pt x="41" y="464"/>
                      <a:pt x="58" y="384"/>
                    </a:cubicBezTo>
                    <a:cubicBezTo>
                      <a:pt x="114" y="278"/>
                      <a:pt x="170" y="173"/>
                      <a:pt x="203" y="58"/>
                    </a:cubicBezTo>
                    <a:cubicBezTo>
                      <a:pt x="208" y="40"/>
                      <a:pt x="212" y="18"/>
                      <a:pt x="203" y="2"/>
                    </a:cubicBezTo>
                    <a:cubicBezTo>
                      <a:pt x="241" y="1"/>
                      <a:pt x="281" y="0"/>
                      <a:pt x="317" y="13"/>
                    </a:cubicBezTo>
                    <a:cubicBezTo>
                      <a:pt x="331" y="19"/>
                      <a:pt x="346" y="28"/>
                      <a:pt x="352" y="43"/>
                    </a:cubicBezTo>
                    <a:cubicBezTo>
                      <a:pt x="355" y="51"/>
                      <a:pt x="355" y="60"/>
                      <a:pt x="354" y="69"/>
                    </a:cubicBezTo>
                    <a:cubicBezTo>
                      <a:pt x="349" y="129"/>
                      <a:pt x="319" y="182"/>
                      <a:pt x="290" y="234"/>
                    </a:cubicBezTo>
                    <a:cubicBezTo>
                      <a:pt x="237" y="332"/>
                      <a:pt x="186" y="431"/>
                      <a:pt x="136" y="531"/>
                    </a:cubicBezTo>
                    <a:cubicBezTo>
                      <a:pt x="119" y="565"/>
                      <a:pt x="102" y="600"/>
                      <a:pt x="85" y="634"/>
                    </a:cubicBezTo>
                    <a:close/>
                  </a:path>
                </a:pathLst>
              </a:custGeom>
              <a:solidFill>
                <a:srgbClr val="5A4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7" name="Freeform 178">
                <a:extLst>
                  <a:ext uri="{FF2B5EF4-FFF2-40B4-BE49-F238E27FC236}">
                    <a16:creationId xmlns="" xmlns:a16="http://schemas.microsoft.com/office/drawing/2014/main" id="{207B59A2-2CCB-488E-9E70-4A67B7C67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97001" y="2693988"/>
                <a:ext cx="933450" cy="423863"/>
              </a:xfrm>
              <a:custGeom>
                <a:avLst/>
                <a:gdLst>
                  <a:gd name="T0" fmla="*/ 247 w 312"/>
                  <a:gd name="T1" fmla="*/ 123 h 142"/>
                  <a:gd name="T2" fmla="*/ 312 w 312"/>
                  <a:gd name="T3" fmla="*/ 121 h 142"/>
                  <a:gd name="T4" fmla="*/ 225 w 312"/>
                  <a:gd name="T5" fmla="*/ 140 h 142"/>
                  <a:gd name="T6" fmla="*/ 166 w 312"/>
                  <a:gd name="T7" fmla="*/ 139 h 142"/>
                  <a:gd name="T8" fmla="*/ 69 w 312"/>
                  <a:gd name="T9" fmla="*/ 121 h 142"/>
                  <a:gd name="T10" fmla="*/ 61 w 312"/>
                  <a:gd name="T11" fmla="*/ 104 h 142"/>
                  <a:gd name="T12" fmla="*/ 0 w 312"/>
                  <a:gd name="T13" fmla="*/ 7 h 142"/>
                  <a:gd name="T14" fmla="*/ 102 w 312"/>
                  <a:gd name="T15" fmla="*/ 5 h 142"/>
                  <a:gd name="T16" fmla="*/ 116 w 312"/>
                  <a:gd name="T17" fmla="*/ 11 h 142"/>
                  <a:gd name="T18" fmla="*/ 123 w 312"/>
                  <a:gd name="T19" fmla="*/ 38 h 142"/>
                  <a:gd name="T20" fmla="*/ 118 w 312"/>
                  <a:gd name="T21" fmla="*/ 67 h 142"/>
                  <a:gd name="T22" fmla="*/ 123 w 312"/>
                  <a:gd name="T23" fmla="*/ 80 h 142"/>
                  <a:gd name="T24" fmla="*/ 131 w 312"/>
                  <a:gd name="T25" fmla="*/ 84 h 142"/>
                  <a:gd name="T26" fmla="*/ 184 w 312"/>
                  <a:gd name="T27" fmla="*/ 93 h 142"/>
                  <a:gd name="T28" fmla="*/ 204 w 312"/>
                  <a:gd name="T29" fmla="*/ 119 h 142"/>
                  <a:gd name="T30" fmla="*/ 247 w 312"/>
                  <a:gd name="T31" fmla="*/ 12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42">
                    <a:moveTo>
                      <a:pt x="247" y="123"/>
                    </a:moveTo>
                    <a:cubicBezTo>
                      <a:pt x="268" y="120"/>
                      <a:pt x="290" y="119"/>
                      <a:pt x="312" y="121"/>
                    </a:cubicBezTo>
                    <a:cubicBezTo>
                      <a:pt x="284" y="130"/>
                      <a:pt x="255" y="138"/>
                      <a:pt x="225" y="140"/>
                    </a:cubicBezTo>
                    <a:cubicBezTo>
                      <a:pt x="205" y="142"/>
                      <a:pt x="186" y="140"/>
                      <a:pt x="166" y="139"/>
                    </a:cubicBezTo>
                    <a:cubicBezTo>
                      <a:pt x="151" y="138"/>
                      <a:pt x="106" y="129"/>
                      <a:pt x="69" y="121"/>
                    </a:cubicBezTo>
                    <a:cubicBezTo>
                      <a:pt x="67" y="115"/>
                      <a:pt x="64" y="110"/>
                      <a:pt x="61" y="104"/>
                    </a:cubicBezTo>
                    <a:cubicBezTo>
                      <a:pt x="43" y="70"/>
                      <a:pt x="22" y="39"/>
                      <a:pt x="0" y="7"/>
                    </a:cubicBezTo>
                    <a:cubicBezTo>
                      <a:pt x="0" y="7"/>
                      <a:pt x="69" y="0"/>
                      <a:pt x="102" y="5"/>
                    </a:cubicBezTo>
                    <a:cubicBezTo>
                      <a:pt x="107" y="6"/>
                      <a:pt x="112" y="8"/>
                      <a:pt x="116" y="11"/>
                    </a:cubicBezTo>
                    <a:cubicBezTo>
                      <a:pt x="124" y="17"/>
                      <a:pt x="125" y="28"/>
                      <a:pt x="123" y="38"/>
                    </a:cubicBezTo>
                    <a:cubicBezTo>
                      <a:pt x="121" y="48"/>
                      <a:pt x="117" y="57"/>
                      <a:pt x="118" y="67"/>
                    </a:cubicBezTo>
                    <a:cubicBezTo>
                      <a:pt x="118" y="72"/>
                      <a:pt x="119" y="77"/>
                      <a:pt x="123" y="80"/>
                    </a:cubicBezTo>
                    <a:cubicBezTo>
                      <a:pt x="125" y="83"/>
                      <a:pt x="128" y="84"/>
                      <a:pt x="131" y="84"/>
                    </a:cubicBezTo>
                    <a:cubicBezTo>
                      <a:pt x="149" y="89"/>
                      <a:pt x="170" y="82"/>
                      <a:pt x="184" y="93"/>
                    </a:cubicBezTo>
                    <a:cubicBezTo>
                      <a:pt x="192" y="100"/>
                      <a:pt x="195" y="112"/>
                      <a:pt x="204" y="119"/>
                    </a:cubicBezTo>
                    <a:cubicBezTo>
                      <a:pt x="215" y="129"/>
                      <a:pt x="232" y="126"/>
                      <a:pt x="247" y="123"/>
                    </a:cubicBezTo>
                    <a:close/>
                  </a:path>
                </a:pathLst>
              </a:custGeom>
              <a:solidFill>
                <a:srgbClr val="F9B25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8" name="Freeform 179">
                <a:extLst>
                  <a:ext uri="{FF2B5EF4-FFF2-40B4-BE49-F238E27FC236}">
                    <a16:creationId xmlns="" xmlns:a16="http://schemas.microsoft.com/office/drawing/2014/main" id="{172E151F-49D1-45D2-82C5-C4FD45DA5B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9726" y="4383088"/>
                <a:ext cx="1560513" cy="466725"/>
              </a:xfrm>
              <a:custGeom>
                <a:avLst/>
                <a:gdLst>
                  <a:gd name="T0" fmla="*/ 522 w 522"/>
                  <a:gd name="T1" fmla="*/ 0 h 157"/>
                  <a:gd name="T2" fmla="*/ 456 w 522"/>
                  <a:gd name="T3" fmla="*/ 60 h 157"/>
                  <a:gd name="T4" fmla="*/ 413 w 522"/>
                  <a:gd name="T5" fmla="*/ 152 h 157"/>
                  <a:gd name="T6" fmla="*/ 22 w 522"/>
                  <a:gd name="T7" fmla="*/ 152 h 157"/>
                  <a:gd name="T8" fmla="*/ 9 w 522"/>
                  <a:gd name="T9" fmla="*/ 129 h 157"/>
                  <a:gd name="T10" fmla="*/ 2 w 522"/>
                  <a:gd name="T11" fmla="*/ 53 h 157"/>
                  <a:gd name="T12" fmla="*/ 522 w 522"/>
                  <a:gd name="T13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2" h="157">
                    <a:moveTo>
                      <a:pt x="522" y="0"/>
                    </a:moveTo>
                    <a:cubicBezTo>
                      <a:pt x="495" y="13"/>
                      <a:pt x="473" y="35"/>
                      <a:pt x="456" y="60"/>
                    </a:cubicBezTo>
                    <a:cubicBezTo>
                      <a:pt x="439" y="85"/>
                      <a:pt x="413" y="152"/>
                      <a:pt x="413" y="152"/>
                    </a:cubicBezTo>
                    <a:cubicBezTo>
                      <a:pt x="281" y="157"/>
                      <a:pt x="153" y="150"/>
                      <a:pt x="22" y="152"/>
                    </a:cubicBezTo>
                    <a:cubicBezTo>
                      <a:pt x="16" y="146"/>
                      <a:pt x="11" y="138"/>
                      <a:pt x="9" y="129"/>
                    </a:cubicBezTo>
                    <a:cubicBezTo>
                      <a:pt x="1" y="105"/>
                      <a:pt x="0" y="79"/>
                      <a:pt x="2" y="53"/>
                    </a:cubicBezTo>
                    <a:cubicBezTo>
                      <a:pt x="176" y="66"/>
                      <a:pt x="351" y="33"/>
                      <a:pt x="522" y="0"/>
                    </a:cubicBezTo>
                    <a:close/>
                  </a:path>
                </a:pathLst>
              </a:custGeom>
              <a:solidFill>
                <a:srgbClr val="5A4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pic>
            <p:nvPicPr>
              <p:cNvPr id="4276" name="Picture 180">
                <a:extLst>
                  <a:ext uri="{FF2B5EF4-FFF2-40B4-BE49-F238E27FC236}">
                    <a16:creationId xmlns="" xmlns:a16="http://schemas.microsoft.com/office/drawing/2014/main" id="{E71E7FF5-F626-470A-BA7C-9EB278DECED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44663" y="6264275"/>
                <a:ext cx="26988" cy="26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9" name="Freeform 181">
                <a:extLst>
                  <a:ext uri="{FF2B5EF4-FFF2-40B4-BE49-F238E27FC236}">
                    <a16:creationId xmlns="" xmlns:a16="http://schemas.microsoft.com/office/drawing/2014/main" id="{BB575C39-D15B-4BC5-8BF6-7D22DCD3C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09651" y="1749425"/>
                <a:ext cx="444500" cy="323850"/>
              </a:xfrm>
              <a:custGeom>
                <a:avLst/>
                <a:gdLst>
                  <a:gd name="T0" fmla="*/ 106 w 149"/>
                  <a:gd name="T1" fmla="*/ 109 h 109"/>
                  <a:gd name="T2" fmla="*/ 103 w 149"/>
                  <a:gd name="T3" fmla="*/ 109 h 109"/>
                  <a:gd name="T4" fmla="*/ 28 w 149"/>
                  <a:gd name="T5" fmla="*/ 109 h 109"/>
                  <a:gd name="T6" fmla="*/ 0 w 149"/>
                  <a:gd name="T7" fmla="*/ 80 h 109"/>
                  <a:gd name="T8" fmla="*/ 0 w 149"/>
                  <a:gd name="T9" fmla="*/ 28 h 109"/>
                  <a:gd name="T10" fmla="*/ 28 w 149"/>
                  <a:gd name="T11" fmla="*/ 0 h 109"/>
                  <a:gd name="T12" fmla="*/ 132 w 149"/>
                  <a:gd name="T13" fmla="*/ 0 h 109"/>
                  <a:gd name="T14" fmla="*/ 149 w 149"/>
                  <a:gd name="T15" fmla="*/ 35 h 109"/>
                  <a:gd name="T16" fmla="*/ 149 w 149"/>
                  <a:gd name="T17" fmla="*/ 63 h 109"/>
                  <a:gd name="T18" fmla="*/ 106 w 149"/>
                  <a:gd name="T19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109">
                    <a:moveTo>
                      <a:pt x="106" y="109"/>
                    </a:moveTo>
                    <a:cubicBezTo>
                      <a:pt x="105" y="109"/>
                      <a:pt x="104" y="109"/>
                      <a:pt x="103" y="109"/>
                    </a:cubicBezTo>
                    <a:cubicBezTo>
                      <a:pt x="28" y="109"/>
                      <a:pt x="28" y="109"/>
                      <a:pt x="28" y="109"/>
                    </a:cubicBezTo>
                    <a:cubicBezTo>
                      <a:pt x="12" y="109"/>
                      <a:pt x="0" y="96"/>
                      <a:pt x="0" y="8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3"/>
                      <a:pt x="12" y="0"/>
                      <a:pt x="28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42" y="8"/>
                      <a:pt x="149" y="21"/>
                      <a:pt x="149" y="35"/>
                    </a:cubicBezTo>
                    <a:cubicBezTo>
                      <a:pt x="149" y="63"/>
                      <a:pt x="149" y="63"/>
                      <a:pt x="149" y="63"/>
                    </a:cubicBezTo>
                    <a:cubicBezTo>
                      <a:pt x="149" y="87"/>
                      <a:pt x="130" y="107"/>
                      <a:pt x="106" y="109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0" name="Freeform 182">
                <a:extLst>
                  <a:ext uri="{FF2B5EF4-FFF2-40B4-BE49-F238E27FC236}">
                    <a16:creationId xmlns="" xmlns:a16="http://schemas.microsoft.com/office/drawing/2014/main" id="{226D35D3-EF51-495D-9387-A70F578B4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2201" y="2146300"/>
                <a:ext cx="379413" cy="366713"/>
              </a:xfrm>
              <a:custGeom>
                <a:avLst/>
                <a:gdLst>
                  <a:gd name="T0" fmla="*/ 64 w 127"/>
                  <a:gd name="T1" fmla="*/ 120 h 123"/>
                  <a:gd name="T2" fmla="*/ 0 w 127"/>
                  <a:gd name="T3" fmla="*/ 123 h 123"/>
                  <a:gd name="T4" fmla="*/ 1 w 127"/>
                  <a:gd name="T5" fmla="*/ 106 h 123"/>
                  <a:gd name="T6" fmla="*/ 3 w 127"/>
                  <a:gd name="T7" fmla="*/ 75 h 123"/>
                  <a:gd name="T8" fmla="*/ 9 w 127"/>
                  <a:gd name="T9" fmla="*/ 77 h 123"/>
                  <a:gd name="T10" fmla="*/ 41 w 127"/>
                  <a:gd name="T11" fmla="*/ 73 h 123"/>
                  <a:gd name="T12" fmla="*/ 49 w 127"/>
                  <a:gd name="T13" fmla="*/ 61 h 123"/>
                  <a:gd name="T14" fmla="*/ 71 w 127"/>
                  <a:gd name="T15" fmla="*/ 0 h 123"/>
                  <a:gd name="T16" fmla="*/ 72 w 127"/>
                  <a:gd name="T17" fmla="*/ 0 h 123"/>
                  <a:gd name="T18" fmla="*/ 89 w 127"/>
                  <a:gd name="T19" fmla="*/ 35 h 123"/>
                  <a:gd name="T20" fmla="*/ 117 w 127"/>
                  <a:gd name="T21" fmla="*/ 65 h 123"/>
                  <a:gd name="T22" fmla="*/ 119 w 127"/>
                  <a:gd name="T23" fmla="*/ 116 h 123"/>
                  <a:gd name="T24" fmla="*/ 117 w 127"/>
                  <a:gd name="T25" fmla="*/ 120 h 123"/>
                  <a:gd name="T26" fmla="*/ 117 w 127"/>
                  <a:gd name="T27" fmla="*/ 120 h 123"/>
                  <a:gd name="T28" fmla="*/ 64 w 127"/>
                  <a:gd name="T29" fmla="*/ 12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7" h="123">
                    <a:moveTo>
                      <a:pt x="64" y="120"/>
                    </a:moveTo>
                    <a:cubicBezTo>
                      <a:pt x="42" y="121"/>
                      <a:pt x="21" y="122"/>
                      <a:pt x="0" y="123"/>
                    </a:cubicBezTo>
                    <a:cubicBezTo>
                      <a:pt x="0" y="117"/>
                      <a:pt x="0" y="111"/>
                      <a:pt x="1" y="106"/>
                    </a:cubicBezTo>
                    <a:cubicBezTo>
                      <a:pt x="2" y="95"/>
                      <a:pt x="2" y="85"/>
                      <a:pt x="3" y="75"/>
                    </a:cubicBezTo>
                    <a:cubicBezTo>
                      <a:pt x="5" y="76"/>
                      <a:pt x="7" y="76"/>
                      <a:pt x="9" y="77"/>
                    </a:cubicBezTo>
                    <a:cubicBezTo>
                      <a:pt x="20" y="79"/>
                      <a:pt x="33" y="81"/>
                      <a:pt x="41" y="73"/>
                    </a:cubicBezTo>
                    <a:cubicBezTo>
                      <a:pt x="45" y="70"/>
                      <a:pt x="47" y="65"/>
                      <a:pt x="49" y="61"/>
                    </a:cubicBezTo>
                    <a:cubicBezTo>
                      <a:pt x="58" y="41"/>
                      <a:pt x="65" y="21"/>
                      <a:pt x="71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1" y="14"/>
                      <a:pt x="80" y="26"/>
                      <a:pt x="89" y="35"/>
                    </a:cubicBezTo>
                    <a:cubicBezTo>
                      <a:pt x="99" y="45"/>
                      <a:pt x="110" y="53"/>
                      <a:pt x="117" y="65"/>
                    </a:cubicBezTo>
                    <a:cubicBezTo>
                      <a:pt x="127" y="80"/>
                      <a:pt x="127" y="101"/>
                      <a:pt x="119" y="116"/>
                    </a:cubicBezTo>
                    <a:cubicBezTo>
                      <a:pt x="118" y="117"/>
                      <a:pt x="117" y="119"/>
                      <a:pt x="117" y="120"/>
                    </a:cubicBezTo>
                    <a:cubicBezTo>
                      <a:pt x="117" y="120"/>
                      <a:pt x="117" y="120"/>
                      <a:pt x="117" y="120"/>
                    </a:cubicBezTo>
                    <a:cubicBezTo>
                      <a:pt x="99" y="120"/>
                      <a:pt x="81" y="120"/>
                      <a:pt x="64" y="120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1" name="Freeform 183">
                <a:extLst>
                  <a:ext uri="{FF2B5EF4-FFF2-40B4-BE49-F238E27FC236}">
                    <a16:creationId xmlns="" xmlns:a16="http://schemas.microsoft.com/office/drawing/2014/main" id="{DEE7CCA5-F06A-444C-8198-18174EA1CD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04863" y="1716088"/>
                <a:ext cx="598488" cy="357188"/>
              </a:xfrm>
              <a:custGeom>
                <a:avLst/>
                <a:gdLst>
                  <a:gd name="T0" fmla="*/ 200 w 200"/>
                  <a:gd name="T1" fmla="*/ 11 h 120"/>
                  <a:gd name="T2" fmla="*/ 96 w 200"/>
                  <a:gd name="T3" fmla="*/ 11 h 120"/>
                  <a:gd name="T4" fmla="*/ 70 w 200"/>
                  <a:gd name="T5" fmla="*/ 11 h 120"/>
                  <a:gd name="T6" fmla="*/ 49 w 200"/>
                  <a:gd name="T7" fmla="*/ 32 h 120"/>
                  <a:gd name="T8" fmla="*/ 49 w 200"/>
                  <a:gd name="T9" fmla="*/ 99 h 120"/>
                  <a:gd name="T10" fmla="*/ 70 w 200"/>
                  <a:gd name="T11" fmla="*/ 120 h 120"/>
                  <a:gd name="T12" fmla="*/ 46 w 200"/>
                  <a:gd name="T13" fmla="*/ 120 h 120"/>
                  <a:gd name="T14" fmla="*/ 0 w 200"/>
                  <a:gd name="T15" fmla="*/ 74 h 120"/>
                  <a:gd name="T16" fmla="*/ 0 w 200"/>
                  <a:gd name="T17" fmla="*/ 46 h 120"/>
                  <a:gd name="T18" fmla="*/ 46 w 200"/>
                  <a:gd name="T19" fmla="*/ 0 h 120"/>
                  <a:gd name="T20" fmla="*/ 170 w 200"/>
                  <a:gd name="T21" fmla="*/ 0 h 120"/>
                  <a:gd name="T22" fmla="*/ 171 w 200"/>
                  <a:gd name="T23" fmla="*/ 0 h 120"/>
                  <a:gd name="T24" fmla="*/ 200 w 200"/>
                  <a:gd name="T25" fmla="*/ 11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0" h="120">
                    <a:moveTo>
                      <a:pt x="200" y="11"/>
                    </a:moveTo>
                    <a:cubicBezTo>
                      <a:pt x="96" y="11"/>
                      <a:pt x="96" y="11"/>
                      <a:pt x="96" y="11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58" y="11"/>
                      <a:pt x="49" y="20"/>
                      <a:pt x="49" y="32"/>
                    </a:cubicBezTo>
                    <a:cubicBezTo>
                      <a:pt x="49" y="99"/>
                      <a:pt x="49" y="99"/>
                      <a:pt x="49" y="99"/>
                    </a:cubicBezTo>
                    <a:cubicBezTo>
                      <a:pt x="49" y="111"/>
                      <a:pt x="58" y="120"/>
                      <a:pt x="70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20" y="120"/>
                      <a:pt x="0" y="99"/>
                      <a:pt x="0" y="7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21"/>
                      <a:pt x="20" y="0"/>
                      <a:pt x="46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171" y="0"/>
                      <a:pt x="171" y="0"/>
                      <a:pt x="171" y="0"/>
                    </a:cubicBezTo>
                    <a:cubicBezTo>
                      <a:pt x="182" y="0"/>
                      <a:pt x="192" y="4"/>
                      <a:pt x="200" y="11"/>
                    </a:cubicBezTo>
                    <a:close/>
                  </a:path>
                </a:pathLst>
              </a:custGeom>
              <a:solidFill>
                <a:srgbClr val="CA8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2" name="Freeform 184">
                <a:extLst>
                  <a:ext uri="{FF2B5EF4-FFF2-40B4-BE49-F238E27FC236}">
                    <a16:creationId xmlns="" xmlns:a16="http://schemas.microsoft.com/office/drawing/2014/main" id="{A9260B21-5BF6-4493-B82B-B1930C6DF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81051" y="2044700"/>
                <a:ext cx="544513" cy="342900"/>
              </a:xfrm>
              <a:custGeom>
                <a:avLst/>
                <a:gdLst>
                  <a:gd name="T0" fmla="*/ 107 w 182"/>
                  <a:gd name="T1" fmla="*/ 109 h 115"/>
                  <a:gd name="T2" fmla="*/ 1 w 182"/>
                  <a:gd name="T3" fmla="*/ 58 h 115"/>
                  <a:gd name="T4" fmla="*/ 0 w 182"/>
                  <a:gd name="T5" fmla="*/ 58 h 115"/>
                  <a:gd name="T6" fmla="*/ 11 w 182"/>
                  <a:gd name="T7" fmla="*/ 34 h 115"/>
                  <a:gd name="T8" fmla="*/ 8 w 182"/>
                  <a:gd name="T9" fmla="*/ 1 h 115"/>
                  <a:gd name="T10" fmla="*/ 9 w 182"/>
                  <a:gd name="T11" fmla="*/ 0 h 115"/>
                  <a:gd name="T12" fmla="*/ 37 w 182"/>
                  <a:gd name="T13" fmla="*/ 10 h 115"/>
                  <a:gd name="T14" fmla="*/ 54 w 182"/>
                  <a:gd name="T15" fmla="*/ 10 h 115"/>
                  <a:gd name="T16" fmla="*/ 78 w 182"/>
                  <a:gd name="T17" fmla="*/ 10 h 115"/>
                  <a:gd name="T18" fmla="*/ 104 w 182"/>
                  <a:gd name="T19" fmla="*/ 10 h 115"/>
                  <a:gd name="T20" fmla="*/ 179 w 182"/>
                  <a:gd name="T21" fmla="*/ 10 h 115"/>
                  <a:gd name="T22" fmla="*/ 182 w 182"/>
                  <a:gd name="T23" fmla="*/ 10 h 115"/>
                  <a:gd name="T24" fmla="*/ 175 w 182"/>
                  <a:gd name="T25" fmla="*/ 34 h 115"/>
                  <a:gd name="T26" fmla="*/ 153 w 182"/>
                  <a:gd name="T27" fmla="*/ 95 h 115"/>
                  <a:gd name="T28" fmla="*/ 145 w 182"/>
                  <a:gd name="T29" fmla="*/ 107 h 115"/>
                  <a:gd name="T30" fmla="*/ 113 w 182"/>
                  <a:gd name="T31" fmla="*/ 111 h 115"/>
                  <a:gd name="T32" fmla="*/ 107 w 182"/>
                  <a:gd name="T33" fmla="*/ 109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2" h="115">
                    <a:moveTo>
                      <a:pt x="107" y="109"/>
                    </a:moveTo>
                    <a:cubicBezTo>
                      <a:pt x="69" y="99"/>
                      <a:pt x="33" y="82"/>
                      <a:pt x="1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2" y="50"/>
                      <a:pt x="7" y="42"/>
                      <a:pt x="11" y="34"/>
                    </a:cubicBezTo>
                    <a:cubicBezTo>
                      <a:pt x="15" y="23"/>
                      <a:pt x="17" y="8"/>
                      <a:pt x="8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7" y="6"/>
                      <a:pt x="26" y="10"/>
                      <a:pt x="37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79" y="10"/>
                      <a:pt x="179" y="10"/>
                      <a:pt x="179" y="10"/>
                    </a:cubicBezTo>
                    <a:cubicBezTo>
                      <a:pt x="182" y="10"/>
                      <a:pt x="182" y="10"/>
                      <a:pt x="182" y="10"/>
                    </a:cubicBezTo>
                    <a:cubicBezTo>
                      <a:pt x="180" y="18"/>
                      <a:pt x="178" y="26"/>
                      <a:pt x="175" y="34"/>
                    </a:cubicBezTo>
                    <a:cubicBezTo>
                      <a:pt x="169" y="55"/>
                      <a:pt x="162" y="75"/>
                      <a:pt x="153" y="95"/>
                    </a:cubicBezTo>
                    <a:cubicBezTo>
                      <a:pt x="151" y="99"/>
                      <a:pt x="149" y="104"/>
                      <a:pt x="145" y="107"/>
                    </a:cubicBezTo>
                    <a:cubicBezTo>
                      <a:pt x="137" y="115"/>
                      <a:pt x="124" y="113"/>
                      <a:pt x="113" y="111"/>
                    </a:cubicBezTo>
                    <a:cubicBezTo>
                      <a:pt x="111" y="110"/>
                      <a:pt x="109" y="110"/>
                      <a:pt x="107" y="109"/>
                    </a:cubicBezTo>
                    <a:close/>
                  </a:path>
                </a:pathLst>
              </a:custGeom>
              <a:solidFill>
                <a:srgbClr val="FDC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3" name="Freeform 185">
                <a:extLst>
                  <a:ext uri="{FF2B5EF4-FFF2-40B4-BE49-F238E27FC236}">
                    <a16:creationId xmlns="" xmlns:a16="http://schemas.microsoft.com/office/drawing/2014/main" id="{B9987773-3431-4E03-8DA4-EB42C687F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69913" y="1438275"/>
                <a:ext cx="744538" cy="400050"/>
              </a:xfrm>
              <a:custGeom>
                <a:avLst/>
                <a:gdLst>
                  <a:gd name="T0" fmla="*/ 249 w 249"/>
                  <a:gd name="T1" fmla="*/ 90 h 134"/>
                  <a:gd name="T2" fmla="*/ 249 w 249"/>
                  <a:gd name="T3" fmla="*/ 93 h 134"/>
                  <a:gd name="T4" fmla="*/ 125 w 249"/>
                  <a:gd name="T5" fmla="*/ 93 h 134"/>
                  <a:gd name="T6" fmla="*/ 108 w 249"/>
                  <a:gd name="T7" fmla="*/ 93 h 134"/>
                  <a:gd name="T8" fmla="*/ 63 w 249"/>
                  <a:gd name="T9" fmla="*/ 129 h 134"/>
                  <a:gd name="T10" fmla="*/ 62 w 249"/>
                  <a:gd name="T11" fmla="*/ 129 h 134"/>
                  <a:gd name="T12" fmla="*/ 10 w 249"/>
                  <a:gd name="T13" fmla="*/ 134 h 134"/>
                  <a:gd name="T14" fmla="*/ 5 w 249"/>
                  <a:gd name="T15" fmla="*/ 93 h 134"/>
                  <a:gd name="T16" fmla="*/ 19 w 249"/>
                  <a:gd name="T17" fmla="*/ 51 h 134"/>
                  <a:gd name="T18" fmla="*/ 59 w 249"/>
                  <a:gd name="T19" fmla="*/ 22 h 134"/>
                  <a:gd name="T20" fmla="*/ 98 w 249"/>
                  <a:gd name="T21" fmla="*/ 16 h 134"/>
                  <a:gd name="T22" fmla="*/ 159 w 249"/>
                  <a:gd name="T23" fmla="*/ 1 h 134"/>
                  <a:gd name="T24" fmla="*/ 181 w 249"/>
                  <a:gd name="T25" fmla="*/ 7 h 134"/>
                  <a:gd name="T26" fmla="*/ 249 w 249"/>
                  <a:gd name="T27" fmla="*/ 9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9" h="134">
                    <a:moveTo>
                      <a:pt x="249" y="90"/>
                    </a:moveTo>
                    <a:cubicBezTo>
                      <a:pt x="249" y="93"/>
                      <a:pt x="249" y="93"/>
                      <a:pt x="249" y="93"/>
                    </a:cubicBezTo>
                    <a:cubicBezTo>
                      <a:pt x="125" y="93"/>
                      <a:pt x="125" y="93"/>
                      <a:pt x="125" y="93"/>
                    </a:cubicBezTo>
                    <a:cubicBezTo>
                      <a:pt x="108" y="93"/>
                      <a:pt x="108" y="93"/>
                      <a:pt x="108" y="93"/>
                    </a:cubicBezTo>
                    <a:cubicBezTo>
                      <a:pt x="86" y="93"/>
                      <a:pt x="67" y="109"/>
                      <a:pt x="63" y="129"/>
                    </a:cubicBezTo>
                    <a:cubicBezTo>
                      <a:pt x="62" y="129"/>
                      <a:pt x="62" y="129"/>
                      <a:pt x="62" y="129"/>
                    </a:cubicBezTo>
                    <a:cubicBezTo>
                      <a:pt x="10" y="134"/>
                      <a:pt x="10" y="134"/>
                      <a:pt x="10" y="134"/>
                    </a:cubicBezTo>
                    <a:cubicBezTo>
                      <a:pt x="0" y="124"/>
                      <a:pt x="5" y="108"/>
                      <a:pt x="5" y="93"/>
                    </a:cubicBezTo>
                    <a:cubicBezTo>
                      <a:pt x="5" y="78"/>
                      <a:pt x="10" y="63"/>
                      <a:pt x="19" y="51"/>
                    </a:cubicBezTo>
                    <a:cubicBezTo>
                      <a:pt x="29" y="37"/>
                      <a:pt x="43" y="26"/>
                      <a:pt x="59" y="22"/>
                    </a:cubicBezTo>
                    <a:cubicBezTo>
                      <a:pt x="72" y="18"/>
                      <a:pt x="85" y="19"/>
                      <a:pt x="98" y="16"/>
                    </a:cubicBezTo>
                    <a:cubicBezTo>
                      <a:pt x="118" y="12"/>
                      <a:pt x="138" y="0"/>
                      <a:pt x="159" y="1"/>
                    </a:cubicBezTo>
                    <a:cubicBezTo>
                      <a:pt x="167" y="2"/>
                      <a:pt x="174" y="4"/>
                      <a:pt x="181" y="7"/>
                    </a:cubicBezTo>
                    <a:cubicBezTo>
                      <a:pt x="215" y="22"/>
                      <a:pt x="241" y="54"/>
                      <a:pt x="249" y="90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4" name="Freeform 186">
                <a:extLst>
                  <a:ext uri="{FF2B5EF4-FFF2-40B4-BE49-F238E27FC236}">
                    <a16:creationId xmlns="" xmlns:a16="http://schemas.microsoft.com/office/drawing/2014/main" id="{8E7A4E0E-9FC3-419C-9778-BCDAB18DA0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55638" y="2354263"/>
                <a:ext cx="628650" cy="474663"/>
              </a:xfrm>
              <a:custGeom>
                <a:avLst/>
                <a:gdLst>
                  <a:gd name="T0" fmla="*/ 146 w 210"/>
                  <a:gd name="T1" fmla="*/ 61 h 159"/>
                  <a:gd name="T2" fmla="*/ 146 w 210"/>
                  <a:gd name="T3" fmla="*/ 53 h 159"/>
                  <a:gd name="T4" fmla="*/ 210 w 210"/>
                  <a:gd name="T5" fmla="*/ 50 h 159"/>
                  <a:gd name="T6" fmla="*/ 207 w 210"/>
                  <a:gd name="T7" fmla="*/ 54 h 159"/>
                  <a:gd name="T8" fmla="*/ 118 w 210"/>
                  <a:gd name="T9" fmla="*/ 159 h 159"/>
                  <a:gd name="T10" fmla="*/ 0 w 210"/>
                  <a:gd name="T11" fmla="*/ 117 h 159"/>
                  <a:gd name="T12" fmla="*/ 5 w 210"/>
                  <a:gd name="T13" fmla="*/ 96 h 159"/>
                  <a:gd name="T14" fmla="*/ 17 w 210"/>
                  <a:gd name="T15" fmla="*/ 85 h 159"/>
                  <a:gd name="T16" fmla="*/ 60 w 210"/>
                  <a:gd name="T17" fmla="*/ 51 h 159"/>
                  <a:gd name="T18" fmla="*/ 55 w 210"/>
                  <a:gd name="T19" fmla="*/ 3 h 159"/>
                  <a:gd name="T20" fmla="*/ 54 w 210"/>
                  <a:gd name="T21" fmla="*/ 0 h 159"/>
                  <a:gd name="T22" fmla="*/ 55 w 210"/>
                  <a:gd name="T23" fmla="*/ 0 h 159"/>
                  <a:gd name="T24" fmla="*/ 146 w 210"/>
                  <a:gd name="T25" fmla="*/ 6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10" h="159">
                    <a:moveTo>
                      <a:pt x="146" y="61"/>
                    </a:moveTo>
                    <a:cubicBezTo>
                      <a:pt x="146" y="58"/>
                      <a:pt x="146" y="56"/>
                      <a:pt x="146" y="53"/>
                    </a:cubicBezTo>
                    <a:cubicBezTo>
                      <a:pt x="167" y="52"/>
                      <a:pt x="188" y="51"/>
                      <a:pt x="210" y="50"/>
                    </a:cubicBezTo>
                    <a:cubicBezTo>
                      <a:pt x="209" y="51"/>
                      <a:pt x="208" y="52"/>
                      <a:pt x="207" y="54"/>
                    </a:cubicBezTo>
                    <a:cubicBezTo>
                      <a:pt x="180" y="91"/>
                      <a:pt x="150" y="126"/>
                      <a:pt x="118" y="159"/>
                    </a:cubicBezTo>
                    <a:cubicBezTo>
                      <a:pt x="78" y="146"/>
                      <a:pt x="39" y="132"/>
                      <a:pt x="0" y="117"/>
                    </a:cubicBezTo>
                    <a:cubicBezTo>
                      <a:pt x="1" y="110"/>
                      <a:pt x="1" y="102"/>
                      <a:pt x="5" y="96"/>
                    </a:cubicBezTo>
                    <a:cubicBezTo>
                      <a:pt x="8" y="92"/>
                      <a:pt x="12" y="88"/>
                      <a:pt x="17" y="85"/>
                    </a:cubicBezTo>
                    <a:cubicBezTo>
                      <a:pt x="33" y="76"/>
                      <a:pt x="53" y="68"/>
                      <a:pt x="60" y="51"/>
                    </a:cubicBezTo>
                    <a:cubicBezTo>
                      <a:pt x="66" y="36"/>
                      <a:pt x="61" y="18"/>
                      <a:pt x="55" y="3"/>
                    </a:cubicBezTo>
                    <a:cubicBezTo>
                      <a:pt x="55" y="2"/>
                      <a:pt x="54" y="1"/>
                      <a:pt x="54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78" y="29"/>
                      <a:pt x="110" y="50"/>
                      <a:pt x="146" y="61"/>
                    </a:cubicBezTo>
                    <a:close/>
                  </a:path>
                </a:pathLst>
              </a:custGeom>
              <a:solidFill>
                <a:srgbClr val="FDC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5" name="Freeform 187">
                <a:extLst>
                  <a:ext uri="{FF2B5EF4-FFF2-40B4-BE49-F238E27FC236}">
                    <a16:creationId xmlns="" xmlns:a16="http://schemas.microsoft.com/office/drawing/2014/main" id="{D182F75D-33DF-4D59-B259-4F89FB6EF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43063" y="6076950"/>
                <a:ext cx="534988" cy="590550"/>
              </a:xfrm>
              <a:custGeom>
                <a:avLst/>
                <a:gdLst>
                  <a:gd name="T0" fmla="*/ 179 w 179"/>
                  <a:gd name="T1" fmla="*/ 198 h 198"/>
                  <a:gd name="T2" fmla="*/ 177 w 179"/>
                  <a:gd name="T3" fmla="*/ 198 h 198"/>
                  <a:gd name="T4" fmla="*/ 47 w 179"/>
                  <a:gd name="T5" fmla="*/ 145 h 198"/>
                  <a:gd name="T6" fmla="*/ 46 w 179"/>
                  <a:gd name="T7" fmla="*/ 145 h 198"/>
                  <a:gd name="T8" fmla="*/ 41 w 179"/>
                  <a:gd name="T9" fmla="*/ 111 h 198"/>
                  <a:gd name="T10" fmla="*/ 38 w 179"/>
                  <a:gd name="T11" fmla="*/ 72 h 198"/>
                  <a:gd name="T12" fmla="*/ 37 w 179"/>
                  <a:gd name="T13" fmla="*/ 72 h 198"/>
                  <a:gd name="T14" fmla="*/ 22 w 179"/>
                  <a:gd name="T15" fmla="*/ 111 h 198"/>
                  <a:gd name="T16" fmla="*/ 14 w 179"/>
                  <a:gd name="T17" fmla="*/ 128 h 198"/>
                  <a:gd name="T18" fmla="*/ 0 w 179"/>
                  <a:gd name="T19" fmla="*/ 122 h 198"/>
                  <a:gd name="T20" fmla="*/ 4 w 179"/>
                  <a:gd name="T21" fmla="*/ 111 h 198"/>
                  <a:gd name="T22" fmla="*/ 41 w 179"/>
                  <a:gd name="T23" fmla="*/ 0 h 198"/>
                  <a:gd name="T24" fmla="*/ 126 w 179"/>
                  <a:gd name="T25" fmla="*/ 15 h 198"/>
                  <a:gd name="T26" fmla="*/ 106 w 179"/>
                  <a:gd name="T27" fmla="*/ 74 h 198"/>
                  <a:gd name="T28" fmla="*/ 125 w 179"/>
                  <a:gd name="T29" fmla="*/ 111 h 198"/>
                  <a:gd name="T30" fmla="*/ 179 w 179"/>
                  <a:gd name="T31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9" h="198">
                    <a:moveTo>
                      <a:pt x="179" y="198"/>
                    </a:moveTo>
                    <a:cubicBezTo>
                      <a:pt x="177" y="198"/>
                      <a:pt x="177" y="198"/>
                      <a:pt x="177" y="198"/>
                    </a:cubicBezTo>
                    <a:cubicBezTo>
                      <a:pt x="147" y="190"/>
                      <a:pt x="76" y="154"/>
                      <a:pt x="47" y="145"/>
                    </a:cubicBezTo>
                    <a:cubicBezTo>
                      <a:pt x="46" y="145"/>
                      <a:pt x="46" y="145"/>
                      <a:pt x="46" y="145"/>
                    </a:cubicBezTo>
                    <a:cubicBezTo>
                      <a:pt x="45" y="141"/>
                      <a:pt x="43" y="127"/>
                      <a:pt x="41" y="111"/>
                    </a:cubicBezTo>
                    <a:cubicBezTo>
                      <a:pt x="40" y="97"/>
                      <a:pt x="38" y="82"/>
                      <a:pt x="38" y="72"/>
                    </a:cubicBezTo>
                    <a:cubicBezTo>
                      <a:pt x="38" y="72"/>
                      <a:pt x="38" y="72"/>
                      <a:pt x="37" y="72"/>
                    </a:cubicBezTo>
                    <a:cubicBezTo>
                      <a:pt x="35" y="80"/>
                      <a:pt x="27" y="97"/>
                      <a:pt x="22" y="111"/>
                    </a:cubicBezTo>
                    <a:cubicBezTo>
                      <a:pt x="19" y="119"/>
                      <a:pt x="16" y="125"/>
                      <a:pt x="14" y="128"/>
                    </a:cubicBezTo>
                    <a:cubicBezTo>
                      <a:pt x="9" y="126"/>
                      <a:pt x="4" y="124"/>
                      <a:pt x="0" y="122"/>
                    </a:cubicBezTo>
                    <a:cubicBezTo>
                      <a:pt x="1" y="119"/>
                      <a:pt x="2" y="115"/>
                      <a:pt x="4" y="111"/>
                    </a:cubicBezTo>
                    <a:cubicBezTo>
                      <a:pt x="18" y="75"/>
                      <a:pt x="28" y="36"/>
                      <a:pt x="41" y="0"/>
                    </a:cubicBezTo>
                    <a:cubicBezTo>
                      <a:pt x="69" y="7"/>
                      <a:pt x="97" y="12"/>
                      <a:pt x="126" y="15"/>
                    </a:cubicBezTo>
                    <a:cubicBezTo>
                      <a:pt x="106" y="74"/>
                      <a:pt x="106" y="74"/>
                      <a:pt x="106" y="74"/>
                    </a:cubicBezTo>
                    <a:cubicBezTo>
                      <a:pt x="108" y="84"/>
                      <a:pt x="116" y="97"/>
                      <a:pt x="125" y="111"/>
                    </a:cubicBezTo>
                    <a:cubicBezTo>
                      <a:pt x="145" y="141"/>
                      <a:pt x="174" y="175"/>
                      <a:pt x="179" y="198"/>
                    </a:cubicBezTo>
                    <a:close/>
                  </a:path>
                </a:pathLst>
              </a:custGeom>
              <a:solidFill>
                <a:srgbClr val="423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6" name="Freeform 188">
                <a:extLst>
                  <a:ext uri="{FF2B5EF4-FFF2-40B4-BE49-F238E27FC236}">
                    <a16:creationId xmlns="" xmlns:a16="http://schemas.microsoft.com/office/drawing/2014/main" id="{B066E2C5-BB3B-4450-B89F-506ED8F60C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9188" y="6094413"/>
                <a:ext cx="631825" cy="611188"/>
              </a:xfrm>
              <a:custGeom>
                <a:avLst/>
                <a:gdLst>
                  <a:gd name="T0" fmla="*/ 137 w 211"/>
                  <a:gd name="T1" fmla="*/ 105 h 205"/>
                  <a:gd name="T2" fmla="*/ 211 w 211"/>
                  <a:gd name="T3" fmla="*/ 204 h 205"/>
                  <a:gd name="T4" fmla="*/ 210 w 211"/>
                  <a:gd name="T5" fmla="*/ 205 h 205"/>
                  <a:gd name="T6" fmla="*/ 49 w 211"/>
                  <a:gd name="T7" fmla="*/ 144 h 205"/>
                  <a:gd name="T8" fmla="*/ 51 w 211"/>
                  <a:gd name="T9" fmla="*/ 105 h 205"/>
                  <a:gd name="T10" fmla="*/ 54 w 211"/>
                  <a:gd name="T11" fmla="*/ 62 h 205"/>
                  <a:gd name="T12" fmla="*/ 53 w 211"/>
                  <a:gd name="T13" fmla="*/ 62 h 205"/>
                  <a:gd name="T14" fmla="*/ 31 w 211"/>
                  <a:gd name="T15" fmla="*/ 105 h 205"/>
                  <a:gd name="T16" fmla="*/ 19 w 211"/>
                  <a:gd name="T17" fmla="*/ 128 h 205"/>
                  <a:gd name="T18" fmla="*/ 0 w 211"/>
                  <a:gd name="T19" fmla="*/ 121 h 205"/>
                  <a:gd name="T20" fmla="*/ 6 w 211"/>
                  <a:gd name="T21" fmla="*/ 105 h 205"/>
                  <a:gd name="T22" fmla="*/ 48 w 211"/>
                  <a:gd name="T23" fmla="*/ 0 h 205"/>
                  <a:gd name="T24" fmla="*/ 48 w 211"/>
                  <a:gd name="T25" fmla="*/ 0 h 205"/>
                  <a:gd name="T26" fmla="*/ 94 w 211"/>
                  <a:gd name="T27" fmla="*/ 17 h 205"/>
                  <a:gd name="T28" fmla="*/ 148 w 211"/>
                  <a:gd name="T29" fmla="*/ 19 h 205"/>
                  <a:gd name="T30" fmla="*/ 128 w 211"/>
                  <a:gd name="T31" fmla="*/ 88 h 205"/>
                  <a:gd name="T32" fmla="*/ 128 w 211"/>
                  <a:gd name="T33" fmla="*/ 88 h 205"/>
                  <a:gd name="T34" fmla="*/ 137 w 211"/>
                  <a:gd name="T35" fmla="*/ 1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1" h="205">
                    <a:moveTo>
                      <a:pt x="137" y="105"/>
                    </a:moveTo>
                    <a:cubicBezTo>
                      <a:pt x="157" y="136"/>
                      <a:pt x="202" y="179"/>
                      <a:pt x="211" y="204"/>
                    </a:cubicBezTo>
                    <a:cubicBezTo>
                      <a:pt x="210" y="205"/>
                      <a:pt x="210" y="205"/>
                      <a:pt x="210" y="205"/>
                    </a:cubicBezTo>
                    <a:cubicBezTo>
                      <a:pt x="172" y="193"/>
                      <a:pt x="85" y="157"/>
                      <a:pt x="49" y="144"/>
                    </a:cubicBezTo>
                    <a:cubicBezTo>
                      <a:pt x="50" y="131"/>
                      <a:pt x="50" y="118"/>
                      <a:pt x="51" y="105"/>
                    </a:cubicBezTo>
                    <a:cubicBezTo>
                      <a:pt x="52" y="90"/>
                      <a:pt x="53" y="76"/>
                      <a:pt x="54" y="62"/>
                    </a:cubicBezTo>
                    <a:cubicBezTo>
                      <a:pt x="53" y="62"/>
                      <a:pt x="53" y="62"/>
                      <a:pt x="53" y="62"/>
                    </a:cubicBezTo>
                    <a:cubicBezTo>
                      <a:pt x="46" y="76"/>
                      <a:pt x="39" y="91"/>
                      <a:pt x="31" y="105"/>
                    </a:cubicBezTo>
                    <a:cubicBezTo>
                      <a:pt x="28" y="113"/>
                      <a:pt x="23" y="120"/>
                      <a:pt x="19" y="128"/>
                    </a:cubicBezTo>
                    <a:cubicBezTo>
                      <a:pt x="13" y="127"/>
                      <a:pt x="6" y="124"/>
                      <a:pt x="0" y="121"/>
                    </a:cubicBezTo>
                    <a:cubicBezTo>
                      <a:pt x="2" y="116"/>
                      <a:pt x="4" y="110"/>
                      <a:pt x="6" y="105"/>
                    </a:cubicBezTo>
                    <a:cubicBezTo>
                      <a:pt x="19" y="70"/>
                      <a:pt x="34" y="35"/>
                      <a:pt x="4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62" y="9"/>
                      <a:pt x="78" y="14"/>
                      <a:pt x="94" y="17"/>
                    </a:cubicBezTo>
                    <a:cubicBezTo>
                      <a:pt x="112" y="20"/>
                      <a:pt x="130" y="20"/>
                      <a:pt x="148" y="19"/>
                    </a:cubicBezTo>
                    <a:cubicBezTo>
                      <a:pt x="140" y="42"/>
                      <a:pt x="133" y="65"/>
                      <a:pt x="128" y="88"/>
                    </a:cubicBezTo>
                    <a:cubicBezTo>
                      <a:pt x="128" y="88"/>
                      <a:pt x="128" y="88"/>
                      <a:pt x="128" y="88"/>
                    </a:cubicBezTo>
                    <a:cubicBezTo>
                      <a:pt x="129" y="93"/>
                      <a:pt x="132" y="99"/>
                      <a:pt x="137" y="105"/>
                    </a:cubicBezTo>
                    <a:close/>
                  </a:path>
                </a:pathLst>
              </a:custGeom>
              <a:solidFill>
                <a:srgbClr val="423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7" name="Freeform 189">
                <a:extLst>
                  <a:ext uri="{FF2B5EF4-FFF2-40B4-BE49-F238E27FC236}">
                    <a16:creationId xmlns="" xmlns:a16="http://schemas.microsoft.com/office/drawing/2014/main" id="{74471617-AB88-43A5-A976-73A39D9208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79463" y="2217738"/>
                <a:ext cx="322263" cy="319088"/>
              </a:xfrm>
              <a:custGeom>
                <a:avLst/>
                <a:gdLst>
                  <a:gd name="T0" fmla="*/ 105 w 108"/>
                  <a:gd name="T1" fmla="*/ 99 h 107"/>
                  <a:gd name="T2" fmla="*/ 105 w 108"/>
                  <a:gd name="T3" fmla="*/ 107 h 107"/>
                  <a:gd name="T4" fmla="*/ 14 w 108"/>
                  <a:gd name="T5" fmla="*/ 46 h 107"/>
                  <a:gd name="T6" fmla="*/ 13 w 108"/>
                  <a:gd name="T7" fmla="*/ 46 h 107"/>
                  <a:gd name="T8" fmla="*/ 4 w 108"/>
                  <a:gd name="T9" fmla="*/ 22 h 107"/>
                  <a:gd name="T10" fmla="*/ 1 w 108"/>
                  <a:gd name="T11" fmla="*/ 9 h 107"/>
                  <a:gd name="T12" fmla="*/ 1 w 108"/>
                  <a:gd name="T13" fmla="*/ 0 h 107"/>
                  <a:gd name="T14" fmla="*/ 2 w 108"/>
                  <a:gd name="T15" fmla="*/ 0 h 107"/>
                  <a:gd name="T16" fmla="*/ 108 w 108"/>
                  <a:gd name="T17" fmla="*/ 51 h 107"/>
                  <a:gd name="T18" fmla="*/ 106 w 108"/>
                  <a:gd name="T19" fmla="*/ 82 h 107"/>
                  <a:gd name="T20" fmla="*/ 105 w 108"/>
                  <a:gd name="T21" fmla="*/ 9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8" h="107">
                    <a:moveTo>
                      <a:pt x="105" y="99"/>
                    </a:moveTo>
                    <a:cubicBezTo>
                      <a:pt x="105" y="102"/>
                      <a:pt x="105" y="104"/>
                      <a:pt x="105" y="107"/>
                    </a:cubicBezTo>
                    <a:cubicBezTo>
                      <a:pt x="69" y="96"/>
                      <a:pt x="37" y="75"/>
                      <a:pt x="14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0" y="38"/>
                      <a:pt x="7" y="30"/>
                      <a:pt x="4" y="22"/>
                    </a:cubicBezTo>
                    <a:cubicBezTo>
                      <a:pt x="3" y="18"/>
                      <a:pt x="1" y="14"/>
                      <a:pt x="1" y="9"/>
                    </a:cubicBezTo>
                    <a:cubicBezTo>
                      <a:pt x="0" y="6"/>
                      <a:pt x="1" y="3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4" y="24"/>
                      <a:pt x="70" y="41"/>
                      <a:pt x="108" y="51"/>
                    </a:cubicBezTo>
                    <a:cubicBezTo>
                      <a:pt x="107" y="61"/>
                      <a:pt x="107" y="71"/>
                      <a:pt x="106" y="82"/>
                    </a:cubicBezTo>
                    <a:cubicBezTo>
                      <a:pt x="105" y="87"/>
                      <a:pt x="105" y="93"/>
                      <a:pt x="105" y="99"/>
                    </a:cubicBezTo>
                    <a:close/>
                  </a:path>
                </a:pathLst>
              </a:custGeom>
              <a:solidFill>
                <a:srgbClr val="C49A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8" name="Freeform 190">
                <a:extLst>
                  <a:ext uri="{FF2B5EF4-FFF2-40B4-BE49-F238E27FC236}">
                    <a16:creationId xmlns="" xmlns:a16="http://schemas.microsoft.com/office/drawing/2014/main" id="{CE695B9A-DEDC-403B-B2C5-72EE02284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2501" y="1749425"/>
                <a:ext cx="139700" cy="323850"/>
              </a:xfrm>
              <a:custGeom>
                <a:avLst/>
                <a:gdLst>
                  <a:gd name="T0" fmla="*/ 21 w 47"/>
                  <a:gd name="T1" fmla="*/ 0 h 109"/>
                  <a:gd name="T2" fmla="*/ 47 w 47"/>
                  <a:gd name="T3" fmla="*/ 0 h 109"/>
                  <a:gd name="T4" fmla="*/ 19 w 47"/>
                  <a:gd name="T5" fmla="*/ 28 h 109"/>
                  <a:gd name="T6" fmla="*/ 19 w 47"/>
                  <a:gd name="T7" fmla="*/ 80 h 109"/>
                  <a:gd name="T8" fmla="*/ 47 w 47"/>
                  <a:gd name="T9" fmla="*/ 109 h 109"/>
                  <a:gd name="T10" fmla="*/ 21 w 47"/>
                  <a:gd name="T11" fmla="*/ 109 h 109"/>
                  <a:gd name="T12" fmla="*/ 0 w 47"/>
                  <a:gd name="T13" fmla="*/ 88 h 109"/>
                  <a:gd name="T14" fmla="*/ 0 w 47"/>
                  <a:gd name="T15" fmla="*/ 21 h 109"/>
                  <a:gd name="T16" fmla="*/ 21 w 47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09">
                    <a:moveTo>
                      <a:pt x="21" y="0"/>
                    </a:moveTo>
                    <a:cubicBezTo>
                      <a:pt x="47" y="0"/>
                      <a:pt x="47" y="0"/>
                      <a:pt x="47" y="0"/>
                    </a:cubicBezTo>
                    <a:cubicBezTo>
                      <a:pt x="31" y="0"/>
                      <a:pt x="19" y="13"/>
                      <a:pt x="19" y="2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96"/>
                      <a:pt x="31" y="109"/>
                      <a:pt x="47" y="109"/>
                    </a:cubicBezTo>
                    <a:cubicBezTo>
                      <a:pt x="21" y="109"/>
                      <a:pt x="21" y="109"/>
                      <a:pt x="21" y="109"/>
                    </a:cubicBezTo>
                    <a:cubicBezTo>
                      <a:pt x="9" y="109"/>
                      <a:pt x="0" y="100"/>
                      <a:pt x="0" y="88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9"/>
                      <a:pt x="9" y="0"/>
                      <a:pt x="21" y="0"/>
                    </a:cubicBezTo>
                    <a:close/>
                  </a:path>
                </a:pathLst>
              </a:custGeom>
              <a:solidFill>
                <a:srgbClr val="5A4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9" name="Freeform 191">
                <a:extLst>
                  <a:ext uri="{FF2B5EF4-FFF2-40B4-BE49-F238E27FC236}">
                    <a16:creationId xmlns="" xmlns:a16="http://schemas.microsoft.com/office/drawing/2014/main" id="{43C15932-74D5-4934-859B-3D12C2ABF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54063" y="1716088"/>
                <a:ext cx="188913" cy="357188"/>
              </a:xfrm>
              <a:custGeom>
                <a:avLst/>
                <a:gdLst>
                  <a:gd name="T0" fmla="*/ 46 w 63"/>
                  <a:gd name="T1" fmla="*/ 0 h 120"/>
                  <a:gd name="T2" fmla="*/ 63 w 63"/>
                  <a:gd name="T3" fmla="*/ 0 h 120"/>
                  <a:gd name="T4" fmla="*/ 17 w 63"/>
                  <a:gd name="T5" fmla="*/ 46 h 120"/>
                  <a:gd name="T6" fmla="*/ 17 w 63"/>
                  <a:gd name="T7" fmla="*/ 74 h 120"/>
                  <a:gd name="T8" fmla="*/ 63 w 63"/>
                  <a:gd name="T9" fmla="*/ 120 h 120"/>
                  <a:gd name="T10" fmla="*/ 46 w 63"/>
                  <a:gd name="T11" fmla="*/ 120 h 120"/>
                  <a:gd name="T12" fmla="*/ 18 w 63"/>
                  <a:gd name="T13" fmla="*/ 110 h 120"/>
                  <a:gd name="T14" fmla="*/ 1 w 63"/>
                  <a:gd name="T15" fmla="*/ 85 h 120"/>
                  <a:gd name="T16" fmla="*/ 0 w 63"/>
                  <a:gd name="T17" fmla="*/ 74 h 120"/>
                  <a:gd name="T18" fmla="*/ 0 w 63"/>
                  <a:gd name="T19" fmla="*/ 46 h 120"/>
                  <a:gd name="T20" fmla="*/ 1 w 63"/>
                  <a:gd name="T21" fmla="*/ 36 h 120"/>
                  <a:gd name="T22" fmla="*/ 46 w 63"/>
                  <a:gd name="T2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3" h="120">
                    <a:moveTo>
                      <a:pt x="46" y="0"/>
                    </a:moveTo>
                    <a:cubicBezTo>
                      <a:pt x="63" y="0"/>
                      <a:pt x="63" y="0"/>
                      <a:pt x="63" y="0"/>
                    </a:cubicBezTo>
                    <a:cubicBezTo>
                      <a:pt x="37" y="0"/>
                      <a:pt x="17" y="21"/>
                      <a:pt x="17" y="46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99"/>
                      <a:pt x="37" y="120"/>
                      <a:pt x="63" y="12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35" y="120"/>
                      <a:pt x="26" y="116"/>
                      <a:pt x="18" y="110"/>
                    </a:cubicBezTo>
                    <a:cubicBezTo>
                      <a:pt x="10" y="104"/>
                      <a:pt x="4" y="95"/>
                      <a:pt x="1" y="85"/>
                    </a:cubicBezTo>
                    <a:cubicBezTo>
                      <a:pt x="1" y="81"/>
                      <a:pt x="0" y="78"/>
                      <a:pt x="0" y="74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3"/>
                      <a:pt x="0" y="39"/>
                      <a:pt x="1" y="36"/>
                    </a:cubicBezTo>
                    <a:cubicBezTo>
                      <a:pt x="5" y="16"/>
                      <a:pt x="24" y="0"/>
                      <a:pt x="4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0" name="Freeform 192">
                <a:extLst>
                  <a:ext uri="{FF2B5EF4-FFF2-40B4-BE49-F238E27FC236}">
                    <a16:creationId xmlns="" xmlns:a16="http://schemas.microsoft.com/office/drawing/2014/main" id="{53C16D91-B2FB-4193-A39E-4B7684623E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36551" y="1957388"/>
                <a:ext cx="517525" cy="831850"/>
              </a:xfrm>
              <a:custGeom>
                <a:avLst/>
                <a:gdLst>
                  <a:gd name="T0" fmla="*/ 107 w 173"/>
                  <a:gd name="T1" fmla="*/ 250 h 279"/>
                  <a:gd name="T2" fmla="*/ 103 w 173"/>
                  <a:gd name="T3" fmla="*/ 263 h 279"/>
                  <a:gd name="T4" fmla="*/ 82 w 173"/>
                  <a:gd name="T5" fmla="*/ 277 h 279"/>
                  <a:gd name="T6" fmla="*/ 57 w 173"/>
                  <a:gd name="T7" fmla="*/ 275 h 279"/>
                  <a:gd name="T8" fmla="*/ 32 w 173"/>
                  <a:gd name="T9" fmla="*/ 263 h 279"/>
                  <a:gd name="T10" fmla="*/ 18 w 173"/>
                  <a:gd name="T11" fmla="*/ 239 h 279"/>
                  <a:gd name="T12" fmla="*/ 19 w 173"/>
                  <a:gd name="T13" fmla="*/ 231 h 279"/>
                  <a:gd name="T14" fmla="*/ 27 w 173"/>
                  <a:gd name="T15" fmla="*/ 192 h 279"/>
                  <a:gd name="T16" fmla="*/ 13 w 173"/>
                  <a:gd name="T17" fmla="*/ 161 h 279"/>
                  <a:gd name="T18" fmla="*/ 18 w 173"/>
                  <a:gd name="T19" fmla="*/ 82 h 279"/>
                  <a:gd name="T20" fmla="*/ 59 w 173"/>
                  <a:gd name="T21" fmla="*/ 51 h 279"/>
                  <a:gd name="T22" fmla="*/ 89 w 173"/>
                  <a:gd name="T23" fmla="*/ 2 h 279"/>
                  <a:gd name="T24" fmla="*/ 89 w 173"/>
                  <a:gd name="T25" fmla="*/ 0 h 279"/>
                  <a:gd name="T26" fmla="*/ 141 w 173"/>
                  <a:gd name="T27" fmla="*/ 4 h 279"/>
                  <a:gd name="T28" fmla="*/ 158 w 173"/>
                  <a:gd name="T29" fmla="*/ 29 h 279"/>
                  <a:gd name="T30" fmla="*/ 157 w 173"/>
                  <a:gd name="T31" fmla="*/ 30 h 279"/>
                  <a:gd name="T32" fmla="*/ 160 w 173"/>
                  <a:gd name="T33" fmla="*/ 63 h 279"/>
                  <a:gd name="T34" fmla="*/ 149 w 173"/>
                  <a:gd name="T35" fmla="*/ 87 h 279"/>
                  <a:gd name="T36" fmla="*/ 149 w 173"/>
                  <a:gd name="T37" fmla="*/ 96 h 279"/>
                  <a:gd name="T38" fmla="*/ 152 w 173"/>
                  <a:gd name="T39" fmla="*/ 109 h 279"/>
                  <a:gd name="T40" fmla="*/ 161 w 173"/>
                  <a:gd name="T41" fmla="*/ 133 h 279"/>
                  <a:gd name="T42" fmla="*/ 162 w 173"/>
                  <a:gd name="T43" fmla="*/ 136 h 279"/>
                  <a:gd name="T44" fmla="*/ 167 w 173"/>
                  <a:gd name="T45" fmla="*/ 184 h 279"/>
                  <a:gd name="T46" fmla="*/ 124 w 173"/>
                  <a:gd name="T47" fmla="*/ 218 h 279"/>
                  <a:gd name="T48" fmla="*/ 112 w 173"/>
                  <a:gd name="T49" fmla="*/ 229 h 279"/>
                  <a:gd name="T50" fmla="*/ 107 w 173"/>
                  <a:gd name="T51" fmla="*/ 250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73" h="279">
                    <a:moveTo>
                      <a:pt x="107" y="250"/>
                    </a:moveTo>
                    <a:cubicBezTo>
                      <a:pt x="106" y="255"/>
                      <a:pt x="105" y="259"/>
                      <a:pt x="103" y="263"/>
                    </a:cubicBezTo>
                    <a:cubicBezTo>
                      <a:pt x="99" y="271"/>
                      <a:pt x="91" y="276"/>
                      <a:pt x="82" y="277"/>
                    </a:cubicBezTo>
                    <a:cubicBezTo>
                      <a:pt x="74" y="279"/>
                      <a:pt x="65" y="278"/>
                      <a:pt x="57" y="275"/>
                    </a:cubicBezTo>
                    <a:cubicBezTo>
                      <a:pt x="48" y="273"/>
                      <a:pt x="39" y="269"/>
                      <a:pt x="32" y="263"/>
                    </a:cubicBezTo>
                    <a:cubicBezTo>
                      <a:pt x="24" y="257"/>
                      <a:pt x="19" y="248"/>
                      <a:pt x="18" y="239"/>
                    </a:cubicBezTo>
                    <a:cubicBezTo>
                      <a:pt x="18" y="236"/>
                      <a:pt x="18" y="234"/>
                      <a:pt x="19" y="231"/>
                    </a:cubicBezTo>
                    <a:cubicBezTo>
                      <a:pt x="20" y="218"/>
                      <a:pt x="28" y="206"/>
                      <a:pt x="27" y="192"/>
                    </a:cubicBezTo>
                    <a:cubicBezTo>
                      <a:pt x="26" y="181"/>
                      <a:pt x="19" y="171"/>
                      <a:pt x="13" y="161"/>
                    </a:cubicBezTo>
                    <a:cubicBezTo>
                      <a:pt x="0" y="136"/>
                      <a:pt x="0" y="103"/>
                      <a:pt x="18" y="82"/>
                    </a:cubicBezTo>
                    <a:cubicBezTo>
                      <a:pt x="29" y="69"/>
                      <a:pt x="46" y="62"/>
                      <a:pt x="59" y="51"/>
                    </a:cubicBezTo>
                    <a:cubicBezTo>
                      <a:pt x="75" y="39"/>
                      <a:pt x="85" y="21"/>
                      <a:pt x="89" y="2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141" y="4"/>
                      <a:pt x="141" y="4"/>
                      <a:pt x="141" y="4"/>
                    </a:cubicBezTo>
                    <a:cubicBezTo>
                      <a:pt x="144" y="14"/>
                      <a:pt x="150" y="23"/>
                      <a:pt x="158" y="29"/>
                    </a:cubicBezTo>
                    <a:cubicBezTo>
                      <a:pt x="157" y="30"/>
                      <a:pt x="157" y="30"/>
                      <a:pt x="157" y="30"/>
                    </a:cubicBezTo>
                    <a:cubicBezTo>
                      <a:pt x="166" y="37"/>
                      <a:pt x="164" y="52"/>
                      <a:pt x="160" y="63"/>
                    </a:cubicBezTo>
                    <a:cubicBezTo>
                      <a:pt x="156" y="71"/>
                      <a:pt x="151" y="79"/>
                      <a:pt x="149" y="87"/>
                    </a:cubicBezTo>
                    <a:cubicBezTo>
                      <a:pt x="149" y="90"/>
                      <a:pt x="148" y="93"/>
                      <a:pt x="149" y="96"/>
                    </a:cubicBezTo>
                    <a:cubicBezTo>
                      <a:pt x="149" y="101"/>
                      <a:pt x="151" y="105"/>
                      <a:pt x="152" y="109"/>
                    </a:cubicBezTo>
                    <a:cubicBezTo>
                      <a:pt x="155" y="117"/>
                      <a:pt x="158" y="125"/>
                      <a:pt x="161" y="133"/>
                    </a:cubicBezTo>
                    <a:cubicBezTo>
                      <a:pt x="161" y="134"/>
                      <a:pt x="162" y="135"/>
                      <a:pt x="162" y="136"/>
                    </a:cubicBezTo>
                    <a:cubicBezTo>
                      <a:pt x="168" y="151"/>
                      <a:pt x="173" y="169"/>
                      <a:pt x="167" y="184"/>
                    </a:cubicBezTo>
                    <a:cubicBezTo>
                      <a:pt x="160" y="201"/>
                      <a:pt x="140" y="209"/>
                      <a:pt x="124" y="218"/>
                    </a:cubicBezTo>
                    <a:cubicBezTo>
                      <a:pt x="119" y="221"/>
                      <a:pt x="115" y="225"/>
                      <a:pt x="112" y="229"/>
                    </a:cubicBezTo>
                    <a:cubicBezTo>
                      <a:pt x="108" y="235"/>
                      <a:pt x="108" y="243"/>
                      <a:pt x="107" y="250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1" name="Freeform 193">
                <a:extLst>
                  <a:ext uri="{FF2B5EF4-FFF2-40B4-BE49-F238E27FC236}">
                    <a16:creationId xmlns="" xmlns:a16="http://schemas.microsoft.com/office/drawing/2014/main" id="{ACC71BCD-D525-4C63-B796-061217FD7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00076" y="1824038"/>
                <a:ext cx="157163" cy="146050"/>
              </a:xfrm>
              <a:custGeom>
                <a:avLst/>
                <a:gdLst>
                  <a:gd name="T0" fmla="*/ 10 w 53"/>
                  <a:gd name="T1" fmla="*/ 4 h 49"/>
                  <a:gd name="T2" fmla="*/ 52 w 53"/>
                  <a:gd name="T3" fmla="*/ 0 h 49"/>
                  <a:gd name="T4" fmla="*/ 53 w 53"/>
                  <a:gd name="T5" fmla="*/ 0 h 49"/>
                  <a:gd name="T6" fmla="*/ 52 w 53"/>
                  <a:gd name="T7" fmla="*/ 10 h 49"/>
                  <a:gd name="T8" fmla="*/ 52 w 53"/>
                  <a:gd name="T9" fmla="*/ 38 h 49"/>
                  <a:gd name="T10" fmla="*/ 53 w 53"/>
                  <a:gd name="T11" fmla="*/ 49 h 49"/>
                  <a:gd name="T12" fmla="*/ 1 w 53"/>
                  <a:gd name="T13" fmla="*/ 45 h 49"/>
                  <a:gd name="T14" fmla="*/ 0 w 53"/>
                  <a:gd name="T15" fmla="*/ 44 h 49"/>
                  <a:gd name="T16" fmla="*/ 0 w 53"/>
                  <a:gd name="T17" fmla="*/ 5 h 49"/>
                  <a:gd name="T18" fmla="*/ 10 w 53"/>
                  <a:gd name="T19" fmla="*/ 4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49">
                    <a:moveTo>
                      <a:pt x="10" y="4"/>
                    </a:moveTo>
                    <a:cubicBezTo>
                      <a:pt x="52" y="0"/>
                      <a:pt x="52" y="0"/>
                      <a:pt x="52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2" y="3"/>
                      <a:pt x="52" y="7"/>
                      <a:pt x="52" y="10"/>
                    </a:cubicBezTo>
                    <a:cubicBezTo>
                      <a:pt x="52" y="38"/>
                      <a:pt x="52" y="38"/>
                      <a:pt x="52" y="38"/>
                    </a:cubicBezTo>
                    <a:cubicBezTo>
                      <a:pt x="52" y="42"/>
                      <a:pt x="53" y="45"/>
                      <a:pt x="53" y="49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CA85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52" name="Freeform 194">
                <a:extLst>
                  <a:ext uri="{FF2B5EF4-FFF2-40B4-BE49-F238E27FC236}">
                    <a16:creationId xmlns="" xmlns:a16="http://schemas.microsoft.com/office/drawing/2014/main" id="{C1A69F64-3D1A-4A6B-AF1F-15F859731C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46201" y="3348038"/>
                <a:ext cx="1339850" cy="760413"/>
              </a:xfrm>
              <a:custGeom>
                <a:avLst/>
                <a:gdLst>
                  <a:gd name="T0" fmla="*/ 448 w 448"/>
                  <a:gd name="T1" fmla="*/ 1 h 255"/>
                  <a:gd name="T2" fmla="*/ 277 w 448"/>
                  <a:gd name="T3" fmla="*/ 141 h 255"/>
                  <a:gd name="T4" fmla="*/ 0 w 448"/>
                  <a:gd name="T5" fmla="*/ 255 h 255"/>
                  <a:gd name="T6" fmla="*/ 10 w 448"/>
                  <a:gd name="T7" fmla="*/ 206 h 255"/>
                  <a:gd name="T8" fmla="*/ 11 w 448"/>
                  <a:gd name="T9" fmla="*/ 202 h 255"/>
                  <a:gd name="T10" fmla="*/ 16 w 448"/>
                  <a:gd name="T11" fmla="*/ 178 h 255"/>
                  <a:gd name="T12" fmla="*/ 19 w 448"/>
                  <a:gd name="T13" fmla="*/ 160 h 255"/>
                  <a:gd name="T14" fmla="*/ 43 w 448"/>
                  <a:gd name="T15" fmla="*/ 44 h 255"/>
                  <a:gd name="T16" fmla="*/ 50 w 448"/>
                  <a:gd name="T17" fmla="*/ 43 h 255"/>
                  <a:gd name="T18" fmla="*/ 447 w 448"/>
                  <a:gd name="T19" fmla="*/ 0 h 255"/>
                  <a:gd name="T20" fmla="*/ 448 w 448"/>
                  <a:gd name="T21" fmla="*/ 1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48" h="255">
                    <a:moveTo>
                      <a:pt x="448" y="1"/>
                    </a:moveTo>
                    <a:cubicBezTo>
                      <a:pt x="411" y="58"/>
                      <a:pt x="344" y="103"/>
                      <a:pt x="277" y="141"/>
                    </a:cubicBezTo>
                    <a:cubicBezTo>
                      <a:pt x="190" y="190"/>
                      <a:pt x="97" y="230"/>
                      <a:pt x="0" y="255"/>
                    </a:cubicBezTo>
                    <a:cubicBezTo>
                      <a:pt x="4" y="239"/>
                      <a:pt x="7" y="223"/>
                      <a:pt x="10" y="206"/>
                    </a:cubicBezTo>
                    <a:cubicBezTo>
                      <a:pt x="11" y="205"/>
                      <a:pt x="11" y="204"/>
                      <a:pt x="11" y="202"/>
                    </a:cubicBezTo>
                    <a:cubicBezTo>
                      <a:pt x="13" y="194"/>
                      <a:pt x="14" y="186"/>
                      <a:pt x="16" y="178"/>
                    </a:cubicBezTo>
                    <a:cubicBezTo>
                      <a:pt x="18" y="171"/>
                      <a:pt x="20" y="165"/>
                      <a:pt x="19" y="160"/>
                    </a:cubicBezTo>
                    <a:cubicBezTo>
                      <a:pt x="43" y="44"/>
                      <a:pt x="43" y="44"/>
                      <a:pt x="43" y="44"/>
                    </a:cubicBezTo>
                    <a:cubicBezTo>
                      <a:pt x="45" y="43"/>
                      <a:pt x="48" y="43"/>
                      <a:pt x="50" y="43"/>
                    </a:cubicBezTo>
                    <a:cubicBezTo>
                      <a:pt x="182" y="27"/>
                      <a:pt x="315" y="13"/>
                      <a:pt x="447" y="0"/>
                    </a:cubicBezTo>
                    <a:lnTo>
                      <a:pt x="448" y="1"/>
                    </a:lnTo>
                    <a:close/>
                  </a:path>
                </a:pathLst>
              </a:custGeom>
              <a:solidFill>
                <a:srgbClr val="CECE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DC7536E7-FBBB-4A8E-A45E-1AB4467AF150}"/>
                </a:ext>
              </a:extLst>
            </p:cNvPr>
            <p:cNvSpPr/>
            <p:nvPr/>
          </p:nvSpPr>
          <p:spPr>
            <a:xfrm>
              <a:off x="9163050" y="2257425"/>
              <a:ext cx="939800" cy="1193800"/>
            </a:xfrm>
            <a:custGeom>
              <a:avLst/>
              <a:gdLst>
                <a:gd name="connsiteX0" fmla="*/ 209550 w 939800"/>
                <a:gd name="connsiteY0" fmla="*/ 288925 h 1193800"/>
                <a:gd name="connsiteX1" fmla="*/ 669925 w 939800"/>
                <a:gd name="connsiteY1" fmla="*/ 76200 h 1193800"/>
                <a:gd name="connsiteX2" fmla="*/ 815975 w 939800"/>
                <a:gd name="connsiteY2" fmla="*/ 0 h 1193800"/>
                <a:gd name="connsiteX3" fmla="*/ 939800 w 939800"/>
                <a:gd name="connsiteY3" fmla="*/ 203200 h 1193800"/>
                <a:gd name="connsiteX4" fmla="*/ 819150 w 939800"/>
                <a:gd name="connsiteY4" fmla="*/ 987425 h 1193800"/>
                <a:gd name="connsiteX5" fmla="*/ 355600 w 939800"/>
                <a:gd name="connsiteY5" fmla="*/ 1152525 h 1193800"/>
                <a:gd name="connsiteX6" fmla="*/ 66675 w 939800"/>
                <a:gd name="connsiteY6" fmla="*/ 1193800 h 1193800"/>
                <a:gd name="connsiteX7" fmla="*/ 44450 w 939800"/>
                <a:gd name="connsiteY7" fmla="*/ 1152525 h 1193800"/>
                <a:gd name="connsiteX8" fmla="*/ 0 w 939800"/>
                <a:gd name="connsiteY8" fmla="*/ 962025 h 1193800"/>
                <a:gd name="connsiteX9" fmla="*/ 25400 w 939800"/>
                <a:gd name="connsiteY9" fmla="*/ 419100 h 1193800"/>
                <a:gd name="connsiteX10" fmla="*/ 209550 w 939800"/>
                <a:gd name="connsiteY10" fmla="*/ 28892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39800" h="1193800">
                  <a:moveTo>
                    <a:pt x="209550" y="288925"/>
                  </a:moveTo>
                  <a:lnTo>
                    <a:pt x="669925" y="76200"/>
                  </a:lnTo>
                  <a:lnTo>
                    <a:pt x="815975" y="0"/>
                  </a:lnTo>
                  <a:lnTo>
                    <a:pt x="939800" y="203200"/>
                  </a:lnTo>
                  <a:lnTo>
                    <a:pt x="819150" y="987425"/>
                  </a:lnTo>
                  <a:lnTo>
                    <a:pt x="355600" y="1152525"/>
                  </a:lnTo>
                  <a:lnTo>
                    <a:pt x="66675" y="1193800"/>
                  </a:lnTo>
                  <a:lnTo>
                    <a:pt x="44450" y="1152525"/>
                  </a:lnTo>
                  <a:lnTo>
                    <a:pt x="0" y="962025"/>
                  </a:lnTo>
                  <a:lnTo>
                    <a:pt x="25400" y="419100"/>
                  </a:lnTo>
                  <a:lnTo>
                    <a:pt x="209550" y="288925"/>
                  </a:lnTo>
                  <a:close/>
                </a:path>
              </a:pathLst>
            </a:custGeom>
            <a:solidFill>
              <a:srgbClr val="F9B2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="" xmlns:a16="http://schemas.microsoft.com/office/drawing/2014/main" id="{780DED28-F7D1-4EFC-B6E7-0DA71B0A429B}"/>
                </a:ext>
              </a:extLst>
            </p:cNvPr>
            <p:cNvSpPr/>
            <p:nvPr/>
          </p:nvSpPr>
          <p:spPr>
            <a:xfrm>
              <a:off x="7939088" y="2028825"/>
              <a:ext cx="1426368" cy="533400"/>
            </a:xfrm>
            <a:custGeom>
              <a:avLst/>
              <a:gdLst>
                <a:gd name="connsiteX0" fmla="*/ 47625 w 1426368"/>
                <a:gd name="connsiteY0" fmla="*/ 319088 h 476250"/>
                <a:gd name="connsiteX1" fmla="*/ 252412 w 1426368"/>
                <a:gd name="connsiteY1" fmla="*/ 397669 h 476250"/>
                <a:gd name="connsiteX2" fmla="*/ 445293 w 1426368"/>
                <a:gd name="connsiteY2" fmla="*/ 454819 h 476250"/>
                <a:gd name="connsiteX3" fmla="*/ 581025 w 1426368"/>
                <a:gd name="connsiteY3" fmla="*/ 476250 h 476250"/>
                <a:gd name="connsiteX4" fmla="*/ 838200 w 1426368"/>
                <a:gd name="connsiteY4" fmla="*/ 464344 h 476250"/>
                <a:gd name="connsiteX5" fmla="*/ 1052512 w 1426368"/>
                <a:gd name="connsiteY5" fmla="*/ 421481 h 476250"/>
                <a:gd name="connsiteX6" fmla="*/ 1426368 w 1426368"/>
                <a:gd name="connsiteY6" fmla="*/ 204788 h 476250"/>
                <a:gd name="connsiteX7" fmla="*/ 1376362 w 1426368"/>
                <a:gd name="connsiteY7" fmla="*/ 21431 h 476250"/>
                <a:gd name="connsiteX8" fmla="*/ 1169193 w 1426368"/>
                <a:gd name="connsiteY8" fmla="*/ 0 h 476250"/>
                <a:gd name="connsiteX9" fmla="*/ 704850 w 1426368"/>
                <a:gd name="connsiteY9" fmla="*/ 161925 h 476250"/>
                <a:gd name="connsiteX10" fmla="*/ 235743 w 1426368"/>
                <a:gd name="connsiteY10" fmla="*/ 166688 h 476250"/>
                <a:gd name="connsiteX11" fmla="*/ 0 w 1426368"/>
                <a:gd name="connsiteY11" fmla="*/ 171450 h 476250"/>
                <a:gd name="connsiteX12" fmla="*/ 47625 w 1426368"/>
                <a:gd name="connsiteY12" fmla="*/ 319088 h 476250"/>
                <a:gd name="connsiteX0" fmla="*/ 47625 w 1426368"/>
                <a:gd name="connsiteY0" fmla="*/ 376238 h 533400"/>
                <a:gd name="connsiteX1" fmla="*/ 252412 w 1426368"/>
                <a:gd name="connsiteY1" fmla="*/ 454819 h 533400"/>
                <a:gd name="connsiteX2" fmla="*/ 445293 w 1426368"/>
                <a:gd name="connsiteY2" fmla="*/ 511969 h 533400"/>
                <a:gd name="connsiteX3" fmla="*/ 581025 w 1426368"/>
                <a:gd name="connsiteY3" fmla="*/ 533400 h 533400"/>
                <a:gd name="connsiteX4" fmla="*/ 838200 w 1426368"/>
                <a:gd name="connsiteY4" fmla="*/ 521494 h 533400"/>
                <a:gd name="connsiteX5" fmla="*/ 1052512 w 1426368"/>
                <a:gd name="connsiteY5" fmla="*/ 478631 h 533400"/>
                <a:gd name="connsiteX6" fmla="*/ 1426368 w 1426368"/>
                <a:gd name="connsiteY6" fmla="*/ 261938 h 533400"/>
                <a:gd name="connsiteX7" fmla="*/ 1376362 w 1426368"/>
                <a:gd name="connsiteY7" fmla="*/ 78581 h 533400"/>
                <a:gd name="connsiteX8" fmla="*/ 1181099 w 1426368"/>
                <a:gd name="connsiteY8" fmla="*/ 0 h 533400"/>
                <a:gd name="connsiteX9" fmla="*/ 704850 w 1426368"/>
                <a:gd name="connsiteY9" fmla="*/ 219075 h 533400"/>
                <a:gd name="connsiteX10" fmla="*/ 235743 w 1426368"/>
                <a:gd name="connsiteY10" fmla="*/ 223838 h 533400"/>
                <a:gd name="connsiteX11" fmla="*/ 0 w 1426368"/>
                <a:gd name="connsiteY11" fmla="*/ 228600 h 533400"/>
                <a:gd name="connsiteX12" fmla="*/ 47625 w 1426368"/>
                <a:gd name="connsiteY12" fmla="*/ 376238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6368" h="533400">
                  <a:moveTo>
                    <a:pt x="47625" y="376238"/>
                  </a:moveTo>
                  <a:lnTo>
                    <a:pt x="252412" y="454819"/>
                  </a:lnTo>
                  <a:lnTo>
                    <a:pt x="445293" y="511969"/>
                  </a:lnTo>
                  <a:lnTo>
                    <a:pt x="581025" y="533400"/>
                  </a:lnTo>
                  <a:lnTo>
                    <a:pt x="838200" y="521494"/>
                  </a:lnTo>
                  <a:lnTo>
                    <a:pt x="1052512" y="478631"/>
                  </a:lnTo>
                  <a:lnTo>
                    <a:pt x="1426368" y="261938"/>
                  </a:lnTo>
                  <a:lnTo>
                    <a:pt x="1376362" y="78581"/>
                  </a:lnTo>
                  <a:lnTo>
                    <a:pt x="1181099" y="0"/>
                  </a:lnTo>
                  <a:lnTo>
                    <a:pt x="704850" y="219075"/>
                  </a:lnTo>
                  <a:lnTo>
                    <a:pt x="235743" y="223838"/>
                  </a:lnTo>
                  <a:lnTo>
                    <a:pt x="0" y="228600"/>
                  </a:lnTo>
                  <a:lnTo>
                    <a:pt x="47625" y="376238"/>
                  </a:lnTo>
                  <a:close/>
                </a:path>
              </a:pathLst>
            </a:custGeom>
            <a:solidFill>
              <a:srgbClr val="F9B25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="" xmlns:a16="http://schemas.microsoft.com/office/drawing/2014/main" id="{DF109EC7-D55E-4D9B-A602-93F398E6E4AA}"/>
              </a:ext>
            </a:extLst>
          </p:cNvPr>
          <p:cNvGrpSpPr/>
          <p:nvPr/>
        </p:nvGrpSpPr>
        <p:grpSpPr>
          <a:xfrm>
            <a:off x="7689414" y="2293718"/>
            <a:ext cx="3426928" cy="2881115"/>
            <a:chOff x="811146" y="1897063"/>
            <a:chExt cx="3426928" cy="2881115"/>
          </a:xfrm>
        </p:grpSpPr>
        <p:sp>
          <p:nvSpPr>
            <p:cNvPr id="165" name="Rectangle 164">
              <a:extLst>
                <a:ext uri="{FF2B5EF4-FFF2-40B4-BE49-F238E27FC236}">
                  <a16:creationId xmlns="" xmlns:a16="http://schemas.microsoft.com/office/drawing/2014/main" id="{CD988766-FFFB-459F-8C10-B00B1C742C08}"/>
                </a:ext>
              </a:extLst>
            </p:cNvPr>
            <p:cNvSpPr/>
            <p:nvPr/>
          </p:nvSpPr>
          <p:spPr>
            <a:xfrm>
              <a:off x="811146" y="1897063"/>
              <a:ext cx="3426928" cy="147732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ID" sz="4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Interactive</a:t>
              </a:r>
            </a:p>
            <a:p>
              <a:r>
                <a:rPr lang="en-ID" sz="4800" b="1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Template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="" xmlns:a16="http://schemas.microsoft.com/office/drawing/2014/main" id="{F325BD99-0413-4385-98C6-DD75C7EE366D}"/>
                </a:ext>
              </a:extLst>
            </p:cNvPr>
            <p:cNvGrpSpPr/>
            <p:nvPr/>
          </p:nvGrpSpPr>
          <p:grpSpPr>
            <a:xfrm>
              <a:off x="811146" y="3658584"/>
              <a:ext cx="931863" cy="96736"/>
              <a:chOff x="907430" y="3511719"/>
              <a:chExt cx="931863" cy="96736"/>
            </a:xfrm>
            <a:solidFill>
              <a:schemeClr val="bg1"/>
            </a:solidFill>
          </p:grpSpPr>
          <p:sp>
            <p:nvSpPr>
              <p:cNvPr id="168" name="Rectangle: Rounded Corners 167">
                <a:extLst>
                  <a:ext uri="{FF2B5EF4-FFF2-40B4-BE49-F238E27FC236}">
                    <a16:creationId xmlns="" xmlns:a16="http://schemas.microsoft.com/office/drawing/2014/main" id="{92EDD9F3-B05D-4DB1-9248-A29FA969791B}"/>
                  </a:ext>
                </a:extLst>
              </p:cNvPr>
              <p:cNvSpPr/>
              <p:nvPr/>
            </p:nvSpPr>
            <p:spPr>
              <a:xfrm flipH="1">
                <a:off x="1235363" y="3511719"/>
                <a:ext cx="603930" cy="967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169" name="Rectangle: Rounded Corners 168">
                <a:extLst>
                  <a:ext uri="{FF2B5EF4-FFF2-40B4-BE49-F238E27FC236}">
                    <a16:creationId xmlns="" xmlns:a16="http://schemas.microsoft.com/office/drawing/2014/main" id="{8B66910A-1B01-4298-A1D8-980CB10D1F5C}"/>
                  </a:ext>
                </a:extLst>
              </p:cNvPr>
              <p:cNvSpPr/>
              <p:nvPr/>
            </p:nvSpPr>
            <p:spPr>
              <a:xfrm flipH="1">
                <a:off x="907430" y="3511719"/>
                <a:ext cx="252257" cy="96736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/>
              </a:p>
            </p:txBody>
          </p:sp>
        </p:grpSp>
        <p:sp>
          <p:nvSpPr>
            <p:cNvPr id="167" name="Rectangle 166">
              <a:extLst>
                <a:ext uri="{FF2B5EF4-FFF2-40B4-BE49-F238E27FC236}">
                  <a16:creationId xmlns="" xmlns:a16="http://schemas.microsoft.com/office/drawing/2014/main" id="{D591A050-4055-488A-9DA8-6DAE69372702}"/>
                </a:ext>
              </a:extLst>
            </p:cNvPr>
            <p:cNvSpPr/>
            <p:nvPr/>
          </p:nvSpPr>
          <p:spPr>
            <a:xfrm>
              <a:off x="811146" y="4039514"/>
              <a:ext cx="3206815" cy="7386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ID" sz="1600" b="1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</a:t>
              </a:r>
              <a:r>
                <a:rPr lang="en-ID" sz="1600" b="1" i="0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iusmod</a:t>
              </a:r>
              <a:r>
                <a:rPr lang="en-ID" sz="1600" b="1" i="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600" b="1" i="0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ID" sz="1600" b="1" i="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600" b="1" i="0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ID" sz="1600" b="1" i="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600" b="1" i="0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ID" sz="1600" b="1" i="0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600" b="0" i="0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ID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exercitation </a:t>
              </a:r>
              <a:r>
                <a:rPr lang="en-ID" sz="1600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ullamco</a:t>
              </a:r>
              <a:r>
                <a:rPr lang="en-ID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600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laboris</a:t>
              </a:r>
              <a:r>
                <a:rPr lang="en-ID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nisi </a:t>
              </a:r>
              <a:r>
                <a:rPr lang="en-ID" sz="1600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ID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600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aliquip</a:t>
              </a:r>
              <a:r>
                <a:rPr lang="en-ID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ex </a:t>
              </a:r>
              <a:r>
                <a:rPr lang="en-ID" sz="1600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ea</a:t>
              </a:r>
              <a:r>
                <a:rPr lang="en-ID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600" dirty="0" err="1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commodo</a:t>
              </a:r>
              <a:r>
                <a:rPr lang="en-ID" sz="1600" dirty="0">
                  <a:solidFill>
                    <a:schemeClr val="bg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3758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="" xmlns:a16="http://schemas.microsoft.com/office/drawing/2014/main" id="{DA1C1E20-5D9F-43FC-B95F-792E00B37D86}"/>
              </a:ext>
            </a:extLst>
          </p:cNvPr>
          <p:cNvSpPr/>
          <p:nvPr/>
        </p:nvSpPr>
        <p:spPr>
          <a:xfrm flipH="1">
            <a:off x="0" y="4165598"/>
            <a:ext cx="12192000" cy="2692401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solidFill>
                <a:schemeClr val="lt1"/>
              </a:solidFill>
            </a:endParaRPr>
          </a:p>
        </p:txBody>
      </p:sp>
      <p:sp>
        <p:nvSpPr>
          <p:cNvPr id="7" name="Freeform 5">
            <a:extLst>
              <a:ext uri="{FF2B5EF4-FFF2-40B4-BE49-F238E27FC236}">
                <a16:creationId xmlns="" xmlns:a16="http://schemas.microsoft.com/office/drawing/2014/main" id="{F3E30791-0270-4A90-844D-BDCE19DDEC0E}"/>
              </a:ext>
            </a:extLst>
          </p:cNvPr>
          <p:cNvSpPr>
            <a:spLocks/>
          </p:cNvSpPr>
          <p:nvPr/>
        </p:nvSpPr>
        <p:spPr bwMode="auto">
          <a:xfrm>
            <a:off x="-172440" y="4410230"/>
            <a:ext cx="4862668" cy="3894963"/>
          </a:xfrm>
          <a:custGeom>
            <a:avLst/>
            <a:gdLst>
              <a:gd name="T0" fmla="*/ 1365 w 1391"/>
              <a:gd name="T1" fmla="*/ 665 h 1115"/>
              <a:gd name="T2" fmla="*/ 1269 w 1391"/>
              <a:gd name="T3" fmla="*/ 536 h 1115"/>
              <a:gd name="T4" fmla="*/ 1208 w 1391"/>
              <a:gd name="T5" fmla="*/ 380 h 1115"/>
              <a:gd name="T6" fmla="*/ 946 w 1391"/>
              <a:gd name="T7" fmla="*/ 35 h 1115"/>
              <a:gd name="T8" fmla="*/ 701 w 1391"/>
              <a:gd name="T9" fmla="*/ 206 h 1115"/>
              <a:gd name="T10" fmla="*/ 487 w 1391"/>
              <a:gd name="T11" fmla="*/ 295 h 1115"/>
              <a:gd name="T12" fmla="*/ 222 w 1391"/>
              <a:gd name="T13" fmla="*/ 386 h 1115"/>
              <a:gd name="T14" fmla="*/ 7 w 1391"/>
              <a:gd name="T15" fmla="*/ 761 h 1115"/>
              <a:gd name="T16" fmla="*/ 98 w 1391"/>
              <a:gd name="T17" fmla="*/ 977 h 1115"/>
              <a:gd name="T18" fmla="*/ 565 w 1391"/>
              <a:gd name="T19" fmla="*/ 1059 h 1115"/>
              <a:gd name="T20" fmla="*/ 696 w 1391"/>
              <a:gd name="T21" fmla="*/ 1011 h 1115"/>
              <a:gd name="T22" fmla="*/ 837 w 1391"/>
              <a:gd name="T23" fmla="*/ 980 h 1115"/>
              <a:gd name="T24" fmla="*/ 1171 w 1391"/>
              <a:gd name="T25" fmla="*/ 956 h 1115"/>
              <a:gd name="T26" fmla="*/ 1321 w 1391"/>
              <a:gd name="T27" fmla="*/ 863 h 1115"/>
              <a:gd name="T28" fmla="*/ 1365 w 1391"/>
              <a:gd name="T29" fmla="*/ 665 h 1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91" h="1115">
                <a:moveTo>
                  <a:pt x="1365" y="665"/>
                </a:moveTo>
                <a:cubicBezTo>
                  <a:pt x="1342" y="599"/>
                  <a:pt x="1304" y="579"/>
                  <a:pt x="1269" y="536"/>
                </a:cubicBezTo>
                <a:cubicBezTo>
                  <a:pt x="1226" y="484"/>
                  <a:pt x="1196" y="447"/>
                  <a:pt x="1208" y="380"/>
                </a:cubicBezTo>
                <a:cubicBezTo>
                  <a:pt x="1226" y="271"/>
                  <a:pt x="1234" y="0"/>
                  <a:pt x="946" y="35"/>
                </a:cubicBezTo>
                <a:cubicBezTo>
                  <a:pt x="842" y="48"/>
                  <a:pt x="761" y="127"/>
                  <a:pt x="701" y="206"/>
                </a:cubicBezTo>
                <a:cubicBezTo>
                  <a:pt x="651" y="273"/>
                  <a:pt x="560" y="279"/>
                  <a:pt x="487" y="295"/>
                </a:cubicBezTo>
                <a:cubicBezTo>
                  <a:pt x="397" y="314"/>
                  <a:pt x="305" y="343"/>
                  <a:pt x="222" y="386"/>
                </a:cubicBezTo>
                <a:cubicBezTo>
                  <a:pt x="51" y="474"/>
                  <a:pt x="0" y="600"/>
                  <a:pt x="7" y="761"/>
                </a:cubicBezTo>
                <a:cubicBezTo>
                  <a:pt x="9" y="810"/>
                  <a:pt x="16" y="887"/>
                  <a:pt x="98" y="977"/>
                </a:cubicBezTo>
                <a:cubicBezTo>
                  <a:pt x="209" y="1098"/>
                  <a:pt x="371" y="1115"/>
                  <a:pt x="565" y="1059"/>
                </a:cubicBezTo>
                <a:cubicBezTo>
                  <a:pt x="610" y="1046"/>
                  <a:pt x="652" y="1026"/>
                  <a:pt x="696" y="1011"/>
                </a:cubicBezTo>
                <a:cubicBezTo>
                  <a:pt x="741" y="995"/>
                  <a:pt x="789" y="985"/>
                  <a:pt x="837" y="980"/>
                </a:cubicBezTo>
                <a:cubicBezTo>
                  <a:pt x="948" y="970"/>
                  <a:pt x="1064" y="989"/>
                  <a:pt x="1171" y="956"/>
                </a:cubicBezTo>
                <a:cubicBezTo>
                  <a:pt x="1228" y="938"/>
                  <a:pt x="1280" y="906"/>
                  <a:pt x="1321" y="863"/>
                </a:cubicBezTo>
                <a:cubicBezTo>
                  <a:pt x="1372" y="809"/>
                  <a:pt x="1391" y="735"/>
                  <a:pt x="1365" y="665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BBBB6DE7-F6AE-4434-8B07-6880FF37FB8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81582" y="6390481"/>
            <a:ext cx="296861" cy="210344"/>
          </a:xfrm>
        </p:spPr>
        <p:txBody>
          <a:bodyPr/>
          <a:lstStyle/>
          <a:p>
            <a:fld id="{31599C52-5F75-4F4B-834C-BE0CEDAE4509}" type="slidenum">
              <a:rPr lang="en-ID" smtClean="0"/>
              <a:pPr/>
              <a:t>10</a:t>
            </a:fld>
            <a:endParaRPr lang="en-ID" dirty="0"/>
          </a:p>
        </p:txBody>
      </p:sp>
      <p:sp>
        <p:nvSpPr>
          <p:cNvPr id="6" name="Freeform 11">
            <a:extLst>
              <a:ext uri="{FF2B5EF4-FFF2-40B4-BE49-F238E27FC236}">
                <a16:creationId xmlns="" xmlns:a16="http://schemas.microsoft.com/office/drawing/2014/main" id="{F63C821D-6B9E-4F49-AC3D-94F4A6F4D47B}"/>
              </a:ext>
            </a:extLst>
          </p:cNvPr>
          <p:cNvSpPr>
            <a:spLocks/>
          </p:cNvSpPr>
          <p:nvPr/>
        </p:nvSpPr>
        <p:spPr bwMode="auto">
          <a:xfrm flipV="1">
            <a:off x="8864519" y="0"/>
            <a:ext cx="3327480" cy="2692400"/>
          </a:xfrm>
          <a:custGeom>
            <a:avLst/>
            <a:gdLst>
              <a:gd name="T0" fmla="*/ 1387 w 1651"/>
              <a:gd name="T1" fmla="*/ 0 h 1337"/>
              <a:gd name="T2" fmla="*/ 1105 w 1651"/>
              <a:gd name="T3" fmla="*/ 125 h 1337"/>
              <a:gd name="T4" fmla="*/ 708 w 1651"/>
              <a:gd name="T5" fmla="*/ 951 h 1337"/>
              <a:gd name="T6" fmla="*/ 633 w 1651"/>
              <a:gd name="T7" fmla="*/ 953 h 1337"/>
              <a:gd name="T8" fmla="*/ 499 w 1651"/>
              <a:gd name="T9" fmla="*/ 947 h 1337"/>
              <a:gd name="T10" fmla="*/ 391 w 1651"/>
              <a:gd name="T11" fmla="*/ 941 h 1337"/>
              <a:gd name="T12" fmla="*/ 192 w 1651"/>
              <a:gd name="T13" fmla="*/ 999 h 1337"/>
              <a:gd name="T14" fmla="*/ 42 w 1651"/>
              <a:gd name="T15" fmla="*/ 1337 h 1337"/>
              <a:gd name="T16" fmla="*/ 1651 w 1651"/>
              <a:gd name="T17" fmla="*/ 1337 h 1337"/>
              <a:gd name="T18" fmla="*/ 1651 w 1651"/>
              <a:gd name="T19" fmla="*/ 100 h 1337"/>
              <a:gd name="T20" fmla="*/ 1387 w 1651"/>
              <a:gd name="T21" fmla="*/ 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1" h="1337">
                <a:moveTo>
                  <a:pt x="1387" y="0"/>
                </a:moveTo>
                <a:cubicBezTo>
                  <a:pt x="1302" y="0"/>
                  <a:pt x="1204" y="31"/>
                  <a:pt x="1105" y="125"/>
                </a:cubicBezTo>
                <a:cubicBezTo>
                  <a:pt x="797" y="418"/>
                  <a:pt x="966" y="936"/>
                  <a:pt x="708" y="951"/>
                </a:cubicBezTo>
                <a:cubicBezTo>
                  <a:pt x="681" y="952"/>
                  <a:pt x="657" y="953"/>
                  <a:pt x="633" y="953"/>
                </a:cubicBezTo>
                <a:cubicBezTo>
                  <a:pt x="582" y="953"/>
                  <a:pt x="538" y="950"/>
                  <a:pt x="499" y="947"/>
                </a:cubicBezTo>
                <a:cubicBezTo>
                  <a:pt x="459" y="944"/>
                  <a:pt x="424" y="941"/>
                  <a:pt x="391" y="941"/>
                </a:cubicBezTo>
                <a:cubicBezTo>
                  <a:pt x="325" y="941"/>
                  <a:pt x="266" y="953"/>
                  <a:pt x="192" y="999"/>
                </a:cubicBezTo>
                <a:cubicBezTo>
                  <a:pt x="0" y="1119"/>
                  <a:pt x="42" y="1337"/>
                  <a:pt x="42" y="1337"/>
                </a:cubicBezTo>
                <a:cubicBezTo>
                  <a:pt x="1651" y="1337"/>
                  <a:pt x="1651" y="1337"/>
                  <a:pt x="1651" y="1337"/>
                </a:cubicBezTo>
                <a:cubicBezTo>
                  <a:pt x="1651" y="100"/>
                  <a:pt x="1651" y="100"/>
                  <a:pt x="1651" y="100"/>
                </a:cubicBezTo>
                <a:cubicBezTo>
                  <a:pt x="1651" y="100"/>
                  <a:pt x="1540" y="0"/>
                  <a:pt x="1387" y="0"/>
                </a:cubicBezTo>
              </a:path>
            </a:pathLst>
          </a:custGeom>
          <a:gradFill flip="none" rotWithShape="1">
            <a:gsLst>
              <a:gs pos="0">
                <a:srgbClr val="61E5CB">
                  <a:alpha val="10000"/>
                </a:srgbClr>
              </a:gs>
              <a:gs pos="100000">
                <a:srgbClr val="61E5CB">
                  <a:alpha val="49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2DA9CE7-8D3F-4864-83EE-C865DF71D77F}"/>
              </a:ext>
            </a:extLst>
          </p:cNvPr>
          <p:cNvGrpSpPr/>
          <p:nvPr/>
        </p:nvGrpSpPr>
        <p:grpSpPr>
          <a:xfrm>
            <a:off x="434761" y="2236438"/>
            <a:ext cx="2892640" cy="4626078"/>
            <a:chOff x="127793" y="2559050"/>
            <a:chExt cx="2143126" cy="3427411"/>
          </a:xfrm>
        </p:grpSpPr>
        <p:sp>
          <p:nvSpPr>
            <p:cNvPr id="10" name="Freeform 60">
              <a:extLst>
                <a:ext uri="{FF2B5EF4-FFF2-40B4-BE49-F238E27FC236}">
                  <a16:creationId xmlns="" xmlns:a16="http://schemas.microsoft.com/office/drawing/2014/main" id="{E775216C-0CE3-47D0-AF59-D9E30CAE61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93" y="2559050"/>
              <a:ext cx="1592263" cy="3287712"/>
            </a:xfrm>
            <a:custGeom>
              <a:avLst/>
              <a:gdLst>
                <a:gd name="T0" fmla="*/ 219 w 1028"/>
                <a:gd name="T1" fmla="*/ 31 h 2122"/>
                <a:gd name="T2" fmla="*/ 347 w 1028"/>
                <a:gd name="T3" fmla="*/ 205 h 2122"/>
                <a:gd name="T4" fmla="*/ 594 w 1028"/>
                <a:gd name="T5" fmla="*/ 373 h 2122"/>
                <a:gd name="T6" fmla="*/ 816 w 1028"/>
                <a:gd name="T7" fmla="*/ 885 h 2122"/>
                <a:gd name="T8" fmla="*/ 871 w 1028"/>
                <a:gd name="T9" fmla="*/ 1426 h 2122"/>
                <a:gd name="T10" fmla="*/ 712 w 1028"/>
                <a:gd name="T11" fmla="*/ 1967 h 2122"/>
                <a:gd name="T12" fmla="*/ 356 w 1028"/>
                <a:gd name="T13" fmla="*/ 1464 h 2122"/>
                <a:gd name="T14" fmla="*/ 408 w 1028"/>
                <a:gd name="T15" fmla="*/ 1044 h 2122"/>
                <a:gd name="T16" fmla="*/ 271 w 1028"/>
                <a:gd name="T17" fmla="*/ 567 h 2122"/>
                <a:gd name="T18" fmla="*/ 219 w 1028"/>
                <a:gd name="T19" fmla="*/ 31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8" h="2122">
                  <a:moveTo>
                    <a:pt x="219" y="31"/>
                  </a:moveTo>
                  <a:cubicBezTo>
                    <a:pt x="283" y="0"/>
                    <a:pt x="347" y="205"/>
                    <a:pt x="347" y="205"/>
                  </a:cubicBezTo>
                  <a:cubicBezTo>
                    <a:pt x="456" y="349"/>
                    <a:pt x="609" y="157"/>
                    <a:pt x="594" y="373"/>
                  </a:cubicBezTo>
                  <a:cubicBezTo>
                    <a:pt x="568" y="750"/>
                    <a:pt x="1028" y="491"/>
                    <a:pt x="816" y="885"/>
                  </a:cubicBezTo>
                  <a:cubicBezTo>
                    <a:pt x="603" y="1279"/>
                    <a:pt x="1003" y="1108"/>
                    <a:pt x="871" y="1426"/>
                  </a:cubicBezTo>
                  <a:cubicBezTo>
                    <a:pt x="739" y="1743"/>
                    <a:pt x="910" y="2122"/>
                    <a:pt x="712" y="1967"/>
                  </a:cubicBezTo>
                  <a:cubicBezTo>
                    <a:pt x="712" y="1967"/>
                    <a:pt x="537" y="1583"/>
                    <a:pt x="356" y="1464"/>
                  </a:cubicBezTo>
                  <a:cubicBezTo>
                    <a:pt x="176" y="1346"/>
                    <a:pt x="465" y="1205"/>
                    <a:pt x="408" y="1044"/>
                  </a:cubicBezTo>
                  <a:cubicBezTo>
                    <a:pt x="326" y="810"/>
                    <a:pt x="129" y="819"/>
                    <a:pt x="271" y="567"/>
                  </a:cubicBezTo>
                  <a:cubicBezTo>
                    <a:pt x="413" y="316"/>
                    <a:pt x="0" y="135"/>
                    <a:pt x="219" y="31"/>
                  </a:cubicBezTo>
                  <a:close/>
                </a:path>
              </a:pathLst>
            </a:custGeom>
            <a:solidFill>
              <a:srgbClr val="754A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61">
              <a:extLst>
                <a:ext uri="{FF2B5EF4-FFF2-40B4-BE49-F238E27FC236}">
                  <a16:creationId xmlns="" xmlns:a16="http://schemas.microsoft.com/office/drawing/2014/main" id="{54F1D99F-AB05-40B8-BA1C-87574748E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968" y="3222625"/>
              <a:ext cx="574675" cy="2159000"/>
            </a:xfrm>
            <a:custGeom>
              <a:avLst/>
              <a:gdLst>
                <a:gd name="T0" fmla="*/ 363 w 371"/>
                <a:gd name="T1" fmla="*/ 1394 h 1394"/>
                <a:gd name="T2" fmla="*/ 170 w 371"/>
                <a:gd name="T3" fmla="*/ 660 h 1394"/>
                <a:gd name="T4" fmla="*/ 95 w 371"/>
                <a:gd name="T5" fmla="*/ 431 h 1394"/>
                <a:gd name="T6" fmla="*/ 51 w 371"/>
                <a:gd name="T7" fmla="*/ 257 h 1394"/>
                <a:gd name="T8" fmla="*/ 0 w 371"/>
                <a:gd name="T9" fmla="*/ 11 h 1394"/>
                <a:gd name="T10" fmla="*/ 10 w 371"/>
                <a:gd name="T11" fmla="*/ 0 h 1394"/>
                <a:gd name="T12" fmla="*/ 65 w 371"/>
                <a:gd name="T13" fmla="*/ 259 h 1394"/>
                <a:gd name="T14" fmla="*/ 107 w 371"/>
                <a:gd name="T15" fmla="*/ 422 h 1394"/>
                <a:gd name="T16" fmla="*/ 184 w 371"/>
                <a:gd name="T17" fmla="*/ 660 h 1394"/>
                <a:gd name="T18" fmla="*/ 371 w 371"/>
                <a:gd name="T19" fmla="*/ 1383 h 1394"/>
                <a:gd name="T20" fmla="*/ 363 w 371"/>
                <a:gd name="T21" fmla="*/ 1394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1" h="1394">
                  <a:moveTo>
                    <a:pt x="363" y="1394"/>
                  </a:moveTo>
                  <a:cubicBezTo>
                    <a:pt x="277" y="1334"/>
                    <a:pt x="176" y="912"/>
                    <a:pt x="170" y="660"/>
                  </a:cubicBezTo>
                  <a:cubicBezTo>
                    <a:pt x="167" y="532"/>
                    <a:pt x="129" y="478"/>
                    <a:pt x="95" y="431"/>
                  </a:cubicBezTo>
                  <a:cubicBezTo>
                    <a:pt x="63" y="385"/>
                    <a:pt x="35" y="346"/>
                    <a:pt x="51" y="257"/>
                  </a:cubicBezTo>
                  <a:cubicBezTo>
                    <a:pt x="82" y="85"/>
                    <a:pt x="1" y="11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3"/>
                    <a:pt x="98" y="79"/>
                    <a:pt x="65" y="259"/>
                  </a:cubicBezTo>
                  <a:cubicBezTo>
                    <a:pt x="50" y="343"/>
                    <a:pt x="75" y="378"/>
                    <a:pt x="107" y="422"/>
                  </a:cubicBezTo>
                  <a:cubicBezTo>
                    <a:pt x="140" y="469"/>
                    <a:pt x="181" y="527"/>
                    <a:pt x="184" y="660"/>
                  </a:cubicBezTo>
                  <a:cubicBezTo>
                    <a:pt x="190" y="930"/>
                    <a:pt x="294" y="1328"/>
                    <a:pt x="371" y="1383"/>
                  </a:cubicBezTo>
                  <a:lnTo>
                    <a:pt x="363" y="1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F47F58B7-E323-4E0C-A1E7-D24CC2D02A47}"/>
                </a:ext>
              </a:extLst>
            </p:cNvPr>
            <p:cNvGrpSpPr/>
            <p:nvPr/>
          </p:nvGrpSpPr>
          <p:grpSpPr>
            <a:xfrm>
              <a:off x="1186656" y="4106862"/>
              <a:ext cx="1084263" cy="1450975"/>
              <a:chOff x="1186656" y="4106862"/>
              <a:chExt cx="1084263" cy="1450975"/>
            </a:xfrm>
          </p:grpSpPr>
          <p:sp>
            <p:nvSpPr>
              <p:cNvPr id="17" name="Freeform 62">
                <a:extLst>
                  <a:ext uri="{FF2B5EF4-FFF2-40B4-BE49-F238E27FC236}">
                    <a16:creationId xmlns="" xmlns:a16="http://schemas.microsoft.com/office/drawing/2014/main" id="{7615CB41-0F8E-4809-80C5-0FCA93422B9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6656" y="4106862"/>
                <a:ext cx="1084263" cy="1325562"/>
              </a:xfrm>
              <a:custGeom>
                <a:avLst/>
                <a:gdLst>
                  <a:gd name="T0" fmla="*/ 124 w 700"/>
                  <a:gd name="T1" fmla="*/ 855 h 856"/>
                  <a:gd name="T2" fmla="*/ 87 w 700"/>
                  <a:gd name="T3" fmla="*/ 851 h 856"/>
                  <a:gd name="T4" fmla="*/ 23 w 700"/>
                  <a:gd name="T5" fmla="*/ 799 h 856"/>
                  <a:gd name="T6" fmla="*/ 97 w 700"/>
                  <a:gd name="T7" fmla="*/ 572 h 856"/>
                  <a:gd name="T8" fmla="*/ 163 w 700"/>
                  <a:gd name="T9" fmla="*/ 358 h 856"/>
                  <a:gd name="T10" fmla="*/ 158 w 700"/>
                  <a:gd name="T11" fmla="*/ 302 h 856"/>
                  <a:gd name="T12" fmla="*/ 169 w 700"/>
                  <a:gd name="T13" fmla="*/ 194 h 856"/>
                  <a:gd name="T14" fmla="*/ 289 w 700"/>
                  <a:gd name="T15" fmla="*/ 163 h 856"/>
                  <a:gd name="T16" fmla="*/ 485 w 700"/>
                  <a:gd name="T17" fmla="*/ 77 h 856"/>
                  <a:gd name="T18" fmla="*/ 533 w 700"/>
                  <a:gd name="T19" fmla="*/ 36 h 856"/>
                  <a:gd name="T20" fmla="*/ 533 w 700"/>
                  <a:gd name="T21" fmla="*/ 36 h 856"/>
                  <a:gd name="T22" fmla="*/ 677 w 700"/>
                  <a:gd name="T23" fmla="*/ 25 h 856"/>
                  <a:gd name="T24" fmla="*/ 679 w 700"/>
                  <a:gd name="T25" fmla="*/ 103 h 856"/>
                  <a:gd name="T26" fmla="*/ 616 w 700"/>
                  <a:gd name="T27" fmla="*/ 188 h 856"/>
                  <a:gd name="T28" fmla="*/ 581 w 700"/>
                  <a:gd name="T29" fmla="*/ 268 h 856"/>
                  <a:gd name="T30" fmla="*/ 588 w 700"/>
                  <a:gd name="T31" fmla="*/ 293 h 856"/>
                  <a:gd name="T32" fmla="*/ 523 w 700"/>
                  <a:gd name="T33" fmla="*/ 469 h 856"/>
                  <a:gd name="T34" fmla="*/ 463 w 700"/>
                  <a:gd name="T35" fmla="*/ 493 h 856"/>
                  <a:gd name="T36" fmla="*/ 298 w 700"/>
                  <a:gd name="T37" fmla="*/ 643 h 856"/>
                  <a:gd name="T38" fmla="*/ 272 w 700"/>
                  <a:gd name="T39" fmla="*/ 700 h 856"/>
                  <a:gd name="T40" fmla="*/ 124 w 700"/>
                  <a:gd name="T41" fmla="*/ 855 h 856"/>
                  <a:gd name="T42" fmla="*/ 540 w 700"/>
                  <a:gd name="T43" fmla="*/ 49 h 856"/>
                  <a:gd name="T44" fmla="*/ 496 w 700"/>
                  <a:gd name="T45" fmla="*/ 87 h 856"/>
                  <a:gd name="T46" fmla="*/ 289 w 700"/>
                  <a:gd name="T47" fmla="*/ 178 h 856"/>
                  <a:gd name="T48" fmla="*/ 180 w 700"/>
                  <a:gd name="T49" fmla="*/ 203 h 856"/>
                  <a:gd name="T50" fmla="*/ 172 w 700"/>
                  <a:gd name="T51" fmla="*/ 300 h 856"/>
                  <a:gd name="T52" fmla="*/ 177 w 700"/>
                  <a:gd name="T53" fmla="*/ 358 h 856"/>
                  <a:gd name="T54" fmla="*/ 108 w 700"/>
                  <a:gd name="T55" fmla="*/ 582 h 856"/>
                  <a:gd name="T56" fmla="*/ 36 w 700"/>
                  <a:gd name="T57" fmla="*/ 794 h 856"/>
                  <a:gd name="T58" fmla="*/ 90 w 700"/>
                  <a:gd name="T59" fmla="*/ 837 h 856"/>
                  <a:gd name="T60" fmla="*/ 259 w 700"/>
                  <a:gd name="T61" fmla="*/ 694 h 856"/>
                  <a:gd name="T62" fmla="*/ 285 w 700"/>
                  <a:gd name="T63" fmla="*/ 637 h 856"/>
                  <a:gd name="T64" fmla="*/ 458 w 700"/>
                  <a:gd name="T65" fmla="*/ 480 h 856"/>
                  <a:gd name="T66" fmla="*/ 517 w 700"/>
                  <a:gd name="T67" fmla="*/ 456 h 856"/>
                  <a:gd name="T68" fmla="*/ 575 w 700"/>
                  <a:gd name="T69" fmla="*/ 297 h 856"/>
                  <a:gd name="T70" fmla="*/ 568 w 700"/>
                  <a:gd name="T71" fmla="*/ 272 h 856"/>
                  <a:gd name="T72" fmla="*/ 606 w 700"/>
                  <a:gd name="T73" fmla="*/ 178 h 856"/>
                  <a:gd name="T74" fmla="*/ 666 w 700"/>
                  <a:gd name="T75" fmla="*/ 97 h 856"/>
                  <a:gd name="T76" fmla="*/ 667 w 700"/>
                  <a:gd name="T77" fmla="*/ 36 h 856"/>
                  <a:gd name="T78" fmla="*/ 540 w 700"/>
                  <a:gd name="T79" fmla="*/ 49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00" h="856">
                    <a:moveTo>
                      <a:pt x="124" y="855"/>
                    </a:moveTo>
                    <a:cubicBezTo>
                      <a:pt x="113" y="855"/>
                      <a:pt x="101" y="853"/>
                      <a:pt x="87" y="851"/>
                    </a:cubicBezTo>
                    <a:cubicBezTo>
                      <a:pt x="54" y="844"/>
                      <a:pt x="33" y="826"/>
                      <a:pt x="23" y="799"/>
                    </a:cubicBezTo>
                    <a:cubicBezTo>
                      <a:pt x="0" y="732"/>
                      <a:pt x="53" y="624"/>
                      <a:pt x="97" y="572"/>
                    </a:cubicBezTo>
                    <a:cubicBezTo>
                      <a:pt x="98" y="572"/>
                      <a:pt x="171" y="482"/>
                      <a:pt x="163" y="358"/>
                    </a:cubicBezTo>
                    <a:cubicBezTo>
                      <a:pt x="162" y="338"/>
                      <a:pt x="160" y="318"/>
                      <a:pt x="158" y="302"/>
                    </a:cubicBezTo>
                    <a:cubicBezTo>
                      <a:pt x="152" y="253"/>
                      <a:pt x="148" y="217"/>
                      <a:pt x="169" y="194"/>
                    </a:cubicBezTo>
                    <a:cubicBezTo>
                      <a:pt x="188" y="173"/>
                      <a:pt x="224" y="164"/>
                      <a:pt x="289" y="163"/>
                    </a:cubicBezTo>
                    <a:cubicBezTo>
                      <a:pt x="404" y="163"/>
                      <a:pt x="449" y="115"/>
                      <a:pt x="485" y="77"/>
                    </a:cubicBezTo>
                    <a:cubicBezTo>
                      <a:pt x="501" y="61"/>
                      <a:pt x="515" y="46"/>
                      <a:pt x="533" y="36"/>
                    </a:cubicBezTo>
                    <a:cubicBezTo>
                      <a:pt x="533" y="36"/>
                      <a:pt x="533" y="36"/>
                      <a:pt x="533" y="36"/>
                    </a:cubicBezTo>
                    <a:cubicBezTo>
                      <a:pt x="590" y="5"/>
                      <a:pt x="651" y="0"/>
                      <a:pt x="677" y="25"/>
                    </a:cubicBezTo>
                    <a:cubicBezTo>
                      <a:pt x="689" y="37"/>
                      <a:pt x="700" y="60"/>
                      <a:pt x="679" y="103"/>
                    </a:cubicBezTo>
                    <a:cubicBezTo>
                      <a:pt x="660" y="143"/>
                      <a:pt x="636" y="168"/>
                      <a:pt x="616" y="188"/>
                    </a:cubicBezTo>
                    <a:cubicBezTo>
                      <a:pt x="590" y="215"/>
                      <a:pt x="572" y="233"/>
                      <a:pt x="581" y="268"/>
                    </a:cubicBezTo>
                    <a:cubicBezTo>
                      <a:pt x="584" y="276"/>
                      <a:pt x="586" y="285"/>
                      <a:pt x="588" y="293"/>
                    </a:cubicBezTo>
                    <a:cubicBezTo>
                      <a:pt x="606" y="354"/>
                      <a:pt x="626" y="422"/>
                      <a:pt x="523" y="469"/>
                    </a:cubicBezTo>
                    <a:cubicBezTo>
                      <a:pt x="501" y="479"/>
                      <a:pt x="481" y="486"/>
                      <a:pt x="463" y="493"/>
                    </a:cubicBezTo>
                    <a:cubicBezTo>
                      <a:pt x="391" y="522"/>
                      <a:pt x="347" y="539"/>
                      <a:pt x="298" y="643"/>
                    </a:cubicBezTo>
                    <a:cubicBezTo>
                      <a:pt x="289" y="663"/>
                      <a:pt x="280" y="682"/>
                      <a:pt x="272" y="700"/>
                    </a:cubicBezTo>
                    <a:cubicBezTo>
                      <a:pt x="233" y="788"/>
                      <a:pt x="204" y="855"/>
                      <a:pt x="124" y="855"/>
                    </a:cubicBezTo>
                    <a:close/>
                    <a:moveTo>
                      <a:pt x="540" y="49"/>
                    </a:moveTo>
                    <a:cubicBezTo>
                      <a:pt x="524" y="57"/>
                      <a:pt x="511" y="71"/>
                      <a:pt x="496" y="87"/>
                    </a:cubicBezTo>
                    <a:cubicBezTo>
                      <a:pt x="457" y="127"/>
                      <a:pt x="410" y="177"/>
                      <a:pt x="289" y="178"/>
                    </a:cubicBezTo>
                    <a:cubicBezTo>
                      <a:pt x="229" y="178"/>
                      <a:pt x="195" y="186"/>
                      <a:pt x="180" y="203"/>
                    </a:cubicBezTo>
                    <a:cubicBezTo>
                      <a:pt x="163" y="222"/>
                      <a:pt x="167" y="255"/>
                      <a:pt x="172" y="300"/>
                    </a:cubicBezTo>
                    <a:cubicBezTo>
                      <a:pt x="174" y="317"/>
                      <a:pt x="176" y="336"/>
                      <a:pt x="177" y="358"/>
                    </a:cubicBezTo>
                    <a:cubicBezTo>
                      <a:pt x="185" y="487"/>
                      <a:pt x="111" y="578"/>
                      <a:pt x="108" y="582"/>
                    </a:cubicBezTo>
                    <a:cubicBezTo>
                      <a:pt x="65" y="633"/>
                      <a:pt x="16" y="735"/>
                      <a:pt x="36" y="794"/>
                    </a:cubicBezTo>
                    <a:cubicBezTo>
                      <a:pt x="44" y="817"/>
                      <a:pt x="62" y="831"/>
                      <a:pt x="90" y="837"/>
                    </a:cubicBezTo>
                    <a:cubicBezTo>
                      <a:pt x="188" y="856"/>
                      <a:pt x="215" y="795"/>
                      <a:pt x="259" y="694"/>
                    </a:cubicBezTo>
                    <a:cubicBezTo>
                      <a:pt x="267" y="676"/>
                      <a:pt x="276" y="657"/>
                      <a:pt x="285" y="637"/>
                    </a:cubicBezTo>
                    <a:cubicBezTo>
                      <a:pt x="337" y="528"/>
                      <a:pt x="385" y="509"/>
                      <a:pt x="458" y="480"/>
                    </a:cubicBezTo>
                    <a:cubicBezTo>
                      <a:pt x="475" y="473"/>
                      <a:pt x="495" y="465"/>
                      <a:pt x="517" y="456"/>
                    </a:cubicBezTo>
                    <a:cubicBezTo>
                      <a:pt x="609" y="414"/>
                      <a:pt x="592" y="358"/>
                      <a:pt x="575" y="297"/>
                    </a:cubicBezTo>
                    <a:cubicBezTo>
                      <a:pt x="572" y="289"/>
                      <a:pt x="570" y="280"/>
                      <a:pt x="568" y="272"/>
                    </a:cubicBezTo>
                    <a:cubicBezTo>
                      <a:pt x="557" y="228"/>
                      <a:pt x="578" y="206"/>
                      <a:pt x="606" y="178"/>
                    </a:cubicBezTo>
                    <a:cubicBezTo>
                      <a:pt x="626" y="157"/>
                      <a:pt x="649" y="134"/>
                      <a:pt x="666" y="97"/>
                    </a:cubicBezTo>
                    <a:cubicBezTo>
                      <a:pt x="676" y="78"/>
                      <a:pt x="683" y="51"/>
                      <a:pt x="667" y="36"/>
                    </a:cubicBezTo>
                    <a:cubicBezTo>
                      <a:pt x="646" y="15"/>
                      <a:pt x="591" y="21"/>
                      <a:pt x="540" y="49"/>
                    </a:cubicBezTo>
                    <a:close/>
                  </a:path>
                </a:pathLst>
              </a:custGeom>
              <a:solidFill>
                <a:srgbClr val="6943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" name="Freeform 63">
                <a:extLst>
                  <a:ext uri="{FF2B5EF4-FFF2-40B4-BE49-F238E27FC236}">
                    <a16:creationId xmlns="" xmlns:a16="http://schemas.microsoft.com/office/drawing/2014/main" id="{2CEF3D6B-8950-4B47-8C9A-D05A66D83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2543" y="4297362"/>
                <a:ext cx="782638" cy="1260475"/>
              </a:xfrm>
              <a:custGeom>
                <a:avLst/>
                <a:gdLst>
                  <a:gd name="T0" fmla="*/ 14 w 505"/>
                  <a:gd name="T1" fmla="*/ 814 h 814"/>
                  <a:gd name="T2" fmla="*/ 0 w 505"/>
                  <a:gd name="T3" fmla="*/ 813 h 814"/>
                  <a:gd name="T4" fmla="*/ 145 w 505"/>
                  <a:gd name="T5" fmla="*/ 393 h 814"/>
                  <a:gd name="T6" fmla="*/ 348 w 505"/>
                  <a:gd name="T7" fmla="*/ 110 h 814"/>
                  <a:gd name="T8" fmla="*/ 503 w 505"/>
                  <a:gd name="T9" fmla="*/ 0 h 814"/>
                  <a:gd name="T10" fmla="*/ 505 w 505"/>
                  <a:gd name="T11" fmla="*/ 14 h 814"/>
                  <a:gd name="T12" fmla="*/ 362 w 505"/>
                  <a:gd name="T13" fmla="*/ 114 h 814"/>
                  <a:gd name="T14" fmla="*/ 153 w 505"/>
                  <a:gd name="T15" fmla="*/ 404 h 814"/>
                  <a:gd name="T16" fmla="*/ 14 w 505"/>
                  <a:gd name="T17" fmla="*/ 814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5" h="814">
                    <a:moveTo>
                      <a:pt x="14" y="814"/>
                    </a:moveTo>
                    <a:cubicBezTo>
                      <a:pt x="0" y="813"/>
                      <a:pt x="0" y="813"/>
                      <a:pt x="0" y="813"/>
                    </a:cubicBezTo>
                    <a:cubicBezTo>
                      <a:pt x="1" y="800"/>
                      <a:pt x="18" y="485"/>
                      <a:pt x="145" y="393"/>
                    </a:cubicBezTo>
                    <a:cubicBezTo>
                      <a:pt x="284" y="291"/>
                      <a:pt x="327" y="183"/>
                      <a:pt x="348" y="110"/>
                    </a:cubicBezTo>
                    <a:cubicBezTo>
                      <a:pt x="373" y="24"/>
                      <a:pt x="498" y="1"/>
                      <a:pt x="503" y="0"/>
                    </a:cubicBezTo>
                    <a:cubicBezTo>
                      <a:pt x="505" y="14"/>
                      <a:pt x="505" y="14"/>
                      <a:pt x="505" y="14"/>
                    </a:cubicBezTo>
                    <a:cubicBezTo>
                      <a:pt x="504" y="14"/>
                      <a:pt x="384" y="36"/>
                      <a:pt x="362" y="114"/>
                    </a:cubicBezTo>
                    <a:cubicBezTo>
                      <a:pt x="340" y="189"/>
                      <a:pt x="296" y="300"/>
                      <a:pt x="153" y="404"/>
                    </a:cubicBezTo>
                    <a:cubicBezTo>
                      <a:pt x="32" y="492"/>
                      <a:pt x="14" y="811"/>
                      <a:pt x="14" y="814"/>
                    </a:cubicBezTo>
                    <a:close/>
                  </a:path>
                </a:pathLst>
              </a:custGeom>
              <a:solidFill>
                <a:srgbClr val="6943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13" name="Freeform 64">
              <a:extLst>
                <a:ext uri="{FF2B5EF4-FFF2-40B4-BE49-F238E27FC236}">
                  <a16:creationId xmlns="" xmlns:a16="http://schemas.microsoft.com/office/drawing/2014/main" id="{4043C5BF-BC77-4824-9C17-43DE27889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56" y="3052762"/>
              <a:ext cx="1192213" cy="2546350"/>
            </a:xfrm>
            <a:custGeom>
              <a:avLst/>
              <a:gdLst>
                <a:gd name="T0" fmla="*/ 574 w 769"/>
                <a:gd name="T1" fmla="*/ 31 h 1645"/>
                <a:gd name="T2" fmla="*/ 465 w 769"/>
                <a:gd name="T3" fmla="*/ 301 h 1645"/>
                <a:gd name="T4" fmla="*/ 204 w 769"/>
                <a:gd name="T5" fmla="*/ 678 h 1645"/>
                <a:gd name="T6" fmla="*/ 109 w 769"/>
                <a:gd name="T7" fmla="*/ 1065 h 1645"/>
                <a:gd name="T8" fmla="*/ 237 w 769"/>
                <a:gd name="T9" fmla="*/ 1569 h 1645"/>
                <a:gd name="T10" fmla="*/ 427 w 769"/>
                <a:gd name="T11" fmla="*/ 1098 h 1645"/>
                <a:gd name="T12" fmla="*/ 449 w 769"/>
                <a:gd name="T13" fmla="*/ 893 h 1645"/>
                <a:gd name="T14" fmla="*/ 660 w 769"/>
                <a:gd name="T15" fmla="*/ 436 h 1645"/>
                <a:gd name="T16" fmla="*/ 574 w 769"/>
                <a:gd name="T17" fmla="*/ 31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9" h="1645">
                  <a:moveTo>
                    <a:pt x="574" y="31"/>
                  </a:moveTo>
                  <a:cubicBezTo>
                    <a:pt x="484" y="0"/>
                    <a:pt x="503" y="173"/>
                    <a:pt x="465" y="301"/>
                  </a:cubicBezTo>
                  <a:cubicBezTo>
                    <a:pt x="427" y="429"/>
                    <a:pt x="42" y="357"/>
                    <a:pt x="204" y="678"/>
                  </a:cubicBezTo>
                  <a:cubicBezTo>
                    <a:pt x="365" y="999"/>
                    <a:pt x="0" y="785"/>
                    <a:pt x="109" y="1065"/>
                  </a:cubicBezTo>
                  <a:cubicBezTo>
                    <a:pt x="218" y="1346"/>
                    <a:pt x="118" y="1645"/>
                    <a:pt x="237" y="1569"/>
                  </a:cubicBezTo>
                  <a:cubicBezTo>
                    <a:pt x="356" y="1493"/>
                    <a:pt x="304" y="1140"/>
                    <a:pt x="427" y="1098"/>
                  </a:cubicBezTo>
                  <a:cubicBezTo>
                    <a:pt x="551" y="1056"/>
                    <a:pt x="571" y="1007"/>
                    <a:pt x="449" y="893"/>
                  </a:cubicBezTo>
                  <a:cubicBezTo>
                    <a:pt x="326" y="779"/>
                    <a:pt x="769" y="666"/>
                    <a:pt x="660" y="436"/>
                  </a:cubicBezTo>
                  <a:cubicBezTo>
                    <a:pt x="550" y="206"/>
                    <a:pt x="678" y="66"/>
                    <a:pt x="574" y="31"/>
                  </a:cubicBezTo>
                  <a:close/>
                </a:path>
              </a:pathLst>
            </a:custGeom>
            <a:solidFill>
              <a:srgbClr val="61E5C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65">
              <a:extLst>
                <a:ext uri="{FF2B5EF4-FFF2-40B4-BE49-F238E27FC236}">
                  <a16:creationId xmlns="" xmlns:a16="http://schemas.microsoft.com/office/drawing/2014/main" id="{5B9C07CE-A12E-43F1-B977-2DBAE360B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606" y="3721100"/>
              <a:ext cx="534988" cy="1739900"/>
            </a:xfrm>
            <a:custGeom>
              <a:avLst/>
              <a:gdLst>
                <a:gd name="T0" fmla="*/ 108 w 345"/>
                <a:gd name="T1" fmla="*/ 1123 h 1123"/>
                <a:gd name="T2" fmla="*/ 90 w 345"/>
                <a:gd name="T3" fmla="*/ 603 h 1123"/>
                <a:gd name="T4" fmla="*/ 155 w 345"/>
                <a:gd name="T5" fmla="*/ 218 h 1123"/>
                <a:gd name="T6" fmla="*/ 340 w 345"/>
                <a:gd name="T7" fmla="*/ 0 h 1123"/>
                <a:gd name="T8" fmla="*/ 345 w 345"/>
                <a:gd name="T9" fmla="*/ 14 h 1123"/>
                <a:gd name="T10" fmla="*/ 170 w 345"/>
                <a:gd name="T11" fmla="*/ 217 h 1123"/>
                <a:gd name="T12" fmla="*/ 97 w 345"/>
                <a:gd name="T13" fmla="*/ 615 h 1123"/>
                <a:gd name="T14" fmla="*/ 122 w 345"/>
                <a:gd name="T15" fmla="*/ 1120 h 1123"/>
                <a:gd name="T16" fmla="*/ 108 w 345"/>
                <a:gd name="T17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123">
                  <a:moveTo>
                    <a:pt x="108" y="1123"/>
                  </a:moveTo>
                  <a:cubicBezTo>
                    <a:pt x="97" y="1076"/>
                    <a:pt x="0" y="654"/>
                    <a:pt x="90" y="603"/>
                  </a:cubicBezTo>
                  <a:cubicBezTo>
                    <a:pt x="170" y="558"/>
                    <a:pt x="168" y="383"/>
                    <a:pt x="155" y="218"/>
                  </a:cubicBezTo>
                  <a:cubicBezTo>
                    <a:pt x="144" y="72"/>
                    <a:pt x="332" y="3"/>
                    <a:pt x="340" y="0"/>
                  </a:cubicBezTo>
                  <a:cubicBezTo>
                    <a:pt x="345" y="14"/>
                    <a:pt x="345" y="14"/>
                    <a:pt x="345" y="14"/>
                  </a:cubicBezTo>
                  <a:cubicBezTo>
                    <a:pt x="343" y="14"/>
                    <a:pt x="160" y="81"/>
                    <a:pt x="170" y="217"/>
                  </a:cubicBezTo>
                  <a:cubicBezTo>
                    <a:pt x="182" y="386"/>
                    <a:pt x="184" y="566"/>
                    <a:pt x="97" y="615"/>
                  </a:cubicBezTo>
                  <a:cubicBezTo>
                    <a:pt x="29" y="654"/>
                    <a:pt x="92" y="993"/>
                    <a:pt x="122" y="1120"/>
                  </a:cubicBezTo>
                  <a:lnTo>
                    <a:pt x="108" y="1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71">
              <a:extLst>
                <a:ext uri="{FF2B5EF4-FFF2-40B4-BE49-F238E27FC236}">
                  <a16:creationId xmlns="" xmlns:a16="http://schemas.microsoft.com/office/drawing/2014/main" id="{50E00A0A-03A6-42C7-A2F7-7F043D5EB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054" y="5219699"/>
              <a:ext cx="855202" cy="766762"/>
            </a:xfrm>
            <a:custGeom>
              <a:avLst/>
              <a:gdLst>
                <a:gd name="T0" fmla="*/ 1025 w 1025"/>
                <a:gd name="T1" fmla="*/ 0 h 919"/>
                <a:gd name="T2" fmla="*/ 783 w 1025"/>
                <a:gd name="T3" fmla="*/ 919 h 919"/>
                <a:gd name="T4" fmla="*/ 242 w 1025"/>
                <a:gd name="T5" fmla="*/ 919 h 919"/>
                <a:gd name="T6" fmla="*/ 0 w 1025"/>
                <a:gd name="T7" fmla="*/ 0 h 919"/>
                <a:gd name="T8" fmla="*/ 1025 w 1025"/>
                <a:gd name="T9" fmla="*/ 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5" h="919">
                  <a:moveTo>
                    <a:pt x="1025" y="0"/>
                  </a:moveTo>
                  <a:lnTo>
                    <a:pt x="783" y="919"/>
                  </a:lnTo>
                  <a:lnTo>
                    <a:pt x="242" y="919"/>
                  </a:lnTo>
                  <a:lnTo>
                    <a:pt x="0" y="0"/>
                  </a:lnTo>
                  <a:lnTo>
                    <a:pt x="102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67">
              <a:extLst>
                <a:ext uri="{FF2B5EF4-FFF2-40B4-BE49-F238E27FC236}">
                  <a16:creationId xmlns="" xmlns:a16="http://schemas.microsoft.com/office/drawing/2014/main" id="{435E6957-B36C-4A44-841E-F61CDD202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054" y="5219698"/>
              <a:ext cx="842963" cy="765175"/>
            </a:xfrm>
            <a:custGeom>
              <a:avLst/>
              <a:gdLst>
                <a:gd name="T0" fmla="*/ 543 w 543"/>
                <a:gd name="T1" fmla="*/ 0 h 487"/>
                <a:gd name="T2" fmla="*/ 261 w 543"/>
                <a:gd name="T3" fmla="*/ 487 h 487"/>
                <a:gd name="T4" fmla="*/ 128 w 543"/>
                <a:gd name="T5" fmla="*/ 487 h 487"/>
                <a:gd name="T6" fmla="*/ 0 w 543"/>
                <a:gd name="T7" fmla="*/ 0 h 487"/>
                <a:gd name="T8" fmla="*/ 543 w 543"/>
                <a:gd name="T9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3" h="487">
                  <a:moveTo>
                    <a:pt x="543" y="0"/>
                  </a:moveTo>
                  <a:cubicBezTo>
                    <a:pt x="543" y="0"/>
                    <a:pt x="261" y="53"/>
                    <a:pt x="261" y="487"/>
                  </a:cubicBezTo>
                  <a:cubicBezTo>
                    <a:pt x="128" y="487"/>
                    <a:pt x="128" y="487"/>
                    <a:pt x="128" y="48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43" y="0"/>
                  </a:lnTo>
                  <a:close/>
                </a:path>
              </a:pathLst>
            </a:custGeom>
            <a:solidFill>
              <a:srgbClr val="452C4A">
                <a:alpha val="3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="" xmlns:a16="http://schemas.microsoft.com/office/drawing/2014/main" id="{08376265-A152-44D0-AAE8-0E5B1C1B2257}"/>
              </a:ext>
            </a:extLst>
          </p:cNvPr>
          <p:cNvGrpSpPr/>
          <p:nvPr/>
        </p:nvGrpSpPr>
        <p:grpSpPr>
          <a:xfrm flipH="1">
            <a:off x="9817275" y="4810952"/>
            <a:ext cx="2547165" cy="2183945"/>
            <a:chOff x="16045745" y="6664884"/>
            <a:chExt cx="954020" cy="817979"/>
          </a:xfrm>
        </p:grpSpPr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A26406FC-6A1F-4CCC-A6BD-2A010FA5987E}"/>
                </a:ext>
              </a:extLst>
            </p:cNvPr>
            <p:cNvSpPr/>
            <p:nvPr/>
          </p:nvSpPr>
          <p:spPr>
            <a:xfrm>
              <a:off x="16045745" y="6664884"/>
              <a:ext cx="954020" cy="804369"/>
            </a:xfrm>
            <a:custGeom>
              <a:avLst/>
              <a:gdLst>
                <a:gd name="connsiteX0" fmla="*/ 957934 w 954019"/>
                <a:gd name="connsiteY0" fmla="*/ 696119 h 804369"/>
                <a:gd name="connsiteX1" fmla="*/ 773116 w 954019"/>
                <a:gd name="connsiteY1" fmla="*/ 657023 h 804369"/>
                <a:gd name="connsiteX2" fmla="*/ 941659 w 954019"/>
                <a:gd name="connsiteY2" fmla="*/ 434044 h 804369"/>
                <a:gd name="connsiteX3" fmla="*/ 537791 w 954019"/>
                <a:gd name="connsiteY3" fmla="*/ 558815 h 804369"/>
                <a:gd name="connsiteX4" fmla="*/ 677714 w 954019"/>
                <a:gd name="connsiteY4" fmla="*/ 7915 h 804369"/>
                <a:gd name="connsiteX5" fmla="*/ 377479 w 954019"/>
                <a:gd name="connsiteY5" fmla="*/ 484177 h 804369"/>
                <a:gd name="connsiteX6" fmla="*/ 211554 w 954019"/>
                <a:gd name="connsiteY6" fmla="*/ 4923 h 804369"/>
                <a:gd name="connsiteX7" fmla="*/ 2418 w 954019"/>
                <a:gd name="connsiteY7" fmla="*/ 793953 h 804369"/>
                <a:gd name="connsiteX8" fmla="*/ 957934 w 954019"/>
                <a:gd name="connsiteY8" fmla="*/ 696119 h 80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4019" h="804369">
                  <a:moveTo>
                    <a:pt x="957934" y="696119"/>
                  </a:moveTo>
                  <a:cubicBezTo>
                    <a:pt x="962423" y="648418"/>
                    <a:pt x="855237" y="648418"/>
                    <a:pt x="773116" y="657023"/>
                  </a:cubicBezTo>
                  <a:cubicBezTo>
                    <a:pt x="882361" y="594918"/>
                    <a:pt x="977575" y="514668"/>
                    <a:pt x="941659" y="434044"/>
                  </a:cubicBezTo>
                  <a:cubicBezTo>
                    <a:pt x="866273" y="265688"/>
                    <a:pt x="621034" y="451254"/>
                    <a:pt x="537791" y="558815"/>
                  </a:cubicBezTo>
                  <a:cubicBezTo>
                    <a:pt x="537791" y="558815"/>
                    <a:pt x="908362" y="93403"/>
                    <a:pt x="677714" y="7915"/>
                  </a:cubicBezTo>
                  <a:cubicBezTo>
                    <a:pt x="471571" y="-68593"/>
                    <a:pt x="385709" y="433483"/>
                    <a:pt x="377479" y="484177"/>
                  </a:cubicBezTo>
                  <a:cubicBezTo>
                    <a:pt x="384961" y="435728"/>
                    <a:pt x="448375" y="-16590"/>
                    <a:pt x="211554" y="4923"/>
                  </a:cubicBezTo>
                  <a:cubicBezTo>
                    <a:pt x="-37988" y="27557"/>
                    <a:pt x="2418" y="793953"/>
                    <a:pt x="2418" y="793953"/>
                  </a:cubicBezTo>
                  <a:cubicBezTo>
                    <a:pt x="2418" y="793953"/>
                    <a:pt x="942221" y="862792"/>
                    <a:pt x="957934" y="696119"/>
                  </a:cubicBezTo>
                  <a:close/>
                </a:path>
              </a:pathLst>
            </a:custGeom>
            <a:gradFill>
              <a:gsLst>
                <a:gs pos="0">
                  <a:srgbClr val="754A7D"/>
                </a:gs>
                <a:gs pos="47000">
                  <a:srgbClr val="6E8299"/>
                </a:gs>
                <a:gs pos="100000">
                  <a:srgbClr val="61E5CB"/>
                </a:gs>
              </a:gsLst>
              <a:lin ang="18900000" scaled="1"/>
            </a:gra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797AAED6-5D0E-4BFB-9876-CCD2719906C1}"/>
                </a:ext>
              </a:extLst>
            </p:cNvPr>
            <p:cNvSpPr/>
            <p:nvPr/>
          </p:nvSpPr>
          <p:spPr>
            <a:xfrm>
              <a:off x="16124344" y="7127444"/>
              <a:ext cx="505069" cy="355419"/>
            </a:xfrm>
            <a:custGeom>
              <a:avLst/>
              <a:gdLst>
                <a:gd name="connsiteX0" fmla="*/ 303556 w 505069"/>
                <a:gd name="connsiteY0" fmla="*/ 363007 h 355419"/>
                <a:gd name="connsiteX1" fmla="*/ 500533 w 505069"/>
                <a:gd name="connsiteY1" fmla="*/ 176131 h 355419"/>
                <a:gd name="connsiteX2" fmla="*/ 384928 w 505069"/>
                <a:gd name="connsiteY2" fmla="*/ 214292 h 355419"/>
                <a:gd name="connsiteX3" fmla="*/ 398397 w 505069"/>
                <a:gd name="connsiteY3" fmla="*/ 43130 h 355419"/>
                <a:gd name="connsiteX4" fmla="*/ 259971 w 505069"/>
                <a:gd name="connsiteY4" fmla="*/ 152935 h 355419"/>
                <a:gd name="connsiteX5" fmla="*/ 224803 w 505069"/>
                <a:gd name="connsiteY5" fmla="*/ 1602 h 355419"/>
                <a:gd name="connsiteX6" fmla="*/ 150913 w 505069"/>
                <a:gd name="connsiteY6" fmla="*/ 134229 h 355419"/>
                <a:gd name="connsiteX7" fmla="*/ 9681 w 505069"/>
                <a:gd name="connsiteY7" fmla="*/ 110098 h 355419"/>
                <a:gd name="connsiteX8" fmla="*/ 107140 w 505069"/>
                <a:gd name="connsiteY8" fmla="*/ 368432 h 355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5069" h="355419">
                  <a:moveTo>
                    <a:pt x="303556" y="363007"/>
                  </a:moveTo>
                  <a:cubicBezTo>
                    <a:pt x="303556" y="363007"/>
                    <a:pt x="563012" y="262741"/>
                    <a:pt x="500533" y="176131"/>
                  </a:cubicBezTo>
                  <a:cubicBezTo>
                    <a:pt x="461063" y="121509"/>
                    <a:pt x="384928" y="214292"/>
                    <a:pt x="384928" y="214292"/>
                  </a:cubicBezTo>
                  <a:cubicBezTo>
                    <a:pt x="384928" y="214292"/>
                    <a:pt x="485194" y="82974"/>
                    <a:pt x="398397" y="43130"/>
                  </a:cubicBezTo>
                  <a:cubicBezTo>
                    <a:pt x="308233" y="1602"/>
                    <a:pt x="259971" y="152935"/>
                    <a:pt x="259971" y="152935"/>
                  </a:cubicBezTo>
                  <a:cubicBezTo>
                    <a:pt x="259971" y="152935"/>
                    <a:pt x="293455" y="20308"/>
                    <a:pt x="224803" y="1602"/>
                  </a:cubicBezTo>
                  <a:cubicBezTo>
                    <a:pt x="156151" y="-17105"/>
                    <a:pt x="150913" y="134229"/>
                    <a:pt x="150913" y="134229"/>
                  </a:cubicBezTo>
                  <a:cubicBezTo>
                    <a:pt x="150913" y="134229"/>
                    <a:pt x="62432" y="14883"/>
                    <a:pt x="9681" y="110098"/>
                  </a:cubicBezTo>
                  <a:cubicBezTo>
                    <a:pt x="-38207" y="196334"/>
                    <a:pt x="107140" y="368432"/>
                    <a:pt x="107140" y="368432"/>
                  </a:cubicBezTo>
                </a:path>
              </a:pathLst>
            </a:custGeom>
            <a:solidFill>
              <a:schemeClr val="bg1">
                <a:alpha val="36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3576E315-99CF-4776-9F1A-AB9FBF935C7B}"/>
              </a:ext>
            </a:extLst>
          </p:cNvPr>
          <p:cNvSpPr/>
          <p:nvPr/>
        </p:nvSpPr>
        <p:spPr>
          <a:xfrm>
            <a:off x="3827803" y="1456684"/>
            <a:ext cx="5427571" cy="3539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11500" b="1" dirty="0">
                <a:solidFill>
                  <a:srgbClr val="452C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298053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reeform: Shape 138">
            <a:extLst>
              <a:ext uri="{FF2B5EF4-FFF2-40B4-BE49-F238E27FC236}">
                <a16:creationId xmlns="" xmlns:a16="http://schemas.microsoft.com/office/drawing/2014/main" id="{CCF968F8-5811-42C4-A8E6-8CB260101B7D}"/>
              </a:ext>
            </a:extLst>
          </p:cNvPr>
          <p:cNvSpPr>
            <a:spLocks/>
          </p:cNvSpPr>
          <p:nvPr/>
        </p:nvSpPr>
        <p:spPr bwMode="auto">
          <a:xfrm>
            <a:off x="0" y="1852726"/>
            <a:ext cx="3752561" cy="5005274"/>
          </a:xfrm>
          <a:custGeom>
            <a:avLst/>
            <a:gdLst>
              <a:gd name="connsiteX0" fmla="*/ 1668983 w 3752561"/>
              <a:gd name="connsiteY0" fmla="*/ 30 h 5005274"/>
              <a:gd name="connsiteX1" fmla="*/ 2828104 w 3752561"/>
              <a:gd name="connsiteY1" fmla="*/ 1907244 h 5005274"/>
              <a:gd name="connsiteX2" fmla="*/ 3162572 w 3752561"/>
              <a:gd name="connsiteY2" fmla="*/ 2761979 h 5005274"/>
              <a:gd name="connsiteX3" fmla="*/ 3688950 w 3752561"/>
              <a:gd name="connsiteY3" fmla="*/ 3468779 h 5005274"/>
              <a:gd name="connsiteX4" fmla="*/ 3447694 w 3752561"/>
              <a:gd name="connsiteY4" fmla="*/ 4553635 h 5005274"/>
              <a:gd name="connsiteX5" fmla="*/ 2853977 w 3752561"/>
              <a:gd name="connsiteY5" fmla="*/ 4975096 h 5005274"/>
              <a:gd name="connsiteX6" fmla="*/ 2775614 w 3752561"/>
              <a:gd name="connsiteY6" fmla="*/ 5005274 h 5005274"/>
              <a:gd name="connsiteX7" fmla="*/ 0 w 3752561"/>
              <a:gd name="connsiteY7" fmla="*/ 5005274 h 5005274"/>
              <a:gd name="connsiteX8" fmla="*/ 0 w 3752561"/>
              <a:gd name="connsiteY8" fmla="*/ 1011924 h 5005274"/>
              <a:gd name="connsiteX9" fmla="*/ 48174 w 3752561"/>
              <a:gd name="connsiteY9" fmla="*/ 953886 h 5005274"/>
              <a:gd name="connsiteX10" fmla="*/ 1391532 w 3752561"/>
              <a:gd name="connsiteY10" fmla="*/ 16965 h 5005274"/>
              <a:gd name="connsiteX11" fmla="*/ 1668983 w 3752561"/>
              <a:gd name="connsiteY11" fmla="*/ 30 h 5005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752561" h="5005274">
                <a:moveTo>
                  <a:pt x="1668983" y="30"/>
                </a:moveTo>
                <a:cubicBezTo>
                  <a:pt x="2964967" y="7333"/>
                  <a:pt x="2920631" y="1347352"/>
                  <a:pt x="2828104" y="1907244"/>
                </a:cubicBezTo>
                <a:cubicBezTo>
                  <a:pt x="2762306" y="2274342"/>
                  <a:pt x="2926799" y="2477067"/>
                  <a:pt x="3162572" y="2761979"/>
                </a:cubicBezTo>
                <a:cubicBezTo>
                  <a:pt x="3354481" y="2997579"/>
                  <a:pt x="3562839" y="3107161"/>
                  <a:pt x="3688950" y="3468779"/>
                </a:cubicBezTo>
                <a:cubicBezTo>
                  <a:pt x="3831510" y="3852314"/>
                  <a:pt x="3727331" y="4257766"/>
                  <a:pt x="3447694" y="4553635"/>
                </a:cubicBezTo>
                <a:cubicBezTo>
                  <a:pt x="3279089" y="4730335"/>
                  <a:pt x="3076557" y="4873134"/>
                  <a:pt x="2853977" y="4975096"/>
                </a:cubicBezTo>
                <a:lnTo>
                  <a:pt x="2775614" y="5005274"/>
                </a:lnTo>
                <a:lnTo>
                  <a:pt x="0" y="5005274"/>
                </a:lnTo>
                <a:lnTo>
                  <a:pt x="0" y="1011924"/>
                </a:lnTo>
                <a:lnTo>
                  <a:pt x="48174" y="953886"/>
                </a:lnTo>
                <a:cubicBezTo>
                  <a:pt x="377159" y="521039"/>
                  <a:pt x="821290" y="88193"/>
                  <a:pt x="1391532" y="16965"/>
                </a:cubicBezTo>
                <a:cubicBezTo>
                  <a:pt x="1490228" y="4979"/>
                  <a:pt x="1582584" y="-457"/>
                  <a:pt x="1668983" y="3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1" name="Freeform: Shape 140">
            <a:extLst>
              <a:ext uri="{FF2B5EF4-FFF2-40B4-BE49-F238E27FC236}">
                <a16:creationId xmlns="" xmlns:a16="http://schemas.microsoft.com/office/drawing/2014/main" id="{27A56269-3AA0-4DC0-B557-9C58A75B7157}"/>
              </a:ext>
            </a:extLst>
          </p:cNvPr>
          <p:cNvSpPr/>
          <p:nvPr/>
        </p:nvSpPr>
        <p:spPr>
          <a:xfrm>
            <a:off x="0" y="2895602"/>
            <a:ext cx="2839130" cy="3962399"/>
          </a:xfrm>
          <a:custGeom>
            <a:avLst/>
            <a:gdLst>
              <a:gd name="connsiteX0" fmla="*/ 661987 w 2839130"/>
              <a:gd name="connsiteY0" fmla="*/ 0 h 3962399"/>
              <a:gd name="connsiteX1" fmla="*/ 2839130 w 2839130"/>
              <a:gd name="connsiteY1" fmla="*/ 2177143 h 3962399"/>
              <a:gd name="connsiteX2" fmla="*/ 2046852 w 2839130"/>
              <a:gd name="connsiteY2" fmla="*/ 3857133 h 3962399"/>
              <a:gd name="connsiteX3" fmla="*/ 1906081 w 2839130"/>
              <a:gd name="connsiteY3" fmla="*/ 3962399 h 3962399"/>
              <a:gd name="connsiteX4" fmla="*/ 0 w 2839130"/>
              <a:gd name="connsiteY4" fmla="*/ 3962399 h 3962399"/>
              <a:gd name="connsiteX5" fmla="*/ 0 w 2839130"/>
              <a:gd name="connsiteY5" fmla="*/ 103213 h 3962399"/>
              <a:gd name="connsiteX6" fmla="*/ 14571 w 2839130"/>
              <a:gd name="connsiteY6" fmla="*/ 97880 h 3962399"/>
              <a:gd name="connsiteX7" fmla="*/ 661987 w 2839130"/>
              <a:gd name="connsiteY7" fmla="*/ 0 h 3962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9130" h="3962399">
                <a:moveTo>
                  <a:pt x="661987" y="0"/>
                </a:moveTo>
                <a:cubicBezTo>
                  <a:pt x="1864390" y="0"/>
                  <a:pt x="2839130" y="974740"/>
                  <a:pt x="2839130" y="2177143"/>
                </a:cubicBezTo>
                <a:cubicBezTo>
                  <a:pt x="2839130" y="2853495"/>
                  <a:pt x="2530716" y="3457813"/>
                  <a:pt x="2046852" y="3857133"/>
                </a:cubicBezTo>
                <a:lnTo>
                  <a:pt x="1906081" y="3962399"/>
                </a:lnTo>
                <a:lnTo>
                  <a:pt x="0" y="3962399"/>
                </a:lnTo>
                <a:lnTo>
                  <a:pt x="0" y="103213"/>
                </a:lnTo>
                <a:lnTo>
                  <a:pt x="14571" y="97880"/>
                </a:lnTo>
                <a:cubicBezTo>
                  <a:pt x="219090" y="34268"/>
                  <a:pt x="436537" y="0"/>
                  <a:pt x="661987" y="0"/>
                </a:cubicBezTo>
                <a:close/>
              </a:path>
            </a:pathLst>
          </a:cu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7" name="Oval 66">
            <a:extLst>
              <a:ext uri="{FF2B5EF4-FFF2-40B4-BE49-F238E27FC236}">
                <a16:creationId xmlns="" xmlns:a16="http://schemas.microsoft.com/office/drawing/2014/main" id="{9F7917A2-3A6A-4930-A9A8-71BAD2D03D8C}"/>
              </a:ext>
            </a:extLst>
          </p:cNvPr>
          <p:cNvSpPr/>
          <p:nvPr/>
        </p:nvSpPr>
        <p:spPr>
          <a:xfrm rot="10800000">
            <a:off x="49041" y="3716225"/>
            <a:ext cx="1356519" cy="1356519"/>
          </a:xfrm>
          <a:prstGeom prst="ellipse">
            <a:avLst/>
          </a:prstGeom>
          <a:solidFill>
            <a:schemeClr val="bg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Freeform 11">
            <a:extLst>
              <a:ext uri="{FF2B5EF4-FFF2-40B4-BE49-F238E27FC236}">
                <a16:creationId xmlns="" xmlns:a16="http://schemas.microsoft.com/office/drawing/2014/main" id="{F5C8453D-786D-4EC5-AE07-1951F8126F46}"/>
              </a:ext>
            </a:extLst>
          </p:cNvPr>
          <p:cNvSpPr>
            <a:spLocks/>
          </p:cNvSpPr>
          <p:nvPr/>
        </p:nvSpPr>
        <p:spPr bwMode="auto">
          <a:xfrm>
            <a:off x="7259638" y="2867025"/>
            <a:ext cx="4932362" cy="3990975"/>
          </a:xfrm>
          <a:custGeom>
            <a:avLst/>
            <a:gdLst>
              <a:gd name="T0" fmla="*/ 1387 w 1651"/>
              <a:gd name="T1" fmla="*/ 0 h 1337"/>
              <a:gd name="T2" fmla="*/ 1105 w 1651"/>
              <a:gd name="T3" fmla="*/ 125 h 1337"/>
              <a:gd name="T4" fmla="*/ 708 w 1651"/>
              <a:gd name="T5" fmla="*/ 951 h 1337"/>
              <a:gd name="T6" fmla="*/ 633 w 1651"/>
              <a:gd name="T7" fmla="*/ 953 h 1337"/>
              <a:gd name="T8" fmla="*/ 499 w 1651"/>
              <a:gd name="T9" fmla="*/ 947 h 1337"/>
              <a:gd name="T10" fmla="*/ 391 w 1651"/>
              <a:gd name="T11" fmla="*/ 941 h 1337"/>
              <a:gd name="T12" fmla="*/ 192 w 1651"/>
              <a:gd name="T13" fmla="*/ 999 h 1337"/>
              <a:gd name="T14" fmla="*/ 42 w 1651"/>
              <a:gd name="T15" fmla="*/ 1337 h 1337"/>
              <a:gd name="T16" fmla="*/ 1651 w 1651"/>
              <a:gd name="T17" fmla="*/ 1337 h 1337"/>
              <a:gd name="T18" fmla="*/ 1651 w 1651"/>
              <a:gd name="T19" fmla="*/ 100 h 1337"/>
              <a:gd name="T20" fmla="*/ 1387 w 1651"/>
              <a:gd name="T21" fmla="*/ 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1" h="1337">
                <a:moveTo>
                  <a:pt x="1387" y="0"/>
                </a:moveTo>
                <a:cubicBezTo>
                  <a:pt x="1302" y="0"/>
                  <a:pt x="1204" y="31"/>
                  <a:pt x="1105" y="125"/>
                </a:cubicBezTo>
                <a:cubicBezTo>
                  <a:pt x="797" y="418"/>
                  <a:pt x="966" y="936"/>
                  <a:pt x="708" y="951"/>
                </a:cubicBezTo>
                <a:cubicBezTo>
                  <a:pt x="681" y="952"/>
                  <a:pt x="657" y="953"/>
                  <a:pt x="633" y="953"/>
                </a:cubicBezTo>
                <a:cubicBezTo>
                  <a:pt x="582" y="953"/>
                  <a:pt x="538" y="950"/>
                  <a:pt x="499" y="947"/>
                </a:cubicBezTo>
                <a:cubicBezTo>
                  <a:pt x="459" y="944"/>
                  <a:pt x="424" y="941"/>
                  <a:pt x="391" y="941"/>
                </a:cubicBezTo>
                <a:cubicBezTo>
                  <a:pt x="325" y="941"/>
                  <a:pt x="266" y="953"/>
                  <a:pt x="192" y="999"/>
                </a:cubicBezTo>
                <a:cubicBezTo>
                  <a:pt x="0" y="1119"/>
                  <a:pt x="42" y="1337"/>
                  <a:pt x="42" y="1337"/>
                </a:cubicBezTo>
                <a:cubicBezTo>
                  <a:pt x="1651" y="1337"/>
                  <a:pt x="1651" y="1337"/>
                  <a:pt x="1651" y="1337"/>
                </a:cubicBezTo>
                <a:cubicBezTo>
                  <a:pt x="1651" y="100"/>
                  <a:pt x="1651" y="100"/>
                  <a:pt x="1651" y="100"/>
                </a:cubicBezTo>
                <a:cubicBezTo>
                  <a:pt x="1651" y="100"/>
                  <a:pt x="1540" y="0"/>
                  <a:pt x="1387" y="0"/>
                </a:cubicBezTo>
              </a:path>
            </a:pathLst>
          </a:custGeom>
          <a:solidFill>
            <a:srgbClr val="61E5CB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E15074A-6450-4233-A083-AC927941FF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1767" y="559619"/>
            <a:ext cx="4748467" cy="838152"/>
          </a:xfrm>
        </p:spPr>
        <p:txBody>
          <a:bodyPr/>
          <a:lstStyle/>
          <a:p>
            <a:r>
              <a:rPr lang="en-ID" dirty="0"/>
              <a:t>Interactive Media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C41828B1-2AAA-4E8F-8465-787C3539681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28449" y="6390481"/>
            <a:ext cx="296861" cy="210344"/>
          </a:xfrm>
        </p:spPr>
        <p:txBody>
          <a:bodyPr/>
          <a:lstStyle/>
          <a:p>
            <a:fld id="{31599C52-5F75-4F4B-834C-BE0CEDAE4509}" type="slidenum">
              <a:rPr lang="en-ID" smtClean="0"/>
              <a:pPr/>
              <a:t>2</a:t>
            </a:fld>
            <a:endParaRPr lang="en-ID" dirty="0"/>
          </a:p>
        </p:txBody>
      </p:sp>
      <p:sp>
        <p:nvSpPr>
          <p:cNvPr id="144" name="Freeform: Shape 143">
            <a:extLst>
              <a:ext uri="{FF2B5EF4-FFF2-40B4-BE49-F238E27FC236}">
                <a16:creationId xmlns="" xmlns:a16="http://schemas.microsoft.com/office/drawing/2014/main" id="{87520F2B-E780-4D36-9045-876687F6720B}"/>
              </a:ext>
            </a:extLst>
          </p:cNvPr>
          <p:cNvSpPr/>
          <p:nvPr/>
        </p:nvSpPr>
        <p:spPr>
          <a:xfrm>
            <a:off x="9157040" y="1333276"/>
            <a:ext cx="3034961" cy="4354286"/>
          </a:xfrm>
          <a:custGeom>
            <a:avLst/>
            <a:gdLst>
              <a:gd name="connsiteX0" fmla="*/ 2177143 w 3034961"/>
              <a:gd name="connsiteY0" fmla="*/ 0 h 4354286"/>
              <a:gd name="connsiteX1" fmla="*/ 3024585 w 3034961"/>
              <a:gd name="connsiteY1" fmla="*/ 171091 h 4354286"/>
              <a:gd name="connsiteX2" fmla="*/ 3034961 w 3034961"/>
              <a:gd name="connsiteY2" fmla="*/ 176089 h 4354286"/>
              <a:gd name="connsiteX3" fmla="*/ 3034961 w 3034961"/>
              <a:gd name="connsiteY3" fmla="*/ 4178197 h 4354286"/>
              <a:gd name="connsiteX4" fmla="*/ 3024585 w 3034961"/>
              <a:gd name="connsiteY4" fmla="*/ 4183196 h 4354286"/>
              <a:gd name="connsiteX5" fmla="*/ 2177143 w 3034961"/>
              <a:gd name="connsiteY5" fmla="*/ 4354286 h 4354286"/>
              <a:gd name="connsiteX6" fmla="*/ 0 w 3034961"/>
              <a:gd name="connsiteY6" fmla="*/ 2177143 h 4354286"/>
              <a:gd name="connsiteX7" fmla="*/ 2177143 w 3034961"/>
              <a:gd name="connsiteY7" fmla="*/ 0 h 435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34961" h="4354286">
                <a:moveTo>
                  <a:pt x="2177143" y="0"/>
                </a:moveTo>
                <a:cubicBezTo>
                  <a:pt x="2477744" y="0"/>
                  <a:pt x="2764116" y="60921"/>
                  <a:pt x="3024585" y="171091"/>
                </a:cubicBezTo>
                <a:lnTo>
                  <a:pt x="3034961" y="176089"/>
                </a:lnTo>
                <a:lnTo>
                  <a:pt x="3034961" y="4178197"/>
                </a:lnTo>
                <a:lnTo>
                  <a:pt x="3024585" y="4183196"/>
                </a:lnTo>
                <a:cubicBezTo>
                  <a:pt x="2764116" y="4293365"/>
                  <a:pt x="2477744" y="4354286"/>
                  <a:pt x="2177143" y="4354286"/>
                </a:cubicBezTo>
                <a:cubicBezTo>
                  <a:pt x="974740" y="4354286"/>
                  <a:pt x="0" y="3379546"/>
                  <a:pt x="0" y="2177143"/>
                </a:cubicBezTo>
                <a:cubicBezTo>
                  <a:pt x="0" y="974740"/>
                  <a:pt x="974740" y="0"/>
                  <a:pt x="2177143" y="0"/>
                </a:cubicBezTo>
                <a:close/>
              </a:path>
            </a:pathLst>
          </a:cu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B5FF1169-7E22-4AA8-8F15-DAEF6BFB7EE3}"/>
              </a:ext>
            </a:extLst>
          </p:cNvPr>
          <p:cNvSpPr/>
          <p:nvPr/>
        </p:nvSpPr>
        <p:spPr>
          <a:xfrm rot="9900000">
            <a:off x="9478167" y="4807391"/>
            <a:ext cx="1413330" cy="1413330"/>
          </a:xfrm>
          <a:prstGeom prst="ellipse">
            <a:avLst/>
          </a:pr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7" name="Group 76">
            <a:extLst>
              <a:ext uri="{FF2B5EF4-FFF2-40B4-BE49-F238E27FC236}">
                <a16:creationId xmlns="" xmlns:a16="http://schemas.microsoft.com/office/drawing/2014/main" id="{26A99E82-D07D-4A53-BD60-DB3AEEEFD0E6}"/>
              </a:ext>
            </a:extLst>
          </p:cNvPr>
          <p:cNvGrpSpPr/>
          <p:nvPr/>
        </p:nvGrpSpPr>
        <p:grpSpPr>
          <a:xfrm rot="3600000">
            <a:off x="10984156" y="1564885"/>
            <a:ext cx="552450" cy="762000"/>
            <a:chOff x="10496550" y="741363"/>
            <a:chExt cx="552450" cy="762000"/>
          </a:xfrm>
          <a:solidFill>
            <a:schemeClr val="bg1"/>
          </a:solidFill>
        </p:grpSpPr>
        <p:sp>
          <p:nvSpPr>
            <p:cNvPr id="30" name="Freeform 23">
              <a:extLst>
                <a:ext uri="{FF2B5EF4-FFF2-40B4-BE49-F238E27FC236}">
                  <a16:creationId xmlns="" xmlns:a16="http://schemas.microsoft.com/office/drawing/2014/main" id="{24632F00-5EA6-49D5-A772-7CF255CD1E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6550" y="741363"/>
              <a:ext cx="538163" cy="696913"/>
            </a:xfrm>
            <a:custGeom>
              <a:avLst/>
              <a:gdLst>
                <a:gd name="T0" fmla="*/ 275 w 344"/>
                <a:gd name="T1" fmla="*/ 441 h 446"/>
                <a:gd name="T2" fmla="*/ 225 w 344"/>
                <a:gd name="T3" fmla="*/ 441 h 446"/>
                <a:gd name="T4" fmla="*/ 188 w 344"/>
                <a:gd name="T5" fmla="*/ 408 h 446"/>
                <a:gd name="T6" fmla="*/ 133 w 344"/>
                <a:gd name="T7" fmla="*/ 330 h 446"/>
                <a:gd name="T8" fmla="*/ 27 w 344"/>
                <a:gd name="T9" fmla="*/ 227 h 446"/>
                <a:gd name="T10" fmla="*/ 129 w 344"/>
                <a:gd name="T11" fmla="*/ 27 h 446"/>
                <a:gd name="T12" fmla="*/ 329 w 344"/>
                <a:gd name="T13" fmla="*/ 129 h 446"/>
                <a:gd name="T14" fmla="*/ 312 w 344"/>
                <a:gd name="T15" fmla="*/ 263 h 446"/>
                <a:gd name="T16" fmla="*/ 325 w 344"/>
                <a:gd name="T17" fmla="*/ 353 h 446"/>
                <a:gd name="T18" fmla="*/ 280 w 344"/>
                <a:gd name="T19" fmla="*/ 439 h 446"/>
                <a:gd name="T20" fmla="*/ 275 w 344"/>
                <a:gd name="T21" fmla="*/ 441 h 446"/>
                <a:gd name="T22" fmla="*/ 133 w 344"/>
                <a:gd name="T23" fmla="*/ 39 h 446"/>
                <a:gd name="T24" fmla="*/ 39 w 344"/>
                <a:gd name="T25" fmla="*/ 223 h 446"/>
                <a:gd name="T26" fmla="*/ 138 w 344"/>
                <a:gd name="T27" fmla="*/ 318 h 446"/>
                <a:gd name="T28" fmla="*/ 140 w 344"/>
                <a:gd name="T29" fmla="*/ 319 h 446"/>
                <a:gd name="T30" fmla="*/ 142 w 344"/>
                <a:gd name="T31" fmla="*/ 320 h 446"/>
                <a:gd name="T32" fmla="*/ 200 w 344"/>
                <a:gd name="T33" fmla="*/ 402 h 446"/>
                <a:gd name="T34" fmla="*/ 200 w 344"/>
                <a:gd name="T35" fmla="*/ 403 h 446"/>
                <a:gd name="T36" fmla="*/ 229 w 344"/>
                <a:gd name="T37" fmla="*/ 429 h 446"/>
                <a:gd name="T38" fmla="*/ 275 w 344"/>
                <a:gd name="T39" fmla="*/ 427 h 446"/>
                <a:gd name="T40" fmla="*/ 313 w 344"/>
                <a:gd name="T41" fmla="*/ 357 h 446"/>
                <a:gd name="T42" fmla="*/ 313 w 344"/>
                <a:gd name="T43" fmla="*/ 357 h 446"/>
                <a:gd name="T44" fmla="*/ 313 w 344"/>
                <a:gd name="T45" fmla="*/ 357 h 446"/>
                <a:gd name="T46" fmla="*/ 299 w 344"/>
                <a:gd name="T47" fmla="*/ 262 h 446"/>
                <a:gd name="T48" fmla="*/ 298 w 344"/>
                <a:gd name="T49" fmla="*/ 260 h 446"/>
                <a:gd name="T50" fmla="*/ 300 w 344"/>
                <a:gd name="T51" fmla="*/ 258 h 446"/>
                <a:gd name="T52" fmla="*/ 317 w 344"/>
                <a:gd name="T53" fmla="*/ 133 h 446"/>
                <a:gd name="T54" fmla="*/ 133 w 344"/>
                <a:gd name="T55" fmla="*/ 3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44" h="446">
                  <a:moveTo>
                    <a:pt x="275" y="441"/>
                  </a:moveTo>
                  <a:cubicBezTo>
                    <a:pt x="258" y="446"/>
                    <a:pt x="241" y="446"/>
                    <a:pt x="225" y="441"/>
                  </a:cubicBezTo>
                  <a:cubicBezTo>
                    <a:pt x="208" y="435"/>
                    <a:pt x="195" y="424"/>
                    <a:pt x="188" y="408"/>
                  </a:cubicBezTo>
                  <a:cubicBezTo>
                    <a:pt x="173" y="377"/>
                    <a:pt x="150" y="349"/>
                    <a:pt x="133" y="330"/>
                  </a:cubicBezTo>
                  <a:cubicBezTo>
                    <a:pt x="83" y="315"/>
                    <a:pt x="43" y="277"/>
                    <a:pt x="27" y="227"/>
                  </a:cubicBezTo>
                  <a:cubicBezTo>
                    <a:pt x="0" y="143"/>
                    <a:pt x="45" y="54"/>
                    <a:pt x="129" y="27"/>
                  </a:cubicBezTo>
                  <a:cubicBezTo>
                    <a:pt x="212" y="0"/>
                    <a:pt x="302" y="45"/>
                    <a:pt x="329" y="129"/>
                  </a:cubicBezTo>
                  <a:cubicBezTo>
                    <a:pt x="344" y="174"/>
                    <a:pt x="337" y="223"/>
                    <a:pt x="312" y="263"/>
                  </a:cubicBezTo>
                  <a:cubicBezTo>
                    <a:pt x="313" y="298"/>
                    <a:pt x="317" y="328"/>
                    <a:pt x="325" y="353"/>
                  </a:cubicBezTo>
                  <a:cubicBezTo>
                    <a:pt x="338" y="385"/>
                    <a:pt x="318" y="424"/>
                    <a:pt x="280" y="439"/>
                  </a:cubicBezTo>
                  <a:cubicBezTo>
                    <a:pt x="278" y="440"/>
                    <a:pt x="277" y="440"/>
                    <a:pt x="275" y="441"/>
                  </a:cubicBezTo>
                  <a:close/>
                  <a:moveTo>
                    <a:pt x="133" y="39"/>
                  </a:moveTo>
                  <a:cubicBezTo>
                    <a:pt x="56" y="64"/>
                    <a:pt x="14" y="146"/>
                    <a:pt x="39" y="223"/>
                  </a:cubicBezTo>
                  <a:cubicBezTo>
                    <a:pt x="54" y="269"/>
                    <a:pt x="91" y="305"/>
                    <a:pt x="138" y="318"/>
                  </a:cubicBezTo>
                  <a:cubicBezTo>
                    <a:pt x="140" y="319"/>
                    <a:pt x="140" y="319"/>
                    <a:pt x="140" y="319"/>
                  </a:cubicBezTo>
                  <a:cubicBezTo>
                    <a:pt x="142" y="320"/>
                    <a:pt x="142" y="320"/>
                    <a:pt x="142" y="320"/>
                  </a:cubicBezTo>
                  <a:cubicBezTo>
                    <a:pt x="159" y="340"/>
                    <a:pt x="184" y="370"/>
                    <a:pt x="200" y="402"/>
                  </a:cubicBezTo>
                  <a:cubicBezTo>
                    <a:pt x="200" y="403"/>
                    <a:pt x="200" y="403"/>
                    <a:pt x="200" y="403"/>
                  </a:cubicBezTo>
                  <a:cubicBezTo>
                    <a:pt x="205" y="415"/>
                    <a:pt x="215" y="424"/>
                    <a:pt x="229" y="429"/>
                  </a:cubicBezTo>
                  <a:cubicBezTo>
                    <a:pt x="244" y="434"/>
                    <a:pt x="260" y="433"/>
                    <a:pt x="275" y="427"/>
                  </a:cubicBezTo>
                  <a:cubicBezTo>
                    <a:pt x="307" y="414"/>
                    <a:pt x="323" y="383"/>
                    <a:pt x="313" y="357"/>
                  </a:cubicBezTo>
                  <a:cubicBezTo>
                    <a:pt x="313" y="357"/>
                    <a:pt x="313" y="357"/>
                    <a:pt x="313" y="357"/>
                  </a:cubicBezTo>
                  <a:cubicBezTo>
                    <a:pt x="313" y="357"/>
                    <a:pt x="313" y="357"/>
                    <a:pt x="313" y="357"/>
                  </a:cubicBezTo>
                  <a:cubicBezTo>
                    <a:pt x="305" y="330"/>
                    <a:pt x="300" y="298"/>
                    <a:pt x="299" y="262"/>
                  </a:cubicBezTo>
                  <a:cubicBezTo>
                    <a:pt x="298" y="260"/>
                    <a:pt x="298" y="260"/>
                    <a:pt x="298" y="260"/>
                  </a:cubicBezTo>
                  <a:cubicBezTo>
                    <a:pt x="300" y="258"/>
                    <a:pt x="300" y="258"/>
                    <a:pt x="300" y="258"/>
                  </a:cubicBezTo>
                  <a:cubicBezTo>
                    <a:pt x="324" y="221"/>
                    <a:pt x="330" y="175"/>
                    <a:pt x="317" y="133"/>
                  </a:cubicBezTo>
                  <a:cubicBezTo>
                    <a:pt x="292" y="56"/>
                    <a:pt x="209" y="14"/>
                    <a:pt x="133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24">
              <a:extLst>
                <a:ext uri="{FF2B5EF4-FFF2-40B4-BE49-F238E27FC236}">
                  <a16:creationId xmlns="" xmlns:a16="http://schemas.microsoft.com/office/drawing/2014/main" id="{69E6CD7E-CBD8-4D02-A248-B0E16BF11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18800" y="1065213"/>
              <a:ext cx="234950" cy="304800"/>
            </a:xfrm>
            <a:custGeom>
              <a:avLst/>
              <a:gdLst>
                <a:gd name="T0" fmla="*/ 84 w 148"/>
                <a:gd name="T1" fmla="*/ 192 h 192"/>
                <a:gd name="T2" fmla="*/ 0 w 148"/>
                <a:gd name="T3" fmla="*/ 42 h 192"/>
                <a:gd name="T4" fmla="*/ 45 w 148"/>
                <a:gd name="T5" fmla="*/ 56 h 192"/>
                <a:gd name="T6" fmla="*/ 55 w 148"/>
                <a:gd name="T7" fmla="*/ 25 h 192"/>
                <a:gd name="T8" fmla="*/ 82 w 148"/>
                <a:gd name="T9" fmla="*/ 38 h 192"/>
                <a:gd name="T10" fmla="*/ 102 w 148"/>
                <a:gd name="T11" fmla="*/ 0 h 192"/>
                <a:gd name="T12" fmla="*/ 148 w 148"/>
                <a:gd name="T13" fmla="*/ 165 h 192"/>
                <a:gd name="T14" fmla="*/ 135 w 148"/>
                <a:gd name="T15" fmla="*/ 169 h 192"/>
                <a:gd name="T16" fmla="*/ 98 w 148"/>
                <a:gd name="T17" fmla="*/ 35 h 192"/>
                <a:gd name="T18" fmla="*/ 87 w 148"/>
                <a:gd name="T19" fmla="*/ 56 h 192"/>
                <a:gd name="T20" fmla="*/ 62 w 148"/>
                <a:gd name="T21" fmla="*/ 43 h 192"/>
                <a:gd name="T22" fmla="*/ 52 w 148"/>
                <a:gd name="T23" fmla="*/ 72 h 192"/>
                <a:gd name="T24" fmla="*/ 27 w 148"/>
                <a:gd name="T25" fmla="*/ 64 h 192"/>
                <a:gd name="T26" fmla="*/ 95 w 148"/>
                <a:gd name="T27" fmla="*/ 186 h 192"/>
                <a:gd name="T28" fmla="*/ 84 w 148"/>
                <a:gd name="T29" fmla="*/ 19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" h="192">
                  <a:moveTo>
                    <a:pt x="84" y="192"/>
                  </a:moveTo>
                  <a:lnTo>
                    <a:pt x="0" y="42"/>
                  </a:lnTo>
                  <a:lnTo>
                    <a:pt x="45" y="56"/>
                  </a:lnTo>
                  <a:lnTo>
                    <a:pt x="55" y="25"/>
                  </a:lnTo>
                  <a:lnTo>
                    <a:pt x="82" y="38"/>
                  </a:lnTo>
                  <a:lnTo>
                    <a:pt x="102" y="0"/>
                  </a:lnTo>
                  <a:lnTo>
                    <a:pt x="148" y="165"/>
                  </a:lnTo>
                  <a:lnTo>
                    <a:pt x="135" y="169"/>
                  </a:lnTo>
                  <a:lnTo>
                    <a:pt x="98" y="35"/>
                  </a:lnTo>
                  <a:lnTo>
                    <a:pt x="87" y="56"/>
                  </a:lnTo>
                  <a:lnTo>
                    <a:pt x="62" y="43"/>
                  </a:lnTo>
                  <a:lnTo>
                    <a:pt x="52" y="72"/>
                  </a:lnTo>
                  <a:lnTo>
                    <a:pt x="27" y="64"/>
                  </a:lnTo>
                  <a:lnTo>
                    <a:pt x="95" y="186"/>
                  </a:lnTo>
                  <a:lnTo>
                    <a:pt x="84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25">
              <a:extLst>
                <a:ext uri="{FF2B5EF4-FFF2-40B4-BE49-F238E27FC236}">
                  <a16:creationId xmlns="" xmlns:a16="http://schemas.microsoft.com/office/drawing/2014/main" id="{EE4CF410-0FB1-4D97-8E14-34A745DE9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44213" y="1371600"/>
              <a:ext cx="188913" cy="131763"/>
            </a:xfrm>
            <a:custGeom>
              <a:avLst/>
              <a:gdLst>
                <a:gd name="T0" fmla="*/ 119 w 119"/>
                <a:gd name="T1" fmla="*/ 41 h 83"/>
                <a:gd name="T2" fmla="*/ 17 w 119"/>
                <a:gd name="T3" fmla="*/ 83 h 83"/>
                <a:gd name="T4" fmla="*/ 0 w 119"/>
                <a:gd name="T5" fmla="*/ 41 h 83"/>
                <a:gd name="T6" fmla="*/ 104 w 119"/>
                <a:gd name="T7" fmla="*/ 0 h 83"/>
                <a:gd name="T8" fmla="*/ 119 w 119"/>
                <a:gd name="T9" fmla="*/ 4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83">
                  <a:moveTo>
                    <a:pt x="119" y="41"/>
                  </a:moveTo>
                  <a:lnTo>
                    <a:pt x="17" y="83"/>
                  </a:lnTo>
                  <a:lnTo>
                    <a:pt x="0" y="41"/>
                  </a:lnTo>
                  <a:lnTo>
                    <a:pt x="104" y="0"/>
                  </a:lnTo>
                  <a:lnTo>
                    <a:pt x="119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26">
              <a:extLst>
                <a:ext uri="{FF2B5EF4-FFF2-40B4-BE49-F238E27FC236}">
                  <a16:creationId xmlns="" xmlns:a16="http://schemas.microsoft.com/office/drawing/2014/main" id="{BA5EEA1C-818F-48DC-986C-68D67BA96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1825" y="1295400"/>
              <a:ext cx="257175" cy="192088"/>
            </a:xfrm>
            <a:custGeom>
              <a:avLst/>
              <a:gdLst>
                <a:gd name="T0" fmla="*/ 162 w 162"/>
                <a:gd name="T1" fmla="*/ 66 h 121"/>
                <a:gd name="T2" fmla="*/ 26 w 162"/>
                <a:gd name="T3" fmla="*/ 121 h 121"/>
                <a:gd name="T4" fmla="*/ 0 w 162"/>
                <a:gd name="T5" fmla="*/ 54 h 121"/>
                <a:gd name="T6" fmla="*/ 136 w 162"/>
                <a:gd name="T7" fmla="*/ 0 h 121"/>
                <a:gd name="T8" fmla="*/ 162 w 162"/>
                <a:gd name="T9" fmla="*/ 66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" h="121">
                  <a:moveTo>
                    <a:pt x="162" y="66"/>
                  </a:moveTo>
                  <a:lnTo>
                    <a:pt x="26" y="121"/>
                  </a:lnTo>
                  <a:lnTo>
                    <a:pt x="0" y="54"/>
                  </a:lnTo>
                  <a:lnTo>
                    <a:pt x="136" y="0"/>
                  </a:lnTo>
                  <a:lnTo>
                    <a:pt x="162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C1E6D952-27AB-4AA6-828D-B1AD1DD5C15C}"/>
              </a:ext>
            </a:extLst>
          </p:cNvPr>
          <p:cNvGrpSpPr/>
          <p:nvPr/>
        </p:nvGrpSpPr>
        <p:grpSpPr>
          <a:xfrm>
            <a:off x="9208292" y="1920875"/>
            <a:ext cx="2667000" cy="4387850"/>
            <a:chOff x="8861425" y="1920875"/>
            <a:chExt cx="2667000" cy="4387850"/>
          </a:xfrm>
        </p:grpSpPr>
        <p:sp>
          <p:nvSpPr>
            <p:cNvPr id="34" name="Freeform 27">
              <a:extLst>
                <a:ext uri="{FF2B5EF4-FFF2-40B4-BE49-F238E27FC236}">
                  <a16:creationId xmlns="" xmlns:a16="http://schemas.microsoft.com/office/drawing/2014/main" id="{C8BF0158-58D0-4B02-8E19-0C2D65B8A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6413" y="4608513"/>
              <a:ext cx="242888" cy="1360488"/>
            </a:xfrm>
            <a:custGeom>
              <a:avLst/>
              <a:gdLst>
                <a:gd name="T0" fmla="*/ 129 w 153"/>
                <a:gd name="T1" fmla="*/ 857 h 857"/>
                <a:gd name="T2" fmla="*/ 0 w 153"/>
                <a:gd name="T3" fmla="*/ 2 h 857"/>
                <a:gd name="T4" fmla="*/ 24 w 153"/>
                <a:gd name="T5" fmla="*/ 0 h 857"/>
                <a:gd name="T6" fmla="*/ 153 w 153"/>
                <a:gd name="T7" fmla="*/ 853 h 857"/>
                <a:gd name="T8" fmla="*/ 129 w 153"/>
                <a:gd name="T9" fmla="*/ 85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857">
                  <a:moveTo>
                    <a:pt x="129" y="857"/>
                  </a:moveTo>
                  <a:lnTo>
                    <a:pt x="0" y="2"/>
                  </a:lnTo>
                  <a:lnTo>
                    <a:pt x="24" y="0"/>
                  </a:lnTo>
                  <a:lnTo>
                    <a:pt x="153" y="853"/>
                  </a:lnTo>
                  <a:lnTo>
                    <a:pt x="129" y="857"/>
                  </a:lnTo>
                  <a:close/>
                </a:path>
              </a:pathLst>
            </a:custGeom>
            <a:solidFill>
              <a:srgbClr val="5D5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28">
              <a:extLst>
                <a:ext uri="{FF2B5EF4-FFF2-40B4-BE49-F238E27FC236}">
                  <a16:creationId xmlns="" xmlns:a16="http://schemas.microsoft.com/office/drawing/2014/main" id="{912CC7FF-4D79-448B-B1E2-06730EEC56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7175" y="4608513"/>
              <a:ext cx="244475" cy="1360488"/>
            </a:xfrm>
            <a:custGeom>
              <a:avLst/>
              <a:gdLst>
                <a:gd name="T0" fmla="*/ 128 w 154"/>
                <a:gd name="T1" fmla="*/ 857 h 857"/>
                <a:gd name="T2" fmla="*/ 0 w 154"/>
                <a:gd name="T3" fmla="*/ 2 h 857"/>
                <a:gd name="T4" fmla="*/ 24 w 154"/>
                <a:gd name="T5" fmla="*/ 0 h 857"/>
                <a:gd name="T6" fmla="*/ 154 w 154"/>
                <a:gd name="T7" fmla="*/ 853 h 857"/>
                <a:gd name="T8" fmla="*/ 128 w 154"/>
                <a:gd name="T9" fmla="*/ 85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857">
                  <a:moveTo>
                    <a:pt x="128" y="857"/>
                  </a:moveTo>
                  <a:lnTo>
                    <a:pt x="0" y="2"/>
                  </a:lnTo>
                  <a:lnTo>
                    <a:pt x="24" y="0"/>
                  </a:lnTo>
                  <a:lnTo>
                    <a:pt x="154" y="853"/>
                  </a:lnTo>
                  <a:lnTo>
                    <a:pt x="128" y="857"/>
                  </a:lnTo>
                  <a:close/>
                </a:path>
              </a:pathLst>
            </a:custGeom>
            <a:solidFill>
              <a:srgbClr val="5D5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29">
              <a:extLst>
                <a:ext uri="{FF2B5EF4-FFF2-40B4-BE49-F238E27FC236}">
                  <a16:creationId xmlns="" xmlns:a16="http://schemas.microsoft.com/office/drawing/2014/main" id="{E8E22906-A130-444E-89E0-6FB4E57CF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3550" y="4608513"/>
              <a:ext cx="244475" cy="1360488"/>
            </a:xfrm>
            <a:custGeom>
              <a:avLst/>
              <a:gdLst>
                <a:gd name="T0" fmla="*/ 25 w 154"/>
                <a:gd name="T1" fmla="*/ 857 h 857"/>
                <a:gd name="T2" fmla="*/ 0 w 154"/>
                <a:gd name="T3" fmla="*/ 853 h 857"/>
                <a:gd name="T4" fmla="*/ 129 w 154"/>
                <a:gd name="T5" fmla="*/ 0 h 857"/>
                <a:gd name="T6" fmla="*/ 154 w 154"/>
                <a:gd name="T7" fmla="*/ 2 h 857"/>
                <a:gd name="T8" fmla="*/ 25 w 154"/>
                <a:gd name="T9" fmla="*/ 857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" h="857">
                  <a:moveTo>
                    <a:pt x="25" y="857"/>
                  </a:moveTo>
                  <a:lnTo>
                    <a:pt x="0" y="853"/>
                  </a:lnTo>
                  <a:lnTo>
                    <a:pt x="129" y="0"/>
                  </a:lnTo>
                  <a:lnTo>
                    <a:pt x="154" y="2"/>
                  </a:lnTo>
                  <a:lnTo>
                    <a:pt x="25" y="857"/>
                  </a:lnTo>
                  <a:close/>
                </a:path>
              </a:pathLst>
            </a:custGeom>
            <a:solidFill>
              <a:srgbClr val="5D5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30">
              <a:extLst>
                <a:ext uri="{FF2B5EF4-FFF2-40B4-BE49-F238E27FC236}">
                  <a16:creationId xmlns="" xmlns:a16="http://schemas.microsoft.com/office/drawing/2014/main" id="{3D809EB2-4E5B-4E58-878D-B5558C6DB0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86988" y="2909888"/>
              <a:ext cx="703263" cy="1716088"/>
            </a:xfrm>
            <a:custGeom>
              <a:avLst/>
              <a:gdLst>
                <a:gd name="T0" fmla="*/ 347 w 449"/>
                <a:gd name="T1" fmla="*/ 1098 h 1098"/>
                <a:gd name="T2" fmla="*/ 449 w 449"/>
                <a:gd name="T3" fmla="*/ 24 h 1098"/>
                <a:gd name="T4" fmla="*/ 163 w 449"/>
                <a:gd name="T5" fmla="*/ 6 h 1098"/>
                <a:gd name="T6" fmla="*/ 0 w 449"/>
                <a:gd name="T7" fmla="*/ 1098 h 1098"/>
                <a:gd name="T8" fmla="*/ 347 w 449"/>
                <a:gd name="T9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1098">
                  <a:moveTo>
                    <a:pt x="347" y="1098"/>
                  </a:moveTo>
                  <a:cubicBezTo>
                    <a:pt x="449" y="24"/>
                    <a:pt x="449" y="24"/>
                    <a:pt x="449" y="24"/>
                  </a:cubicBezTo>
                  <a:cubicBezTo>
                    <a:pt x="449" y="24"/>
                    <a:pt x="271" y="0"/>
                    <a:pt x="163" y="6"/>
                  </a:cubicBezTo>
                  <a:cubicBezTo>
                    <a:pt x="0" y="1098"/>
                    <a:pt x="0" y="1098"/>
                    <a:pt x="0" y="1098"/>
                  </a:cubicBezTo>
                  <a:lnTo>
                    <a:pt x="347" y="1098"/>
                  </a:lnTo>
                  <a:close/>
                </a:path>
              </a:pathLst>
            </a:custGeom>
            <a:solidFill>
              <a:srgbClr val="FAB4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Rectangle 31">
              <a:extLst>
                <a:ext uri="{FF2B5EF4-FFF2-40B4-BE49-F238E27FC236}">
                  <a16:creationId xmlns="" xmlns:a16="http://schemas.microsoft.com/office/drawing/2014/main" id="{F0161D59-F220-4EEC-95A0-ECD81DC69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86988" y="4541838"/>
              <a:ext cx="542925" cy="84138"/>
            </a:xfrm>
            <a:prstGeom prst="rect">
              <a:avLst/>
            </a:prstGeom>
            <a:solidFill>
              <a:srgbClr val="FAB4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32">
              <a:extLst>
                <a:ext uri="{FF2B5EF4-FFF2-40B4-BE49-F238E27FC236}">
                  <a16:creationId xmlns="" xmlns:a16="http://schemas.microsoft.com/office/drawing/2014/main" id="{56544183-239D-4DFA-8C1D-6248E7F73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7250" y="2879725"/>
              <a:ext cx="1143000" cy="1677988"/>
            </a:xfrm>
            <a:custGeom>
              <a:avLst/>
              <a:gdLst>
                <a:gd name="T0" fmla="*/ 55 w 730"/>
                <a:gd name="T1" fmla="*/ 1073 h 1073"/>
                <a:gd name="T2" fmla="*/ 0 w 730"/>
                <a:gd name="T3" fmla="*/ 50 h 1073"/>
                <a:gd name="T4" fmla="*/ 730 w 730"/>
                <a:gd name="T5" fmla="*/ 43 h 1073"/>
                <a:gd name="T6" fmla="*/ 55 w 730"/>
                <a:gd name="T7" fmla="*/ 1073 h 10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0" h="1073">
                  <a:moveTo>
                    <a:pt x="55" y="1073"/>
                  </a:move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453" y="0"/>
                    <a:pt x="730" y="43"/>
                  </a:cubicBezTo>
                  <a:lnTo>
                    <a:pt x="55" y="1073"/>
                  </a:lnTo>
                  <a:close/>
                </a:path>
              </a:pathLst>
            </a:custGeom>
            <a:solidFill>
              <a:srgbClr val="FAB4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33">
              <a:extLst>
                <a:ext uri="{FF2B5EF4-FFF2-40B4-BE49-F238E27FC236}">
                  <a16:creationId xmlns="" xmlns:a16="http://schemas.microsoft.com/office/drawing/2014/main" id="{F305E709-DD9E-4FB0-9A1C-B38055AE2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05975" y="1920875"/>
              <a:ext cx="801688" cy="1244600"/>
            </a:xfrm>
            <a:custGeom>
              <a:avLst/>
              <a:gdLst>
                <a:gd name="T0" fmla="*/ 442 w 512"/>
                <a:gd name="T1" fmla="*/ 332 h 796"/>
                <a:gd name="T2" fmla="*/ 378 w 512"/>
                <a:gd name="T3" fmla="*/ 64 h 796"/>
                <a:gd name="T4" fmla="*/ 111 w 512"/>
                <a:gd name="T5" fmla="*/ 142 h 796"/>
                <a:gd name="T6" fmla="*/ 113 w 512"/>
                <a:gd name="T7" fmla="*/ 345 h 796"/>
                <a:gd name="T8" fmla="*/ 89 w 512"/>
                <a:gd name="T9" fmla="*/ 535 h 796"/>
                <a:gd name="T10" fmla="*/ 3 w 512"/>
                <a:gd name="T11" fmla="*/ 729 h 796"/>
                <a:gd name="T12" fmla="*/ 267 w 512"/>
                <a:gd name="T13" fmla="*/ 557 h 796"/>
                <a:gd name="T14" fmla="*/ 442 w 512"/>
                <a:gd name="T15" fmla="*/ 332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2" h="796">
                  <a:moveTo>
                    <a:pt x="442" y="332"/>
                  </a:moveTo>
                  <a:cubicBezTo>
                    <a:pt x="442" y="332"/>
                    <a:pt x="512" y="127"/>
                    <a:pt x="378" y="64"/>
                  </a:cubicBezTo>
                  <a:cubicBezTo>
                    <a:pt x="245" y="0"/>
                    <a:pt x="132" y="92"/>
                    <a:pt x="111" y="142"/>
                  </a:cubicBezTo>
                  <a:cubicBezTo>
                    <a:pt x="89" y="191"/>
                    <a:pt x="95" y="282"/>
                    <a:pt x="113" y="345"/>
                  </a:cubicBezTo>
                  <a:cubicBezTo>
                    <a:pt x="131" y="407"/>
                    <a:pt x="129" y="503"/>
                    <a:pt x="89" y="535"/>
                  </a:cubicBezTo>
                  <a:cubicBezTo>
                    <a:pt x="50" y="567"/>
                    <a:pt x="0" y="621"/>
                    <a:pt x="3" y="729"/>
                  </a:cubicBezTo>
                  <a:cubicBezTo>
                    <a:pt x="4" y="796"/>
                    <a:pt x="267" y="557"/>
                    <a:pt x="267" y="557"/>
                  </a:cubicBezTo>
                  <a:lnTo>
                    <a:pt x="442" y="332"/>
                  </a:ln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34">
              <a:extLst>
                <a:ext uri="{FF2B5EF4-FFF2-40B4-BE49-F238E27FC236}">
                  <a16:creationId xmlns="" xmlns:a16="http://schemas.microsoft.com/office/drawing/2014/main" id="{D2046C9E-6A86-48D6-BFDC-3A974A208F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6175" y="5505450"/>
              <a:ext cx="371475" cy="631825"/>
            </a:xfrm>
            <a:custGeom>
              <a:avLst/>
              <a:gdLst>
                <a:gd name="T0" fmla="*/ 53 w 237"/>
                <a:gd name="T1" fmla="*/ 242 h 404"/>
                <a:gd name="T2" fmla="*/ 69 w 237"/>
                <a:gd name="T3" fmla="*/ 395 h 404"/>
                <a:gd name="T4" fmla="*/ 203 w 237"/>
                <a:gd name="T5" fmla="*/ 304 h 404"/>
                <a:gd name="T6" fmla="*/ 147 w 237"/>
                <a:gd name="T7" fmla="*/ 74 h 404"/>
                <a:gd name="T8" fmla="*/ 51 w 237"/>
                <a:gd name="T9" fmla="*/ 13 h 404"/>
                <a:gd name="T10" fmla="*/ 0 w 237"/>
                <a:gd name="T11" fmla="*/ 62 h 404"/>
                <a:gd name="T12" fmla="*/ 53 w 237"/>
                <a:gd name="T13" fmla="*/ 24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7" h="404">
                  <a:moveTo>
                    <a:pt x="53" y="242"/>
                  </a:moveTo>
                  <a:cubicBezTo>
                    <a:pt x="53" y="242"/>
                    <a:pt x="49" y="387"/>
                    <a:pt x="69" y="395"/>
                  </a:cubicBezTo>
                  <a:cubicBezTo>
                    <a:pt x="90" y="404"/>
                    <a:pt x="168" y="354"/>
                    <a:pt x="203" y="304"/>
                  </a:cubicBezTo>
                  <a:cubicBezTo>
                    <a:pt x="237" y="254"/>
                    <a:pt x="160" y="138"/>
                    <a:pt x="147" y="74"/>
                  </a:cubicBezTo>
                  <a:cubicBezTo>
                    <a:pt x="141" y="48"/>
                    <a:pt x="81" y="0"/>
                    <a:pt x="51" y="13"/>
                  </a:cubicBezTo>
                  <a:cubicBezTo>
                    <a:pt x="21" y="27"/>
                    <a:pt x="0" y="62"/>
                    <a:pt x="0" y="62"/>
                  </a:cubicBezTo>
                  <a:cubicBezTo>
                    <a:pt x="0" y="62"/>
                    <a:pt x="75" y="114"/>
                    <a:pt x="53" y="242"/>
                  </a:cubicBez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35">
              <a:extLst>
                <a:ext uri="{FF2B5EF4-FFF2-40B4-BE49-F238E27FC236}">
                  <a16:creationId xmlns="" xmlns:a16="http://schemas.microsoft.com/office/drawing/2014/main" id="{BDF3A896-98A0-44F7-9CB8-FA80B5EFE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6175" y="5526088"/>
              <a:ext cx="241300" cy="461963"/>
            </a:xfrm>
            <a:custGeom>
              <a:avLst/>
              <a:gdLst>
                <a:gd name="T0" fmla="*/ 0 w 154"/>
                <a:gd name="T1" fmla="*/ 49 h 296"/>
                <a:gd name="T2" fmla="*/ 39 w 154"/>
                <a:gd name="T3" fmla="*/ 137 h 296"/>
                <a:gd name="T4" fmla="*/ 63 w 154"/>
                <a:gd name="T5" fmla="*/ 289 h 296"/>
                <a:gd name="T6" fmla="*/ 145 w 154"/>
                <a:gd name="T7" fmla="*/ 224 h 296"/>
                <a:gd name="T8" fmla="*/ 102 w 154"/>
                <a:gd name="T9" fmla="*/ 63 h 296"/>
                <a:gd name="T10" fmla="*/ 51 w 154"/>
                <a:gd name="T11" fmla="*/ 0 h 296"/>
                <a:gd name="T12" fmla="*/ 0 w 154"/>
                <a:gd name="T13" fmla="*/ 49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296">
                  <a:moveTo>
                    <a:pt x="0" y="49"/>
                  </a:moveTo>
                  <a:cubicBezTo>
                    <a:pt x="0" y="49"/>
                    <a:pt x="26" y="99"/>
                    <a:pt x="39" y="137"/>
                  </a:cubicBezTo>
                  <a:cubicBezTo>
                    <a:pt x="52" y="175"/>
                    <a:pt x="54" y="282"/>
                    <a:pt x="63" y="289"/>
                  </a:cubicBezTo>
                  <a:cubicBezTo>
                    <a:pt x="71" y="296"/>
                    <a:pt x="137" y="263"/>
                    <a:pt x="145" y="224"/>
                  </a:cubicBezTo>
                  <a:cubicBezTo>
                    <a:pt x="154" y="184"/>
                    <a:pt x="127" y="105"/>
                    <a:pt x="102" y="63"/>
                  </a:cubicBezTo>
                  <a:cubicBezTo>
                    <a:pt x="77" y="21"/>
                    <a:pt x="51" y="0"/>
                    <a:pt x="51" y="0"/>
                  </a:cubicBezTo>
                  <a:cubicBezTo>
                    <a:pt x="51" y="0"/>
                    <a:pt x="6" y="9"/>
                    <a:pt x="0" y="49"/>
                  </a:cubicBezTo>
                  <a:close/>
                </a:path>
              </a:pathLst>
            </a:custGeom>
            <a:solidFill>
              <a:srgbClr val="DE9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36">
              <a:extLst>
                <a:ext uri="{FF2B5EF4-FFF2-40B4-BE49-F238E27FC236}">
                  <a16:creationId xmlns="" xmlns:a16="http://schemas.microsoft.com/office/drawing/2014/main" id="{C8FDD98F-6E69-44C2-AA5C-2C628AC3A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66363" y="5621338"/>
              <a:ext cx="109538" cy="174625"/>
            </a:xfrm>
            <a:custGeom>
              <a:avLst/>
              <a:gdLst>
                <a:gd name="T0" fmla="*/ 0 w 69"/>
                <a:gd name="T1" fmla="*/ 0 h 110"/>
                <a:gd name="T2" fmla="*/ 69 w 69"/>
                <a:gd name="T3" fmla="*/ 101 h 110"/>
                <a:gd name="T4" fmla="*/ 56 w 69"/>
                <a:gd name="T5" fmla="*/ 110 h 110"/>
                <a:gd name="T6" fmla="*/ 2 w 69"/>
                <a:gd name="T7" fmla="*/ 32 h 110"/>
                <a:gd name="T8" fmla="*/ 0 w 6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10">
                  <a:moveTo>
                    <a:pt x="0" y="0"/>
                  </a:moveTo>
                  <a:lnTo>
                    <a:pt x="69" y="101"/>
                  </a:lnTo>
                  <a:lnTo>
                    <a:pt x="56" y="110"/>
                  </a:lnTo>
                  <a:lnTo>
                    <a:pt x="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Freeform 37">
              <a:extLst>
                <a:ext uri="{FF2B5EF4-FFF2-40B4-BE49-F238E27FC236}">
                  <a16:creationId xmlns="" xmlns:a16="http://schemas.microsoft.com/office/drawing/2014/main" id="{29064AD9-B035-42F3-BB47-0ACEFC13E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1975" y="3698875"/>
              <a:ext cx="990600" cy="2087563"/>
            </a:xfrm>
            <a:custGeom>
              <a:avLst/>
              <a:gdLst>
                <a:gd name="T0" fmla="*/ 266 w 632"/>
                <a:gd name="T1" fmla="*/ 93 h 1335"/>
                <a:gd name="T2" fmla="*/ 266 w 632"/>
                <a:gd name="T3" fmla="*/ 194 h 1335"/>
                <a:gd name="T4" fmla="*/ 2 w 632"/>
                <a:gd name="T5" fmla="*/ 420 h 1335"/>
                <a:gd name="T6" fmla="*/ 61 w 632"/>
                <a:gd name="T7" fmla="*/ 618 h 1335"/>
                <a:gd name="T8" fmla="*/ 162 w 632"/>
                <a:gd name="T9" fmla="*/ 821 h 1335"/>
                <a:gd name="T10" fmla="*/ 393 w 632"/>
                <a:gd name="T11" fmla="*/ 1265 h 1335"/>
                <a:gd name="T12" fmla="*/ 406 w 632"/>
                <a:gd name="T13" fmla="*/ 986 h 1335"/>
                <a:gd name="T14" fmla="*/ 237 w 632"/>
                <a:gd name="T15" fmla="*/ 490 h 1335"/>
                <a:gd name="T16" fmla="*/ 632 w 632"/>
                <a:gd name="T17" fmla="*/ 106 h 1335"/>
                <a:gd name="T18" fmla="*/ 266 w 632"/>
                <a:gd name="T19" fmla="*/ 93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2" h="1335">
                  <a:moveTo>
                    <a:pt x="266" y="93"/>
                  </a:moveTo>
                  <a:cubicBezTo>
                    <a:pt x="266" y="93"/>
                    <a:pt x="301" y="151"/>
                    <a:pt x="266" y="194"/>
                  </a:cubicBezTo>
                  <a:cubicBezTo>
                    <a:pt x="232" y="236"/>
                    <a:pt x="0" y="352"/>
                    <a:pt x="2" y="420"/>
                  </a:cubicBezTo>
                  <a:cubicBezTo>
                    <a:pt x="4" y="487"/>
                    <a:pt x="46" y="592"/>
                    <a:pt x="61" y="618"/>
                  </a:cubicBezTo>
                  <a:cubicBezTo>
                    <a:pt x="77" y="645"/>
                    <a:pt x="133" y="756"/>
                    <a:pt x="162" y="821"/>
                  </a:cubicBezTo>
                  <a:cubicBezTo>
                    <a:pt x="191" y="885"/>
                    <a:pt x="360" y="1195"/>
                    <a:pt x="393" y="1265"/>
                  </a:cubicBezTo>
                  <a:cubicBezTo>
                    <a:pt x="426" y="1335"/>
                    <a:pt x="406" y="986"/>
                    <a:pt x="406" y="986"/>
                  </a:cubicBezTo>
                  <a:cubicBezTo>
                    <a:pt x="237" y="490"/>
                    <a:pt x="237" y="490"/>
                    <a:pt x="237" y="490"/>
                  </a:cubicBezTo>
                  <a:cubicBezTo>
                    <a:pt x="632" y="106"/>
                    <a:pt x="632" y="106"/>
                    <a:pt x="632" y="106"/>
                  </a:cubicBezTo>
                  <a:cubicBezTo>
                    <a:pt x="632" y="106"/>
                    <a:pt x="584" y="0"/>
                    <a:pt x="266" y="93"/>
                  </a:cubicBezTo>
                  <a:close/>
                </a:path>
              </a:pathLst>
            </a:custGeom>
            <a:solidFill>
              <a:srgbClr val="DE9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Freeform 38">
              <a:extLst>
                <a:ext uri="{FF2B5EF4-FFF2-40B4-BE49-F238E27FC236}">
                  <a16:creationId xmlns="" xmlns:a16="http://schemas.microsoft.com/office/drawing/2014/main" id="{FFFC3FE4-AA83-47A5-AEBB-627A1F5DEED2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238" y="2800350"/>
              <a:ext cx="1198563" cy="1006475"/>
            </a:xfrm>
            <a:custGeom>
              <a:avLst/>
              <a:gdLst>
                <a:gd name="T0" fmla="*/ 292 w 766"/>
                <a:gd name="T1" fmla="*/ 12 h 644"/>
                <a:gd name="T2" fmla="*/ 140 w 766"/>
                <a:gd name="T3" fmla="*/ 62 h 644"/>
                <a:gd name="T4" fmla="*/ 0 w 766"/>
                <a:gd name="T5" fmla="*/ 255 h 644"/>
                <a:gd name="T6" fmla="*/ 422 w 766"/>
                <a:gd name="T7" fmla="*/ 352 h 644"/>
                <a:gd name="T8" fmla="*/ 502 w 766"/>
                <a:gd name="T9" fmla="*/ 644 h 644"/>
                <a:gd name="T10" fmla="*/ 740 w 766"/>
                <a:gd name="T11" fmla="*/ 549 h 644"/>
                <a:gd name="T12" fmla="*/ 641 w 766"/>
                <a:gd name="T13" fmla="*/ 133 h 644"/>
                <a:gd name="T14" fmla="*/ 457 w 766"/>
                <a:gd name="T15" fmla="*/ 12 h 644"/>
                <a:gd name="T16" fmla="*/ 292 w 766"/>
                <a:gd name="T17" fmla="*/ 12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644">
                  <a:moveTo>
                    <a:pt x="292" y="12"/>
                  </a:moveTo>
                  <a:cubicBezTo>
                    <a:pt x="292" y="12"/>
                    <a:pt x="183" y="37"/>
                    <a:pt x="140" y="62"/>
                  </a:cubicBezTo>
                  <a:cubicBezTo>
                    <a:pt x="96" y="88"/>
                    <a:pt x="0" y="204"/>
                    <a:pt x="0" y="255"/>
                  </a:cubicBezTo>
                  <a:cubicBezTo>
                    <a:pt x="0" y="305"/>
                    <a:pt x="422" y="352"/>
                    <a:pt x="422" y="352"/>
                  </a:cubicBezTo>
                  <a:cubicBezTo>
                    <a:pt x="502" y="644"/>
                    <a:pt x="502" y="644"/>
                    <a:pt x="502" y="644"/>
                  </a:cubicBezTo>
                  <a:cubicBezTo>
                    <a:pt x="502" y="644"/>
                    <a:pt x="715" y="592"/>
                    <a:pt x="740" y="549"/>
                  </a:cubicBezTo>
                  <a:cubicBezTo>
                    <a:pt x="766" y="505"/>
                    <a:pt x="656" y="198"/>
                    <a:pt x="641" y="133"/>
                  </a:cubicBezTo>
                  <a:cubicBezTo>
                    <a:pt x="626" y="69"/>
                    <a:pt x="546" y="25"/>
                    <a:pt x="457" y="12"/>
                  </a:cubicBezTo>
                  <a:cubicBezTo>
                    <a:pt x="368" y="0"/>
                    <a:pt x="292" y="12"/>
                    <a:pt x="292" y="12"/>
                  </a:cubicBezTo>
                  <a:close/>
                </a:path>
              </a:pathLst>
            </a:custGeom>
            <a:solidFill>
              <a:srgbClr val="754A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39">
              <a:extLst>
                <a:ext uri="{FF2B5EF4-FFF2-40B4-BE49-F238E27FC236}">
                  <a16:creationId xmlns="" xmlns:a16="http://schemas.microsoft.com/office/drawing/2014/main" id="{BF28FAE7-FD8E-473C-822B-5FBF48942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2163" y="3860800"/>
              <a:ext cx="1025525" cy="2016125"/>
            </a:xfrm>
            <a:custGeom>
              <a:avLst/>
              <a:gdLst>
                <a:gd name="T0" fmla="*/ 528 w 655"/>
                <a:gd name="T1" fmla="*/ 0 h 1290"/>
                <a:gd name="T2" fmla="*/ 541 w 655"/>
                <a:gd name="T3" fmla="*/ 71 h 1290"/>
                <a:gd name="T4" fmla="*/ 605 w 655"/>
                <a:gd name="T5" fmla="*/ 337 h 1290"/>
                <a:gd name="T6" fmla="*/ 472 w 655"/>
                <a:gd name="T7" fmla="*/ 446 h 1290"/>
                <a:gd name="T8" fmla="*/ 335 w 655"/>
                <a:gd name="T9" fmla="*/ 446 h 1290"/>
                <a:gd name="T10" fmla="*/ 362 w 655"/>
                <a:gd name="T11" fmla="*/ 779 h 1290"/>
                <a:gd name="T12" fmla="*/ 288 w 655"/>
                <a:gd name="T13" fmla="*/ 1227 h 1290"/>
                <a:gd name="T14" fmla="*/ 213 w 655"/>
                <a:gd name="T15" fmla="*/ 1266 h 1290"/>
                <a:gd name="T16" fmla="*/ 203 w 655"/>
                <a:gd name="T17" fmla="*/ 1016 h 1290"/>
                <a:gd name="T18" fmla="*/ 145 w 655"/>
                <a:gd name="T19" fmla="*/ 632 h 1290"/>
                <a:gd name="T20" fmla="*/ 66 w 655"/>
                <a:gd name="T21" fmla="*/ 456 h 1290"/>
                <a:gd name="T22" fmla="*/ 144 w 655"/>
                <a:gd name="T23" fmla="*/ 194 h 1290"/>
                <a:gd name="T24" fmla="*/ 528 w 655"/>
                <a:gd name="T25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1290">
                  <a:moveTo>
                    <a:pt x="528" y="0"/>
                  </a:moveTo>
                  <a:cubicBezTo>
                    <a:pt x="528" y="0"/>
                    <a:pt x="521" y="50"/>
                    <a:pt x="541" y="71"/>
                  </a:cubicBezTo>
                  <a:cubicBezTo>
                    <a:pt x="561" y="92"/>
                    <a:pt x="655" y="216"/>
                    <a:pt x="605" y="337"/>
                  </a:cubicBezTo>
                  <a:cubicBezTo>
                    <a:pt x="560" y="448"/>
                    <a:pt x="472" y="446"/>
                    <a:pt x="472" y="446"/>
                  </a:cubicBezTo>
                  <a:cubicBezTo>
                    <a:pt x="335" y="446"/>
                    <a:pt x="335" y="446"/>
                    <a:pt x="335" y="446"/>
                  </a:cubicBezTo>
                  <a:cubicBezTo>
                    <a:pt x="335" y="446"/>
                    <a:pt x="375" y="646"/>
                    <a:pt x="362" y="779"/>
                  </a:cubicBezTo>
                  <a:cubicBezTo>
                    <a:pt x="349" y="911"/>
                    <a:pt x="289" y="1212"/>
                    <a:pt x="288" y="1227"/>
                  </a:cubicBezTo>
                  <a:cubicBezTo>
                    <a:pt x="286" y="1243"/>
                    <a:pt x="230" y="1290"/>
                    <a:pt x="213" y="1266"/>
                  </a:cubicBezTo>
                  <a:cubicBezTo>
                    <a:pt x="213" y="1266"/>
                    <a:pt x="212" y="1085"/>
                    <a:pt x="203" y="1016"/>
                  </a:cubicBezTo>
                  <a:cubicBezTo>
                    <a:pt x="194" y="947"/>
                    <a:pt x="156" y="673"/>
                    <a:pt x="145" y="632"/>
                  </a:cubicBezTo>
                  <a:cubicBezTo>
                    <a:pt x="133" y="592"/>
                    <a:pt x="66" y="469"/>
                    <a:pt x="66" y="456"/>
                  </a:cubicBezTo>
                  <a:cubicBezTo>
                    <a:pt x="66" y="443"/>
                    <a:pt x="0" y="244"/>
                    <a:pt x="144" y="194"/>
                  </a:cubicBezTo>
                  <a:cubicBezTo>
                    <a:pt x="287" y="143"/>
                    <a:pt x="338" y="1"/>
                    <a:pt x="528" y="0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40">
              <a:extLst>
                <a:ext uri="{FF2B5EF4-FFF2-40B4-BE49-F238E27FC236}">
                  <a16:creationId xmlns="" xmlns:a16="http://schemas.microsoft.com/office/drawing/2014/main" id="{DC667121-5801-4461-BB24-C2AA1B021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3125" y="5765800"/>
              <a:ext cx="446088" cy="542925"/>
            </a:xfrm>
            <a:custGeom>
              <a:avLst/>
              <a:gdLst>
                <a:gd name="T0" fmla="*/ 94 w 285"/>
                <a:gd name="T1" fmla="*/ 187 h 347"/>
                <a:gd name="T2" fmla="*/ 11 w 285"/>
                <a:gd name="T3" fmla="*/ 317 h 347"/>
                <a:gd name="T4" fmla="*/ 172 w 285"/>
                <a:gd name="T5" fmla="*/ 330 h 347"/>
                <a:gd name="T6" fmla="*/ 273 w 285"/>
                <a:gd name="T7" fmla="*/ 116 h 347"/>
                <a:gd name="T8" fmla="*/ 237 w 285"/>
                <a:gd name="T9" fmla="*/ 8 h 347"/>
                <a:gd name="T10" fmla="*/ 166 w 285"/>
                <a:gd name="T11" fmla="*/ 14 h 347"/>
                <a:gd name="T12" fmla="*/ 94 w 285"/>
                <a:gd name="T13" fmla="*/ 18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347">
                  <a:moveTo>
                    <a:pt x="94" y="187"/>
                  </a:moveTo>
                  <a:cubicBezTo>
                    <a:pt x="94" y="187"/>
                    <a:pt x="0" y="297"/>
                    <a:pt x="11" y="317"/>
                  </a:cubicBezTo>
                  <a:cubicBezTo>
                    <a:pt x="21" y="337"/>
                    <a:pt x="114" y="347"/>
                    <a:pt x="172" y="330"/>
                  </a:cubicBezTo>
                  <a:cubicBezTo>
                    <a:pt x="230" y="313"/>
                    <a:pt x="242" y="174"/>
                    <a:pt x="273" y="116"/>
                  </a:cubicBezTo>
                  <a:cubicBezTo>
                    <a:pt x="285" y="92"/>
                    <a:pt x="268" y="16"/>
                    <a:pt x="237" y="8"/>
                  </a:cubicBezTo>
                  <a:cubicBezTo>
                    <a:pt x="205" y="0"/>
                    <a:pt x="166" y="14"/>
                    <a:pt x="166" y="14"/>
                  </a:cubicBezTo>
                  <a:cubicBezTo>
                    <a:pt x="166" y="14"/>
                    <a:pt x="192" y="102"/>
                    <a:pt x="94" y="187"/>
                  </a:cubicBez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41">
              <a:extLst>
                <a:ext uri="{FF2B5EF4-FFF2-40B4-BE49-F238E27FC236}">
                  <a16:creationId xmlns="" xmlns:a16="http://schemas.microsoft.com/office/drawing/2014/main" id="{2E91ED68-356B-45F7-AB66-6B1220EDB6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9963" y="5745163"/>
              <a:ext cx="282575" cy="436563"/>
            </a:xfrm>
            <a:custGeom>
              <a:avLst/>
              <a:gdLst>
                <a:gd name="T0" fmla="*/ 104 w 181"/>
                <a:gd name="T1" fmla="*/ 27 h 279"/>
                <a:gd name="T2" fmla="*/ 79 w 181"/>
                <a:gd name="T3" fmla="*/ 120 h 279"/>
                <a:gd name="T4" fmla="*/ 2 w 181"/>
                <a:gd name="T5" fmla="*/ 253 h 279"/>
                <a:gd name="T6" fmla="*/ 107 w 181"/>
                <a:gd name="T7" fmla="*/ 254 h 279"/>
                <a:gd name="T8" fmla="*/ 175 w 181"/>
                <a:gd name="T9" fmla="*/ 102 h 279"/>
                <a:gd name="T10" fmla="*/ 175 w 181"/>
                <a:gd name="T11" fmla="*/ 21 h 279"/>
                <a:gd name="T12" fmla="*/ 104 w 181"/>
                <a:gd name="T13" fmla="*/ 2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279">
                  <a:moveTo>
                    <a:pt x="104" y="27"/>
                  </a:moveTo>
                  <a:cubicBezTo>
                    <a:pt x="104" y="27"/>
                    <a:pt x="93" y="82"/>
                    <a:pt x="79" y="120"/>
                  </a:cubicBezTo>
                  <a:cubicBezTo>
                    <a:pt x="65" y="158"/>
                    <a:pt x="0" y="242"/>
                    <a:pt x="2" y="253"/>
                  </a:cubicBezTo>
                  <a:cubicBezTo>
                    <a:pt x="4" y="264"/>
                    <a:pt x="76" y="279"/>
                    <a:pt x="107" y="254"/>
                  </a:cubicBezTo>
                  <a:cubicBezTo>
                    <a:pt x="139" y="229"/>
                    <a:pt x="168" y="150"/>
                    <a:pt x="175" y="102"/>
                  </a:cubicBezTo>
                  <a:cubicBezTo>
                    <a:pt x="181" y="54"/>
                    <a:pt x="175" y="21"/>
                    <a:pt x="175" y="21"/>
                  </a:cubicBezTo>
                  <a:cubicBezTo>
                    <a:pt x="175" y="21"/>
                    <a:pt x="134" y="0"/>
                    <a:pt x="104" y="27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42">
              <a:extLst>
                <a:ext uri="{FF2B5EF4-FFF2-40B4-BE49-F238E27FC236}">
                  <a16:creationId xmlns="" xmlns:a16="http://schemas.microsoft.com/office/drawing/2014/main" id="{BDC84354-86FF-485E-996A-4C9DEADA9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8888" y="5946775"/>
              <a:ext cx="41275" cy="195263"/>
            </a:xfrm>
            <a:custGeom>
              <a:avLst/>
              <a:gdLst>
                <a:gd name="T0" fmla="*/ 26 w 26"/>
                <a:gd name="T1" fmla="*/ 0 h 123"/>
                <a:gd name="T2" fmla="*/ 16 w 26"/>
                <a:gd name="T3" fmla="*/ 123 h 123"/>
                <a:gd name="T4" fmla="*/ 0 w 26"/>
                <a:gd name="T5" fmla="*/ 122 h 123"/>
                <a:gd name="T6" fmla="*/ 7 w 26"/>
                <a:gd name="T7" fmla="*/ 27 h 123"/>
                <a:gd name="T8" fmla="*/ 26 w 26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3">
                  <a:moveTo>
                    <a:pt x="26" y="0"/>
                  </a:moveTo>
                  <a:lnTo>
                    <a:pt x="16" y="123"/>
                  </a:lnTo>
                  <a:lnTo>
                    <a:pt x="0" y="122"/>
                  </a:lnTo>
                  <a:lnTo>
                    <a:pt x="7" y="2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43">
              <a:extLst>
                <a:ext uri="{FF2B5EF4-FFF2-40B4-BE49-F238E27FC236}">
                  <a16:creationId xmlns="" xmlns:a16="http://schemas.microsoft.com/office/drawing/2014/main" id="{A165D222-FD32-4C46-8241-AE683F7E06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0863" y="3698875"/>
              <a:ext cx="1262063" cy="865188"/>
            </a:xfrm>
            <a:custGeom>
              <a:avLst/>
              <a:gdLst>
                <a:gd name="T0" fmla="*/ 759 w 806"/>
                <a:gd name="T1" fmla="*/ 440 h 553"/>
                <a:gd name="T2" fmla="*/ 626 w 806"/>
                <a:gd name="T3" fmla="*/ 549 h 553"/>
                <a:gd name="T4" fmla="*/ 489 w 806"/>
                <a:gd name="T5" fmla="*/ 549 h 553"/>
                <a:gd name="T6" fmla="*/ 292 w 806"/>
                <a:gd name="T7" fmla="*/ 443 h 553"/>
                <a:gd name="T8" fmla="*/ 187 w 806"/>
                <a:gd name="T9" fmla="*/ 446 h 553"/>
                <a:gd name="T10" fmla="*/ 186 w 806"/>
                <a:gd name="T11" fmla="*/ 446 h 553"/>
                <a:gd name="T12" fmla="*/ 37 w 806"/>
                <a:gd name="T13" fmla="*/ 543 h 553"/>
                <a:gd name="T14" fmla="*/ 9 w 806"/>
                <a:gd name="T15" fmla="*/ 414 h 553"/>
                <a:gd name="T16" fmla="*/ 273 w 806"/>
                <a:gd name="T17" fmla="*/ 194 h 553"/>
                <a:gd name="T18" fmla="*/ 273 w 806"/>
                <a:gd name="T19" fmla="*/ 93 h 553"/>
                <a:gd name="T20" fmla="*/ 639 w 806"/>
                <a:gd name="T21" fmla="*/ 106 h 553"/>
                <a:gd name="T22" fmla="*/ 703 w 806"/>
                <a:gd name="T23" fmla="*/ 83 h 553"/>
                <a:gd name="T24" fmla="*/ 731 w 806"/>
                <a:gd name="T25" fmla="*/ 149 h 553"/>
                <a:gd name="T26" fmla="*/ 759 w 806"/>
                <a:gd name="T27" fmla="*/ 44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6" h="553">
                  <a:moveTo>
                    <a:pt x="759" y="440"/>
                  </a:moveTo>
                  <a:cubicBezTo>
                    <a:pt x="716" y="553"/>
                    <a:pt x="626" y="549"/>
                    <a:pt x="626" y="549"/>
                  </a:cubicBezTo>
                  <a:cubicBezTo>
                    <a:pt x="489" y="549"/>
                    <a:pt x="489" y="549"/>
                    <a:pt x="489" y="549"/>
                  </a:cubicBezTo>
                  <a:cubicBezTo>
                    <a:pt x="489" y="549"/>
                    <a:pt x="432" y="459"/>
                    <a:pt x="292" y="443"/>
                  </a:cubicBezTo>
                  <a:cubicBezTo>
                    <a:pt x="262" y="440"/>
                    <a:pt x="227" y="440"/>
                    <a:pt x="187" y="446"/>
                  </a:cubicBezTo>
                  <a:cubicBezTo>
                    <a:pt x="187" y="446"/>
                    <a:pt x="186" y="446"/>
                    <a:pt x="186" y="446"/>
                  </a:cubicBezTo>
                  <a:cubicBezTo>
                    <a:pt x="0" y="473"/>
                    <a:pt x="36" y="541"/>
                    <a:pt x="37" y="543"/>
                  </a:cubicBezTo>
                  <a:cubicBezTo>
                    <a:pt x="21" y="506"/>
                    <a:pt x="5" y="446"/>
                    <a:pt x="9" y="414"/>
                  </a:cubicBezTo>
                  <a:cubicBezTo>
                    <a:pt x="27" y="267"/>
                    <a:pt x="239" y="236"/>
                    <a:pt x="273" y="194"/>
                  </a:cubicBezTo>
                  <a:cubicBezTo>
                    <a:pt x="308" y="151"/>
                    <a:pt x="273" y="93"/>
                    <a:pt x="273" y="93"/>
                  </a:cubicBezTo>
                  <a:cubicBezTo>
                    <a:pt x="591" y="0"/>
                    <a:pt x="639" y="106"/>
                    <a:pt x="639" y="106"/>
                  </a:cubicBezTo>
                  <a:cubicBezTo>
                    <a:pt x="653" y="104"/>
                    <a:pt x="688" y="84"/>
                    <a:pt x="703" y="83"/>
                  </a:cubicBezTo>
                  <a:cubicBezTo>
                    <a:pt x="703" y="83"/>
                    <a:pt x="719" y="118"/>
                    <a:pt x="731" y="149"/>
                  </a:cubicBezTo>
                  <a:cubicBezTo>
                    <a:pt x="740" y="177"/>
                    <a:pt x="806" y="317"/>
                    <a:pt x="759" y="440"/>
                  </a:cubicBezTo>
                  <a:close/>
                </a:path>
              </a:pathLst>
            </a:custGeom>
            <a:solidFill>
              <a:srgbClr val="754A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44">
              <a:extLst>
                <a:ext uri="{FF2B5EF4-FFF2-40B4-BE49-F238E27FC236}">
                  <a16:creationId xmlns="" xmlns:a16="http://schemas.microsoft.com/office/drawing/2014/main" id="{D637A11C-E03F-4C78-A7BC-5DD6B33360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5150" y="3124200"/>
              <a:ext cx="1042988" cy="682625"/>
            </a:xfrm>
            <a:custGeom>
              <a:avLst/>
              <a:gdLst>
                <a:gd name="T0" fmla="*/ 611 w 657"/>
                <a:gd name="T1" fmla="*/ 0 h 430"/>
                <a:gd name="T2" fmla="*/ 657 w 657"/>
                <a:gd name="T3" fmla="*/ 430 h 430"/>
                <a:gd name="T4" fmla="*/ 47 w 657"/>
                <a:gd name="T5" fmla="*/ 430 h 430"/>
                <a:gd name="T6" fmla="*/ 0 w 657"/>
                <a:gd name="T7" fmla="*/ 0 h 430"/>
                <a:gd name="T8" fmla="*/ 611 w 657"/>
                <a:gd name="T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430">
                  <a:moveTo>
                    <a:pt x="611" y="0"/>
                  </a:moveTo>
                  <a:lnTo>
                    <a:pt x="657" y="430"/>
                  </a:lnTo>
                  <a:lnTo>
                    <a:pt x="47" y="430"/>
                  </a:lnTo>
                  <a:lnTo>
                    <a:pt x="0" y="0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Rectangle 45">
              <a:extLst>
                <a:ext uri="{FF2B5EF4-FFF2-40B4-BE49-F238E27FC236}">
                  <a16:creationId xmlns="" xmlns:a16="http://schemas.microsoft.com/office/drawing/2014/main" id="{3D18CCC6-DB5F-4D55-B685-6606482FFD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12413" y="3746500"/>
              <a:ext cx="161925" cy="603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Rectangle 46">
              <a:extLst>
                <a:ext uri="{FF2B5EF4-FFF2-40B4-BE49-F238E27FC236}">
                  <a16:creationId xmlns="" xmlns:a16="http://schemas.microsoft.com/office/drawing/2014/main" id="{6125486B-F6BF-492A-90FF-A83441B74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1425" y="3806825"/>
              <a:ext cx="2667000" cy="92075"/>
            </a:xfrm>
            <a:prstGeom prst="rect">
              <a:avLst/>
            </a:prstGeom>
            <a:solidFill>
              <a:srgbClr val="BC85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Freeform 47">
              <a:extLst>
                <a:ext uri="{FF2B5EF4-FFF2-40B4-BE49-F238E27FC236}">
                  <a16:creationId xmlns="" xmlns:a16="http://schemas.microsoft.com/office/drawing/2014/main" id="{C2B92C76-D3F9-4B87-B3FE-33591A3E22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3463" y="2011363"/>
              <a:ext cx="504825" cy="728663"/>
            </a:xfrm>
            <a:custGeom>
              <a:avLst/>
              <a:gdLst>
                <a:gd name="T0" fmla="*/ 184 w 322"/>
                <a:gd name="T1" fmla="*/ 41 h 466"/>
                <a:gd name="T2" fmla="*/ 303 w 322"/>
                <a:gd name="T3" fmla="*/ 274 h 466"/>
                <a:gd name="T4" fmla="*/ 184 w 322"/>
                <a:gd name="T5" fmla="*/ 458 h 466"/>
                <a:gd name="T6" fmla="*/ 34 w 322"/>
                <a:gd name="T7" fmla="*/ 233 h 466"/>
                <a:gd name="T8" fmla="*/ 184 w 322"/>
                <a:gd name="T9" fmla="*/ 4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466">
                  <a:moveTo>
                    <a:pt x="184" y="41"/>
                  </a:moveTo>
                  <a:cubicBezTo>
                    <a:pt x="184" y="41"/>
                    <a:pt x="322" y="82"/>
                    <a:pt x="303" y="274"/>
                  </a:cubicBezTo>
                  <a:cubicBezTo>
                    <a:pt x="283" y="466"/>
                    <a:pt x="192" y="456"/>
                    <a:pt x="184" y="458"/>
                  </a:cubicBezTo>
                  <a:cubicBezTo>
                    <a:pt x="175" y="459"/>
                    <a:pt x="68" y="466"/>
                    <a:pt x="34" y="233"/>
                  </a:cubicBezTo>
                  <a:cubicBezTo>
                    <a:pt x="0" y="0"/>
                    <a:pt x="184" y="41"/>
                    <a:pt x="184" y="41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48">
              <a:extLst>
                <a:ext uri="{FF2B5EF4-FFF2-40B4-BE49-F238E27FC236}">
                  <a16:creationId xmlns="" xmlns:a16="http://schemas.microsoft.com/office/drawing/2014/main" id="{ABEC4F32-0F43-4B40-A176-1FD7375756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5700" y="2541588"/>
              <a:ext cx="295275" cy="354013"/>
            </a:xfrm>
            <a:custGeom>
              <a:avLst/>
              <a:gdLst>
                <a:gd name="T0" fmla="*/ 172 w 189"/>
                <a:gd name="T1" fmla="*/ 83 h 227"/>
                <a:gd name="T2" fmla="*/ 177 w 189"/>
                <a:gd name="T3" fmla="*/ 187 h 227"/>
                <a:gd name="T4" fmla="*/ 16 w 189"/>
                <a:gd name="T5" fmla="*/ 195 h 227"/>
                <a:gd name="T6" fmla="*/ 17 w 189"/>
                <a:gd name="T7" fmla="*/ 63 h 227"/>
                <a:gd name="T8" fmla="*/ 172 w 189"/>
                <a:gd name="T9" fmla="*/ 8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227">
                  <a:moveTo>
                    <a:pt x="172" y="83"/>
                  </a:moveTo>
                  <a:cubicBezTo>
                    <a:pt x="172" y="83"/>
                    <a:pt x="165" y="147"/>
                    <a:pt x="177" y="187"/>
                  </a:cubicBezTo>
                  <a:cubicBezTo>
                    <a:pt x="189" y="226"/>
                    <a:pt x="15" y="227"/>
                    <a:pt x="16" y="195"/>
                  </a:cubicBezTo>
                  <a:cubicBezTo>
                    <a:pt x="16" y="158"/>
                    <a:pt x="33" y="127"/>
                    <a:pt x="17" y="63"/>
                  </a:cubicBezTo>
                  <a:cubicBezTo>
                    <a:pt x="0" y="0"/>
                    <a:pt x="172" y="83"/>
                    <a:pt x="172" y="83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49">
              <a:extLst>
                <a:ext uri="{FF2B5EF4-FFF2-40B4-BE49-F238E27FC236}">
                  <a16:creationId xmlns="" xmlns:a16="http://schemas.microsoft.com/office/drawing/2014/main" id="{D747DC15-9871-4D02-93D0-7B2A6904B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06000" y="1993900"/>
              <a:ext cx="558800" cy="484188"/>
            </a:xfrm>
            <a:custGeom>
              <a:avLst/>
              <a:gdLst>
                <a:gd name="T0" fmla="*/ 159 w 357"/>
                <a:gd name="T1" fmla="*/ 137 h 310"/>
                <a:gd name="T2" fmla="*/ 314 w 357"/>
                <a:gd name="T3" fmla="*/ 285 h 310"/>
                <a:gd name="T4" fmla="*/ 178 w 357"/>
                <a:gd name="T5" fmla="*/ 42 h 310"/>
                <a:gd name="T6" fmla="*/ 41 w 357"/>
                <a:gd name="T7" fmla="*/ 310 h 310"/>
                <a:gd name="T8" fmla="*/ 159 w 357"/>
                <a:gd name="T9" fmla="*/ 13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310">
                  <a:moveTo>
                    <a:pt x="159" y="137"/>
                  </a:moveTo>
                  <a:cubicBezTo>
                    <a:pt x="159" y="137"/>
                    <a:pt x="234" y="257"/>
                    <a:pt x="314" y="285"/>
                  </a:cubicBezTo>
                  <a:cubicBezTo>
                    <a:pt x="314" y="285"/>
                    <a:pt x="357" y="84"/>
                    <a:pt x="178" y="42"/>
                  </a:cubicBezTo>
                  <a:cubicBezTo>
                    <a:pt x="0" y="0"/>
                    <a:pt x="28" y="245"/>
                    <a:pt x="41" y="310"/>
                  </a:cubicBezTo>
                  <a:cubicBezTo>
                    <a:pt x="41" y="310"/>
                    <a:pt x="78" y="214"/>
                    <a:pt x="159" y="137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50">
              <a:extLst>
                <a:ext uri="{FF2B5EF4-FFF2-40B4-BE49-F238E27FC236}">
                  <a16:creationId xmlns="" xmlns:a16="http://schemas.microsoft.com/office/drawing/2014/main" id="{46890D39-A53C-48C0-BEC0-652A64312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4438" y="2682875"/>
              <a:ext cx="195263" cy="90488"/>
            </a:xfrm>
            <a:custGeom>
              <a:avLst/>
              <a:gdLst>
                <a:gd name="T0" fmla="*/ 0 w 125"/>
                <a:gd name="T1" fmla="*/ 0 h 58"/>
                <a:gd name="T2" fmla="*/ 125 w 125"/>
                <a:gd name="T3" fmla="*/ 6 h 58"/>
                <a:gd name="T4" fmla="*/ 69 w 125"/>
                <a:gd name="T5" fmla="*/ 48 h 58"/>
                <a:gd name="T6" fmla="*/ 0 w 125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58">
                  <a:moveTo>
                    <a:pt x="0" y="0"/>
                  </a:moveTo>
                  <a:cubicBezTo>
                    <a:pt x="0" y="0"/>
                    <a:pt x="55" y="58"/>
                    <a:pt x="125" y="6"/>
                  </a:cubicBezTo>
                  <a:cubicBezTo>
                    <a:pt x="125" y="6"/>
                    <a:pt x="119" y="43"/>
                    <a:pt x="69" y="48"/>
                  </a:cubicBezTo>
                  <a:cubicBezTo>
                    <a:pt x="19" y="5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77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Freeform 51">
              <a:extLst>
                <a:ext uri="{FF2B5EF4-FFF2-40B4-BE49-F238E27FC236}">
                  <a16:creationId xmlns="" xmlns:a16="http://schemas.microsoft.com/office/drawing/2014/main" id="{59FBDBAD-3D79-439D-9938-09BA3AB56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96488" y="2038350"/>
              <a:ext cx="334963" cy="141288"/>
            </a:xfrm>
            <a:custGeom>
              <a:avLst/>
              <a:gdLst>
                <a:gd name="T0" fmla="*/ 0 w 213"/>
                <a:gd name="T1" fmla="*/ 91 h 91"/>
                <a:gd name="T2" fmla="*/ 107 w 213"/>
                <a:gd name="T3" fmla="*/ 11 h 91"/>
                <a:gd name="T4" fmla="*/ 213 w 213"/>
                <a:gd name="T5" fmla="*/ 66 h 91"/>
                <a:gd name="T6" fmla="*/ 107 w 213"/>
                <a:gd name="T7" fmla="*/ 0 h 91"/>
                <a:gd name="T8" fmla="*/ 0 w 213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91">
                  <a:moveTo>
                    <a:pt x="0" y="91"/>
                  </a:moveTo>
                  <a:cubicBezTo>
                    <a:pt x="0" y="91"/>
                    <a:pt x="40" y="15"/>
                    <a:pt x="107" y="11"/>
                  </a:cubicBezTo>
                  <a:cubicBezTo>
                    <a:pt x="174" y="8"/>
                    <a:pt x="213" y="66"/>
                    <a:pt x="213" y="66"/>
                  </a:cubicBezTo>
                  <a:cubicBezTo>
                    <a:pt x="213" y="66"/>
                    <a:pt x="187" y="0"/>
                    <a:pt x="107" y="0"/>
                  </a:cubicBezTo>
                  <a:cubicBezTo>
                    <a:pt x="26" y="0"/>
                    <a:pt x="0" y="91"/>
                    <a:pt x="0" y="91"/>
                  </a:cubicBezTo>
                  <a:close/>
                </a:path>
              </a:pathLst>
            </a:custGeom>
            <a:solidFill>
              <a:srgbClr val="2334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52">
              <a:extLst>
                <a:ext uri="{FF2B5EF4-FFF2-40B4-BE49-F238E27FC236}">
                  <a16:creationId xmlns="" xmlns:a16="http://schemas.microsoft.com/office/drawing/2014/main" id="{6C604A27-8F77-4D22-8B15-1FE210BA4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2784475"/>
              <a:ext cx="334963" cy="254000"/>
            </a:xfrm>
            <a:custGeom>
              <a:avLst/>
              <a:gdLst>
                <a:gd name="T0" fmla="*/ 214 w 214"/>
                <a:gd name="T1" fmla="*/ 21 h 162"/>
                <a:gd name="T2" fmla="*/ 106 w 214"/>
                <a:gd name="T3" fmla="*/ 158 h 162"/>
                <a:gd name="T4" fmla="*/ 22 w 214"/>
                <a:gd name="T5" fmla="*/ 31 h 162"/>
                <a:gd name="T6" fmla="*/ 214 w 214"/>
                <a:gd name="T7" fmla="*/ 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" h="162">
                  <a:moveTo>
                    <a:pt x="214" y="21"/>
                  </a:moveTo>
                  <a:cubicBezTo>
                    <a:pt x="214" y="21"/>
                    <a:pt x="211" y="155"/>
                    <a:pt x="106" y="158"/>
                  </a:cubicBezTo>
                  <a:cubicBezTo>
                    <a:pt x="0" y="162"/>
                    <a:pt x="22" y="31"/>
                    <a:pt x="22" y="31"/>
                  </a:cubicBezTo>
                  <a:cubicBezTo>
                    <a:pt x="22" y="31"/>
                    <a:pt x="99" y="0"/>
                    <a:pt x="214" y="21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Rectangle 53">
              <a:extLst>
                <a:ext uri="{FF2B5EF4-FFF2-40B4-BE49-F238E27FC236}">
                  <a16:creationId xmlns="" xmlns:a16="http://schemas.microsoft.com/office/drawing/2014/main" id="{0ED54EB0-510D-48DB-9999-85F66E251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61750" y="3898900"/>
              <a:ext cx="66675" cy="2136775"/>
            </a:xfrm>
            <a:prstGeom prst="rect">
              <a:avLst/>
            </a:prstGeom>
            <a:solidFill>
              <a:srgbClr val="807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Rectangle 54">
              <a:extLst>
                <a:ext uri="{FF2B5EF4-FFF2-40B4-BE49-F238E27FC236}">
                  <a16:creationId xmlns="" xmlns:a16="http://schemas.microsoft.com/office/drawing/2014/main" id="{043EB40D-BBA5-45E6-A827-DBB821156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61425" y="3898900"/>
              <a:ext cx="69850" cy="2136775"/>
            </a:xfrm>
            <a:prstGeom prst="rect">
              <a:avLst/>
            </a:prstGeom>
            <a:solidFill>
              <a:srgbClr val="8071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047D5009-69B1-4339-8CFF-3600E4CC5A19}"/>
              </a:ext>
            </a:extLst>
          </p:cNvPr>
          <p:cNvGrpSpPr/>
          <p:nvPr/>
        </p:nvGrpSpPr>
        <p:grpSpPr>
          <a:xfrm>
            <a:off x="9342889" y="770729"/>
            <a:ext cx="1325110" cy="1100934"/>
            <a:chOff x="8739020" y="942055"/>
            <a:chExt cx="1325110" cy="1100934"/>
          </a:xfrm>
        </p:grpSpPr>
        <p:grpSp>
          <p:nvGrpSpPr>
            <p:cNvPr id="79" name="Group 78">
              <a:extLst>
                <a:ext uri="{FF2B5EF4-FFF2-40B4-BE49-F238E27FC236}">
                  <a16:creationId xmlns="" xmlns:a16="http://schemas.microsoft.com/office/drawing/2014/main" id="{8D870737-BE3B-4237-8935-31E4D7935970}"/>
                </a:ext>
              </a:extLst>
            </p:cNvPr>
            <p:cNvGrpSpPr/>
            <p:nvPr/>
          </p:nvGrpSpPr>
          <p:grpSpPr>
            <a:xfrm flipH="1">
              <a:off x="8739020" y="942055"/>
              <a:ext cx="1325110" cy="1100934"/>
              <a:chOff x="8874917" y="1399822"/>
              <a:chExt cx="1325110" cy="1100934"/>
            </a:xfrm>
          </p:grpSpPr>
          <p:sp>
            <p:nvSpPr>
              <p:cNvPr id="80" name="Isosceles Triangle 79">
                <a:extLst>
                  <a:ext uri="{FF2B5EF4-FFF2-40B4-BE49-F238E27FC236}">
                    <a16:creationId xmlns="" xmlns:a16="http://schemas.microsoft.com/office/drawing/2014/main" id="{7601BE53-E19A-4E6B-94B9-2E40F7342AF0}"/>
                  </a:ext>
                </a:extLst>
              </p:cNvPr>
              <p:cNvSpPr/>
              <p:nvPr/>
            </p:nvSpPr>
            <p:spPr>
              <a:xfrm rot="10800000">
                <a:off x="9092347" y="2412256"/>
                <a:ext cx="326288" cy="88500"/>
              </a:xfrm>
              <a:prstGeom prst="triangle">
                <a:avLst/>
              </a:prstGeom>
              <a:solidFill>
                <a:srgbClr val="6943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81" name="Rectangle: Rounded Corners 80">
                <a:extLst>
                  <a:ext uri="{FF2B5EF4-FFF2-40B4-BE49-F238E27FC236}">
                    <a16:creationId xmlns="" xmlns:a16="http://schemas.microsoft.com/office/drawing/2014/main" id="{B64FD776-C0C3-4FD8-87A3-CC6F78CACA4C}"/>
                  </a:ext>
                </a:extLst>
              </p:cNvPr>
              <p:cNvSpPr/>
              <p:nvPr/>
            </p:nvSpPr>
            <p:spPr>
              <a:xfrm>
                <a:off x="8874917" y="1399822"/>
                <a:ext cx="1325110" cy="1021559"/>
              </a:xfrm>
              <a:prstGeom prst="roundRect">
                <a:avLst>
                  <a:gd name="adj" fmla="val 23427"/>
                </a:avLst>
              </a:prstGeom>
              <a:gradFill>
                <a:gsLst>
                  <a:gs pos="0">
                    <a:srgbClr val="754A7D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  <a:effectLst>
                <a:outerShdw dist="38100" dir="16200000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="" xmlns:a16="http://schemas.microsoft.com/office/drawing/2014/main" id="{CFD4E023-4C63-4A16-8152-6836C457A1A2}"/>
                </a:ext>
              </a:extLst>
            </p:cNvPr>
            <p:cNvGrpSpPr/>
            <p:nvPr/>
          </p:nvGrpSpPr>
          <p:grpSpPr>
            <a:xfrm>
              <a:off x="8964800" y="1357141"/>
              <a:ext cx="873551" cy="207262"/>
              <a:chOff x="7939088" y="1184275"/>
              <a:chExt cx="1090612" cy="258763"/>
            </a:xfrm>
          </p:grpSpPr>
          <p:sp>
            <p:nvSpPr>
              <p:cNvPr id="27" name="Freeform 20">
                <a:extLst>
                  <a:ext uri="{FF2B5EF4-FFF2-40B4-BE49-F238E27FC236}">
                    <a16:creationId xmlns="" xmlns:a16="http://schemas.microsoft.com/office/drawing/2014/main" id="{80456A53-EB1F-41F1-A618-C3711A05B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61363" y="1185863"/>
                <a:ext cx="257175" cy="255588"/>
              </a:xfrm>
              <a:custGeom>
                <a:avLst/>
                <a:gdLst>
                  <a:gd name="T0" fmla="*/ 0 w 164"/>
                  <a:gd name="T1" fmla="*/ 82 h 164"/>
                  <a:gd name="T2" fmla="*/ 81 w 164"/>
                  <a:gd name="T3" fmla="*/ 164 h 164"/>
                  <a:gd name="T4" fmla="*/ 164 w 164"/>
                  <a:gd name="T5" fmla="*/ 82 h 164"/>
                  <a:gd name="T6" fmla="*/ 82 w 164"/>
                  <a:gd name="T7" fmla="*/ 0 h 164"/>
                  <a:gd name="T8" fmla="*/ 0 w 164"/>
                  <a:gd name="T9" fmla="*/ 8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164">
                    <a:moveTo>
                      <a:pt x="0" y="82"/>
                    </a:moveTo>
                    <a:cubicBezTo>
                      <a:pt x="0" y="127"/>
                      <a:pt x="36" y="164"/>
                      <a:pt x="81" y="164"/>
                    </a:cubicBezTo>
                    <a:cubicBezTo>
                      <a:pt x="127" y="164"/>
                      <a:pt x="163" y="128"/>
                      <a:pt x="164" y="82"/>
                    </a:cubicBezTo>
                    <a:cubicBezTo>
                      <a:pt x="164" y="37"/>
                      <a:pt x="127" y="0"/>
                      <a:pt x="82" y="0"/>
                    </a:cubicBezTo>
                    <a:cubicBezTo>
                      <a:pt x="37" y="0"/>
                      <a:pt x="0" y="37"/>
                      <a:pt x="0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8" name="Freeform 21">
                <a:extLst>
                  <a:ext uri="{FF2B5EF4-FFF2-40B4-BE49-F238E27FC236}">
                    <a16:creationId xmlns="" xmlns:a16="http://schemas.microsoft.com/office/drawing/2014/main" id="{E51A5470-6117-40E6-9944-FE9D748888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9088" y="1184275"/>
                <a:ext cx="257175" cy="255588"/>
              </a:xfrm>
              <a:custGeom>
                <a:avLst/>
                <a:gdLst>
                  <a:gd name="T0" fmla="*/ 1 w 165"/>
                  <a:gd name="T1" fmla="*/ 82 h 164"/>
                  <a:gd name="T2" fmla="*/ 82 w 165"/>
                  <a:gd name="T3" fmla="*/ 164 h 164"/>
                  <a:gd name="T4" fmla="*/ 164 w 165"/>
                  <a:gd name="T5" fmla="*/ 83 h 164"/>
                  <a:gd name="T6" fmla="*/ 83 w 165"/>
                  <a:gd name="T7" fmla="*/ 0 h 164"/>
                  <a:gd name="T8" fmla="*/ 1 w 165"/>
                  <a:gd name="T9" fmla="*/ 8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64">
                    <a:moveTo>
                      <a:pt x="1" y="82"/>
                    </a:moveTo>
                    <a:cubicBezTo>
                      <a:pt x="0" y="127"/>
                      <a:pt x="37" y="164"/>
                      <a:pt x="82" y="164"/>
                    </a:cubicBezTo>
                    <a:cubicBezTo>
                      <a:pt x="128" y="164"/>
                      <a:pt x="164" y="128"/>
                      <a:pt x="164" y="83"/>
                    </a:cubicBezTo>
                    <a:cubicBezTo>
                      <a:pt x="165" y="37"/>
                      <a:pt x="128" y="1"/>
                      <a:pt x="83" y="0"/>
                    </a:cubicBezTo>
                    <a:cubicBezTo>
                      <a:pt x="38" y="0"/>
                      <a:pt x="1" y="37"/>
                      <a:pt x="1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9" name="Freeform 22">
                <a:extLst>
                  <a:ext uri="{FF2B5EF4-FFF2-40B4-BE49-F238E27FC236}">
                    <a16:creationId xmlns="" xmlns:a16="http://schemas.microsoft.com/office/drawing/2014/main" id="{48FAB477-93E7-4604-A091-B48A65E6E1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2525" y="1187450"/>
                <a:ext cx="257175" cy="255588"/>
              </a:xfrm>
              <a:custGeom>
                <a:avLst/>
                <a:gdLst>
                  <a:gd name="T0" fmla="*/ 0 w 164"/>
                  <a:gd name="T1" fmla="*/ 82 h 164"/>
                  <a:gd name="T2" fmla="*/ 81 w 164"/>
                  <a:gd name="T3" fmla="*/ 164 h 164"/>
                  <a:gd name="T4" fmla="*/ 164 w 164"/>
                  <a:gd name="T5" fmla="*/ 82 h 164"/>
                  <a:gd name="T6" fmla="*/ 82 w 164"/>
                  <a:gd name="T7" fmla="*/ 0 h 164"/>
                  <a:gd name="T8" fmla="*/ 0 w 164"/>
                  <a:gd name="T9" fmla="*/ 8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164">
                    <a:moveTo>
                      <a:pt x="0" y="82"/>
                    </a:moveTo>
                    <a:cubicBezTo>
                      <a:pt x="0" y="127"/>
                      <a:pt x="36" y="164"/>
                      <a:pt x="81" y="164"/>
                    </a:cubicBezTo>
                    <a:cubicBezTo>
                      <a:pt x="127" y="164"/>
                      <a:pt x="163" y="128"/>
                      <a:pt x="164" y="82"/>
                    </a:cubicBezTo>
                    <a:cubicBezTo>
                      <a:pt x="164" y="37"/>
                      <a:pt x="127" y="0"/>
                      <a:pt x="82" y="0"/>
                    </a:cubicBezTo>
                    <a:cubicBezTo>
                      <a:pt x="37" y="0"/>
                      <a:pt x="0" y="37"/>
                      <a:pt x="0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127" name="Group 126">
            <a:extLst>
              <a:ext uri="{FF2B5EF4-FFF2-40B4-BE49-F238E27FC236}">
                <a16:creationId xmlns="" xmlns:a16="http://schemas.microsoft.com/office/drawing/2014/main" id="{842FD2D9-BA13-4F21-8F01-7FC4B35F45EF}"/>
              </a:ext>
            </a:extLst>
          </p:cNvPr>
          <p:cNvGrpSpPr/>
          <p:nvPr/>
        </p:nvGrpSpPr>
        <p:grpSpPr>
          <a:xfrm flipH="1">
            <a:off x="1553373" y="1571522"/>
            <a:ext cx="1325110" cy="1100934"/>
            <a:chOff x="8739020" y="942055"/>
            <a:chExt cx="1325110" cy="1100934"/>
          </a:xfrm>
        </p:grpSpPr>
        <p:grpSp>
          <p:nvGrpSpPr>
            <p:cNvPr id="128" name="Group 127">
              <a:extLst>
                <a:ext uri="{FF2B5EF4-FFF2-40B4-BE49-F238E27FC236}">
                  <a16:creationId xmlns="" xmlns:a16="http://schemas.microsoft.com/office/drawing/2014/main" id="{A8894A72-CB30-4E59-A155-E161B35EBAFB}"/>
                </a:ext>
              </a:extLst>
            </p:cNvPr>
            <p:cNvGrpSpPr/>
            <p:nvPr/>
          </p:nvGrpSpPr>
          <p:grpSpPr>
            <a:xfrm flipH="1">
              <a:off x="8739020" y="942055"/>
              <a:ext cx="1325110" cy="1100934"/>
              <a:chOff x="8874917" y="1399822"/>
              <a:chExt cx="1325110" cy="1100934"/>
            </a:xfrm>
          </p:grpSpPr>
          <p:sp>
            <p:nvSpPr>
              <p:cNvPr id="133" name="Isosceles Triangle 132">
                <a:extLst>
                  <a:ext uri="{FF2B5EF4-FFF2-40B4-BE49-F238E27FC236}">
                    <a16:creationId xmlns="" xmlns:a16="http://schemas.microsoft.com/office/drawing/2014/main" id="{38FE272B-6ECF-406B-B3AC-8D8874F30349}"/>
                  </a:ext>
                </a:extLst>
              </p:cNvPr>
              <p:cNvSpPr/>
              <p:nvPr/>
            </p:nvSpPr>
            <p:spPr>
              <a:xfrm rot="10800000">
                <a:off x="9092347" y="2412256"/>
                <a:ext cx="326288" cy="88500"/>
              </a:xfrm>
              <a:prstGeom prst="triangle">
                <a:avLst/>
              </a:prstGeom>
              <a:solidFill>
                <a:srgbClr val="6943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4" name="Rectangle: Rounded Corners 133">
                <a:extLst>
                  <a:ext uri="{FF2B5EF4-FFF2-40B4-BE49-F238E27FC236}">
                    <a16:creationId xmlns="" xmlns:a16="http://schemas.microsoft.com/office/drawing/2014/main" id="{F20CD320-5564-4370-947D-33AC9363ED3E}"/>
                  </a:ext>
                </a:extLst>
              </p:cNvPr>
              <p:cNvSpPr/>
              <p:nvPr/>
            </p:nvSpPr>
            <p:spPr>
              <a:xfrm>
                <a:off x="8874917" y="1399822"/>
                <a:ext cx="1325110" cy="1021559"/>
              </a:xfrm>
              <a:prstGeom prst="roundRect">
                <a:avLst>
                  <a:gd name="adj" fmla="val 23427"/>
                </a:avLst>
              </a:prstGeom>
              <a:gradFill>
                <a:gsLst>
                  <a:gs pos="0">
                    <a:srgbClr val="754A7D"/>
                  </a:gs>
                  <a:gs pos="100000">
                    <a:srgbClr val="61E5CB"/>
                  </a:gs>
                </a:gsLst>
                <a:lin ang="18900000" scaled="1"/>
              </a:gradFill>
              <a:ln>
                <a:noFill/>
              </a:ln>
              <a:effectLst>
                <a:outerShdw dist="38100" dir="16200000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="" xmlns:a16="http://schemas.microsoft.com/office/drawing/2014/main" id="{2F14DC83-55C7-4801-B2FC-96B31EE7192C}"/>
                </a:ext>
              </a:extLst>
            </p:cNvPr>
            <p:cNvGrpSpPr/>
            <p:nvPr/>
          </p:nvGrpSpPr>
          <p:grpSpPr>
            <a:xfrm>
              <a:off x="8964800" y="1357141"/>
              <a:ext cx="873551" cy="207262"/>
              <a:chOff x="7939088" y="1184275"/>
              <a:chExt cx="1090612" cy="258763"/>
            </a:xfrm>
          </p:grpSpPr>
          <p:sp>
            <p:nvSpPr>
              <p:cNvPr id="130" name="Freeform 20">
                <a:extLst>
                  <a:ext uri="{FF2B5EF4-FFF2-40B4-BE49-F238E27FC236}">
                    <a16:creationId xmlns="" xmlns:a16="http://schemas.microsoft.com/office/drawing/2014/main" id="{86CBB346-D833-45F1-9B38-BFE8867C02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61363" y="1185863"/>
                <a:ext cx="257175" cy="255588"/>
              </a:xfrm>
              <a:custGeom>
                <a:avLst/>
                <a:gdLst>
                  <a:gd name="T0" fmla="*/ 0 w 164"/>
                  <a:gd name="T1" fmla="*/ 82 h 164"/>
                  <a:gd name="T2" fmla="*/ 81 w 164"/>
                  <a:gd name="T3" fmla="*/ 164 h 164"/>
                  <a:gd name="T4" fmla="*/ 164 w 164"/>
                  <a:gd name="T5" fmla="*/ 82 h 164"/>
                  <a:gd name="T6" fmla="*/ 82 w 164"/>
                  <a:gd name="T7" fmla="*/ 0 h 164"/>
                  <a:gd name="T8" fmla="*/ 0 w 164"/>
                  <a:gd name="T9" fmla="*/ 8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164">
                    <a:moveTo>
                      <a:pt x="0" y="82"/>
                    </a:moveTo>
                    <a:cubicBezTo>
                      <a:pt x="0" y="127"/>
                      <a:pt x="36" y="164"/>
                      <a:pt x="81" y="164"/>
                    </a:cubicBezTo>
                    <a:cubicBezTo>
                      <a:pt x="127" y="164"/>
                      <a:pt x="163" y="128"/>
                      <a:pt x="164" y="82"/>
                    </a:cubicBezTo>
                    <a:cubicBezTo>
                      <a:pt x="164" y="37"/>
                      <a:pt x="127" y="0"/>
                      <a:pt x="82" y="0"/>
                    </a:cubicBezTo>
                    <a:cubicBezTo>
                      <a:pt x="37" y="0"/>
                      <a:pt x="0" y="37"/>
                      <a:pt x="0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1" name="Freeform 21">
                <a:extLst>
                  <a:ext uri="{FF2B5EF4-FFF2-40B4-BE49-F238E27FC236}">
                    <a16:creationId xmlns="" xmlns:a16="http://schemas.microsoft.com/office/drawing/2014/main" id="{8C620413-8A2A-4F94-9CBC-0F499F2EF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9088" y="1184275"/>
                <a:ext cx="257175" cy="255588"/>
              </a:xfrm>
              <a:custGeom>
                <a:avLst/>
                <a:gdLst>
                  <a:gd name="T0" fmla="*/ 1 w 165"/>
                  <a:gd name="T1" fmla="*/ 82 h 164"/>
                  <a:gd name="T2" fmla="*/ 82 w 165"/>
                  <a:gd name="T3" fmla="*/ 164 h 164"/>
                  <a:gd name="T4" fmla="*/ 164 w 165"/>
                  <a:gd name="T5" fmla="*/ 83 h 164"/>
                  <a:gd name="T6" fmla="*/ 83 w 165"/>
                  <a:gd name="T7" fmla="*/ 0 h 164"/>
                  <a:gd name="T8" fmla="*/ 1 w 165"/>
                  <a:gd name="T9" fmla="*/ 8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164">
                    <a:moveTo>
                      <a:pt x="1" y="82"/>
                    </a:moveTo>
                    <a:cubicBezTo>
                      <a:pt x="0" y="127"/>
                      <a:pt x="37" y="164"/>
                      <a:pt x="82" y="164"/>
                    </a:cubicBezTo>
                    <a:cubicBezTo>
                      <a:pt x="128" y="164"/>
                      <a:pt x="164" y="128"/>
                      <a:pt x="164" y="83"/>
                    </a:cubicBezTo>
                    <a:cubicBezTo>
                      <a:pt x="165" y="37"/>
                      <a:pt x="128" y="1"/>
                      <a:pt x="83" y="0"/>
                    </a:cubicBezTo>
                    <a:cubicBezTo>
                      <a:pt x="38" y="0"/>
                      <a:pt x="1" y="37"/>
                      <a:pt x="1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2" name="Freeform 22">
                <a:extLst>
                  <a:ext uri="{FF2B5EF4-FFF2-40B4-BE49-F238E27FC236}">
                    <a16:creationId xmlns="" xmlns:a16="http://schemas.microsoft.com/office/drawing/2014/main" id="{23DDEC2F-98CC-4A84-AA6C-B457C44BC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72525" y="1187450"/>
                <a:ext cx="257175" cy="255588"/>
              </a:xfrm>
              <a:custGeom>
                <a:avLst/>
                <a:gdLst>
                  <a:gd name="T0" fmla="*/ 0 w 164"/>
                  <a:gd name="T1" fmla="*/ 82 h 164"/>
                  <a:gd name="T2" fmla="*/ 81 w 164"/>
                  <a:gd name="T3" fmla="*/ 164 h 164"/>
                  <a:gd name="T4" fmla="*/ 164 w 164"/>
                  <a:gd name="T5" fmla="*/ 82 h 164"/>
                  <a:gd name="T6" fmla="*/ 82 w 164"/>
                  <a:gd name="T7" fmla="*/ 0 h 164"/>
                  <a:gd name="T8" fmla="*/ 0 w 164"/>
                  <a:gd name="T9" fmla="*/ 82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164">
                    <a:moveTo>
                      <a:pt x="0" y="82"/>
                    </a:moveTo>
                    <a:cubicBezTo>
                      <a:pt x="0" y="127"/>
                      <a:pt x="36" y="164"/>
                      <a:pt x="81" y="164"/>
                    </a:cubicBezTo>
                    <a:cubicBezTo>
                      <a:pt x="127" y="164"/>
                      <a:pt x="163" y="128"/>
                      <a:pt x="164" y="82"/>
                    </a:cubicBezTo>
                    <a:cubicBezTo>
                      <a:pt x="164" y="37"/>
                      <a:pt x="127" y="0"/>
                      <a:pt x="82" y="0"/>
                    </a:cubicBezTo>
                    <a:cubicBezTo>
                      <a:pt x="37" y="0"/>
                      <a:pt x="0" y="37"/>
                      <a:pt x="0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161" name="Group 160">
            <a:extLst>
              <a:ext uri="{FF2B5EF4-FFF2-40B4-BE49-F238E27FC236}">
                <a16:creationId xmlns="" xmlns:a16="http://schemas.microsoft.com/office/drawing/2014/main" id="{170A017C-6D72-4EB2-93FE-58E9F1FE561C}"/>
              </a:ext>
            </a:extLst>
          </p:cNvPr>
          <p:cNvGrpSpPr/>
          <p:nvPr/>
        </p:nvGrpSpPr>
        <p:grpSpPr>
          <a:xfrm>
            <a:off x="193676" y="2120902"/>
            <a:ext cx="2659065" cy="4275142"/>
            <a:chOff x="193676" y="2120902"/>
            <a:chExt cx="2659065" cy="4275142"/>
          </a:xfrm>
        </p:grpSpPr>
        <p:grpSp>
          <p:nvGrpSpPr>
            <p:cNvPr id="122" name="Group 121">
              <a:extLst>
                <a:ext uri="{FF2B5EF4-FFF2-40B4-BE49-F238E27FC236}">
                  <a16:creationId xmlns="" xmlns:a16="http://schemas.microsoft.com/office/drawing/2014/main" id="{3A04827A-7102-4D12-A0C4-B38243FB219E}"/>
                </a:ext>
              </a:extLst>
            </p:cNvPr>
            <p:cNvGrpSpPr/>
            <p:nvPr/>
          </p:nvGrpSpPr>
          <p:grpSpPr>
            <a:xfrm flipH="1">
              <a:off x="193676" y="2120902"/>
              <a:ext cx="2659065" cy="4275142"/>
              <a:chOff x="193676" y="2120902"/>
              <a:chExt cx="2659065" cy="4275142"/>
            </a:xfrm>
          </p:grpSpPr>
          <p:sp>
            <p:nvSpPr>
              <p:cNvPr id="94" name="Freeform 58">
                <a:extLst>
                  <a:ext uri="{FF2B5EF4-FFF2-40B4-BE49-F238E27FC236}">
                    <a16:creationId xmlns="" xmlns:a16="http://schemas.microsoft.com/office/drawing/2014/main" id="{06EDB292-764B-46FB-9B88-168735CD45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6" y="2897190"/>
                <a:ext cx="552451" cy="442913"/>
              </a:xfrm>
              <a:custGeom>
                <a:avLst/>
                <a:gdLst>
                  <a:gd name="T0" fmla="*/ 164 w 164"/>
                  <a:gd name="T1" fmla="*/ 106 h 132"/>
                  <a:gd name="T2" fmla="*/ 132 w 164"/>
                  <a:gd name="T3" fmla="*/ 75 h 132"/>
                  <a:gd name="T4" fmla="*/ 102 w 164"/>
                  <a:gd name="T5" fmla="*/ 22 h 132"/>
                  <a:gd name="T6" fmla="*/ 51 w 164"/>
                  <a:gd name="T7" fmla="*/ 1 h 132"/>
                  <a:gd name="T8" fmla="*/ 5 w 164"/>
                  <a:gd name="T9" fmla="*/ 9 h 132"/>
                  <a:gd name="T10" fmla="*/ 45 w 164"/>
                  <a:gd name="T11" fmla="*/ 17 h 132"/>
                  <a:gd name="T12" fmla="*/ 50 w 164"/>
                  <a:gd name="T13" fmla="*/ 20 h 132"/>
                  <a:gd name="T14" fmla="*/ 47 w 164"/>
                  <a:gd name="T15" fmla="*/ 32 h 132"/>
                  <a:gd name="T16" fmla="*/ 42 w 164"/>
                  <a:gd name="T17" fmla="*/ 51 h 132"/>
                  <a:gd name="T18" fmla="*/ 44 w 164"/>
                  <a:gd name="T19" fmla="*/ 66 h 132"/>
                  <a:gd name="T20" fmla="*/ 72 w 164"/>
                  <a:gd name="T21" fmla="*/ 83 h 132"/>
                  <a:gd name="T22" fmla="*/ 99 w 164"/>
                  <a:gd name="T23" fmla="*/ 106 h 132"/>
                  <a:gd name="T24" fmla="*/ 140 w 164"/>
                  <a:gd name="T25" fmla="*/ 132 h 132"/>
                  <a:gd name="T26" fmla="*/ 164 w 164"/>
                  <a:gd name="T27" fmla="*/ 10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4" h="132">
                    <a:moveTo>
                      <a:pt x="164" y="106"/>
                    </a:moveTo>
                    <a:cubicBezTo>
                      <a:pt x="164" y="106"/>
                      <a:pt x="133" y="84"/>
                      <a:pt x="132" y="75"/>
                    </a:cubicBezTo>
                    <a:cubicBezTo>
                      <a:pt x="131" y="66"/>
                      <a:pt x="109" y="29"/>
                      <a:pt x="102" y="22"/>
                    </a:cubicBezTo>
                    <a:cubicBezTo>
                      <a:pt x="95" y="14"/>
                      <a:pt x="59" y="2"/>
                      <a:pt x="51" y="1"/>
                    </a:cubicBezTo>
                    <a:cubicBezTo>
                      <a:pt x="44" y="0"/>
                      <a:pt x="0" y="3"/>
                      <a:pt x="5" y="9"/>
                    </a:cubicBezTo>
                    <a:cubicBezTo>
                      <a:pt x="11" y="15"/>
                      <a:pt x="39" y="13"/>
                      <a:pt x="45" y="17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0"/>
                      <a:pt x="45" y="27"/>
                      <a:pt x="47" y="32"/>
                    </a:cubicBezTo>
                    <a:cubicBezTo>
                      <a:pt x="49" y="36"/>
                      <a:pt x="37" y="43"/>
                      <a:pt x="42" y="51"/>
                    </a:cubicBezTo>
                    <a:cubicBezTo>
                      <a:pt x="46" y="59"/>
                      <a:pt x="40" y="58"/>
                      <a:pt x="44" y="66"/>
                    </a:cubicBezTo>
                    <a:cubicBezTo>
                      <a:pt x="51" y="79"/>
                      <a:pt x="67" y="87"/>
                      <a:pt x="72" y="83"/>
                    </a:cubicBezTo>
                    <a:cubicBezTo>
                      <a:pt x="75" y="91"/>
                      <a:pt x="87" y="107"/>
                      <a:pt x="99" y="106"/>
                    </a:cubicBezTo>
                    <a:cubicBezTo>
                      <a:pt x="111" y="105"/>
                      <a:pt x="140" y="132"/>
                      <a:pt x="140" y="132"/>
                    </a:cubicBezTo>
                    <a:cubicBezTo>
                      <a:pt x="164" y="106"/>
                      <a:pt x="164" y="106"/>
                      <a:pt x="164" y="106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5" name="Freeform 59">
                <a:extLst>
                  <a:ext uri="{FF2B5EF4-FFF2-40B4-BE49-F238E27FC236}">
                    <a16:creationId xmlns="" xmlns:a16="http://schemas.microsoft.com/office/drawing/2014/main" id="{507C9559-D7A2-4AD3-96C9-40E23C8E0E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953" y="2732090"/>
                <a:ext cx="546101" cy="514351"/>
              </a:xfrm>
              <a:custGeom>
                <a:avLst/>
                <a:gdLst>
                  <a:gd name="T0" fmla="*/ 131 w 162"/>
                  <a:gd name="T1" fmla="*/ 0 h 153"/>
                  <a:gd name="T2" fmla="*/ 137 w 162"/>
                  <a:gd name="T3" fmla="*/ 62 h 153"/>
                  <a:gd name="T4" fmla="*/ 162 w 162"/>
                  <a:gd name="T5" fmla="*/ 67 h 153"/>
                  <a:gd name="T6" fmla="*/ 87 w 162"/>
                  <a:gd name="T7" fmla="*/ 149 h 153"/>
                  <a:gd name="T8" fmla="*/ 18 w 162"/>
                  <a:gd name="T9" fmla="*/ 75 h 153"/>
                  <a:gd name="T10" fmla="*/ 54 w 162"/>
                  <a:gd name="T11" fmla="*/ 63 h 153"/>
                  <a:gd name="T12" fmla="*/ 52 w 162"/>
                  <a:gd name="T13" fmla="*/ 34 h 153"/>
                  <a:gd name="T14" fmla="*/ 131 w 162"/>
                  <a:gd name="T15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53">
                    <a:moveTo>
                      <a:pt x="131" y="0"/>
                    </a:moveTo>
                    <a:cubicBezTo>
                      <a:pt x="132" y="21"/>
                      <a:pt x="131" y="57"/>
                      <a:pt x="137" y="62"/>
                    </a:cubicBezTo>
                    <a:cubicBezTo>
                      <a:pt x="143" y="68"/>
                      <a:pt x="162" y="67"/>
                      <a:pt x="162" y="67"/>
                    </a:cubicBezTo>
                    <a:cubicBezTo>
                      <a:pt x="162" y="67"/>
                      <a:pt x="93" y="153"/>
                      <a:pt x="87" y="149"/>
                    </a:cubicBezTo>
                    <a:cubicBezTo>
                      <a:pt x="81" y="144"/>
                      <a:pt x="0" y="78"/>
                      <a:pt x="18" y="75"/>
                    </a:cubicBezTo>
                    <a:cubicBezTo>
                      <a:pt x="37" y="71"/>
                      <a:pt x="54" y="72"/>
                      <a:pt x="54" y="63"/>
                    </a:cubicBezTo>
                    <a:cubicBezTo>
                      <a:pt x="53" y="53"/>
                      <a:pt x="53" y="44"/>
                      <a:pt x="52" y="34"/>
                    </a:cubicBezTo>
                    <a:cubicBezTo>
                      <a:pt x="131" y="0"/>
                      <a:pt x="131" y="0"/>
                      <a:pt x="131" y="0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6" name="Freeform 60">
                <a:extLst>
                  <a:ext uri="{FF2B5EF4-FFF2-40B4-BE49-F238E27FC236}">
                    <a16:creationId xmlns="" xmlns:a16="http://schemas.microsoft.com/office/drawing/2014/main" id="{3B50B615-D028-4C77-A905-58A2755FC3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8477" y="2951165"/>
                <a:ext cx="1006476" cy="1387476"/>
              </a:xfrm>
              <a:custGeom>
                <a:avLst/>
                <a:gdLst>
                  <a:gd name="T0" fmla="*/ 244 w 299"/>
                  <a:gd name="T1" fmla="*/ 397 h 413"/>
                  <a:gd name="T2" fmla="*/ 80 w 299"/>
                  <a:gd name="T3" fmla="*/ 413 h 413"/>
                  <a:gd name="T4" fmla="*/ 51 w 299"/>
                  <a:gd name="T5" fmla="*/ 397 h 413"/>
                  <a:gd name="T6" fmla="*/ 37 w 299"/>
                  <a:gd name="T7" fmla="*/ 257 h 413"/>
                  <a:gd name="T8" fmla="*/ 24 w 299"/>
                  <a:gd name="T9" fmla="*/ 198 h 413"/>
                  <a:gd name="T10" fmla="*/ 0 w 299"/>
                  <a:gd name="T11" fmla="*/ 69 h 413"/>
                  <a:gd name="T12" fmla="*/ 80 w 299"/>
                  <a:gd name="T13" fmla="*/ 5 h 413"/>
                  <a:gd name="T14" fmla="*/ 122 w 299"/>
                  <a:gd name="T15" fmla="*/ 30 h 413"/>
                  <a:gd name="T16" fmla="*/ 180 w 299"/>
                  <a:gd name="T17" fmla="*/ 0 h 413"/>
                  <a:gd name="T18" fmla="*/ 289 w 299"/>
                  <a:gd name="T19" fmla="*/ 72 h 413"/>
                  <a:gd name="T20" fmla="*/ 299 w 299"/>
                  <a:gd name="T21" fmla="*/ 247 h 413"/>
                  <a:gd name="T22" fmla="*/ 286 w 299"/>
                  <a:gd name="T23" fmla="*/ 392 h 413"/>
                  <a:gd name="T24" fmla="*/ 244 w 299"/>
                  <a:gd name="T25" fmla="*/ 397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9" h="413">
                    <a:moveTo>
                      <a:pt x="244" y="397"/>
                    </a:moveTo>
                    <a:cubicBezTo>
                      <a:pt x="244" y="397"/>
                      <a:pt x="111" y="412"/>
                      <a:pt x="80" y="413"/>
                    </a:cubicBezTo>
                    <a:cubicBezTo>
                      <a:pt x="49" y="413"/>
                      <a:pt x="51" y="397"/>
                      <a:pt x="51" y="397"/>
                    </a:cubicBezTo>
                    <a:cubicBezTo>
                      <a:pt x="49" y="364"/>
                      <a:pt x="44" y="284"/>
                      <a:pt x="37" y="257"/>
                    </a:cubicBezTo>
                    <a:cubicBezTo>
                      <a:pt x="31" y="232"/>
                      <a:pt x="29" y="222"/>
                      <a:pt x="24" y="198"/>
                    </a:cubicBezTo>
                    <a:cubicBezTo>
                      <a:pt x="12" y="145"/>
                      <a:pt x="13" y="135"/>
                      <a:pt x="0" y="69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8" y="30"/>
                      <a:pt x="122" y="30"/>
                    </a:cubicBezTo>
                    <a:cubicBezTo>
                      <a:pt x="166" y="31"/>
                      <a:pt x="180" y="0"/>
                      <a:pt x="180" y="0"/>
                    </a:cubicBezTo>
                    <a:cubicBezTo>
                      <a:pt x="289" y="72"/>
                      <a:pt x="289" y="72"/>
                      <a:pt x="289" y="72"/>
                    </a:cubicBezTo>
                    <a:cubicBezTo>
                      <a:pt x="299" y="247"/>
                      <a:pt x="299" y="247"/>
                      <a:pt x="299" y="247"/>
                    </a:cubicBezTo>
                    <a:cubicBezTo>
                      <a:pt x="286" y="392"/>
                      <a:pt x="286" y="392"/>
                      <a:pt x="286" y="392"/>
                    </a:cubicBezTo>
                    <a:cubicBezTo>
                      <a:pt x="244" y="397"/>
                      <a:pt x="244" y="397"/>
                      <a:pt x="244" y="397"/>
                    </a:cubicBezTo>
                  </a:path>
                </a:pathLst>
              </a:custGeom>
              <a:solidFill>
                <a:srgbClr val="FAA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7" name="Freeform 61">
                <a:extLst>
                  <a:ext uri="{FF2B5EF4-FFF2-40B4-BE49-F238E27FC236}">
                    <a16:creationId xmlns="" xmlns:a16="http://schemas.microsoft.com/office/drawing/2014/main" id="{C8EB32F1-D52D-4FB7-9E11-AD8C4EA80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2140" y="2278065"/>
                <a:ext cx="561976" cy="585788"/>
              </a:xfrm>
              <a:custGeom>
                <a:avLst/>
                <a:gdLst>
                  <a:gd name="T0" fmla="*/ 140 w 167"/>
                  <a:gd name="T1" fmla="*/ 117 h 174"/>
                  <a:gd name="T2" fmla="*/ 130 w 167"/>
                  <a:gd name="T3" fmla="*/ 147 h 174"/>
                  <a:gd name="T4" fmla="*/ 93 w 167"/>
                  <a:gd name="T5" fmla="*/ 173 h 174"/>
                  <a:gd name="T6" fmla="*/ 53 w 167"/>
                  <a:gd name="T7" fmla="*/ 174 h 174"/>
                  <a:gd name="T8" fmla="*/ 21 w 167"/>
                  <a:gd name="T9" fmla="*/ 167 h 174"/>
                  <a:gd name="T10" fmla="*/ 10 w 167"/>
                  <a:gd name="T11" fmla="*/ 137 h 174"/>
                  <a:gd name="T12" fmla="*/ 5 w 167"/>
                  <a:gd name="T13" fmla="*/ 98 h 174"/>
                  <a:gd name="T14" fmla="*/ 1 w 167"/>
                  <a:gd name="T15" fmla="*/ 22 h 174"/>
                  <a:gd name="T16" fmla="*/ 2 w 167"/>
                  <a:gd name="T17" fmla="*/ 11 h 174"/>
                  <a:gd name="T18" fmla="*/ 4 w 167"/>
                  <a:gd name="T19" fmla="*/ 7 h 174"/>
                  <a:gd name="T20" fmla="*/ 9 w 167"/>
                  <a:gd name="T21" fmla="*/ 5 h 174"/>
                  <a:gd name="T22" fmla="*/ 86 w 167"/>
                  <a:gd name="T23" fmla="*/ 0 h 174"/>
                  <a:gd name="T24" fmla="*/ 138 w 167"/>
                  <a:gd name="T25" fmla="*/ 14 h 174"/>
                  <a:gd name="T26" fmla="*/ 165 w 167"/>
                  <a:gd name="T27" fmla="*/ 61 h 174"/>
                  <a:gd name="T28" fmla="*/ 165 w 167"/>
                  <a:gd name="T29" fmla="*/ 6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" h="174">
                    <a:moveTo>
                      <a:pt x="140" y="117"/>
                    </a:moveTo>
                    <a:cubicBezTo>
                      <a:pt x="137" y="127"/>
                      <a:pt x="134" y="137"/>
                      <a:pt x="130" y="147"/>
                    </a:cubicBezTo>
                    <a:cubicBezTo>
                      <a:pt x="123" y="166"/>
                      <a:pt x="113" y="172"/>
                      <a:pt x="93" y="173"/>
                    </a:cubicBezTo>
                    <a:cubicBezTo>
                      <a:pt x="80" y="173"/>
                      <a:pt x="66" y="173"/>
                      <a:pt x="53" y="174"/>
                    </a:cubicBezTo>
                    <a:cubicBezTo>
                      <a:pt x="42" y="174"/>
                      <a:pt x="29" y="174"/>
                      <a:pt x="21" y="167"/>
                    </a:cubicBezTo>
                    <a:cubicBezTo>
                      <a:pt x="12" y="160"/>
                      <a:pt x="12" y="147"/>
                      <a:pt x="10" y="137"/>
                    </a:cubicBezTo>
                    <a:cubicBezTo>
                      <a:pt x="8" y="124"/>
                      <a:pt x="6" y="112"/>
                      <a:pt x="5" y="98"/>
                    </a:cubicBezTo>
                    <a:cubicBezTo>
                      <a:pt x="2" y="73"/>
                      <a:pt x="0" y="47"/>
                      <a:pt x="1" y="22"/>
                    </a:cubicBezTo>
                    <a:cubicBezTo>
                      <a:pt x="1" y="18"/>
                      <a:pt x="1" y="15"/>
                      <a:pt x="2" y="11"/>
                    </a:cubicBezTo>
                    <a:cubicBezTo>
                      <a:pt x="2" y="10"/>
                      <a:pt x="3" y="8"/>
                      <a:pt x="4" y="7"/>
                    </a:cubicBezTo>
                    <a:cubicBezTo>
                      <a:pt x="5" y="6"/>
                      <a:pt x="7" y="6"/>
                      <a:pt x="9" y="5"/>
                    </a:cubicBezTo>
                    <a:cubicBezTo>
                      <a:pt x="34" y="1"/>
                      <a:pt x="60" y="0"/>
                      <a:pt x="86" y="0"/>
                    </a:cubicBezTo>
                    <a:cubicBezTo>
                      <a:pt x="104" y="1"/>
                      <a:pt x="123" y="3"/>
                      <a:pt x="138" y="14"/>
                    </a:cubicBezTo>
                    <a:cubicBezTo>
                      <a:pt x="152" y="26"/>
                      <a:pt x="159" y="44"/>
                      <a:pt x="165" y="61"/>
                    </a:cubicBezTo>
                    <a:cubicBezTo>
                      <a:pt x="166" y="64"/>
                      <a:pt x="167" y="67"/>
                      <a:pt x="165" y="69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8" name="Freeform 62">
                <a:extLst>
                  <a:ext uri="{FF2B5EF4-FFF2-40B4-BE49-F238E27FC236}">
                    <a16:creationId xmlns="" xmlns:a16="http://schemas.microsoft.com/office/drawing/2014/main" id="{40DD8052-BE12-446B-8743-1DA487A329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565" y="5821368"/>
                <a:ext cx="152400" cy="211138"/>
              </a:xfrm>
              <a:custGeom>
                <a:avLst/>
                <a:gdLst>
                  <a:gd name="T0" fmla="*/ 0 w 45"/>
                  <a:gd name="T1" fmla="*/ 19 h 63"/>
                  <a:gd name="T2" fmla="*/ 8 w 45"/>
                  <a:gd name="T3" fmla="*/ 54 h 63"/>
                  <a:gd name="T4" fmla="*/ 43 w 45"/>
                  <a:gd name="T5" fmla="*/ 49 h 63"/>
                  <a:gd name="T6" fmla="*/ 33 w 45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63">
                    <a:moveTo>
                      <a:pt x="0" y="19"/>
                    </a:moveTo>
                    <a:cubicBezTo>
                      <a:pt x="0" y="19"/>
                      <a:pt x="4" y="45"/>
                      <a:pt x="8" y="54"/>
                    </a:cubicBezTo>
                    <a:cubicBezTo>
                      <a:pt x="11" y="63"/>
                      <a:pt x="41" y="55"/>
                      <a:pt x="43" y="49"/>
                    </a:cubicBezTo>
                    <a:cubicBezTo>
                      <a:pt x="45" y="43"/>
                      <a:pt x="33" y="0"/>
                      <a:pt x="33" y="0"/>
                    </a:cubicBezTo>
                  </a:path>
                </a:pathLst>
              </a:custGeom>
              <a:solidFill>
                <a:srgbClr val="ED9D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9" name="Freeform 63">
                <a:extLst>
                  <a:ext uri="{FF2B5EF4-FFF2-40B4-BE49-F238E27FC236}">
                    <a16:creationId xmlns="" xmlns:a16="http://schemas.microsoft.com/office/drawing/2014/main" id="{2AE2E454-F270-4B5E-B70B-FC54EE8B7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327" y="5975356"/>
                <a:ext cx="449263" cy="239713"/>
              </a:xfrm>
              <a:custGeom>
                <a:avLst/>
                <a:gdLst>
                  <a:gd name="T0" fmla="*/ 127 w 133"/>
                  <a:gd name="T1" fmla="*/ 11 h 71"/>
                  <a:gd name="T2" fmla="*/ 133 w 133"/>
                  <a:gd name="T3" fmla="*/ 39 h 71"/>
                  <a:gd name="T4" fmla="*/ 103 w 133"/>
                  <a:gd name="T5" fmla="*/ 52 h 71"/>
                  <a:gd name="T6" fmla="*/ 98 w 133"/>
                  <a:gd name="T7" fmla="*/ 47 h 71"/>
                  <a:gd name="T8" fmla="*/ 82 w 133"/>
                  <a:gd name="T9" fmla="*/ 61 h 71"/>
                  <a:gd name="T10" fmla="*/ 53 w 133"/>
                  <a:gd name="T11" fmla="*/ 69 h 71"/>
                  <a:gd name="T12" fmla="*/ 6 w 133"/>
                  <a:gd name="T13" fmla="*/ 63 h 71"/>
                  <a:gd name="T14" fmla="*/ 41 w 133"/>
                  <a:gd name="T15" fmla="*/ 42 h 71"/>
                  <a:gd name="T16" fmla="*/ 74 w 133"/>
                  <a:gd name="T17" fmla="*/ 9 h 71"/>
                  <a:gd name="T18" fmla="*/ 78 w 133"/>
                  <a:gd name="T19" fmla="*/ 0 h 71"/>
                  <a:gd name="T20" fmla="*/ 85 w 133"/>
                  <a:gd name="T21" fmla="*/ 4 h 71"/>
                  <a:gd name="T22" fmla="*/ 106 w 133"/>
                  <a:gd name="T23" fmla="*/ 9 h 71"/>
                  <a:gd name="T24" fmla="*/ 117 w 133"/>
                  <a:gd name="T25" fmla="*/ 0 h 71"/>
                  <a:gd name="T26" fmla="*/ 127 w 133"/>
                  <a:gd name="T27" fmla="*/ 1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3" h="71">
                    <a:moveTo>
                      <a:pt x="127" y="11"/>
                    </a:moveTo>
                    <a:cubicBezTo>
                      <a:pt x="130" y="20"/>
                      <a:pt x="133" y="39"/>
                      <a:pt x="133" y="39"/>
                    </a:cubicBezTo>
                    <a:cubicBezTo>
                      <a:pt x="103" y="52"/>
                      <a:pt x="103" y="52"/>
                      <a:pt x="103" y="52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1" y="56"/>
                      <a:pt x="82" y="61"/>
                    </a:cubicBezTo>
                    <a:cubicBezTo>
                      <a:pt x="75" y="64"/>
                      <a:pt x="60" y="68"/>
                      <a:pt x="53" y="69"/>
                    </a:cubicBezTo>
                    <a:cubicBezTo>
                      <a:pt x="27" y="71"/>
                      <a:pt x="8" y="66"/>
                      <a:pt x="6" y="63"/>
                    </a:cubicBezTo>
                    <a:cubicBezTo>
                      <a:pt x="0" y="48"/>
                      <a:pt x="34" y="44"/>
                      <a:pt x="41" y="42"/>
                    </a:cubicBezTo>
                    <a:cubicBezTo>
                      <a:pt x="61" y="37"/>
                      <a:pt x="72" y="20"/>
                      <a:pt x="74" y="9"/>
                    </a:cubicBezTo>
                    <a:cubicBezTo>
                      <a:pt x="75" y="1"/>
                      <a:pt x="73" y="0"/>
                      <a:pt x="78" y="0"/>
                    </a:cubicBezTo>
                    <a:cubicBezTo>
                      <a:pt x="78" y="0"/>
                      <a:pt x="82" y="0"/>
                      <a:pt x="85" y="4"/>
                    </a:cubicBezTo>
                    <a:cubicBezTo>
                      <a:pt x="91" y="9"/>
                      <a:pt x="99" y="12"/>
                      <a:pt x="106" y="9"/>
                    </a:cubicBezTo>
                    <a:cubicBezTo>
                      <a:pt x="111" y="7"/>
                      <a:pt x="115" y="4"/>
                      <a:pt x="117" y="0"/>
                    </a:cubicBezTo>
                    <a:cubicBezTo>
                      <a:pt x="117" y="0"/>
                      <a:pt x="125" y="1"/>
                      <a:pt x="127" y="11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0" name="Freeform 64">
                <a:extLst>
                  <a:ext uri="{FF2B5EF4-FFF2-40B4-BE49-F238E27FC236}">
                    <a16:creationId xmlns="" xmlns:a16="http://schemas.microsoft.com/office/drawing/2014/main" id="{8DC7E889-AA34-454F-AE91-B439C4826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352" y="4251329"/>
                <a:ext cx="942976" cy="1711327"/>
              </a:xfrm>
              <a:custGeom>
                <a:avLst/>
                <a:gdLst>
                  <a:gd name="T0" fmla="*/ 259 w 280"/>
                  <a:gd name="T1" fmla="*/ 139 h 509"/>
                  <a:gd name="T2" fmla="*/ 107 w 280"/>
                  <a:gd name="T3" fmla="*/ 143 h 509"/>
                  <a:gd name="T4" fmla="*/ 136 w 280"/>
                  <a:gd name="T5" fmla="*/ 212 h 509"/>
                  <a:gd name="T6" fmla="*/ 168 w 280"/>
                  <a:gd name="T7" fmla="*/ 490 h 509"/>
                  <a:gd name="T8" fmla="*/ 128 w 280"/>
                  <a:gd name="T9" fmla="*/ 494 h 509"/>
                  <a:gd name="T10" fmla="*/ 0 w 280"/>
                  <a:gd name="T11" fmla="*/ 96 h 509"/>
                  <a:gd name="T12" fmla="*/ 280 w 280"/>
                  <a:gd name="T13" fmla="*/ 0 h 509"/>
                  <a:gd name="T14" fmla="*/ 259 w 280"/>
                  <a:gd name="T15" fmla="*/ 139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0" h="509">
                    <a:moveTo>
                      <a:pt x="259" y="139"/>
                    </a:moveTo>
                    <a:cubicBezTo>
                      <a:pt x="212" y="148"/>
                      <a:pt x="154" y="149"/>
                      <a:pt x="107" y="143"/>
                    </a:cubicBezTo>
                    <a:cubicBezTo>
                      <a:pt x="114" y="161"/>
                      <a:pt x="130" y="185"/>
                      <a:pt x="136" y="212"/>
                    </a:cubicBezTo>
                    <a:cubicBezTo>
                      <a:pt x="156" y="300"/>
                      <a:pt x="163" y="417"/>
                      <a:pt x="168" y="490"/>
                    </a:cubicBezTo>
                    <a:cubicBezTo>
                      <a:pt x="168" y="490"/>
                      <a:pt x="159" y="509"/>
                      <a:pt x="128" y="494"/>
                    </a:cubicBezTo>
                    <a:cubicBezTo>
                      <a:pt x="81" y="379"/>
                      <a:pt x="0" y="146"/>
                      <a:pt x="0" y="96"/>
                    </a:cubicBezTo>
                    <a:cubicBezTo>
                      <a:pt x="1" y="31"/>
                      <a:pt x="162" y="16"/>
                      <a:pt x="280" y="0"/>
                    </a:cubicBezTo>
                    <a:cubicBezTo>
                      <a:pt x="259" y="139"/>
                      <a:pt x="259" y="139"/>
                      <a:pt x="259" y="139"/>
                    </a:cubicBezTo>
                  </a:path>
                </a:pathLst>
              </a:custGeom>
              <a:solidFill>
                <a:srgbClr val="5A4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1" name="Freeform 65">
                <a:extLst>
                  <a:ext uri="{FF2B5EF4-FFF2-40B4-BE49-F238E27FC236}">
                    <a16:creationId xmlns="" xmlns:a16="http://schemas.microsoft.com/office/drawing/2014/main" id="{115B4590-4A6F-4973-B4B4-1EEA8131AC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7" y="4244979"/>
                <a:ext cx="1627189" cy="500063"/>
              </a:xfrm>
              <a:custGeom>
                <a:avLst/>
                <a:gdLst>
                  <a:gd name="T0" fmla="*/ 446 w 483"/>
                  <a:gd name="T1" fmla="*/ 12 h 149"/>
                  <a:gd name="T2" fmla="*/ 241 w 483"/>
                  <a:gd name="T3" fmla="*/ 141 h 149"/>
                  <a:gd name="T4" fmla="*/ 162 w 483"/>
                  <a:gd name="T5" fmla="*/ 149 h 149"/>
                  <a:gd name="T6" fmla="*/ 156 w 483"/>
                  <a:gd name="T7" fmla="*/ 133 h 149"/>
                  <a:gd name="T8" fmla="*/ 154 w 483"/>
                  <a:gd name="T9" fmla="*/ 112 h 149"/>
                  <a:gd name="T10" fmla="*/ 130 w 483"/>
                  <a:gd name="T11" fmla="*/ 79 h 149"/>
                  <a:gd name="T12" fmla="*/ 90 w 483"/>
                  <a:gd name="T13" fmla="*/ 67 h 149"/>
                  <a:gd name="T14" fmla="*/ 0 w 483"/>
                  <a:gd name="T15" fmla="*/ 65 h 149"/>
                  <a:gd name="T16" fmla="*/ 291 w 483"/>
                  <a:gd name="T17" fmla="*/ 0 h 149"/>
                  <a:gd name="T18" fmla="*/ 407 w 483"/>
                  <a:gd name="T19" fmla="*/ 12 h 149"/>
                  <a:gd name="T20" fmla="*/ 446 w 483"/>
                  <a:gd name="T21" fmla="*/ 12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3" h="149">
                    <a:moveTo>
                      <a:pt x="446" y="12"/>
                    </a:moveTo>
                    <a:cubicBezTo>
                      <a:pt x="483" y="39"/>
                      <a:pt x="241" y="141"/>
                      <a:pt x="241" y="141"/>
                    </a:cubicBezTo>
                    <a:cubicBezTo>
                      <a:pt x="214" y="146"/>
                      <a:pt x="188" y="149"/>
                      <a:pt x="162" y="149"/>
                    </a:cubicBezTo>
                    <a:cubicBezTo>
                      <a:pt x="159" y="144"/>
                      <a:pt x="157" y="139"/>
                      <a:pt x="156" y="133"/>
                    </a:cubicBezTo>
                    <a:cubicBezTo>
                      <a:pt x="154" y="126"/>
                      <a:pt x="155" y="119"/>
                      <a:pt x="154" y="112"/>
                    </a:cubicBezTo>
                    <a:cubicBezTo>
                      <a:pt x="151" y="98"/>
                      <a:pt x="142" y="87"/>
                      <a:pt x="130" y="79"/>
                    </a:cubicBezTo>
                    <a:cubicBezTo>
                      <a:pt x="118" y="72"/>
                      <a:pt x="104" y="69"/>
                      <a:pt x="90" y="67"/>
                    </a:cubicBezTo>
                    <a:cubicBezTo>
                      <a:pt x="57" y="61"/>
                      <a:pt x="0" y="65"/>
                      <a:pt x="0" y="65"/>
                    </a:cubicBezTo>
                    <a:cubicBezTo>
                      <a:pt x="73" y="11"/>
                      <a:pt x="222" y="4"/>
                      <a:pt x="291" y="0"/>
                    </a:cubicBezTo>
                    <a:cubicBezTo>
                      <a:pt x="300" y="15"/>
                      <a:pt x="364" y="13"/>
                      <a:pt x="407" y="12"/>
                    </a:cubicBezTo>
                    <a:cubicBezTo>
                      <a:pt x="428" y="11"/>
                      <a:pt x="444" y="11"/>
                      <a:pt x="446" y="12"/>
                    </a:cubicBezTo>
                  </a:path>
                </a:pathLst>
              </a:custGeom>
              <a:solidFill>
                <a:srgbClr val="423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2" name="Freeform 66">
                <a:extLst>
                  <a:ext uri="{FF2B5EF4-FFF2-40B4-BE49-F238E27FC236}">
                    <a16:creationId xmlns="" xmlns:a16="http://schemas.microsoft.com/office/drawing/2014/main" id="{C1753454-F2D1-43AE-BFD0-DD57C152E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740" y="6046794"/>
                <a:ext cx="138113" cy="198438"/>
              </a:xfrm>
              <a:custGeom>
                <a:avLst/>
                <a:gdLst>
                  <a:gd name="T0" fmla="*/ 0 w 41"/>
                  <a:gd name="T1" fmla="*/ 13 h 59"/>
                  <a:gd name="T2" fmla="*/ 2 w 41"/>
                  <a:gd name="T3" fmla="*/ 49 h 59"/>
                  <a:gd name="T4" fmla="*/ 38 w 41"/>
                  <a:gd name="T5" fmla="*/ 50 h 59"/>
                  <a:gd name="T6" fmla="*/ 37 w 41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59">
                    <a:moveTo>
                      <a:pt x="0" y="13"/>
                    </a:moveTo>
                    <a:cubicBezTo>
                      <a:pt x="0" y="13"/>
                      <a:pt x="0" y="40"/>
                      <a:pt x="2" y="49"/>
                    </a:cubicBezTo>
                    <a:cubicBezTo>
                      <a:pt x="4" y="59"/>
                      <a:pt x="35" y="56"/>
                      <a:pt x="38" y="50"/>
                    </a:cubicBezTo>
                    <a:cubicBezTo>
                      <a:pt x="41" y="45"/>
                      <a:pt x="37" y="0"/>
                      <a:pt x="37" y="0"/>
                    </a:cubicBezTo>
                  </a:path>
                </a:pathLst>
              </a:custGeom>
              <a:solidFill>
                <a:srgbClr val="ED9D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3" name="Freeform 67">
                <a:extLst>
                  <a:ext uri="{FF2B5EF4-FFF2-40B4-BE49-F238E27FC236}">
                    <a16:creationId xmlns="" xmlns:a16="http://schemas.microsoft.com/office/drawing/2014/main" id="{244D5C78-9F29-4629-AE60-0D4D0950A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402" y="6180144"/>
                <a:ext cx="446088" cy="215900"/>
              </a:xfrm>
              <a:custGeom>
                <a:avLst/>
                <a:gdLst>
                  <a:gd name="T0" fmla="*/ 132 w 132"/>
                  <a:gd name="T1" fmla="*/ 19 h 64"/>
                  <a:gd name="T2" fmla="*/ 132 w 132"/>
                  <a:gd name="T3" fmla="*/ 49 h 64"/>
                  <a:gd name="T4" fmla="*/ 101 w 132"/>
                  <a:gd name="T5" fmla="*/ 56 h 64"/>
                  <a:gd name="T6" fmla="*/ 97 w 132"/>
                  <a:gd name="T7" fmla="*/ 51 h 64"/>
                  <a:gd name="T8" fmla="*/ 78 w 132"/>
                  <a:gd name="T9" fmla="*/ 61 h 64"/>
                  <a:gd name="T10" fmla="*/ 48 w 132"/>
                  <a:gd name="T11" fmla="*/ 64 h 64"/>
                  <a:gd name="T12" fmla="*/ 4 w 132"/>
                  <a:gd name="T13" fmla="*/ 50 h 64"/>
                  <a:gd name="T14" fmla="*/ 42 w 132"/>
                  <a:gd name="T15" fmla="*/ 36 h 64"/>
                  <a:gd name="T16" fmla="*/ 79 w 132"/>
                  <a:gd name="T17" fmla="*/ 9 h 64"/>
                  <a:gd name="T18" fmla="*/ 85 w 132"/>
                  <a:gd name="T19" fmla="*/ 1 h 64"/>
                  <a:gd name="T20" fmla="*/ 92 w 132"/>
                  <a:gd name="T21" fmla="*/ 6 h 64"/>
                  <a:gd name="T22" fmla="*/ 111 w 132"/>
                  <a:gd name="T23" fmla="*/ 14 h 64"/>
                  <a:gd name="T24" fmla="*/ 123 w 132"/>
                  <a:gd name="T25" fmla="*/ 7 h 64"/>
                  <a:gd name="T26" fmla="*/ 132 w 132"/>
                  <a:gd name="T27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2" h="64">
                    <a:moveTo>
                      <a:pt x="132" y="19"/>
                    </a:moveTo>
                    <a:cubicBezTo>
                      <a:pt x="132" y="30"/>
                      <a:pt x="132" y="49"/>
                      <a:pt x="132" y="49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7" y="51"/>
                      <a:pt x="88" y="58"/>
                      <a:pt x="78" y="61"/>
                    </a:cubicBezTo>
                    <a:cubicBezTo>
                      <a:pt x="71" y="63"/>
                      <a:pt x="56" y="64"/>
                      <a:pt x="48" y="64"/>
                    </a:cubicBezTo>
                    <a:cubicBezTo>
                      <a:pt x="22" y="62"/>
                      <a:pt x="4" y="54"/>
                      <a:pt x="4" y="50"/>
                    </a:cubicBezTo>
                    <a:cubicBezTo>
                      <a:pt x="0" y="34"/>
                      <a:pt x="34" y="36"/>
                      <a:pt x="42" y="36"/>
                    </a:cubicBezTo>
                    <a:cubicBezTo>
                      <a:pt x="62" y="34"/>
                      <a:pt x="75" y="19"/>
                      <a:pt x="79" y="9"/>
                    </a:cubicBezTo>
                    <a:cubicBezTo>
                      <a:pt x="82" y="2"/>
                      <a:pt x="80" y="0"/>
                      <a:pt x="85" y="1"/>
                    </a:cubicBezTo>
                    <a:cubicBezTo>
                      <a:pt x="85" y="1"/>
                      <a:pt x="89" y="1"/>
                      <a:pt x="92" y="6"/>
                    </a:cubicBezTo>
                    <a:cubicBezTo>
                      <a:pt x="96" y="12"/>
                      <a:pt x="104" y="16"/>
                      <a:pt x="111" y="14"/>
                    </a:cubicBezTo>
                    <a:cubicBezTo>
                      <a:pt x="116" y="13"/>
                      <a:pt x="120" y="11"/>
                      <a:pt x="123" y="7"/>
                    </a:cubicBezTo>
                    <a:cubicBezTo>
                      <a:pt x="123" y="7"/>
                      <a:pt x="131" y="9"/>
                      <a:pt x="132" y="19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4" name="Freeform 68">
                <a:extLst>
                  <a:ext uri="{FF2B5EF4-FFF2-40B4-BE49-F238E27FC236}">
                    <a16:creationId xmlns="" xmlns:a16="http://schemas.microsoft.com/office/drawing/2014/main" id="{23E26871-EE31-4DA1-A945-AA54EB84A6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277" y="4268792"/>
                <a:ext cx="1354139" cy="1898652"/>
              </a:xfrm>
              <a:custGeom>
                <a:avLst/>
                <a:gdLst>
                  <a:gd name="T0" fmla="*/ 384 w 402"/>
                  <a:gd name="T1" fmla="*/ 0 h 565"/>
                  <a:gd name="T2" fmla="*/ 220 w 402"/>
                  <a:gd name="T3" fmla="*/ 5 h 565"/>
                  <a:gd name="T4" fmla="*/ 25 w 402"/>
                  <a:gd name="T5" fmla="*/ 62 h 565"/>
                  <a:gd name="T6" fmla="*/ 38 w 402"/>
                  <a:gd name="T7" fmla="*/ 549 h 565"/>
                  <a:gd name="T8" fmla="*/ 90 w 402"/>
                  <a:gd name="T9" fmla="*/ 550 h 565"/>
                  <a:gd name="T10" fmla="*/ 115 w 402"/>
                  <a:gd name="T11" fmla="*/ 145 h 565"/>
                  <a:gd name="T12" fmla="*/ 353 w 402"/>
                  <a:gd name="T13" fmla="*/ 142 h 565"/>
                  <a:gd name="T14" fmla="*/ 394 w 402"/>
                  <a:gd name="T15" fmla="*/ 98 h 565"/>
                  <a:gd name="T16" fmla="*/ 384 w 402"/>
                  <a:gd name="T17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2" h="565">
                    <a:moveTo>
                      <a:pt x="384" y="0"/>
                    </a:moveTo>
                    <a:cubicBezTo>
                      <a:pt x="384" y="0"/>
                      <a:pt x="310" y="7"/>
                      <a:pt x="220" y="5"/>
                    </a:cubicBezTo>
                    <a:cubicBezTo>
                      <a:pt x="199" y="5"/>
                      <a:pt x="40" y="35"/>
                      <a:pt x="25" y="62"/>
                    </a:cubicBezTo>
                    <a:cubicBezTo>
                      <a:pt x="0" y="106"/>
                      <a:pt x="41" y="364"/>
                      <a:pt x="38" y="549"/>
                    </a:cubicBezTo>
                    <a:cubicBezTo>
                      <a:pt x="38" y="549"/>
                      <a:pt x="57" y="565"/>
                      <a:pt x="90" y="550"/>
                    </a:cubicBezTo>
                    <a:cubicBezTo>
                      <a:pt x="99" y="459"/>
                      <a:pt x="152" y="245"/>
                      <a:pt x="115" y="145"/>
                    </a:cubicBezTo>
                    <a:cubicBezTo>
                      <a:pt x="203" y="156"/>
                      <a:pt x="273" y="168"/>
                      <a:pt x="353" y="142"/>
                    </a:cubicBezTo>
                    <a:cubicBezTo>
                      <a:pt x="371" y="135"/>
                      <a:pt x="385" y="122"/>
                      <a:pt x="394" y="98"/>
                    </a:cubicBezTo>
                    <a:cubicBezTo>
                      <a:pt x="402" y="74"/>
                      <a:pt x="398" y="21"/>
                      <a:pt x="384" y="0"/>
                    </a:cubicBezTo>
                  </a:path>
                </a:pathLst>
              </a:custGeom>
              <a:solidFill>
                <a:srgbClr val="5A4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5" name="Freeform 69">
                <a:extLst>
                  <a:ext uri="{FF2B5EF4-FFF2-40B4-BE49-F238E27FC236}">
                    <a16:creationId xmlns="" xmlns:a16="http://schemas.microsoft.com/office/drawing/2014/main" id="{DC6AE292-FBC0-48C9-9329-2E947A329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39" y="2967040"/>
                <a:ext cx="1482726" cy="806451"/>
              </a:xfrm>
              <a:custGeom>
                <a:avLst/>
                <a:gdLst>
                  <a:gd name="T0" fmla="*/ 440 w 440"/>
                  <a:gd name="T1" fmla="*/ 0 h 240"/>
                  <a:gd name="T2" fmla="*/ 417 w 440"/>
                  <a:gd name="T3" fmla="*/ 2 h 240"/>
                  <a:gd name="T4" fmla="*/ 370 w 440"/>
                  <a:gd name="T5" fmla="*/ 11 h 240"/>
                  <a:gd name="T6" fmla="*/ 316 w 440"/>
                  <a:gd name="T7" fmla="*/ 54 h 240"/>
                  <a:gd name="T8" fmla="*/ 195 w 440"/>
                  <a:gd name="T9" fmla="*/ 156 h 240"/>
                  <a:gd name="T10" fmla="*/ 35 w 440"/>
                  <a:gd name="T11" fmla="*/ 61 h 240"/>
                  <a:gd name="T12" fmla="*/ 0 w 440"/>
                  <a:gd name="T13" fmla="*/ 96 h 240"/>
                  <a:gd name="T14" fmla="*/ 202 w 440"/>
                  <a:gd name="T15" fmla="*/ 240 h 240"/>
                  <a:gd name="T16" fmla="*/ 389 w 440"/>
                  <a:gd name="T17" fmla="*/ 149 h 240"/>
                  <a:gd name="T18" fmla="*/ 440 w 440"/>
                  <a:gd name="T19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240">
                    <a:moveTo>
                      <a:pt x="440" y="0"/>
                    </a:moveTo>
                    <a:cubicBezTo>
                      <a:pt x="440" y="0"/>
                      <a:pt x="421" y="1"/>
                      <a:pt x="417" y="2"/>
                    </a:cubicBezTo>
                    <a:cubicBezTo>
                      <a:pt x="401" y="3"/>
                      <a:pt x="385" y="5"/>
                      <a:pt x="370" y="11"/>
                    </a:cubicBezTo>
                    <a:cubicBezTo>
                      <a:pt x="349" y="19"/>
                      <a:pt x="333" y="39"/>
                      <a:pt x="316" y="54"/>
                    </a:cubicBezTo>
                    <a:cubicBezTo>
                      <a:pt x="299" y="70"/>
                      <a:pt x="211" y="153"/>
                      <a:pt x="195" y="156"/>
                    </a:cubicBezTo>
                    <a:cubicBezTo>
                      <a:pt x="178" y="159"/>
                      <a:pt x="35" y="61"/>
                      <a:pt x="35" y="6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155" y="240"/>
                      <a:pt x="202" y="240"/>
                    </a:cubicBezTo>
                    <a:cubicBezTo>
                      <a:pt x="225" y="240"/>
                      <a:pt x="349" y="175"/>
                      <a:pt x="389" y="149"/>
                    </a:cubicBezTo>
                    <a:cubicBezTo>
                      <a:pt x="440" y="0"/>
                      <a:pt x="440" y="0"/>
                      <a:pt x="440" y="0"/>
                    </a:cubicBezTo>
                  </a:path>
                </a:pathLst>
              </a:custGeom>
              <a:solidFill>
                <a:srgbClr val="FAA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6" name="Freeform 70">
                <a:extLst>
                  <a:ext uri="{FF2B5EF4-FFF2-40B4-BE49-F238E27FC236}">
                    <a16:creationId xmlns="" xmlns:a16="http://schemas.microsoft.com/office/drawing/2014/main" id="{6212D0C0-2BA8-4771-A650-87DC086B804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4039" y="3267078"/>
                <a:ext cx="1266826" cy="331788"/>
              </a:xfrm>
              <a:custGeom>
                <a:avLst/>
                <a:gdLst>
                  <a:gd name="T0" fmla="*/ 368 w 376"/>
                  <a:gd name="T1" fmla="*/ 20 h 99"/>
                  <a:gd name="T2" fmla="*/ 256 w 376"/>
                  <a:gd name="T3" fmla="*/ 99 h 99"/>
                  <a:gd name="T4" fmla="*/ 310 w 376"/>
                  <a:gd name="T5" fmla="*/ 99 h 99"/>
                  <a:gd name="T6" fmla="*/ 310 w 376"/>
                  <a:gd name="T7" fmla="*/ 99 h 99"/>
                  <a:gd name="T8" fmla="*/ 319 w 376"/>
                  <a:gd name="T9" fmla="*/ 99 h 99"/>
                  <a:gd name="T10" fmla="*/ 322 w 376"/>
                  <a:gd name="T11" fmla="*/ 99 h 99"/>
                  <a:gd name="T12" fmla="*/ 363 w 376"/>
                  <a:gd name="T13" fmla="*/ 76 h 99"/>
                  <a:gd name="T14" fmla="*/ 376 w 376"/>
                  <a:gd name="T15" fmla="*/ 68 h 99"/>
                  <a:gd name="T16" fmla="*/ 368 w 376"/>
                  <a:gd name="T17" fmla="*/ 20 h 99"/>
                  <a:gd name="T18" fmla="*/ 6 w 376"/>
                  <a:gd name="T19" fmla="*/ 0 h 99"/>
                  <a:gd name="T20" fmla="*/ 0 w 376"/>
                  <a:gd name="T21" fmla="*/ 7 h 99"/>
                  <a:gd name="T22" fmla="*/ 108 w 376"/>
                  <a:gd name="T23" fmla="*/ 99 h 99"/>
                  <a:gd name="T24" fmla="*/ 146 w 376"/>
                  <a:gd name="T25" fmla="*/ 99 h 99"/>
                  <a:gd name="T26" fmla="*/ 6 w 376"/>
                  <a:gd name="T2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76" h="99">
                    <a:moveTo>
                      <a:pt x="368" y="20"/>
                    </a:moveTo>
                    <a:cubicBezTo>
                      <a:pt x="368" y="20"/>
                      <a:pt x="306" y="68"/>
                      <a:pt x="256" y="99"/>
                    </a:cubicBezTo>
                    <a:cubicBezTo>
                      <a:pt x="310" y="99"/>
                      <a:pt x="310" y="99"/>
                      <a:pt x="310" y="99"/>
                    </a:cubicBezTo>
                    <a:cubicBezTo>
                      <a:pt x="310" y="99"/>
                      <a:pt x="310" y="99"/>
                      <a:pt x="310" y="99"/>
                    </a:cubicBezTo>
                    <a:cubicBezTo>
                      <a:pt x="319" y="99"/>
                      <a:pt x="319" y="99"/>
                      <a:pt x="319" y="99"/>
                    </a:cubicBezTo>
                    <a:cubicBezTo>
                      <a:pt x="320" y="99"/>
                      <a:pt x="321" y="99"/>
                      <a:pt x="322" y="99"/>
                    </a:cubicBezTo>
                    <a:cubicBezTo>
                      <a:pt x="336" y="91"/>
                      <a:pt x="350" y="83"/>
                      <a:pt x="363" y="76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68" y="20"/>
                      <a:pt x="368" y="20"/>
                      <a:pt x="368" y="20"/>
                    </a:cubicBezTo>
                    <a:moveTo>
                      <a:pt x="6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54" y="57"/>
                      <a:pt x="108" y="99"/>
                    </a:cubicBezTo>
                    <a:cubicBezTo>
                      <a:pt x="146" y="99"/>
                      <a:pt x="146" y="99"/>
                      <a:pt x="146" y="99"/>
                    </a:cubicBezTo>
                    <a:cubicBezTo>
                      <a:pt x="91" y="65"/>
                      <a:pt x="18" y="9"/>
                      <a:pt x="6" y="0"/>
                    </a:cubicBezTo>
                  </a:path>
                </a:pathLst>
              </a:custGeom>
              <a:solidFill>
                <a:srgbClr val="EB8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7" name="Freeform 71">
                <a:extLst>
                  <a:ext uri="{FF2B5EF4-FFF2-40B4-BE49-F238E27FC236}">
                    <a16:creationId xmlns="" xmlns:a16="http://schemas.microsoft.com/office/drawing/2014/main" id="{DCB7B079-218E-4D4F-9334-B22855AE9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01" y="3598866"/>
                <a:ext cx="1428751" cy="766763"/>
              </a:xfrm>
              <a:custGeom>
                <a:avLst/>
                <a:gdLst>
                  <a:gd name="T0" fmla="*/ 67 w 424"/>
                  <a:gd name="T1" fmla="*/ 228 h 228"/>
                  <a:gd name="T2" fmla="*/ 424 w 424"/>
                  <a:gd name="T3" fmla="*/ 228 h 228"/>
                  <a:gd name="T4" fmla="*/ 360 w 424"/>
                  <a:gd name="T5" fmla="*/ 19 h 228"/>
                  <a:gd name="T6" fmla="*/ 333 w 424"/>
                  <a:gd name="T7" fmla="*/ 0 h 228"/>
                  <a:gd name="T8" fmla="*/ 21 w 424"/>
                  <a:gd name="T9" fmla="*/ 0 h 228"/>
                  <a:gd name="T10" fmla="*/ 4 w 424"/>
                  <a:gd name="T11" fmla="*/ 23 h 228"/>
                  <a:gd name="T12" fmla="*/ 67 w 424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4" h="228">
                    <a:moveTo>
                      <a:pt x="67" y="228"/>
                    </a:moveTo>
                    <a:cubicBezTo>
                      <a:pt x="424" y="228"/>
                      <a:pt x="424" y="228"/>
                      <a:pt x="424" y="228"/>
                    </a:cubicBezTo>
                    <a:cubicBezTo>
                      <a:pt x="360" y="19"/>
                      <a:pt x="360" y="19"/>
                      <a:pt x="360" y="19"/>
                    </a:cubicBezTo>
                    <a:cubicBezTo>
                      <a:pt x="356" y="7"/>
                      <a:pt x="345" y="0"/>
                      <a:pt x="33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1"/>
                      <a:pt x="4" y="23"/>
                    </a:cubicBezTo>
                    <a:cubicBezTo>
                      <a:pt x="67" y="228"/>
                      <a:pt x="67" y="228"/>
                      <a:pt x="67" y="22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8" name="Freeform 72">
                <a:extLst>
                  <a:ext uri="{FF2B5EF4-FFF2-40B4-BE49-F238E27FC236}">
                    <a16:creationId xmlns="" xmlns:a16="http://schemas.microsoft.com/office/drawing/2014/main" id="{924A67BF-6DCB-49E7-AC7A-388D7816D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39" y="3598866"/>
                <a:ext cx="1423989" cy="766763"/>
              </a:xfrm>
              <a:custGeom>
                <a:avLst/>
                <a:gdLst>
                  <a:gd name="T0" fmla="*/ 71 w 423"/>
                  <a:gd name="T1" fmla="*/ 228 h 228"/>
                  <a:gd name="T2" fmla="*/ 423 w 423"/>
                  <a:gd name="T3" fmla="*/ 228 h 228"/>
                  <a:gd name="T4" fmla="*/ 359 w 423"/>
                  <a:gd name="T5" fmla="*/ 19 h 228"/>
                  <a:gd name="T6" fmla="*/ 333 w 423"/>
                  <a:gd name="T7" fmla="*/ 0 h 228"/>
                  <a:gd name="T8" fmla="*/ 20 w 423"/>
                  <a:gd name="T9" fmla="*/ 0 h 228"/>
                  <a:gd name="T10" fmla="*/ 3 w 423"/>
                  <a:gd name="T11" fmla="*/ 23 h 228"/>
                  <a:gd name="T12" fmla="*/ 64 w 423"/>
                  <a:gd name="T13" fmla="*/ 222 h 228"/>
                  <a:gd name="T14" fmla="*/ 71 w 423"/>
                  <a:gd name="T1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3" h="228">
                    <a:moveTo>
                      <a:pt x="71" y="228"/>
                    </a:moveTo>
                    <a:cubicBezTo>
                      <a:pt x="423" y="228"/>
                      <a:pt x="423" y="228"/>
                      <a:pt x="423" y="228"/>
                    </a:cubicBezTo>
                    <a:cubicBezTo>
                      <a:pt x="359" y="19"/>
                      <a:pt x="359" y="19"/>
                      <a:pt x="359" y="19"/>
                    </a:cubicBezTo>
                    <a:cubicBezTo>
                      <a:pt x="355" y="7"/>
                      <a:pt x="345" y="0"/>
                      <a:pt x="333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8" y="0"/>
                      <a:pt x="0" y="11"/>
                      <a:pt x="3" y="23"/>
                    </a:cubicBezTo>
                    <a:cubicBezTo>
                      <a:pt x="64" y="222"/>
                      <a:pt x="64" y="222"/>
                      <a:pt x="64" y="222"/>
                    </a:cubicBezTo>
                    <a:cubicBezTo>
                      <a:pt x="65" y="225"/>
                      <a:pt x="68" y="228"/>
                      <a:pt x="71" y="22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9" name="Freeform 73">
                <a:extLst>
                  <a:ext uri="{FF2B5EF4-FFF2-40B4-BE49-F238E27FC236}">
                    <a16:creationId xmlns="" xmlns:a16="http://schemas.microsoft.com/office/drawing/2014/main" id="{E5D294A8-0B7C-4AD5-962E-24DCE454B8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4903" y="2951165"/>
                <a:ext cx="477838" cy="1203326"/>
              </a:xfrm>
              <a:custGeom>
                <a:avLst/>
                <a:gdLst>
                  <a:gd name="T0" fmla="*/ 0 w 142"/>
                  <a:gd name="T1" fmla="*/ 0 h 358"/>
                  <a:gd name="T2" fmla="*/ 0 w 142"/>
                  <a:gd name="T3" fmla="*/ 0 h 358"/>
                  <a:gd name="T4" fmla="*/ 3 w 142"/>
                  <a:gd name="T5" fmla="*/ 1 h 358"/>
                  <a:gd name="T6" fmla="*/ 14 w 142"/>
                  <a:gd name="T7" fmla="*/ 2 h 358"/>
                  <a:gd name="T8" fmla="*/ 17 w 142"/>
                  <a:gd name="T9" fmla="*/ 2 h 358"/>
                  <a:gd name="T10" fmla="*/ 17 w 142"/>
                  <a:gd name="T11" fmla="*/ 2 h 358"/>
                  <a:gd name="T12" fmla="*/ 17 w 142"/>
                  <a:gd name="T13" fmla="*/ 2 h 358"/>
                  <a:gd name="T14" fmla="*/ 12 w 142"/>
                  <a:gd name="T15" fmla="*/ 8 h 358"/>
                  <a:gd name="T16" fmla="*/ 109 w 142"/>
                  <a:gd name="T17" fmla="*/ 72 h 358"/>
                  <a:gd name="T18" fmla="*/ 119 w 142"/>
                  <a:gd name="T19" fmla="*/ 247 h 358"/>
                  <a:gd name="T20" fmla="*/ 109 w 142"/>
                  <a:gd name="T21" fmla="*/ 358 h 358"/>
                  <a:gd name="T22" fmla="*/ 142 w 142"/>
                  <a:gd name="T23" fmla="*/ 84 h 358"/>
                  <a:gd name="T24" fmla="*/ 132 w 142"/>
                  <a:gd name="T25" fmla="*/ 42 h 358"/>
                  <a:gd name="T26" fmla="*/ 114 w 142"/>
                  <a:gd name="T27" fmla="*/ 28 h 358"/>
                  <a:gd name="T28" fmla="*/ 0 w 142"/>
                  <a:gd name="T2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" h="35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7" y="2"/>
                      <a:pt x="11" y="2"/>
                      <a:pt x="14" y="2"/>
                    </a:cubicBezTo>
                    <a:cubicBezTo>
                      <a:pt x="16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5" y="4"/>
                      <a:pt x="12" y="8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19" y="247"/>
                      <a:pt x="119" y="247"/>
                      <a:pt x="119" y="247"/>
                    </a:cubicBezTo>
                    <a:cubicBezTo>
                      <a:pt x="109" y="358"/>
                      <a:pt x="109" y="358"/>
                      <a:pt x="109" y="358"/>
                    </a:cubicBezTo>
                    <a:cubicBezTo>
                      <a:pt x="122" y="306"/>
                      <a:pt x="141" y="167"/>
                      <a:pt x="142" y="84"/>
                    </a:cubicBezTo>
                    <a:cubicBezTo>
                      <a:pt x="142" y="69"/>
                      <a:pt x="142" y="53"/>
                      <a:pt x="132" y="42"/>
                    </a:cubicBezTo>
                    <a:cubicBezTo>
                      <a:pt x="128" y="36"/>
                      <a:pt x="121" y="32"/>
                      <a:pt x="114" y="28"/>
                    </a:cubicBezTo>
                    <a:cubicBezTo>
                      <a:pt x="74" y="8"/>
                      <a:pt x="45" y="2"/>
                      <a:pt x="0" y="0"/>
                    </a:cubicBezTo>
                  </a:path>
                </a:pathLst>
              </a:custGeom>
              <a:solidFill>
                <a:srgbClr val="EF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0" name="Freeform 74">
                <a:extLst>
                  <a:ext uri="{FF2B5EF4-FFF2-40B4-BE49-F238E27FC236}">
                    <a16:creationId xmlns="" xmlns:a16="http://schemas.microsoft.com/office/drawing/2014/main" id="{650ABC04-CDD3-4B38-9464-5E4C9BB467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428" y="2954340"/>
                <a:ext cx="47625" cy="23813"/>
              </a:xfrm>
              <a:custGeom>
                <a:avLst/>
                <a:gdLst>
                  <a:gd name="T0" fmla="*/ 0 w 14"/>
                  <a:gd name="T1" fmla="*/ 0 h 7"/>
                  <a:gd name="T2" fmla="*/ 9 w 14"/>
                  <a:gd name="T3" fmla="*/ 7 h 7"/>
                  <a:gd name="T4" fmla="*/ 14 w 14"/>
                  <a:gd name="T5" fmla="*/ 1 h 7"/>
                  <a:gd name="T6" fmla="*/ 11 w 14"/>
                  <a:gd name="T7" fmla="*/ 1 h 7"/>
                  <a:gd name="T8" fmla="*/ 0 w 1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cubicBezTo>
                      <a:pt x="9" y="7"/>
                      <a:pt x="9" y="7"/>
                      <a:pt x="9" y="7"/>
                    </a:cubicBezTo>
                    <a:cubicBezTo>
                      <a:pt x="12" y="3"/>
                      <a:pt x="14" y="1"/>
                      <a:pt x="14" y="1"/>
                    </a:cubicBezTo>
                    <a:cubicBezTo>
                      <a:pt x="14" y="1"/>
                      <a:pt x="13" y="1"/>
                      <a:pt x="11" y="1"/>
                    </a:cubicBezTo>
                    <a:cubicBezTo>
                      <a:pt x="8" y="1"/>
                      <a:pt x="4" y="1"/>
                      <a:pt x="0" y="0"/>
                    </a:cubicBezTo>
                  </a:path>
                </a:pathLst>
              </a:custGeom>
              <a:solidFill>
                <a:srgbClr val="EA9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1" name="Freeform 75">
                <a:extLst>
                  <a:ext uri="{FF2B5EF4-FFF2-40B4-BE49-F238E27FC236}">
                    <a16:creationId xmlns="" xmlns:a16="http://schemas.microsoft.com/office/drawing/2014/main" id="{CB615325-D302-47FB-BBF0-31F0E927E8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7553" y="2951165"/>
                <a:ext cx="787401" cy="1336676"/>
              </a:xfrm>
              <a:custGeom>
                <a:avLst/>
                <a:gdLst>
                  <a:gd name="T0" fmla="*/ 115 w 234"/>
                  <a:gd name="T1" fmla="*/ 0 h 398"/>
                  <a:gd name="T2" fmla="*/ 172 w 234"/>
                  <a:gd name="T3" fmla="*/ 106 h 398"/>
                  <a:gd name="T4" fmla="*/ 146 w 234"/>
                  <a:gd name="T5" fmla="*/ 307 h 398"/>
                  <a:gd name="T6" fmla="*/ 0 w 234"/>
                  <a:gd name="T7" fmla="*/ 393 h 398"/>
                  <a:gd name="T8" fmla="*/ 48 w 234"/>
                  <a:gd name="T9" fmla="*/ 398 h 398"/>
                  <a:gd name="T10" fmla="*/ 57 w 234"/>
                  <a:gd name="T11" fmla="*/ 397 h 398"/>
                  <a:gd name="T12" fmla="*/ 90 w 234"/>
                  <a:gd name="T13" fmla="*/ 397 h 398"/>
                  <a:gd name="T14" fmla="*/ 91 w 234"/>
                  <a:gd name="T15" fmla="*/ 397 h 398"/>
                  <a:gd name="T16" fmla="*/ 101 w 234"/>
                  <a:gd name="T17" fmla="*/ 397 h 398"/>
                  <a:gd name="T18" fmla="*/ 131 w 234"/>
                  <a:gd name="T19" fmla="*/ 396 h 398"/>
                  <a:gd name="T20" fmla="*/ 138 w 234"/>
                  <a:gd name="T21" fmla="*/ 397 h 398"/>
                  <a:gd name="T22" fmla="*/ 151 w 234"/>
                  <a:gd name="T23" fmla="*/ 396 h 398"/>
                  <a:gd name="T24" fmla="*/ 216 w 234"/>
                  <a:gd name="T25" fmla="*/ 379 h 398"/>
                  <a:gd name="T26" fmla="*/ 224 w 234"/>
                  <a:gd name="T27" fmla="*/ 358 h 398"/>
                  <a:gd name="T28" fmla="*/ 234 w 234"/>
                  <a:gd name="T29" fmla="*/ 247 h 398"/>
                  <a:gd name="T30" fmla="*/ 224 w 234"/>
                  <a:gd name="T31" fmla="*/ 72 h 398"/>
                  <a:gd name="T32" fmla="*/ 127 w 234"/>
                  <a:gd name="T33" fmla="*/ 8 h 398"/>
                  <a:gd name="T34" fmla="*/ 118 w 234"/>
                  <a:gd name="T35" fmla="*/ 1 h 398"/>
                  <a:gd name="T36" fmla="*/ 115 w 234"/>
                  <a:gd name="T37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4" h="398">
                    <a:moveTo>
                      <a:pt x="115" y="0"/>
                    </a:moveTo>
                    <a:cubicBezTo>
                      <a:pt x="172" y="106"/>
                      <a:pt x="172" y="106"/>
                      <a:pt x="172" y="106"/>
                    </a:cubicBezTo>
                    <a:cubicBezTo>
                      <a:pt x="154" y="186"/>
                      <a:pt x="151" y="249"/>
                      <a:pt x="146" y="307"/>
                    </a:cubicBezTo>
                    <a:cubicBezTo>
                      <a:pt x="85" y="330"/>
                      <a:pt x="59" y="366"/>
                      <a:pt x="0" y="393"/>
                    </a:cubicBezTo>
                    <a:cubicBezTo>
                      <a:pt x="12" y="396"/>
                      <a:pt x="29" y="397"/>
                      <a:pt x="48" y="398"/>
                    </a:cubicBezTo>
                    <a:cubicBezTo>
                      <a:pt x="52" y="397"/>
                      <a:pt x="55" y="397"/>
                      <a:pt x="57" y="397"/>
                    </a:cubicBezTo>
                    <a:cubicBezTo>
                      <a:pt x="68" y="397"/>
                      <a:pt x="79" y="397"/>
                      <a:pt x="90" y="397"/>
                    </a:cubicBezTo>
                    <a:cubicBezTo>
                      <a:pt x="90" y="397"/>
                      <a:pt x="91" y="397"/>
                      <a:pt x="91" y="397"/>
                    </a:cubicBezTo>
                    <a:cubicBezTo>
                      <a:pt x="95" y="397"/>
                      <a:pt x="98" y="397"/>
                      <a:pt x="101" y="397"/>
                    </a:cubicBezTo>
                    <a:cubicBezTo>
                      <a:pt x="113" y="397"/>
                      <a:pt x="124" y="396"/>
                      <a:pt x="131" y="396"/>
                    </a:cubicBezTo>
                    <a:cubicBezTo>
                      <a:pt x="134" y="396"/>
                      <a:pt x="136" y="396"/>
                      <a:pt x="138" y="397"/>
                    </a:cubicBezTo>
                    <a:cubicBezTo>
                      <a:pt x="143" y="396"/>
                      <a:pt x="147" y="396"/>
                      <a:pt x="151" y="396"/>
                    </a:cubicBezTo>
                    <a:cubicBezTo>
                      <a:pt x="185" y="388"/>
                      <a:pt x="212" y="380"/>
                      <a:pt x="216" y="379"/>
                    </a:cubicBezTo>
                    <a:cubicBezTo>
                      <a:pt x="218" y="379"/>
                      <a:pt x="221" y="371"/>
                      <a:pt x="224" y="358"/>
                    </a:cubicBezTo>
                    <a:cubicBezTo>
                      <a:pt x="234" y="247"/>
                      <a:pt x="234" y="247"/>
                      <a:pt x="234" y="247"/>
                    </a:cubicBezTo>
                    <a:cubicBezTo>
                      <a:pt x="224" y="72"/>
                      <a:pt x="224" y="72"/>
                      <a:pt x="224" y="72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5" y="0"/>
                      <a:pt x="115" y="0"/>
                      <a:pt x="115" y="0"/>
                    </a:cubicBezTo>
                  </a:path>
                </a:pathLst>
              </a:custGeom>
              <a:solidFill>
                <a:srgbClr val="EB8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2" name="Freeform 76">
                <a:extLst>
                  <a:ext uri="{FF2B5EF4-FFF2-40B4-BE49-F238E27FC236}">
                    <a16:creationId xmlns="" xmlns:a16="http://schemas.microsoft.com/office/drawing/2014/main" id="{EFBFC7E1-227D-40EA-A9FB-98D96F8FCA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06590" y="4268792"/>
                <a:ext cx="544513" cy="60325"/>
              </a:xfrm>
              <a:custGeom>
                <a:avLst/>
                <a:gdLst>
                  <a:gd name="T0" fmla="*/ 155 w 162"/>
                  <a:gd name="T1" fmla="*/ 4 h 18"/>
                  <a:gd name="T2" fmla="*/ 125 w 162"/>
                  <a:gd name="T3" fmla="*/ 5 h 18"/>
                  <a:gd name="T4" fmla="*/ 115 w 162"/>
                  <a:gd name="T5" fmla="*/ 5 h 18"/>
                  <a:gd name="T6" fmla="*/ 162 w 162"/>
                  <a:gd name="T7" fmla="*/ 5 h 18"/>
                  <a:gd name="T8" fmla="*/ 155 w 162"/>
                  <a:gd name="T9" fmla="*/ 4 h 18"/>
                  <a:gd name="T10" fmla="*/ 0 w 162"/>
                  <a:gd name="T11" fmla="*/ 0 h 18"/>
                  <a:gd name="T12" fmla="*/ 5 w 162"/>
                  <a:gd name="T13" fmla="*/ 18 h 18"/>
                  <a:gd name="T14" fmla="*/ 72 w 162"/>
                  <a:gd name="T15" fmla="*/ 6 h 18"/>
                  <a:gd name="T16" fmla="*/ 24 w 162"/>
                  <a:gd name="T17" fmla="*/ 1 h 18"/>
                  <a:gd name="T18" fmla="*/ 21 w 162"/>
                  <a:gd name="T19" fmla="*/ 2 h 18"/>
                  <a:gd name="T20" fmla="*/ 0 w 162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18">
                    <a:moveTo>
                      <a:pt x="155" y="4"/>
                    </a:moveTo>
                    <a:cubicBezTo>
                      <a:pt x="148" y="4"/>
                      <a:pt x="137" y="5"/>
                      <a:pt x="125" y="5"/>
                    </a:cubicBezTo>
                    <a:cubicBezTo>
                      <a:pt x="122" y="5"/>
                      <a:pt x="119" y="5"/>
                      <a:pt x="115" y="5"/>
                    </a:cubicBezTo>
                    <a:cubicBezTo>
                      <a:pt x="132" y="5"/>
                      <a:pt x="148" y="5"/>
                      <a:pt x="162" y="5"/>
                    </a:cubicBezTo>
                    <a:cubicBezTo>
                      <a:pt x="160" y="4"/>
                      <a:pt x="158" y="4"/>
                      <a:pt x="155" y="4"/>
                    </a:cubicBezTo>
                    <a:moveTo>
                      <a:pt x="0" y="0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33" y="12"/>
                      <a:pt x="58" y="7"/>
                      <a:pt x="72" y="6"/>
                    </a:cubicBezTo>
                    <a:cubicBezTo>
                      <a:pt x="53" y="5"/>
                      <a:pt x="36" y="4"/>
                      <a:pt x="24" y="1"/>
                    </a:cubicBezTo>
                    <a:cubicBezTo>
                      <a:pt x="23" y="1"/>
                      <a:pt x="22" y="2"/>
                      <a:pt x="21" y="2"/>
                    </a:cubicBezTo>
                    <a:cubicBezTo>
                      <a:pt x="21" y="2"/>
                      <a:pt x="11" y="0"/>
                      <a:pt x="0" y="0"/>
                    </a:cubicBezTo>
                  </a:path>
                </a:pathLst>
              </a:custGeom>
              <a:solidFill>
                <a:srgbClr val="392F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3" name="Freeform 77">
                <a:extLst>
                  <a:ext uri="{FF2B5EF4-FFF2-40B4-BE49-F238E27FC236}">
                    <a16:creationId xmlns="" xmlns:a16="http://schemas.microsoft.com/office/drawing/2014/main" id="{0EA9C5D8-44BB-440E-8F3E-F876C27C44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465" y="4281492"/>
                <a:ext cx="573088" cy="90488"/>
              </a:xfrm>
              <a:custGeom>
                <a:avLst/>
                <a:gdLst>
                  <a:gd name="T0" fmla="*/ 170 w 170"/>
                  <a:gd name="T1" fmla="*/ 0 h 27"/>
                  <a:gd name="T2" fmla="*/ 157 w 170"/>
                  <a:gd name="T3" fmla="*/ 1 h 27"/>
                  <a:gd name="T4" fmla="*/ 110 w 170"/>
                  <a:gd name="T5" fmla="*/ 1 h 27"/>
                  <a:gd name="T6" fmla="*/ 109 w 170"/>
                  <a:gd name="T7" fmla="*/ 1 h 27"/>
                  <a:gd name="T8" fmla="*/ 76 w 170"/>
                  <a:gd name="T9" fmla="*/ 1 h 27"/>
                  <a:gd name="T10" fmla="*/ 67 w 170"/>
                  <a:gd name="T11" fmla="*/ 2 h 27"/>
                  <a:gd name="T12" fmla="*/ 0 w 170"/>
                  <a:gd name="T13" fmla="*/ 14 h 27"/>
                  <a:gd name="T14" fmla="*/ 4 w 170"/>
                  <a:gd name="T15" fmla="*/ 24 h 27"/>
                  <a:gd name="T16" fmla="*/ 19 w 170"/>
                  <a:gd name="T17" fmla="*/ 27 h 27"/>
                  <a:gd name="T18" fmla="*/ 20 w 170"/>
                  <a:gd name="T19" fmla="*/ 27 h 27"/>
                  <a:gd name="T20" fmla="*/ 170 w 170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27">
                    <a:moveTo>
                      <a:pt x="170" y="0"/>
                    </a:moveTo>
                    <a:cubicBezTo>
                      <a:pt x="166" y="0"/>
                      <a:pt x="162" y="0"/>
                      <a:pt x="157" y="1"/>
                    </a:cubicBezTo>
                    <a:cubicBezTo>
                      <a:pt x="143" y="1"/>
                      <a:pt x="127" y="1"/>
                      <a:pt x="110" y="1"/>
                    </a:cubicBezTo>
                    <a:cubicBezTo>
                      <a:pt x="110" y="1"/>
                      <a:pt x="109" y="1"/>
                      <a:pt x="109" y="1"/>
                    </a:cubicBezTo>
                    <a:cubicBezTo>
                      <a:pt x="98" y="1"/>
                      <a:pt x="87" y="1"/>
                      <a:pt x="76" y="1"/>
                    </a:cubicBezTo>
                    <a:cubicBezTo>
                      <a:pt x="74" y="1"/>
                      <a:pt x="71" y="1"/>
                      <a:pt x="67" y="2"/>
                    </a:cubicBezTo>
                    <a:cubicBezTo>
                      <a:pt x="53" y="3"/>
                      <a:pt x="28" y="8"/>
                      <a:pt x="0" y="1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13" y="26"/>
                      <a:pt x="19" y="27"/>
                      <a:pt x="19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54" y="27"/>
                      <a:pt x="120" y="12"/>
                      <a:pt x="170" y="0"/>
                    </a:cubicBezTo>
                  </a:path>
                </a:pathLst>
              </a:custGeom>
              <a:solidFill>
                <a:srgbClr val="4732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4" name="Freeform 78">
                <a:extLst>
                  <a:ext uri="{FF2B5EF4-FFF2-40B4-BE49-F238E27FC236}">
                    <a16:creationId xmlns="" xmlns:a16="http://schemas.microsoft.com/office/drawing/2014/main" id="{1451A2C0-A272-4E06-9650-DC396DC14E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1665" y="4268792"/>
                <a:ext cx="65088" cy="93663"/>
              </a:xfrm>
              <a:custGeom>
                <a:avLst/>
                <a:gdLst>
                  <a:gd name="T0" fmla="*/ 9 w 19"/>
                  <a:gd name="T1" fmla="*/ 0 h 28"/>
                  <a:gd name="T2" fmla="*/ 0 w 19"/>
                  <a:gd name="T3" fmla="*/ 1 h 28"/>
                  <a:gd name="T4" fmla="*/ 8 w 19"/>
                  <a:gd name="T5" fmla="*/ 26 h 28"/>
                  <a:gd name="T6" fmla="*/ 19 w 19"/>
                  <a:gd name="T7" fmla="*/ 28 h 28"/>
                  <a:gd name="T8" fmla="*/ 15 w 19"/>
                  <a:gd name="T9" fmla="*/ 18 h 28"/>
                  <a:gd name="T10" fmla="*/ 10 w 19"/>
                  <a:gd name="T11" fmla="*/ 0 h 28"/>
                  <a:gd name="T12" fmla="*/ 9 w 19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8">
                    <a:moveTo>
                      <a:pt x="9" y="0"/>
                    </a:moveTo>
                    <a:cubicBezTo>
                      <a:pt x="6" y="0"/>
                      <a:pt x="3" y="0"/>
                      <a:pt x="0" y="1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2" y="27"/>
                      <a:pt x="15" y="28"/>
                      <a:pt x="19" y="2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A689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5" name="Freeform 79">
                <a:extLst>
                  <a:ext uri="{FF2B5EF4-FFF2-40B4-BE49-F238E27FC236}">
                    <a16:creationId xmlns="" xmlns:a16="http://schemas.microsoft.com/office/drawing/2014/main" id="{986426A1-935B-4455-964C-9741929BA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465" y="4271967"/>
                <a:ext cx="103188" cy="84138"/>
              </a:xfrm>
              <a:custGeom>
                <a:avLst/>
                <a:gdLst>
                  <a:gd name="T0" fmla="*/ 23 w 31"/>
                  <a:gd name="T1" fmla="*/ 0 h 25"/>
                  <a:gd name="T2" fmla="*/ 1 w 31"/>
                  <a:gd name="T3" fmla="*/ 11 h 25"/>
                  <a:gd name="T4" fmla="*/ 31 w 31"/>
                  <a:gd name="T5" fmla="*/ 25 h 25"/>
                  <a:gd name="T6" fmla="*/ 23 w 31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5">
                    <a:moveTo>
                      <a:pt x="23" y="0"/>
                    </a:moveTo>
                    <a:cubicBezTo>
                      <a:pt x="13" y="1"/>
                      <a:pt x="3" y="4"/>
                      <a:pt x="1" y="11"/>
                    </a:cubicBezTo>
                    <a:cubicBezTo>
                      <a:pt x="0" y="17"/>
                      <a:pt x="16" y="22"/>
                      <a:pt x="31" y="25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7B65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6" name="Freeform 80">
                <a:extLst>
                  <a:ext uri="{FF2B5EF4-FFF2-40B4-BE49-F238E27FC236}">
                    <a16:creationId xmlns="" xmlns:a16="http://schemas.microsoft.com/office/drawing/2014/main" id="{6D59F35A-210B-4B48-A18C-4CC074DCF9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052" y="4284667"/>
                <a:ext cx="354013" cy="114300"/>
              </a:xfrm>
              <a:custGeom>
                <a:avLst/>
                <a:gdLst>
                  <a:gd name="T0" fmla="*/ 100 w 105"/>
                  <a:gd name="T1" fmla="*/ 9 h 34"/>
                  <a:gd name="T2" fmla="*/ 70 w 105"/>
                  <a:gd name="T3" fmla="*/ 0 h 34"/>
                  <a:gd name="T4" fmla="*/ 46 w 105"/>
                  <a:gd name="T5" fmla="*/ 2 h 34"/>
                  <a:gd name="T6" fmla="*/ 38 w 105"/>
                  <a:gd name="T7" fmla="*/ 7 h 34"/>
                  <a:gd name="T8" fmla="*/ 65 w 105"/>
                  <a:gd name="T9" fmla="*/ 10 h 34"/>
                  <a:gd name="T10" fmla="*/ 10 w 105"/>
                  <a:gd name="T11" fmla="*/ 11 h 34"/>
                  <a:gd name="T12" fmla="*/ 3 w 105"/>
                  <a:gd name="T13" fmla="*/ 12 h 34"/>
                  <a:gd name="T14" fmla="*/ 0 w 105"/>
                  <a:gd name="T15" fmla="*/ 17 h 34"/>
                  <a:gd name="T16" fmla="*/ 2 w 105"/>
                  <a:gd name="T17" fmla="*/ 21 h 34"/>
                  <a:gd name="T18" fmla="*/ 21 w 105"/>
                  <a:gd name="T19" fmla="*/ 29 h 34"/>
                  <a:gd name="T20" fmla="*/ 105 w 105"/>
                  <a:gd name="T21" fmla="*/ 2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34">
                    <a:moveTo>
                      <a:pt x="100" y="9"/>
                    </a:moveTo>
                    <a:cubicBezTo>
                      <a:pt x="93" y="1"/>
                      <a:pt x="81" y="0"/>
                      <a:pt x="70" y="0"/>
                    </a:cubicBezTo>
                    <a:cubicBezTo>
                      <a:pt x="62" y="0"/>
                      <a:pt x="54" y="1"/>
                      <a:pt x="46" y="2"/>
                    </a:cubicBezTo>
                    <a:cubicBezTo>
                      <a:pt x="43" y="2"/>
                      <a:pt x="38" y="3"/>
                      <a:pt x="38" y="7"/>
                    </a:cubicBezTo>
                    <a:cubicBezTo>
                      <a:pt x="38" y="11"/>
                      <a:pt x="56" y="7"/>
                      <a:pt x="65" y="10"/>
                    </a:cubicBezTo>
                    <a:cubicBezTo>
                      <a:pt x="47" y="11"/>
                      <a:pt x="28" y="12"/>
                      <a:pt x="10" y="11"/>
                    </a:cubicBezTo>
                    <a:cubicBezTo>
                      <a:pt x="8" y="11"/>
                      <a:pt x="5" y="11"/>
                      <a:pt x="3" y="12"/>
                    </a:cubicBezTo>
                    <a:cubicBezTo>
                      <a:pt x="1" y="13"/>
                      <a:pt x="0" y="15"/>
                      <a:pt x="0" y="17"/>
                    </a:cubicBezTo>
                    <a:cubicBezTo>
                      <a:pt x="0" y="18"/>
                      <a:pt x="1" y="20"/>
                      <a:pt x="2" y="21"/>
                    </a:cubicBezTo>
                    <a:cubicBezTo>
                      <a:pt x="7" y="26"/>
                      <a:pt x="15" y="27"/>
                      <a:pt x="21" y="29"/>
                    </a:cubicBezTo>
                    <a:cubicBezTo>
                      <a:pt x="49" y="34"/>
                      <a:pt x="79" y="33"/>
                      <a:pt x="105" y="21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7" name="Freeform 81">
                <a:extLst>
                  <a:ext uri="{FF2B5EF4-FFF2-40B4-BE49-F238E27FC236}">
                    <a16:creationId xmlns="" xmlns:a16="http://schemas.microsoft.com/office/drawing/2014/main" id="{4B2340A1-F974-4B84-88AF-61E0B0C446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090" y="2951165"/>
                <a:ext cx="882651" cy="1428752"/>
              </a:xfrm>
              <a:custGeom>
                <a:avLst/>
                <a:gdLst>
                  <a:gd name="T0" fmla="*/ 173 w 262"/>
                  <a:gd name="T1" fmla="*/ 104 h 425"/>
                  <a:gd name="T2" fmla="*/ 167 w 262"/>
                  <a:gd name="T3" fmla="*/ 315 h 425"/>
                  <a:gd name="T4" fmla="*/ 3 w 262"/>
                  <a:gd name="T5" fmla="*/ 401 h 425"/>
                  <a:gd name="T6" fmla="*/ 5 w 262"/>
                  <a:gd name="T7" fmla="*/ 423 h 425"/>
                  <a:gd name="T8" fmla="*/ 227 w 262"/>
                  <a:gd name="T9" fmla="*/ 361 h 425"/>
                  <a:gd name="T10" fmla="*/ 262 w 262"/>
                  <a:gd name="T11" fmla="*/ 84 h 425"/>
                  <a:gd name="T12" fmla="*/ 252 w 262"/>
                  <a:gd name="T13" fmla="*/ 42 h 425"/>
                  <a:gd name="T14" fmla="*/ 234 w 262"/>
                  <a:gd name="T15" fmla="*/ 28 h 425"/>
                  <a:gd name="T16" fmla="*/ 120 w 262"/>
                  <a:gd name="T17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2" h="425">
                    <a:moveTo>
                      <a:pt x="173" y="104"/>
                    </a:moveTo>
                    <a:cubicBezTo>
                      <a:pt x="172" y="190"/>
                      <a:pt x="166" y="230"/>
                      <a:pt x="167" y="315"/>
                    </a:cubicBezTo>
                    <a:cubicBezTo>
                      <a:pt x="124" y="325"/>
                      <a:pt x="64" y="373"/>
                      <a:pt x="3" y="401"/>
                    </a:cubicBezTo>
                    <a:cubicBezTo>
                      <a:pt x="3" y="401"/>
                      <a:pt x="0" y="413"/>
                      <a:pt x="5" y="423"/>
                    </a:cubicBezTo>
                    <a:cubicBezTo>
                      <a:pt x="10" y="425"/>
                      <a:pt x="211" y="376"/>
                      <a:pt x="227" y="361"/>
                    </a:cubicBezTo>
                    <a:cubicBezTo>
                      <a:pt x="242" y="348"/>
                      <a:pt x="261" y="187"/>
                      <a:pt x="262" y="84"/>
                    </a:cubicBezTo>
                    <a:cubicBezTo>
                      <a:pt x="262" y="69"/>
                      <a:pt x="262" y="53"/>
                      <a:pt x="252" y="42"/>
                    </a:cubicBezTo>
                    <a:cubicBezTo>
                      <a:pt x="248" y="36"/>
                      <a:pt x="241" y="32"/>
                      <a:pt x="234" y="28"/>
                    </a:cubicBezTo>
                    <a:cubicBezTo>
                      <a:pt x="194" y="8"/>
                      <a:pt x="165" y="2"/>
                      <a:pt x="120" y="0"/>
                    </a:cubicBezTo>
                  </a:path>
                </a:pathLst>
              </a:custGeom>
              <a:solidFill>
                <a:srgbClr val="FAA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0" name="Freeform 84">
                <a:extLst>
                  <a:ext uri="{FF2B5EF4-FFF2-40B4-BE49-F238E27FC236}">
                    <a16:creationId xmlns="" xmlns:a16="http://schemas.microsoft.com/office/drawing/2014/main" id="{7A6BA1B1-25E0-4221-AD38-1034875EFD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01815" y="2473327"/>
                <a:ext cx="357188" cy="168275"/>
              </a:xfrm>
              <a:custGeom>
                <a:avLst/>
                <a:gdLst>
                  <a:gd name="T0" fmla="*/ 95 w 106"/>
                  <a:gd name="T1" fmla="*/ 4 h 50"/>
                  <a:gd name="T2" fmla="*/ 80 w 106"/>
                  <a:gd name="T3" fmla="*/ 1 h 50"/>
                  <a:gd name="T4" fmla="*/ 50 w 106"/>
                  <a:gd name="T5" fmla="*/ 7 h 50"/>
                  <a:gd name="T6" fmla="*/ 44 w 106"/>
                  <a:gd name="T7" fmla="*/ 13 h 50"/>
                  <a:gd name="T8" fmla="*/ 37 w 106"/>
                  <a:gd name="T9" fmla="*/ 9 h 50"/>
                  <a:gd name="T10" fmla="*/ 14 w 106"/>
                  <a:gd name="T11" fmla="*/ 9 h 50"/>
                  <a:gd name="T12" fmla="*/ 1 w 106"/>
                  <a:gd name="T13" fmla="*/ 15 h 50"/>
                  <a:gd name="T14" fmla="*/ 3 w 106"/>
                  <a:gd name="T15" fmla="*/ 25 h 50"/>
                  <a:gd name="T16" fmla="*/ 11 w 106"/>
                  <a:gd name="T17" fmla="*/ 38 h 50"/>
                  <a:gd name="T18" fmla="*/ 28 w 106"/>
                  <a:gd name="T19" fmla="*/ 48 h 50"/>
                  <a:gd name="T20" fmla="*/ 41 w 106"/>
                  <a:gd name="T21" fmla="*/ 26 h 50"/>
                  <a:gd name="T22" fmla="*/ 45 w 106"/>
                  <a:gd name="T23" fmla="*/ 20 h 50"/>
                  <a:gd name="T24" fmla="*/ 50 w 106"/>
                  <a:gd name="T25" fmla="*/ 25 h 50"/>
                  <a:gd name="T26" fmla="*/ 66 w 106"/>
                  <a:gd name="T27" fmla="*/ 43 h 50"/>
                  <a:gd name="T28" fmla="*/ 91 w 106"/>
                  <a:gd name="T29" fmla="*/ 28 h 50"/>
                  <a:gd name="T30" fmla="*/ 94 w 106"/>
                  <a:gd name="T31" fmla="*/ 13 h 50"/>
                  <a:gd name="T32" fmla="*/ 106 w 106"/>
                  <a:gd name="T33" fmla="*/ 14 h 50"/>
                  <a:gd name="T34" fmla="*/ 106 w 106"/>
                  <a:gd name="T35" fmla="*/ 10 h 50"/>
                  <a:gd name="T36" fmla="*/ 95 w 106"/>
                  <a:gd name="T37" fmla="*/ 4 h 50"/>
                  <a:gd name="T38" fmla="*/ 37 w 106"/>
                  <a:gd name="T39" fmla="*/ 31 h 50"/>
                  <a:gd name="T40" fmla="*/ 26 w 106"/>
                  <a:gd name="T41" fmla="*/ 46 h 50"/>
                  <a:gd name="T42" fmla="*/ 11 w 106"/>
                  <a:gd name="T43" fmla="*/ 34 h 50"/>
                  <a:gd name="T44" fmla="*/ 9 w 106"/>
                  <a:gd name="T45" fmla="*/ 17 h 50"/>
                  <a:gd name="T46" fmla="*/ 23 w 106"/>
                  <a:gd name="T47" fmla="*/ 14 h 50"/>
                  <a:gd name="T48" fmla="*/ 37 w 106"/>
                  <a:gd name="T49" fmla="*/ 17 h 50"/>
                  <a:gd name="T50" fmla="*/ 37 w 106"/>
                  <a:gd name="T51" fmla="*/ 31 h 50"/>
                  <a:gd name="T52" fmla="*/ 89 w 106"/>
                  <a:gd name="T53" fmla="*/ 24 h 50"/>
                  <a:gd name="T54" fmla="*/ 74 w 106"/>
                  <a:gd name="T55" fmla="*/ 40 h 50"/>
                  <a:gd name="T56" fmla="*/ 55 w 106"/>
                  <a:gd name="T57" fmla="*/ 29 h 50"/>
                  <a:gd name="T58" fmla="*/ 52 w 106"/>
                  <a:gd name="T59" fmla="*/ 15 h 50"/>
                  <a:gd name="T60" fmla="*/ 65 w 106"/>
                  <a:gd name="T61" fmla="*/ 9 h 50"/>
                  <a:gd name="T62" fmla="*/ 87 w 106"/>
                  <a:gd name="T63" fmla="*/ 7 h 50"/>
                  <a:gd name="T64" fmla="*/ 89 w 106"/>
                  <a:gd name="T65" fmla="*/ 2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50">
                    <a:moveTo>
                      <a:pt x="95" y="4"/>
                    </a:moveTo>
                    <a:cubicBezTo>
                      <a:pt x="94" y="1"/>
                      <a:pt x="87" y="0"/>
                      <a:pt x="80" y="1"/>
                    </a:cubicBezTo>
                    <a:cubicBezTo>
                      <a:pt x="73" y="2"/>
                      <a:pt x="54" y="4"/>
                      <a:pt x="50" y="7"/>
                    </a:cubicBezTo>
                    <a:cubicBezTo>
                      <a:pt x="46" y="10"/>
                      <a:pt x="46" y="12"/>
                      <a:pt x="44" y="13"/>
                    </a:cubicBezTo>
                    <a:cubicBezTo>
                      <a:pt x="42" y="13"/>
                      <a:pt x="42" y="11"/>
                      <a:pt x="37" y="9"/>
                    </a:cubicBezTo>
                    <a:cubicBezTo>
                      <a:pt x="33" y="7"/>
                      <a:pt x="22" y="8"/>
                      <a:pt x="14" y="9"/>
                    </a:cubicBezTo>
                    <a:cubicBezTo>
                      <a:pt x="7" y="10"/>
                      <a:pt x="0" y="12"/>
                      <a:pt x="1" y="15"/>
                    </a:cubicBezTo>
                    <a:cubicBezTo>
                      <a:pt x="1" y="18"/>
                      <a:pt x="2" y="24"/>
                      <a:pt x="3" y="25"/>
                    </a:cubicBezTo>
                    <a:cubicBezTo>
                      <a:pt x="5" y="26"/>
                      <a:pt x="5" y="25"/>
                      <a:pt x="11" y="38"/>
                    </a:cubicBezTo>
                    <a:cubicBezTo>
                      <a:pt x="14" y="46"/>
                      <a:pt x="18" y="50"/>
                      <a:pt x="28" y="48"/>
                    </a:cubicBezTo>
                    <a:cubicBezTo>
                      <a:pt x="40" y="45"/>
                      <a:pt x="40" y="32"/>
                      <a:pt x="41" y="26"/>
                    </a:cubicBezTo>
                    <a:cubicBezTo>
                      <a:pt x="42" y="21"/>
                      <a:pt x="43" y="20"/>
                      <a:pt x="45" y="20"/>
                    </a:cubicBezTo>
                    <a:cubicBezTo>
                      <a:pt x="47" y="19"/>
                      <a:pt x="48" y="20"/>
                      <a:pt x="50" y="25"/>
                    </a:cubicBezTo>
                    <a:cubicBezTo>
                      <a:pt x="52" y="30"/>
                      <a:pt x="54" y="42"/>
                      <a:pt x="66" y="43"/>
                    </a:cubicBezTo>
                    <a:cubicBezTo>
                      <a:pt x="82" y="44"/>
                      <a:pt x="89" y="38"/>
                      <a:pt x="91" y="28"/>
                    </a:cubicBezTo>
                    <a:cubicBezTo>
                      <a:pt x="94" y="15"/>
                      <a:pt x="93" y="15"/>
                      <a:pt x="94" y="13"/>
                    </a:cubicBezTo>
                    <a:cubicBezTo>
                      <a:pt x="95" y="13"/>
                      <a:pt x="106" y="14"/>
                      <a:pt x="106" y="14"/>
                    </a:cubicBezTo>
                    <a:cubicBezTo>
                      <a:pt x="106" y="10"/>
                      <a:pt x="106" y="10"/>
                      <a:pt x="106" y="10"/>
                    </a:cubicBezTo>
                    <a:cubicBezTo>
                      <a:pt x="106" y="10"/>
                      <a:pt x="95" y="5"/>
                      <a:pt x="95" y="4"/>
                    </a:cubicBezTo>
                    <a:close/>
                    <a:moveTo>
                      <a:pt x="37" y="31"/>
                    </a:moveTo>
                    <a:cubicBezTo>
                      <a:pt x="37" y="38"/>
                      <a:pt x="34" y="45"/>
                      <a:pt x="26" y="46"/>
                    </a:cubicBezTo>
                    <a:cubicBezTo>
                      <a:pt x="19" y="47"/>
                      <a:pt x="15" y="43"/>
                      <a:pt x="11" y="34"/>
                    </a:cubicBezTo>
                    <a:cubicBezTo>
                      <a:pt x="8" y="26"/>
                      <a:pt x="8" y="19"/>
                      <a:pt x="9" y="17"/>
                    </a:cubicBezTo>
                    <a:cubicBezTo>
                      <a:pt x="10" y="15"/>
                      <a:pt x="14" y="15"/>
                      <a:pt x="23" y="14"/>
                    </a:cubicBezTo>
                    <a:cubicBezTo>
                      <a:pt x="32" y="14"/>
                      <a:pt x="35" y="13"/>
                      <a:pt x="37" y="17"/>
                    </a:cubicBezTo>
                    <a:cubicBezTo>
                      <a:pt x="37" y="19"/>
                      <a:pt x="38" y="24"/>
                      <a:pt x="37" y="31"/>
                    </a:cubicBezTo>
                    <a:close/>
                    <a:moveTo>
                      <a:pt x="89" y="24"/>
                    </a:moveTo>
                    <a:cubicBezTo>
                      <a:pt x="87" y="34"/>
                      <a:pt x="84" y="39"/>
                      <a:pt x="74" y="40"/>
                    </a:cubicBezTo>
                    <a:cubicBezTo>
                      <a:pt x="60" y="41"/>
                      <a:pt x="57" y="36"/>
                      <a:pt x="55" y="29"/>
                    </a:cubicBezTo>
                    <a:cubicBezTo>
                      <a:pt x="53" y="23"/>
                      <a:pt x="52" y="17"/>
                      <a:pt x="52" y="15"/>
                    </a:cubicBezTo>
                    <a:cubicBezTo>
                      <a:pt x="53" y="11"/>
                      <a:pt x="56" y="11"/>
                      <a:pt x="65" y="9"/>
                    </a:cubicBezTo>
                    <a:cubicBezTo>
                      <a:pt x="73" y="7"/>
                      <a:pt x="85" y="5"/>
                      <a:pt x="87" y="7"/>
                    </a:cubicBezTo>
                    <a:cubicBezTo>
                      <a:pt x="89" y="9"/>
                      <a:pt x="90" y="15"/>
                      <a:pt x="89" y="24"/>
                    </a:cubicBezTo>
                    <a:close/>
                  </a:path>
                </a:pathLst>
              </a:custGeom>
              <a:solidFill>
                <a:srgbClr val="4A3D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1" name="Freeform 85">
                <a:extLst>
                  <a:ext uri="{FF2B5EF4-FFF2-40B4-BE49-F238E27FC236}">
                    <a16:creationId xmlns="" xmlns:a16="http://schemas.microsoft.com/office/drawing/2014/main" id="{FC3FB214-32D0-40BA-A730-F82E3423D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2" y="2120902"/>
                <a:ext cx="717551" cy="661988"/>
              </a:xfrm>
              <a:custGeom>
                <a:avLst/>
                <a:gdLst>
                  <a:gd name="T0" fmla="*/ 210 w 213"/>
                  <a:gd name="T1" fmla="*/ 87 h 197"/>
                  <a:gd name="T2" fmla="*/ 206 w 213"/>
                  <a:gd name="T3" fmla="*/ 66 h 197"/>
                  <a:gd name="T4" fmla="*/ 173 w 213"/>
                  <a:gd name="T5" fmla="*/ 22 h 197"/>
                  <a:gd name="T6" fmla="*/ 99 w 213"/>
                  <a:gd name="T7" fmla="*/ 15 h 197"/>
                  <a:gd name="T8" fmla="*/ 73 w 213"/>
                  <a:gd name="T9" fmla="*/ 26 h 197"/>
                  <a:gd name="T10" fmla="*/ 54 w 213"/>
                  <a:gd name="T11" fmla="*/ 20 h 197"/>
                  <a:gd name="T12" fmla="*/ 15 w 213"/>
                  <a:gd name="T13" fmla="*/ 67 h 197"/>
                  <a:gd name="T14" fmla="*/ 31 w 213"/>
                  <a:gd name="T15" fmla="*/ 81 h 197"/>
                  <a:gd name="T16" fmla="*/ 34 w 213"/>
                  <a:gd name="T17" fmla="*/ 102 h 197"/>
                  <a:gd name="T18" fmla="*/ 40 w 213"/>
                  <a:gd name="T19" fmla="*/ 110 h 197"/>
                  <a:gd name="T20" fmla="*/ 41 w 213"/>
                  <a:gd name="T21" fmla="*/ 91 h 197"/>
                  <a:gd name="T22" fmla="*/ 49 w 213"/>
                  <a:gd name="T23" fmla="*/ 75 h 197"/>
                  <a:gd name="T24" fmla="*/ 68 w 213"/>
                  <a:gd name="T25" fmla="*/ 69 h 197"/>
                  <a:gd name="T26" fmla="*/ 107 w 213"/>
                  <a:gd name="T27" fmla="*/ 76 h 197"/>
                  <a:gd name="T28" fmla="*/ 123 w 213"/>
                  <a:gd name="T29" fmla="*/ 115 h 197"/>
                  <a:gd name="T30" fmla="*/ 128 w 213"/>
                  <a:gd name="T31" fmla="*/ 124 h 197"/>
                  <a:gd name="T32" fmla="*/ 144 w 213"/>
                  <a:gd name="T33" fmla="*/ 114 h 197"/>
                  <a:gd name="T34" fmla="*/ 152 w 213"/>
                  <a:gd name="T35" fmla="*/ 135 h 197"/>
                  <a:gd name="T36" fmla="*/ 136 w 213"/>
                  <a:gd name="T37" fmla="*/ 158 h 197"/>
                  <a:gd name="T38" fmla="*/ 149 w 213"/>
                  <a:gd name="T39" fmla="*/ 186 h 197"/>
                  <a:gd name="T40" fmla="*/ 155 w 213"/>
                  <a:gd name="T41" fmla="*/ 191 h 197"/>
                  <a:gd name="T42" fmla="*/ 161 w 213"/>
                  <a:gd name="T43" fmla="*/ 193 h 197"/>
                  <a:gd name="T44" fmla="*/ 169 w 213"/>
                  <a:gd name="T45" fmla="*/ 195 h 197"/>
                  <a:gd name="T46" fmla="*/ 179 w 213"/>
                  <a:gd name="T47" fmla="*/ 196 h 197"/>
                  <a:gd name="T48" fmla="*/ 190 w 213"/>
                  <a:gd name="T49" fmla="*/ 183 h 197"/>
                  <a:gd name="T50" fmla="*/ 203 w 213"/>
                  <a:gd name="T51" fmla="*/ 157 h 197"/>
                  <a:gd name="T52" fmla="*/ 210 w 213"/>
                  <a:gd name="T53" fmla="*/ 8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3" h="197">
                    <a:moveTo>
                      <a:pt x="210" y="87"/>
                    </a:moveTo>
                    <a:cubicBezTo>
                      <a:pt x="209" y="80"/>
                      <a:pt x="208" y="72"/>
                      <a:pt x="206" y="66"/>
                    </a:cubicBezTo>
                    <a:cubicBezTo>
                      <a:pt x="201" y="47"/>
                      <a:pt x="190" y="32"/>
                      <a:pt x="173" y="22"/>
                    </a:cubicBezTo>
                    <a:cubicBezTo>
                      <a:pt x="152" y="11"/>
                      <a:pt x="122" y="8"/>
                      <a:pt x="99" y="15"/>
                    </a:cubicBezTo>
                    <a:cubicBezTo>
                      <a:pt x="85" y="19"/>
                      <a:pt x="80" y="26"/>
                      <a:pt x="73" y="26"/>
                    </a:cubicBezTo>
                    <a:cubicBezTo>
                      <a:pt x="68" y="26"/>
                      <a:pt x="61" y="22"/>
                      <a:pt x="54" y="20"/>
                    </a:cubicBezTo>
                    <a:cubicBezTo>
                      <a:pt x="0" y="0"/>
                      <a:pt x="9" y="53"/>
                      <a:pt x="15" y="67"/>
                    </a:cubicBezTo>
                    <a:cubicBezTo>
                      <a:pt x="18" y="73"/>
                      <a:pt x="30" y="78"/>
                      <a:pt x="31" y="81"/>
                    </a:cubicBezTo>
                    <a:cubicBezTo>
                      <a:pt x="33" y="83"/>
                      <a:pt x="33" y="96"/>
                      <a:pt x="34" y="102"/>
                    </a:cubicBezTo>
                    <a:cubicBezTo>
                      <a:pt x="35" y="108"/>
                      <a:pt x="40" y="110"/>
                      <a:pt x="40" y="110"/>
                    </a:cubicBezTo>
                    <a:cubicBezTo>
                      <a:pt x="40" y="110"/>
                      <a:pt x="41" y="93"/>
                      <a:pt x="41" y="91"/>
                    </a:cubicBezTo>
                    <a:cubicBezTo>
                      <a:pt x="42" y="85"/>
                      <a:pt x="44" y="78"/>
                      <a:pt x="49" y="75"/>
                    </a:cubicBezTo>
                    <a:cubicBezTo>
                      <a:pt x="54" y="71"/>
                      <a:pt x="62" y="71"/>
                      <a:pt x="68" y="69"/>
                    </a:cubicBezTo>
                    <a:cubicBezTo>
                      <a:pt x="75" y="68"/>
                      <a:pt x="105" y="74"/>
                      <a:pt x="107" y="76"/>
                    </a:cubicBezTo>
                    <a:cubicBezTo>
                      <a:pt x="117" y="85"/>
                      <a:pt x="120" y="104"/>
                      <a:pt x="123" y="115"/>
                    </a:cubicBezTo>
                    <a:cubicBezTo>
                      <a:pt x="124" y="121"/>
                      <a:pt x="125" y="124"/>
                      <a:pt x="128" y="124"/>
                    </a:cubicBezTo>
                    <a:cubicBezTo>
                      <a:pt x="129" y="109"/>
                      <a:pt x="135" y="108"/>
                      <a:pt x="144" y="114"/>
                    </a:cubicBezTo>
                    <a:cubicBezTo>
                      <a:pt x="149" y="116"/>
                      <a:pt x="152" y="126"/>
                      <a:pt x="152" y="135"/>
                    </a:cubicBezTo>
                    <a:cubicBezTo>
                      <a:pt x="152" y="145"/>
                      <a:pt x="147" y="156"/>
                      <a:pt x="136" y="158"/>
                    </a:cubicBezTo>
                    <a:cubicBezTo>
                      <a:pt x="132" y="159"/>
                      <a:pt x="144" y="181"/>
                      <a:pt x="149" y="186"/>
                    </a:cubicBezTo>
                    <a:cubicBezTo>
                      <a:pt x="151" y="188"/>
                      <a:pt x="153" y="190"/>
                      <a:pt x="155" y="191"/>
                    </a:cubicBezTo>
                    <a:cubicBezTo>
                      <a:pt x="157" y="192"/>
                      <a:pt x="159" y="193"/>
                      <a:pt x="161" y="193"/>
                    </a:cubicBezTo>
                    <a:cubicBezTo>
                      <a:pt x="164" y="194"/>
                      <a:pt x="166" y="195"/>
                      <a:pt x="169" y="195"/>
                    </a:cubicBezTo>
                    <a:cubicBezTo>
                      <a:pt x="172" y="196"/>
                      <a:pt x="176" y="197"/>
                      <a:pt x="179" y="196"/>
                    </a:cubicBezTo>
                    <a:cubicBezTo>
                      <a:pt x="185" y="195"/>
                      <a:pt x="188" y="189"/>
                      <a:pt x="190" y="183"/>
                    </a:cubicBezTo>
                    <a:cubicBezTo>
                      <a:pt x="194" y="175"/>
                      <a:pt x="199" y="166"/>
                      <a:pt x="203" y="157"/>
                    </a:cubicBezTo>
                    <a:cubicBezTo>
                      <a:pt x="211" y="136"/>
                      <a:pt x="213" y="111"/>
                      <a:pt x="210" y="87"/>
                    </a:cubicBezTo>
                    <a:close/>
                  </a:path>
                </a:pathLst>
              </a:custGeom>
              <a:solidFill>
                <a:srgbClr val="4A3D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160" name="Oval 159">
              <a:extLst>
                <a:ext uri="{FF2B5EF4-FFF2-40B4-BE49-F238E27FC236}">
                  <a16:creationId xmlns="" xmlns:a16="http://schemas.microsoft.com/office/drawing/2014/main" id="{B3B8D71D-B074-42DE-B30A-90BE37BECDCA}"/>
                </a:ext>
              </a:extLst>
            </p:cNvPr>
            <p:cNvSpPr/>
            <p:nvPr/>
          </p:nvSpPr>
          <p:spPr>
            <a:xfrm rot="10800000">
              <a:off x="1788714" y="3860800"/>
              <a:ext cx="265396" cy="265396"/>
            </a:xfrm>
            <a:prstGeom prst="ellipse">
              <a:avLst/>
            </a:prstGeom>
            <a:solidFill>
              <a:srgbClr val="754A7D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="" xmlns:a16="http://schemas.microsoft.com/office/drawing/2014/main" id="{E1A10521-ED1A-4E11-95B0-7B783052722C}"/>
              </a:ext>
            </a:extLst>
          </p:cNvPr>
          <p:cNvGrpSpPr/>
          <p:nvPr/>
        </p:nvGrpSpPr>
        <p:grpSpPr>
          <a:xfrm>
            <a:off x="3818969" y="2120902"/>
            <a:ext cx="4554063" cy="3214019"/>
            <a:chOff x="3784297" y="2120902"/>
            <a:chExt cx="4554063" cy="3214019"/>
          </a:xfrm>
        </p:grpSpPr>
        <p:sp>
          <p:nvSpPr>
            <p:cNvPr id="157" name="Rectangle 156">
              <a:extLst>
                <a:ext uri="{FF2B5EF4-FFF2-40B4-BE49-F238E27FC236}">
                  <a16:creationId xmlns="" xmlns:a16="http://schemas.microsoft.com/office/drawing/2014/main" id="{F838EF25-6CA4-4D36-9BAB-1BCD420A7906}"/>
                </a:ext>
              </a:extLst>
            </p:cNvPr>
            <p:cNvSpPr/>
            <p:nvPr/>
          </p:nvSpPr>
          <p:spPr>
            <a:xfrm>
              <a:off x="3796270" y="2866957"/>
              <a:ext cx="4530117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Ut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exercitation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ullamco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laboris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nisi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aliquip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ex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ea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commodo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consequat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endParaRPr lang="en-ID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8" name="Rectangle: Rounded Corners 157">
              <a:extLst>
                <a:ext uri="{FF2B5EF4-FFF2-40B4-BE49-F238E27FC236}">
                  <a16:creationId xmlns="" xmlns:a16="http://schemas.microsoft.com/office/drawing/2014/main" id="{123ABE93-B041-430D-B8CC-9C5CAB1F9AAD}"/>
                </a:ext>
              </a:extLst>
            </p:cNvPr>
            <p:cNvSpPr/>
            <p:nvPr/>
          </p:nvSpPr>
          <p:spPr>
            <a:xfrm>
              <a:off x="3784297" y="2120902"/>
              <a:ext cx="4554063" cy="505302"/>
            </a:xfrm>
            <a:prstGeom prst="roundRect">
              <a:avLst>
                <a:gd name="adj" fmla="val 50000"/>
              </a:avLst>
            </a:prstGeom>
            <a:solidFill>
              <a:srgbClr val="694371"/>
            </a:solidFill>
            <a:ln>
              <a:noFill/>
            </a:ln>
            <a:effectLst>
              <a:outerShdw dist="381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ID" dirty="0" err="1">
                  <a:solidFill>
                    <a:schemeClr val="lt1"/>
                  </a:solidFill>
                </a:rPr>
                <a:t>consectetur</a:t>
              </a:r>
              <a:r>
                <a:rPr lang="en-ID" dirty="0">
                  <a:solidFill>
                    <a:schemeClr val="lt1"/>
                  </a:solidFill>
                </a:rPr>
                <a:t> </a:t>
              </a:r>
              <a:r>
                <a:rPr lang="en-ID" dirty="0" err="1">
                  <a:solidFill>
                    <a:schemeClr val="lt1"/>
                  </a:solidFill>
                </a:rPr>
                <a:t>tempor</a:t>
              </a:r>
              <a:r>
                <a:rPr lang="en-ID" dirty="0">
                  <a:solidFill>
                    <a:schemeClr val="lt1"/>
                  </a:solidFill>
                </a:rPr>
                <a:t> </a:t>
              </a:r>
              <a:r>
                <a:rPr lang="en-ID" dirty="0" err="1">
                  <a:solidFill>
                    <a:schemeClr val="lt1"/>
                  </a:solidFill>
                </a:rPr>
                <a:t>incididunt</a:t>
              </a:r>
              <a:r>
                <a:rPr lang="en-ID" dirty="0">
                  <a:solidFill>
                    <a:schemeClr val="lt1"/>
                  </a:solidFill>
                </a:rPr>
                <a:t> </a:t>
              </a:r>
              <a:r>
                <a:rPr lang="en-ID" dirty="0" err="1">
                  <a:solidFill>
                    <a:schemeClr val="lt1"/>
                  </a:solidFill>
                </a:rPr>
                <a:t>ut</a:t>
              </a:r>
              <a:r>
                <a:rPr lang="en-ID" dirty="0">
                  <a:solidFill>
                    <a:schemeClr val="lt1"/>
                  </a:solidFill>
                </a:rPr>
                <a:t> </a:t>
              </a:r>
              <a:r>
                <a:rPr lang="en-ID" dirty="0" err="1">
                  <a:solidFill>
                    <a:schemeClr val="lt1"/>
                  </a:solidFill>
                </a:rPr>
                <a:t>labore</a:t>
              </a:r>
              <a:r>
                <a:rPr lang="en-ID" dirty="0">
                  <a:solidFill>
                    <a:schemeClr val="lt1"/>
                  </a:solidFill>
                </a:rPr>
                <a:t> </a:t>
              </a:r>
            </a:p>
          </p:txBody>
        </p:sp>
        <p:grpSp>
          <p:nvGrpSpPr>
            <p:cNvPr id="179" name="Group 178">
              <a:extLst>
                <a:ext uri="{FF2B5EF4-FFF2-40B4-BE49-F238E27FC236}">
                  <a16:creationId xmlns="" xmlns:a16="http://schemas.microsoft.com/office/drawing/2014/main" id="{242F879A-DA40-4F31-BDDA-B599B3397A4F}"/>
                </a:ext>
              </a:extLst>
            </p:cNvPr>
            <p:cNvGrpSpPr/>
            <p:nvPr/>
          </p:nvGrpSpPr>
          <p:grpSpPr>
            <a:xfrm>
              <a:off x="4068335" y="3659191"/>
              <a:ext cx="3985986" cy="1675730"/>
              <a:chOff x="3963544" y="3659191"/>
              <a:chExt cx="3985986" cy="1675730"/>
            </a:xfrm>
          </p:grpSpPr>
          <p:cxnSp>
            <p:nvCxnSpPr>
              <p:cNvPr id="135" name="Straight Connector 134">
                <a:extLst>
                  <a:ext uri="{FF2B5EF4-FFF2-40B4-BE49-F238E27FC236}">
                    <a16:creationId xmlns="" xmlns:a16="http://schemas.microsoft.com/office/drawing/2014/main" id="{8964BEA0-D4A2-4274-BFA1-C51C849324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19546" y="4155163"/>
                <a:ext cx="0" cy="117975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="" xmlns:a16="http://schemas.microsoft.com/office/drawing/2014/main" id="{AB5F5E0A-C986-43D1-869E-0E2D84127F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40873" y="4155163"/>
                <a:ext cx="0" cy="1179758"/>
              </a:xfrm>
              <a:prstGeom prst="line">
                <a:avLst/>
              </a:prstGeom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Rectangle 141">
                <a:extLst>
                  <a:ext uri="{FF2B5EF4-FFF2-40B4-BE49-F238E27FC236}">
                    <a16:creationId xmlns="" xmlns:a16="http://schemas.microsoft.com/office/drawing/2014/main" id="{14D029BC-0DC7-4759-AF90-02215954F638}"/>
                  </a:ext>
                </a:extLst>
              </p:cNvPr>
              <p:cNvSpPr/>
              <p:nvPr/>
            </p:nvSpPr>
            <p:spPr>
              <a:xfrm>
                <a:off x="3963544" y="4155163"/>
                <a:ext cx="1143332" cy="107721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Lorem ipsum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dolor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sit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amet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consectetur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adipiscing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elit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eiusmod</a:t>
                </a:r>
                <a:endParaRPr lang="en-ID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="" xmlns:a16="http://schemas.microsoft.com/office/drawing/2014/main" id="{EDE4B505-2BB7-44DC-A0CC-55537CDACA7B}"/>
                  </a:ext>
                </a:extLst>
              </p:cNvPr>
              <p:cNvSpPr/>
              <p:nvPr/>
            </p:nvSpPr>
            <p:spPr>
              <a:xfrm>
                <a:off x="6953543" y="4155163"/>
                <a:ext cx="995987" cy="107721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Duis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aute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irure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dolor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reprehenderit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in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voluptate</a:t>
                </a:r>
                <a:endParaRPr lang="en-ID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55" name="Rectangle 154">
                <a:extLst>
                  <a:ext uri="{FF2B5EF4-FFF2-40B4-BE49-F238E27FC236}">
                    <a16:creationId xmlns="" xmlns:a16="http://schemas.microsoft.com/office/drawing/2014/main" id="{EA0FC909-A3DC-4A2D-A8BF-8C61C0E38EFC}"/>
                  </a:ext>
                </a:extLst>
              </p:cNvPr>
              <p:cNvSpPr/>
              <p:nvPr/>
            </p:nvSpPr>
            <p:spPr>
              <a:xfrm>
                <a:off x="5532216" y="4155163"/>
                <a:ext cx="995987" cy="107721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enim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ad minim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veniam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quis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nostrud</a:t>
                </a:r>
                <a:r>
                  <a:rPr lang="en-ID" sz="1400" b="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exercitation</a:t>
                </a:r>
                <a:endParaRPr lang="en-ID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162" name="Group 161">
                <a:extLst>
                  <a:ext uri="{FF2B5EF4-FFF2-40B4-BE49-F238E27FC236}">
                    <a16:creationId xmlns="" xmlns:a16="http://schemas.microsoft.com/office/drawing/2014/main" id="{FB3AF9B3-9E12-4693-8938-2C68331FD406}"/>
                  </a:ext>
                </a:extLst>
              </p:cNvPr>
              <p:cNvGrpSpPr/>
              <p:nvPr/>
            </p:nvGrpSpPr>
            <p:grpSpPr>
              <a:xfrm>
                <a:off x="5889715" y="3665541"/>
                <a:ext cx="280988" cy="280988"/>
                <a:chOff x="6445250" y="2535238"/>
                <a:chExt cx="280988" cy="280988"/>
              </a:xfrm>
              <a:solidFill>
                <a:srgbClr val="754A7D"/>
              </a:solidFill>
            </p:grpSpPr>
            <p:sp>
              <p:nvSpPr>
                <p:cNvPr id="163" name="Freeform 2270">
                  <a:extLst>
                    <a:ext uri="{FF2B5EF4-FFF2-40B4-BE49-F238E27FC236}">
                      <a16:creationId xmlns="" xmlns:a16="http://schemas.microsoft.com/office/drawing/2014/main" id="{B61A26E2-88D2-4D4F-A634-6424137906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8913" y="2630488"/>
                  <a:ext cx="93663" cy="173038"/>
                </a:xfrm>
                <a:custGeom>
                  <a:avLst/>
                  <a:gdLst>
                    <a:gd name="T0" fmla="*/ 0 w 292"/>
                    <a:gd name="T1" fmla="*/ 0 h 543"/>
                    <a:gd name="T2" fmla="*/ 147 w 292"/>
                    <a:gd name="T3" fmla="*/ 543 h 543"/>
                    <a:gd name="T4" fmla="*/ 292 w 292"/>
                    <a:gd name="T5" fmla="*/ 0 h 543"/>
                    <a:gd name="T6" fmla="*/ 0 w 292"/>
                    <a:gd name="T7" fmla="*/ 0 h 5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2" h="543">
                      <a:moveTo>
                        <a:pt x="0" y="0"/>
                      </a:moveTo>
                      <a:lnTo>
                        <a:pt x="147" y="543"/>
                      </a:lnTo>
                      <a:lnTo>
                        <a:pt x="29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2271">
                  <a:extLst>
                    <a:ext uri="{FF2B5EF4-FFF2-40B4-BE49-F238E27FC236}">
                      <a16:creationId xmlns="" xmlns:a16="http://schemas.microsoft.com/office/drawing/2014/main" id="{4AFB2CF6-3660-4257-922F-38FBF0A19C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42088" y="2544763"/>
                  <a:ext cx="87313" cy="76200"/>
                </a:xfrm>
                <a:custGeom>
                  <a:avLst/>
                  <a:gdLst>
                    <a:gd name="T0" fmla="*/ 278 w 278"/>
                    <a:gd name="T1" fmla="*/ 242 h 242"/>
                    <a:gd name="T2" fmla="*/ 139 w 278"/>
                    <a:gd name="T3" fmla="*/ 0 h 242"/>
                    <a:gd name="T4" fmla="*/ 0 w 278"/>
                    <a:gd name="T5" fmla="*/ 242 h 242"/>
                    <a:gd name="T6" fmla="*/ 278 w 278"/>
                    <a:gd name="T7" fmla="*/ 242 h 2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8" h="242">
                      <a:moveTo>
                        <a:pt x="278" y="242"/>
                      </a:moveTo>
                      <a:lnTo>
                        <a:pt x="139" y="0"/>
                      </a:lnTo>
                      <a:lnTo>
                        <a:pt x="0" y="242"/>
                      </a:lnTo>
                      <a:lnTo>
                        <a:pt x="278" y="2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2272">
                  <a:extLst>
                    <a:ext uri="{FF2B5EF4-FFF2-40B4-BE49-F238E27FC236}">
                      <a16:creationId xmlns="" xmlns:a16="http://schemas.microsoft.com/office/drawing/2014/main" id="{81879C5E-3754-4414-AF12-263F0DEE0B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1300" y="2535238"/>
                  <a:ext cx="69850" cy="79375"/>
                </a:xfrm>
                <a:custGeom>
                  <a:avLst/>
                  <a:gdLst>
                    <a:gd name="T0" fmla="*/ 219 w 219"/>
                    <a:gd name="T1" fmla="*/ 0 h 248"/>
                    <a:gd name="T2" fmla="*/ 0 w 219"/>
                    <a:gd name="T3" fmla="*/ 0 h 248"/>
                    <a:gd name="T4" fmla="*/ 144 w 219"/>
                    <a:gd name="T5" fmla="*/ 248 h 248"/>
                    <a:gd name="T6" fmla="*/ 219 w 219"/>
                    <a:gd name="T7" fmla="*/ 0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9" h="248">
                      <a:moveTo>
                        <a:pt x="219" y="0"/>
                      </a:moveTo>
                      <a:lnTo>
                        <a:pt x="0" y="0"/>
                      </a:lnTo>
                      <a:lnTo>
                        <a:pt x="144" y="248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2273">
                  <a:extLst>
                    <a:ext uri="{FF2B5EF4-FFF2-40B4-BE49-F238E27FC236}">
                      <a16:creationId xmlns="" xmlns:a16="http://schemas.microsoft.com/office/drawing/2014/main" id="{73861BF9-6E69-4382-A282-1CE486F015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45275" y="2541588"/>
                  <a:ext cx="80963" cy="79375"/>
                </a:xfrm>
                <a:custGeom>
                  <a:avLst/>
                  <a:gdLst>
                    <a:gd name="T0" fmla="*/ 257 w 257"/>
                    <a:gd name="T1" fmla="*/ 253 h 253"/>
                    <a:gd name="T2" fmla="*/ 75 w 257"/>
                    <a:gd name="T3" fmla="*/ 0 h 253"/>
                    <a:gd name="T4" fmla="*/ 0 w 257"/>
                    <a:gd name="T5" fmla="*/ 253 h 253"/>
                    <a:gd name="T6" fmla="*/ 257 w 257"/>
                    <a:gd name="T7" fmla="*/ 253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7" h="253">
                      <a:moveTo>
                        <a:pt x="257" y="253"/>
                      </a:moveTo>
                      <a:lnTo>
                        <a:pt x="75" y="0"/>
                      </a:lnTo>
                      <a:lnTo>
                        <a:pt x="0" y="253"/>
                      </a:lnTo>
                      <a:lnTo>
                        <a:pt x="257" y="25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2274">
                  <a:extLst>
                    <a:ext uri="{FF2B5EF4-FFF2-40B4-BE49-F238E27FC236}">
                      <a16:creationId xmlns="" xmlns:a16="http://schemas.microsoft.com/office/drawing/2014/main" id="{C3A4A797-8300-4ED0-A3E2-00B53A01DB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10338" y="2535238"/>
                  <a:ext cx="69850" cy="79375"/>
                </a:xfrm>
                <a:custGeom>
                  <a:avLst/>
                  <a:gdLst>
                    <a:gd name="T0" fmla="*/ 219 w 219"/>
                    <a:gd name="T1" fmla="*/ 0 h 248"/>
                    <a:gd name="T2" fmla="*/ 0 w 219"/>
                    <a:gd name="T3" fmla="*/ 0 h 248"/>
                    <a:gd name="T4" fmla="*/ 75 w 219"/>
                    <a:gd name="T5" fmla="*/ 248 h 248"/>
                    <a:gd name="T6" fmla="*/ 219 w 219"/>
                    <a:gd name="T7" fmla="*/ 0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9" h="248">
                      <a:moveTo>
                        <a:pt x="219" y="0"/>
                      </a:moveTo>
                      <a:lnTo>
                        <a:pt x="0" y="0"/>
                      </a:lnTo>
                      <a:lnTo>
                        <a:pt x="75" y="248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2275">
                  <a:extLst>
                    <a:ext uri="{FF2B5EF4-FFF2-40B4-BE49-F238E27FC236}">
                      <a16:creationId xmlns="" xmlns:a16="http://schemas.microsoft.com/office/drawing/2014/main" id="{FDAD5701-5F7A-44FD-9B54-DD17DBAF5F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5250" y="2541588"/>
                  <a:ext cx="80963" cy="79375"/>
                </a:xfrm>
                <a:custGeom>
                  <a:avLst/>
                  <a:gdLst>
                    <a:gd name="T0" fmla="*/ 182 w 257"/>
                    <a:gd name="T1" fmla="*/ 0 h 253"/>
                    <a:gd name="T2" fmla="*/ 0 w 257"/>
                    <a:gd name="T3" fmla="*/ 253 h 253"/>
                    <a:gd name="T4" fmla="*/ 257 w 257"/>
                    <a:gd name="T5" fmla="*/ 253 h 253"/>
                    <a:gd name="T6" fmla="*/ 182 w 257"/>
                    <a:gd name="T7" fmla="*/ 0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7" h="253">
                      <a:moveTo>
                        <a:pt x="182" y="0"/>
                      </a:moveTo>
                      <a:lnTo>
                        <a:pt x="0" y="253"/>
                      </a:lnTo>
                      <a:lnTo>
                        <a:pt x="257" y="253"/>
                      </a:lnTo>
                      <a:lnTo>
                        <a:pt x="18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2276">
                  <a:extLst>
                    <a:ext uri="{FF2B5EF4-FFF2-40B4-BE49-F238E27FC236}">
                      <a16:creationId xmlns="" xmlns:a16="http://schemas.microsoft.com/office/drawing/2014/main" id="{DFD89DB3-F1A2-4608-9A33-F6960A933F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5250" y="2630488"/>
                  <a:ext cx="133350" cy="185738"/>
                </a:xfrm>
                <a:custGeom>
                  <a:avLst/>
                  <a:gdLst>
                    <a:gd name="T0" fmla="*/ 0 w 422"/>
                    <a:gd name="T1" fmla="*/ 0 h 585"/>
                    <a:gd name="T2" fmla="*/ 422 w 422"/>
                    <a:gd name="T3" fmla="*/ 585 h 585"/>
                    <a:gd name="T4" fmla="*/ 266 w 422"/>
                    <a:gd name="T5" fmla="*/ 0 h 585"/>
                    <a:gd name="T6" fmla="*/ 0 w 422"/>
                    <a:gd name="T7" fmla="*/ 0 h 5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2" h="585">
                      <a:moveTo>
                        <a:pt x="0" y="0"/>
                      </a:moveTo>
                      <a:lnTo>
                        <a:pt x="422" y="585"/>
                      </a:lnTo>
                      <a:lnTo>
                        <a:pt x="26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2277">
                  <a:extLst>
                    <a:ext uri="{FF2B5EF4-FFF2-40B4-BE49-F238E27FC236}">
                      <a16:creationId xmlns="" xmlns:a16="http://schemas.microsoft.com/office/drawing/2014/main" id="{D6757447-9472-403A-8C04-38AE55953E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91300" y="2630488"/>
                  <a:ext cx="134938" cy="185738"/>
                </a:xfrm>
                <a:custGeom>
                  <a:avLst/>
                  <a:gdLst>
                    <a:gd name="T0" fmla="*/ 0 w 424"/>
                    <a:gd name="T1" fmla="*/ 585 h 585"/>
                    <a:gd name="T2" fmla="*/ 424 w 424"/>
                    <a:gd name="T3" fmla="*/ 0 h 585"/>
                    <a:gd name="T4" fmla="*/ 158 w 424"/>
                    <a:gd name="T5" fmla="*/ 0 h 585"/>
                    <a:gd name="T6" fmla="*/ 0 w 424"/>
                    <a:gd name="T7" fmla="*/ 585 h 5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24" h="585">
                      <a:moveTo>
                        <a:pt x="0" y="585"/>
                      </a:moveTo>
                      <a:lnTo>
                        <a:pt x="424" y="0"/>
                      </a:lnTo>
                      <a:lnTo>
                        <a:pt x="158" y="0"/>
                      </a:lnTo>
                      <a:lnTo>
                        <a:pt x="0" y="5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1" name="Group 170">
                <a:extLst>
                  <a:ext uri="{FF2B5EF4-FFF2-40B4-BE49-F238E27FC236}">
                    <a16:creationId xmlns="" xmlns:a16="http://schemas.microsoft.com/office/drawing/2014/main" id="{B683DD27-B455-4D1E-B04B-81D0E87B1376}"/>
                  </a:ext>
                </a:extLst>
              </p:cNvPr>
              <p:cNvGrpSpPr/>
              <p:nvPr/>
            </p:nvGrpSpPr>
            <p:grpSpPr>
              <a:xfrm>
                <a:off x="4392335" y="3659191"/>
                <a:ext cx="285750" cy="287338"/>
                <a:chOff x="9882188" y="3108325"/>
                <a:chExt cx="285750" cy="287338"/>
              </a:xfrm>
              <a:solidFill>
                <a:srgbClr val="754A7D"/>
              </a:solidFill>
            </p:grpSpPr>
            <p:sp>
              <p:nvSpPr>
                <p:cNvPr id="172" name="Freeform 2284">
                  <a:extLst>
                    <a:ext uri="{FF2B5EF4-FFF2-40B4-BE49-F238E27FC236}">
                      <a16:creationId xmlns="" xmlns:a16="http://schemas.microsoft.com/office/drawing/2014/main" id="{E66A577F-88B3-401C-AFD3-5AFF32A3DC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82188" y="3175000"/>
                  <a:ext cx="219075" cy="220663"/>
                </a:xfrm>
                <a:custGeom>
                  <a:avLst/>
                  <a:gdLst>
                    <a:gd name="T0" fmla="*/ 549 w 691"/>
                    <a:gd name="T1" fmla="*/ 251 h 693"/>
                    <a:gd name="T2" fmla="*/ 568 w 691"/>
                    <a:gd name="T3" fmla="*/ 313 h 693"/>
                    <a:gd name="T4" fmla="*/ 566 w 691"/>
                    <a:gd name="T5" fmla="*/ 392 h 693"/>
                    <a:gd name="T6" fmla="*/ 532 w 691"/>
                    <a:gd name="T7" fmla="*/ 473 h 693"/>
                    <a:gd name="T8" fmla="*/ 471 w 691"/>
                    <a:gd name="T9" fmla="*/ 534 h 693"/>
                    <a:gd name="T10" fmla="*/ 391 w 691"/>
                    <a:gd name="T11" fmla="*/ 567 h 693"/>
                    <a:gd name="T12" fmla="*/ 300 w 691"/>
                    <a:gd name="T13" fmla="*/ 567 h 693"/>
                    <a:gd name="T14" fmla="*/ 220 w 691"/>
                    <a:gd name="T15" fmla="*/ 534 h 693"/>
                    <a:gd name="T16" fmla="*/ 159 w 691"/>
                    <a:gd name="T17" fmla="*/ 473 h 693"/>
                    <a:gd name="T18" fmla="*/ 124 w 691"/>
                    <a:gd name="T19" fmla="*/ 392 h 693"/>
                    <a:gd name="T20" fmla="*/ 124 w 691"/>
                    <a:gd name="T21" fmla="*/ 301 h 693"/>
                    <a:gd name="T22" fmla="*/ 159 w 691"/>
                    <a:gd name="T23" fmla="*/ 220 h 693"/>
                    <a:gd name="T24" fmla="*/ 220 w 691"/>
                    <a:gd name="T25" fmla="*/ 159 h 693"/>
                    <a:gd name="T26" fmla="*/ 300 w 691"/>
                    <a:gd name="T27" fmla="*/ 125 h 693"/>
                    <a:gd name="T28" fmla="*/ 378 w 691"/>
                    <a:gd name="T29" fmla="*/ 124 h 693"/>
                    <a:gd name="T30" fmla="*/ 442 w 691"/>
                    <a:gd name="T31" fmla="*/ 142 h 693"/>
                    <a:gd name="T32" fmla="*/ 533 w 691"/>
                    <a:gd name="T33" fmla="*/ 56 h 693"/>
                    <a:gd name="T34" fmla="*/ 431 w 691"/>
                    <a:gd name="T35" fmla="*/ 11 h 693"/>
                    <a:gd name="T36" fmla="*/ 360 w 691"/>
                    <a:gd name="T37" fmla="*/ 0 h 693"/>
                    <a:gd name="T38" fmla="*/ 293 w 691"/>
                    <a:gd name="T39" fmla="*/ 4 h 693"/>
                    <a:gd name="T40" fmla="*/ 227 w 691"/>
                    <a:gd name="T41" fmla="*/ 21 h 693"/>
                    <a:gd name="T42" fmla="*/ 166 w 691"/>
                    <a:gd name="T43" fmla="*/ 50 h 693"/>
                    <a:gd name="T44" fmla="*/ 112 w 691"/>
                    <a:gd name="T45" fmla="*/ 91 h 693"/>
                    <a:gd name="T46" fmla="*/ 68 w 691"/>
                    <a:gd name="T47" fmla="*/ 139 h 693"/>
                    <a:gd name="T48" fmla="*/ 34 w 691"/>
                    <a:gd name="T49" fmla="*/ 197 h 693"/>
                    <a:gd name="T50" fmla="*/ 9 w 691"/>
                    <a:gd name="T51" fmla="*/ 260 h 693"/>
                    <a:gd name="T52" fmla="*/ 0 w 691"/>
                    <a:gd name="T53" fmla="*/ 329 h 693"/>
                    <a:gd name="T54" fmla="*/ 2 w 691"/>
                    <a:gd name="T55" fmla="*/ 396 h 693"/>
                    <a:gd name="T56" fmla="*/ 18 w 691"/>
                    <a:gd name="T57" fmla="*/ 459 h 693"/>
                    <a:gd name="T58" fmla="*/ 44 w 691"/>
                    <a:gd name="T59" fmla="*/ 517 h 693"/>
                    <a:gd name="T60" fmla="*/ 80 w 691"/>
                    <a:gd name="T61" fmla="*/ 568 h 693"/>
                    <a:gd name="T62" fmla="*/ 0 w 691"/>
                    <a:gd name="T63" fmla="*/ 677 h 693"/>
                    <a:gd name="T64" fmla="*/ 14 w 691"/>
                    <a:gd name="T65" fmla="*/ 693 h 693"/>
                    <a:gd name="T66" fmla="*/ 123 w 691"/>
                    <a:gd name="T67" fmla="*/ 611 h 693"/>
                    <a:gd name="T68" fmla="*/ 174 w 691"/>
                    <a:gd name="T69" fmla="*/ 647 h 693"/>
                    <a:gd name="T70" fmla="*/ 233 w 691"/>
                    <a:gd name="T71" fmla="*/ 673 h 693"/>
                    <a:gd name="T72" fmla="*/ 295 w 691"/>
                    <a:gd name="T73" fmla="*/ 689 h 693"/>
                    <a:gd name="T74" fmla="*/ 362 w 691"/>
                    <a:gd name="T75" fmla="*/ 691 h 693"/>
                    <a:gd name="T76" fmla="*/ 427 w 691"/>
                    <a:gd name="T77" fmla="*/ 683 h 693"/>
                    <a:gd name="T78" fmla="*/ 487 w 691"/>
                    <a:gd name="T79" fmla="*/ 662 h 693"/>
                    <a:gd name="T80" fmla="*/ 542 w 691"/>
                    <a:gd name="T81" fmla="*/ 630 h 693"/>
                    <a:gd name="T82" fmla="*/ 665 w 691"/>
                    <a:gd name="T83" fmla="*/ 688 h 693"/>
                    <a:gd name="T84" fmla="*/ 686 w 691"/>
                    <a:gd name="T85" fmla="*/ 688 h 693"/>
                    <a:gd name="T86" fmla="*/ 686 w 691"/>
                    <a:gd name="T87" fmla="*/ 667 h 693"/>
                    <a:gd name="T88" fmla="*/ 630 w 691"/>
                    <a:gd name="T89" fmla="*/ 544 h 693"/>
                    <a:gd name="T90" fmla="*/ 661 w 691"/>
                    <a:gd name="T91" fmla="*/ 489 h 693"/>
                    <a:gd name="T92" fmla="*/ 681 w 691"/>
                    <a:gd name="T93" fmla="*/ 428 h 693"/>
                    <a:gd name="T94" fmla="*/ 691 w 691"/>
                    <a:gd name="T95" fmla="*/ 363 h 693"/>
                    <a:gd name="T96" fmla="*/ 689 w 691"/>
                    <a:gd name="T97" fmla="*/ 303 h 693"/>
                    <a:gd name="T98" fmla="*/ 662 w 691"/>
                    <a:gd name="T99" fmla="*/ 207 h 693"/>
                    <a:gd name="T100" fmla="*/ 619 w 691"/>
                    <a:gd name="T101" fmla="*/ 136 h 6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691" h="693">
                      <a:moveTo>
                        <a:pt x="619" y="136"/>
                      </a:moveTo>
                      <a:lnTo>
                        <a:pt x="533" y="222"/>
                      </a:lnTo>
                      <a:lnTo>
                        <a:pt x="542" y="236"/>
                      </a:lnTo>
                      <a:lnTo>
                        <a:pt x="549" y="251"/>
                      </a:lnTo>
                      <a:lnTo>
                        <a:pt x="555" y="265"/>
                      </a:lnTo>
                      <a:lnTo>
                        <a:pt x="560" y="280"/>
                      </a:lnTo>
                      <a:lnTo>
                        <a:pt x="565" y="296"/>
                      </a:lnTo>
                      <a:lnTo>
                        <a:pt x="568" y="313"/>
                      </a:lnTo>
                      <a:lnTo>
                        <a:pt x="570" y="329"/>
                      </a:lnTo>
                      <a:lnTo>
                        <a:pt x="571" y="346"/>
                      </a:lnTo>
                      <a:lnTo>
                        <a:pt x="570" y="369"/>
                      </a:lnTo>
                      <a:lnTo>
                        <a:pt x="566" y="392"/>
                      </a:lnTo>
                      <a:lnTo>
                        <a:pt x="560" y="413"/>
                      </a:lnTo>
                      <a:lnTo>
                        <a:pt x="553" y="434"/>
                      </a:lnTo>
                      <a:lnTo>
                        <a:pt x="543" y="453"/>
                      </a:lnTo>
                      <a:lnTo>
                        <a:pt x="532" y="473"/>
                      </a:lnTo>
                      <a:lnTo>
                        <a:pt x="519" y="490"/>
                      </a:lnTo>
                      <a:lnTo>
                        <a:pt x="504" y="506"/>
                      </a:lnTo>
                      <a:lnTo>
                        <a:pt x="488" y="520"/>
                      </a:lnTo>
                      <a:lnTo>
                        <a:pt x="471" y="534"/>
                      </a:lnTo>
                      <a:lnTo>
                        <a:pt x="453" y="545"/>
                      </a:lnTo>
                      <a:lnTo>
                        <a:pt x="433" y="555"/>
                      </a:lnTo>
                      <a:lnTo>
                        <a:pt x="413" y="562"/>
                      </a:lnTo>
                      <a:lnTo>
                        <a:pt x="391" y="567"/>
                      </a:lnTo>
                      <a:lnTo>
                        <a:pt x="369" y="571"/>
                      </a:lnTo>
                      <a:lnTo>
                        <a:pt x="345" y="572"/>
                      </a:lnTo>
                      <a:lnTo>
                        <a:pt x="322" y="571"/>
                      </a:lnTo>
                      <a:lnTo>
                        <a:pt x="300" y="567"/>
                      </a:lnTo>
                      <a:lnTo>
                        <a:pt x="278" y="562"/>
                      </a:lnTo>
                      <a:lnTo>
                        <a:pt x="257" y="555"/>
                      </a:lnTo>
                      <a:lnTo>
                        <a:pt x="238" y="545"/>
                      </a:lnTo>
                      <a:lnTo>
                        <a:pt x="220" y="534"/>
                      </a:lnTo>
                      <a:lnTo>
                        <a:pt x="201" y="520"/>
                      </a:lnTo>
                      <a:lnTo>
                        <a:pt x="185" y="506"/>
                      </a:lnTo>
                      <a:lnTo>
                        <a:pt x="171" y="490"/>
                      </a:lnTo>
                      <a:lnTo>
                        <a:pt x="159" y="473"/>
                      </a:lnTo>
                      <a:lnTo>
                        <a:pt x="146" y="453"/>
                      </a:lnTo>
                      <a:lnTo>
                        <a:pt x="138" y="434"/>
                      </a:lnTo>
                      <a:lnTo>
                        <a:pt x="129" y="413"/>
                      </a:lnTo>
                      <a:lnTo>
                        <a:pt x="124" y="392"/>
                      </a:lnTo>
                      <a:lnTo>
                        <a:pt x="121" y="369"/>
                      </a:lnTo>
                      <a:lnTo>
                        <a:pt x="119" y="346"/>
                      </a:lnTo>
                      <a:lnTo>
                        <a:pt x="121" y="324"/>
                      </a:lnTo>
                      <a:lnTo>
                        <a:pt x="124" y="301"/>
                      </a:lnTo>
                      <a:lnTo>
                        <a:pt x="129" y="280"/>
                      </a:lnTo>
                      <a:lnTo>
                        <a:pt x="138" y="259"/>
                      </a:lnTo>
                      <a:lnTo>
                        <a:pt x="146" y="238"/>
                      </a:lnTo>
                      <a:lnTo>
                        <a:pt x="159" y="220"/>
                      </a:lnTo>
                      <a:lnTo>
                        <a:pt x="171" y="203"/>
                      </a:lnTo>
                      <a:lnTo>
                        <a:pt x="185" y="187"/>
                      </a:lnTo>
                      <a:lnTo>
                        <a:pt x="201" y="172"/>
                      </a:lnTo>
                      <a:lnTo>
                        <a:pt x="220" y="159"/>
                      </a:lnTo>
                      <a:lnTo>
                        <a:pt x="238" y="148"/>
                      </a:lnTo>
                      <a:lnTo>
                        <a:pt x="257" y="138"/>
                      </a:lnTo>
                      <a:lnTo>
                        <a:pt x="278" y="131"/>
                      </a:lnTo>
                      <a:lnTo>
                        <a:pt x="300" y="125"/>
                      </a:lnTo>
                      <a:lnTo>
                        <a:pt x="322" y="122"/>
                      </a:lnTo>
                      <a:lnTo>
                        <a:pt x="345" y="121"/>
                      </a:lnTo>
                      <a:lnTo>
                        <a:pt x="362" y="121"/>
                      </a:lnTo>
                      <a:lnTo>
                        <a:pt x="378" y="124"/>
                      </a:lnTo>
                      <a:lnTo>
                        <a:pt x="395" y="126"/>
                      </a:lnTo>
                      <a:lnTo>
                        <a:pt x="411" y="131"/>
                      </a:lnTo>
                      <a:lnTo>
                        <a:pt x="426" y="136"/>
                      </a:lnTo>
                      <a:lnTo>
                        <a:pt x="442" y="142"/>
                      </a:lnTo>
                      <a:lnTo>
                        <a:pt x="455" y="149"/>
                      </a:lnTo>
                      <a:lnTo>
                        <a:pt x="470" y="158"/>
                      </a:lnTo>
                      <a:lnTo>
                        <a:pt x="555" y="72"/>
                      </a:lnTo>
                      <a:lnTo>
                        <a:pt x="533" y="56"/>
                      </a:lnTo>
                      <a:lnTo>
                        <a:pt x="509" y="42"/>
                      </a:lnTo>
                      <a:lnTo>
                        <a:pt x="485" y="30"/>
                      </a:lnTo>
                      <a:lnTo>
                        <a:pt x="458" y="20"/>
                      </a:lnTo>
                      <a:lnTo>
                        <a:pt x="431" y="11"/>
                      </a:lnTo>
                      <a:lnTo>
                        <a:pt x="403" y="5"/>
                      </a:lnTo>
                      <a:lnTo>
                        <a:pt x="389" y="3"/>
                      </a:lnTo>
                      <a:lnTo>
                        <a:pt x="375" y="1"/>
                      </a:lnTo>
                      <a:lnTo>
                        <a:pt x="360" y="0"/>
                      </a:lnTo>
                      <a:lnTo>
                        <a:pt x="345" y="0"/>
                      </a:lnTo>
                      <a:lnTo>
                        <a:pt x="327" y="1"/>
                      </a:lnTo>
                      <a:lnTo>
                        <a:pt x="310" y="3"/>
                      </a:lnTo>
                      <a:lnTo>
                        <a:pt x="293" y="4"/>
                      </a:lnTo>
                      <a:lnTo>
                        <a:pt x="276" y="8"/>
                      </a:lnTo>
                      <a:lnTo>
                        <a:pt x="259" y="11"/>
                      </a:lnTo>
                      <a:lnTo>
                        <a:pt x="243" y="16"/>
                      </a:lnTo>
                      <a:lnTo>
                        <a:pt x="227" y="21"/>
                      </a:lnTo>
                      <a:lnTo>
                        <a:pt x="211" y="27"/>
                      </a:lnTo>
                      <a:lnTo>
                        <a:pt x="195" y="34"/>
                      </a:lnTo>
                      <a:lnTo>
                        <a:pt x="180" y="42"/>
                      </a:lnTo>
                      <a:lnTo>
                        <a:pt x="166" y="50"/>
                      </a:lnTo>
                      <a:lnTo>
                        <a:pt x="152" y="60"/>
                      </a:lnTo>
                      <a:lnTo>
                        <a:pt x="138" y="69"/>
                      </a:lnTo>
                      <a:lnTo>
                        <a:pt x="126" y="80"/>
                      </a:lnTo>
                      <a:lnTo>
                        <a:pt x="112" y="91"/>
                      </a:lnTo>
                      <a:lnTo>
                        <a:pt x="101" y="102"/>
                      </a:lnTo>
                      <a:lnTo>
                        <a:pt x="89" y="114"/>
                      </a:lnTo>
                      <a:lnTo>
                        <a:pt x="78" y="126"/>
                      </a:lnTo>
                      <a:lnTo>
                        <a:pt x="68" y="139"/>
                      </a:lnTo>
                      <a:lnTo>
                        <a:pt x="58" y="153"/>
                      </a:lnTo>
                      <a:lnTo>
                        <a:pt x="50" y="168"/>
                      </a:lnTo>
                      <a:lnTo>
                        <a:pt x="41" y="182"/>
                      </a:lnTo>
                      <a:lnTo>
                        <a:pt x="34" y="197"/>
                      </a:lnTo>
                      <a:lnTo>
                        <a:pt x="27" y="212"/>
                      </a:lnTo>
                      <a:lnTo>
                        <a:pt x="20" y="227"/>
                      </a:lnTo>
                      <a:lnTo>
                        <a:pt x="14" y="243"/>
                      </a:lnTo>
                      <a:lnTo>
                        <a:pt x="9" y="260"/>
                      </a:lnTo>
                      <a:lnTo>
                        <a:pt x="6" y="276"/>
                      </a:lnTo>
                      <a:lnTo>
                        <a:pt x="3" y="293"/>
                      </a:lnTo>
                      <a:lnTo>
                        <a:pt x="1" y="310"/>
                      </a:lnTo>
                      <a:lnTo>
                        <a:pt x="0" y="329"/>
                      </a:lnTo>
                      <a:lnTo>
                        <a:pt x="0" y="346"/>
                      </a:lnTo>
                      <a:lnTo>
                        <a:pt x="0" y="363"/>
                      </a:lnTo>
                      <a:lnTo>
                        <a:pt x="1" y="380"/>
                      </a:lnTo>
                      <a:lnTo>
                        <a:pt x="2" y="396"/>
                      </a:lnTo>
                      <a:lnTo>
                        <a:pt x="6" y="412"/>
                      </a:lnTo>
                      <a:lnTo>
                        <a:pt x="9" y="428"/>
                      </a:lnTo>
                      <a:lnTo>
                        <a:pt x="13" y="444"/>
                      </a:lnTo>
                      <a:lnTo>
                        <a:pt x="18" y="459"/>
                      </a:lnTo>
                      <a:lnTo>
                        <a:pt x="23" y="474"/>
                      </a:lnTo>
                      <a:lnTo>
                        <a:pt x="30" y="489"/>
                      </a:lnTo>
                      <a:lnTo>
                        <a:pt x="36" y="502"/>
                      </a:lnTo>
                      <a:lnTo>
                        <a:pt x="44" y="517"/>
                      </a:lnTo>
                      <a:lnTo>
                        <a:pt x="52" y="530"/>
                      </a:lnTo>
                      <a:lnTo>
                        <a:pt x="61" y="544"/>
                      </a:lnTo>
                      <a:lnTo>
                        <a:pt x="71" y="556"/>
                      </a:lnTo>
                      <a:lnTo>
                        <a:pt x="80" y="568"/>
                      </a:lnTo>
                      <a:lnTo>
                        <a:pt x="90" y="580"/>
                      </a:lnTo>
                      <a:lnTo>
                        <a:pt x="3" y="667"/>
                      </a:lnTo>
                      <a:lnTo>
                        <a:pt x="0" y="672"/>
                      </a:lnTo>
                      <a:lnTo>
                        <a:pt x="0" y="677"/>
                      </a:lnTo>
                      <a:lnTo>
                        <a:pt x="0" y="683"/>
                      </a:lnTo>
                      <a:lnTo>
                        <a:pt x="3" y="688"/>
                      </a:lnTo>
                      <a:lnTo>
                        <a:pt x="8" y="691"/>
                      </a:lnTo>
                      <a:lnTo>
                        <a:pt x="14" y="693"/>
                      </a:lnTo>
                      <a:lnTo>
                        <a:pt x="20" y="691"/>
                      </a:lnTo>
                      <a:lnTo>
                        <a:pt x="25" y="688"/>
                      </a:lnTo>
                      <a:lnTo>
                        <a:pt x="112" y="601"/>
                      </a:lnTo>
                      <a:lnTo>
                        <a:pt x="123" y="611"/>
                      </a:lnTo>
                      <a:lnTo>
                        <a:pt x="135" y="622"/>
                      </a:lnTo>
                      <a:lnTo>
                        <a:pt x="149" y="630"/>
                      </a:lnTo>
                      <a:lnTo>
                        <a:pt x="161" y="639"/>
                      </a:lnTo>
                      <a:lnTo>
                        <a:pt x="174" y="647"/>
                      </a:lnTo>
                      <a:lnTo>
                        <a:pt x="189" y="655"/>
                      </a:lnTo>
                      <a:lnTo>
                        <a:pt x="202" y="662"/>
                      </a:lnTo>
                      <a:lnTo>
                        <a:pt x="217" y="668"/>
                      </a:lnTo>
                      <a:lnTo>
                        <a:pt x="233" y="673"/>
                      </a:lnTo>
                      <a:lnTo>
                        <a:pt x="248" y="678"/>
                      </a:lnTo>
                      <a:lnTo>
                        <a:pt x="264" y="683"/>
                      </a:lnTo>
                      <a:lnTo>
                        <a:pt x="279" y="687"/>
                      </a:lnTo>
                      <a:lnTo>
                        <a:pt x="295" y="689"/>
                      </a:lnTo>
                      <a:lnTo>
                        <a:pt x="311" y="690"/>
                      </a:lnTo>
                      <a:lnTo>
                        <a:pt x="328" y="691"/>
                      </a:lnTo>
                      <a:lnTo>
                        <a:pt x="345" y="693"/>
                      </a:lnTo>
                      <a:lnTo>
                        <a:pt x="362" y="691"/>
                      </a:lnTo>
                      <a:lnTo>
                        <a:pt x="378" y="690"/>
                      </a:lnTo>
                      <a:lnTo>
                        <a:pt x="394" y="689"/>
                      </a:lnTo>
                      <a:lnTo>
                        <a:pt x="411" y="687"/>
                      </a:lnTo>
                      <a:lnTo>
                        <a:pt x="427" y="683"/>
                      </a:lnTo>
                      <a:lnTo>
                        <a:pt x="442" y="678"/>
                      </a:lnTo>
                      <a:lnTo>
                        <a:pt x="458" y="673"/>
                      </a:lnTo>
                      <a:lnTo>
                        <a:pt x="472" y="668"/>
                      </a:lnTo>
                      <a:lnTo>
                        <a:pt x="487" y="662"/>
                      </a:lnTo>
                      <a:lnTo>
                        <a:pt x="502" y="655"/>
                      </a:lnTo>
                      <a:lnTo>
                        <a:pt x="515" y="647"/>
                      </a:lnTo>
                      <a:lnTo>
                        <a:pt x="529" y="639"/>
                      </a:lnTo>
                      <a:lnTo>
                        <a:pt x="542" y="630"/>
                      </a:lnTo>
                      <a:lnTo>
                        <a:pt x="554" y="622"/>
                      </a:lnTo>
                      <a:lnTo>
                        <a:pt x="566" y="612"/>
                      </a:lnTo>
                      <a:lnTo>
                        <a:pt x="579" y="601"/>
                      </a:lnTo>
                      <a:lnTo>
                        <a:pt x="665" y="688"/>
                      </a:lnTo>
                      <a:lnTo>
                        <a:pt x="670" y="691"/>
                      </a:lnTo>
                      <a:lnTo>
                        <a:pt x="676" y="693"/>
                      </a:lnTo>
                      <a:lnTo>
                        <a:pt x="681" y="691"/>
                      </a:lnTo>
                      <a:lnTo>
                        <a:pt x="686" y="688"/>
                      </a:lnTo>
                      <a:lnTo>
                        <a:pt x="690" y="683"/>
                      </a:lnTo>
                      <a:lnTo>
                        <a:pt x="691" y="677"/>
                      </a:lnTo>
                      <a:lnTo>
                        <a:pt x="690" y="672"/>
                      </a:lnTo>
                      <a:lnTo>
                        <a:pt x="686" y="667"/>
                      </a:lnTo>
                      <a:lnTo>
                        <a:pt x="601" y="580"/>
                      </a:lnTo>
                      <a:lnTo>
                        <a:pt x="610" y="568"/>
                      </a:lnTo>
                      <a:lnTo>
                        <a:pt x="620" y="556"/>
                      </a:lnTo>
                      <a:lnTo>
                        <a:pt x="630" y="544"/>
                      </a:lnTo>
                      <a:lnTo>
                        <a:pt x="639" y="530"/>
                      </a:lnTo>
                      <a:lnTo>
                        <a:pt x="646" y="517"/>
                      </a:lnTo>
                      <a:lnTo>
                        <a:pt x="653" y="502"/>
                      </a:lnTo>
                      <a:lnTo>
                        <a:pt x="661" y="489"/>
                      </a:lnTo>
                      <a:lnTo>
                        <a:pt x="667" y="474"/>
                      </a:lnTo>
                      <a:lnTo>
                        <a:pt x="673" y="459"/>
                      </a:lnTo>
                      <a:lnTo>
                        <a:pt x="678" y="444"/>
                      </a:lnTo>
                      <a:lnTo>
                        <a:pt x="681" y="428"/>
                      </a:lnTo>
                      <a:lnTo>
                        <a:pt x="685" y="412"/>
                      </a:lnTo>
                      <a:lnTo>
                        <a:pt x="687" y="396"/>
                      </a:lnTo>
                      <a:lnTo>
                        <a:pt x="690" y="380"/>
                      </a:lnTo>
                      <a:lnTo>
                        <a:pt x="691" y="363"/>
                      </a:lnTo>
                      <a:lnTo>
                        <a:pt x="691" y="346"/>
                      </a:lnTo>
                      <a:lnTo>
                        <a:pt x="691" y="331"/>
                      </a:lnTo>
                      <a:lnTo>
                        <a:pt x="690" y="317"/>
                      </a:lnTo>
                      <a:lnTo>
                        <a:pt x="689" y="303"/>
                      </a:lnTo>
                      <a:lnTo>
                        <a:pt x="686" y="288"/>
                      </a:lnTo>
                      <a:lnTo>
                        <a:pt x="680" y="260"/>
                      </a:lnTo>
                      <a:lnTo>
                        <a:pt x="672" y="233"/>
                      </a:lnTo>
                      <a:lnTo>
                        <a:pt x="662" y="207"/>
                      </a:lnTo>
                      <a:lnTo>
                        <a:pt x="650" y="182"/>
                      </a:lnTo>
                      <a:lnTo>
                        <a:pt x="635" y="158"/>
                      </a:lnTo>
                      <a:lnTo>
                        <a:pt x="619" y="136"/>
                      </a:lnTo>
                      <a:lnTo>
                        <a:pt x="619" y="13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Freeform 2285">
                  <a:extLst>
                    <a:ext uri="{FF2B5EF4-FFF2-40B4-BE49-F238E27FC236}">
                      <a16:creationId xmlns="" xmlns:a16="http://schemas.microsoft.com/office/drawing/2014/main" id="{442ABE1D-98FF-4933-ADF3-905DEAF513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29813" y="3222625"/>
                  <a:ext cx="123825" cy="125413"/>
                </a:xfrm>
                <a:custGeom>
                  <a:avLst/>
                  <a:gdLst>
                    <a:gd name="T0" fmla="*/ 286 w 391"/>
                    <a:gd name="T1" fmla="*/ 24 h 392"/>
                    <a:gd name="T2" fmla="*/ 263 w 391"/>
                    <a:gd name="T3" fmla="*/ 13 h 392"/>
                    <a:gd name="T4" fmla="*/ 236 w 391"/>
                    <a:gd name="T5" fmla="*/ 5 h 392"/>
                    <a:gd name="T6" fmla="*/ 209 w 391"/>
                    <a:gd name="T7" fmla="*/ 2 h 392"/>
                    <a:gd name="T8" fmla="*/ 175 w 391"/>
                    <a:gd name="T9" fmla="*/ 2 h 392"/>
                    <a:gd name="T10" fmla="*/ 137 w 391"/>
                    <a:gd name="T11" fmla="*/ 10 h 392"/>
                    <a:gd name="T12" fmla="*/ 103 w 391"/>
                    <a:gd name="T13" fmla="*/ 25 h 392"/>
                    <a:gd name="T14" fmla="*/ 71 w 391"/>
                    <a:gd name="T15" fmla="*/ 46 h 392"/>
                    <a:gd name="T16" fmla="*/ 44 w 391"/>
                    <a:gd name="T17" fmla="*/ 72 h 392"/>
                    <a:gd name="T18" fmla="*/ 23 w 391"/>
                    <a:gd name="T19" fmla="*/ 103 h 392"/>
                    <a:gd name="T20" fmla="*/ 9 w 391"/>
                    <a:gd name="T21" fmla="*/ 138 h 392"/>
                    <a:gd name="T22" fmla="*/ 1 w 391"/>
                    <a:gd name="T23" fmla="*/ 176 h 392"/>
                    <a:gd name="T24" fmla="*/ 1 w 391"/>
                    <a:gd name="T25" fmla="*/ 217 h 392"/>
                    <a:gd name="T26" fmla="*/ 9 w 391"/>
                    <a:gd name="T27" fmla="*/ 254 h 392"/>
                    <a:gd name="T28" fmla="*/ 23 w 391"/>
                    <a:gd name="T29" fmla="*/ 290 h 392"/>
                    <a:gd name="T30" fmla="*/ 44 w 391"/>
                    <a:gd name="T31" fmla="*/ 320 h 392"/>
                    <a:gd name="T32" fmla="*/ 71 w 391"/>
                    <a:gd name="T33" fmla="*/ 347 h 392"/>
                    <a:gd name="T34" fmla="*/ 103 w 391"/>
                    <a:gd name="T35" fmla="*/ 368 h 392"/>
                    <a:gd name="T36" fmla="*/ 137 w 391"/>
                    <a:gd name="T37" fmla="*/ 383 h 392"/>
                    <a:gd name="T38" fmla="*/ 175 w 391"/>
                    <a:gd name="T39" fmla="*/ 391 h 392"/>
                    <a:gd name="T40" fmla="*/ 215 w 391"/>
                    <a:gd name="T41" fmla="*/ 391 h 392"/>
                    <a:gd name="T42" fmla="*/ 253 w 391"/>
                    <a:gd name="T43" fmla="*/ 383 h 392"/>
                    <a:gd name="T44" fmla="*/ 288 w 391"/>
                    <a:gd name="T45" fmla="*/ 368 h 392"/>
                    <a:gd name="T46" fmla="*/ 320 w 391"/>
                    <a:gd name="T47" fmla="*/ 347 h 392"/>
                    <a:gd name="T48" fmla="*/ 346 w 391"/>
                    <a:gd name="T49" fmla="*/ 320 h 392"/>
                    <a:gd name="T50" fmla="*/ 368 w 391"/>
                    <a:gd name="T51" fmla="*/ 290 h 392"/>
                    <a:gd name="T52" fmla="*/ 382 w 391"/>
                    <a:gd name="T53" fmla="*/ 254 h 392"/>
                    <a:gd name="T54" fmla="*/ 390 w 391"/>
                    <a:gd name="T55" fmla="*/ 217 h 392"/>
                    <a:gd name="T56" fmla="*/ 390 w 391"/>
                    <a:gd name="T57" fmla="*/ 182 h 392"/>
                    <a:gd name="T58" fmla="*/ 386 w 391"/>
                    <a:gd name="T59" fmla="*/ 156 h 392"/>
                    <a:gd name="T60" fmla="*/ 379 w 391"/>
                    <a:gd name="T61" fmla="*/ 130 h 392"/>
                    <a:gd name="T62" fmla="*/ 368 w 391"/>
                    <a:gd name="T63" fmla="*/ 105 h 392"/>
                    <a:gd name="T64" fmla="*/ 294 w 391"/>
                    <a:gd name="T65" fmla="*/ 160 h 392"/>
                    <a:gd name="T66" fmla="*/ 299 w 391"/>
                    <a:gd name="T67" fmla="*/ 179 h 392"/>
                    <a:gd name="T68" fmla="*/ 300 w 391"/>
                    <a:gd name="T69" fmla="*/ 196 h 392"/>
                    <a:gd name="T70" fmla="*/ 298 w 391"/>
                    <a:gd name="T71" fmla="*/ 218 h 392"/>
                    <a:gd name="T72" fmla="*/ 292 w 391"/>
                    <a:gd name="T73" fmla="*/ 237 h 392"/>
                    <a:gd name="T74" fmla="*/ 282 w 391"/>
                    <a:gd name="T75" fmla="*/ 256 h 392"/>
                    <a:gd name="T76" fmla="*/ 270 w 391"/>
                    <a:gd name="T77" fmla="*/ 270 h 392"/>
                    <a:gd name="T78" fmla="*/ 254 w 391"/>
                    <a:gd name="T79" fmla="*/ 284 h 392"/>
                    <a:gd name="T80" fmla="*/ 236 w 391"/>
                    <a:gd name="T81" fmla="*/ 294 h 392"/>
                    <a:gd name="T82" fmla="*/ 216 w 391"/>
                    <a:gd name="T83" fmla="*/ 300 h 392"/>
                    <a:gd name="T84" fmla="*/ 195 w 391"/>
                    <a:gd name="T85" fmla="*/ 302 h 392"/>
                    <a:gd name="T86" fmla="*/ 173 w 391"/>
                    <a:gd name="T87" fmla="*/ 300 h 392"/>
                    <a:gd name="T88" fmla="*/ 154 w 391"/>
                    <a:gd name="T89" fmla="*/ 294 h 392"/>
                    <a:gd name="T90" fmla="*/ 137 w 391"/>
                    <a:gd name="T91" fmla="*/ 284 h 392"/>
                    <a:gd name="T92" fmla="*/ 121 w 391"/>
                    <a:gd name="T93" fmla="*/ 270 h 392"/>
                    <a:gd name="T94" fmla="*/ 107 w 391"/>
                    <a:gd name="T95" fmla="*/ 256 h 392"/>
                    <a:gd name="T96" fmla="*/ 98 w 391"/>
                    <a:gd name="T97" fmla="*/ 237 h 392"/>
                    <a:gd name="T98" fmla="*/ 92 w 391"/>
                    <a:gd name="T99" fmla="*/ 218 h 392"/>
                    <a:gd name="T100" fmla="*/ 90 w 391"/>
                    <a:gd name="T101" fmla="*/ 196 h 392"/>
                    <a:gd name="T102" fmla="*/ 92 w 391"/>
                    <a:gd name="T103" fmla="*/ 175 h 392"/>
                    <a:gd name="T104" fmla="*/ 98 w 391"/>
                    <a:gd name="T105" fmla="*/ 156 h 392"/>
                    <a:gd name="T106" fmla="*/ 107 w 391"/>
                    <a:gd name="T107" fmla="*/ 137 h 392"/>
                    <a:gd name="T108" fmla="*/ 121 w 391"/>
                    <a:gd name="T109" fmla="*/ 121 h 392"/>
                    <a:gd name="T110" fmla="*/ 137 w 391"/>
                    <a:gd name="T111" fmla="*/ 109 h 392"/>
                    <a:gd name="T112" fmla="*/ 154 w 391"/>
                    <a:gd name="T113" fmla="*/ 99 h 392"/>
                    <a:gd name="T114" fmla="*/ 173 w 391"/>
                    <a:gd name="T115" fmla="*/ 93 h 392"/>
                    <a:gd name="T116" fmla="*/ 195 w 391"/>
                    <a:gd name="T117" fmla="*/ 91 h 392"/>
                    <a:gd name="T118" fmla="*/ 214 w 391"/>
                    <a:gd name="T119" fmla="*/ 93 h 392"/>
                    <a:gd name="T120" fmla="*/ 231 w 391"/>
                    <a:gd name="T121" fmla="*/ 97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91" h="392">
                      <a:moveTo>
                        <a:pt x="298" y="30"/>
                      </a:moveTo>
                      <a:lnTo>
                        <a:pt x="286" y="24"/>
                      </a:lnTo>
                      <a:lnTo>
                        <a:pt x="275" y="18"/>
                      </a:lnTo>
                      <a:lnTo>
                        <a:pt x="263" y="13"/>
                      </a:lnTo>
                      <a:lnTo>
                        <a:pt x="249" y="9"/>
                      </a:lnTo>
                      <a:lnTo>
                        <a:pt x="236" y="5"/>
                      </a:lnTo>
                      <a:lnTo>
                        <a:pt x="222" y="3"/>
                      </a:lnTo>
                      <a:lnTo>
                        <a:pt x="209" y="2"/>
                      </a:lnTo>
                      <a:lnTo>
                        <a:pt x="195" y="0"/>
                      </a:lnTo>
                      <a:lnTo>
                        <a:pt x="175" y="2"/>
                      </a:lnTo>
                      <a:lnTo>
                        <a:pt x="156" y="5"/>
                      </a:lnTo>
                      <a:lnTo>
                        <a:pt x="137" y="10"/>
                      </a:lnTo>
                      <a:lnTo>
                        <a:pt x="120" y="16"/>
                      </a:lnTo>
                      <a:lnTo>
                        <a:pt x="103" y="25"/>
                      </a:lnTo>
                      <a:lnTo>
                        <a:pt x="85" y="35"/>
                      </a:lnTo>
                      <a:lnTo>
                        <a:pt x="71" y="46"/>
                      </a:lnTo>
                      <a:lnTo>
                        <a:pt x="57" y="58"/>
                      </a:lnTo>
                      <a:lnTo>
                        <a:pt x="44" y="72"/>
                      </a:lnTo>
                      <a:lnTo>
                        <a:pt x="33" y="87"/>
                      </a:lnTo>
                      <a:lnTo>
                        <a:pt x="23" y="103"/>
                      </a:lnTo>
                      <a:lnTo>
                        <a:pt x="15" y="120"/>
                      </a:lnTo>
                      <a:lnTo>
                        <a:pt x="9" y="138"/>
                      </a:lnTo>
                      <a:lnTo>
                        <a:pt x="4" y="157"/>
                      </a:lnTo>
                      <a:lnTo>
                        <a:pt x="1" y="176"/>
                      </a:lnTo>
                      <a:lnTo>
                        <a:pt x="0" y="196"/>
                      </a:lnTo>
                      <a:lnTo>
                        <a:pt x="1" y="217"/>
                      </a:lnTo>
                      <a:lnTo>
                        <a:pt x="4" y="236"/>
                      </a:lnTo>
                      <a:lnTo>
                        <a:pt x="9" y="254"/>
                      </a:lnTo>
                      <a:lnTo>
                        <a:pt x="15" y="273"/>
                      </a:lnTo>
                      <a:lnTo>
                        <a:pt x="23" y="290"/>
                      </a:lnTo>
                      <a:lnTo>
                        <a:pt x="33" y="306"/>
                      </a:lnTo>
                      <a:lnTo>
                        <a:pt x="44" y="320"/>
                      </a:lnTo>
                      <a:lnTo>
                        <a:pt x="57" y="335"/>
                      </a:lnTo>
                      <a:lnTo>
                        <a:pt x="71" y="347"/>
                      </a:lnTo>
                      <a:lnTo>
                        <a:pt x="85" y="358"/>
                      </a:lnTo>
                      <a:lnTo>
                        <a:pt x="103" y="368"/>
                      </a:lnTo>
                      <a:lnTo>
                        <a:pt x="120" y="377"/>
                      </a:lnTo>
                      <a:lnTo>
                        <a:pt x="137" y="383"/>
                      </a:lnTo>
                      <a:lnTo>
                        <a:pt x="156" y="388"/>
                      </a:lnTo>
                      <a:lnTo>
                        <a:pt x="175" y="391"/>
                      </a:lnTo>
                      <a:lnTo>
                        <a:pt x="195" y="392"/>
                      </a:lnTo>
                      <a:lnTo>
                        <a:pt x="215" y="391"/>
                      </a:lnTo>
                      <a:lnTo>
                        <a:pt x="234" y="388"/>
                      </a:lnTo>
                      <a:lnTo>
                        <a:pt x="253" y="383"/>
                      </a:lnTo>
                      <a:lnTo>
                        <a:pt x="271" y="377"/>
                      </a:lnTo>
                      <a:lnTo>
                        <a:pt x="288" y="368"/>
                      </a:lnTo>
                      <a:lnTo>
                        <a:pt x="304" y="358"/>
                      </a:lnTo>
                      <a:lnTo>
                        <a:pt x="320" y="347"/>
                      </a:lnTo>
                      <a:lnTo>
                        <a:pt x="333" y="335"/>
                      </a:lnTo>
                      <a:lnTo>
                        <a:pt x="346" y="320"/>
                      </a:lnTo>
                      <a:lnTo>
                        <a:pt x="358" y="306"/>
                      </a:lnTo>
                      <a:lnTo>
                        <a:pt x="368" y="290"/>
                      </a:lnTo>
                      <a:lnTo>
                        <a:pt x="375" y="273"/>
                      </a:lnTo>
                      <a:lnTo>
                        <a:pt x="382" y="254"/>
                      </a:lnTo>
                      <a:lnTo>
                        <a:pt x="387" y="236"/>
                      </a:lnTo>
                      <a:lnTo>
                        <a:pt x="390" y="217"/>
                      </a:lnTo>
                      <a:lnTo>
                        <a:pt x="391" y="196"/>
                      </a:lnTo>
                      <a:lnTo>
                        <a:pt x="390" y="182"/>
                      </a:lnTo>
                      <a:lnTo>
                        <a:pt x="388" y="169"/>
                      </a:lnTo>
                      <a:lnTo>
                        <a:pt x="386" y="156"/>
                      </a:lnTo>
                      <a:lnTo>
                        <a:pt x="383" y="142"/>
                      </a:lnTo>
                      <a:lnTo>
                        <a:pt x="379" y="130"/>
                      </a:lnTo>
                      <a:lnTo>
                        <a:pt x="374" y="118"/>
                      </a:lnTo>
                      <a:lnTo>
                        <a:pt x="368" y="105"/>
                      </a:lnTo>
                      <a:lnTo>
                        <a:pt x="361" y="94"/>
                      </a:lnTo>
                      <a:lnTo>
                        <a:pt x="294" y="160"/>
                      </a:lnTo>
                      <a:lnTo>
                        <a:pt x="297" y="169"/>
                      </a:lnTo>
                      <a:lnTo>
                        <a:pt x="299" y="179"/>
                      </a:lnTo>
                      <a:lnTo>
                        <a:pt x="300" y="187"/>
                      </a:lnTo>
                      <a:lnTo>
                        <a:pt x="300" y="196"/>
                      </a:lnTo>
                      <a:lnTo>
                        <a:pt x="300" y="207"/>
                      </a:lnTo>
                      <a:lnTo>
                        <a:pt x="298" y="218"/>
                      </a:lnTo>
                      <a:lnTo>
                        <a:pt x="296" y="228"/>
                      </a:lnTo>
                      <a:lnTo>
                        <a:pt x="292" y="237"/>
                      </a:lnTo>
                      <a:lnTo>
                        <a:pt x="288" y="246"/>
                      </a:lnTo>
                      <a:lnTo>
                        <a:pt x="282" y="256"/>
                      </a:lnTo>
                      <a:lnTo>
                        <a:pt x="276" y="263"/>
                      </a:lnTo>
                      <a:lnTo>
                        <a:pt x="270" y="270"/>
                      </a:lnTo>
                      <a:lnTo>
                        <a:pt x="263" y="278"/>
                      </a:lnTo>
                      <a:lnTo>
                        <a:pt x="254" y="284"/>
                      </a:lnTo>
                      <a:lnTo>
                        <a:pt x="245" y="289"/>
                      </a:lnTo>
                      <a:lnTo>
                        <a:pt x="236" y="294"/>
                      </a:lnTo>
                      <a:lnTo>
                        <a:pt x="226" y="297"/>
                      </a:lnTo>
                      <a:lnTo>
                        <a:pt x="216" y="300"/>
                      </a:lnTo>
                      <a:lnTo>
                        <a:pt x="206" y="301"/>
                      </a:lnTo>
                      <a:lnTo>
                        <a:pt x="195" y="302"/>
                      </a:lnTo>
                      <a:lnTo>
                        <a:pt x="184" y="301"/>
                      </a:lnTo>
                      <a:lnTo>
                        <a:pt x="173" y="300"/>
                      </a:lnTo>
                      <a:lnTo>
                        <a:pt x="164" y="297"/>
                      </a:lnTo>
                      <a:lnTo>
                        <a:pt x="154" y="294"/>
                      </a:lnTo>
                      <a:lnTo>
                        <a:pt x="145" y="289"/>
                      </a:lnTo>
                      <a:lnTo>
                        <a:pt x="137" y="284"/>
                      </a:lnTo>
                      <a:lnTo>
                        <a:pt x="128" y="278"/>
                      </a:lnTo>
                      <a:lnTo>
                        <a:pt x="121" y="270"/>
                      </a:lnTo>
                      <a:lnTo>
                        <a:pt x="114" y="263"/>
                      </a:lnTo>
                      <a:lnTo>
                        <a:pt x="107" y="256"/>
                      </a:lnTo>
                      <a:lnTo>
                        <a:pt x="103" y="246"/>
                      </a:lnTo>
                      <a:lnTo>
                        <a:pt x="98" y="237"/>
                      </a:lnTo>
                      <a:lnTo>
                        <a:pt x="94" y="228"/>
                      </a:lnTo>
                      <a:lnTo>
                        <a:pt x="92" y="218"/>
                      </a:lnTo>
                      <a:lnTo>
                        <a:pt x="90" y="207"/>
                      </a:lnTo>
                      <a:lnTo>
                        <a:pt x="90" y="196"/>
                      </a:lnTo>
                      <a:lnTo>
                        <a:pt x="90" y="186"/>
                      </a:lnTo>
                      <a:lnTo>
                        <a:pt x="92" y="175"/>
                      </a:lnTo>
                      <a:lnTo>
                        <a:pt x="94" y="165"/>
                      </a:lnTo>
                      <a:lnTo>
                        <a:pt x="98" y="156"/>
                      </a:lnTo>
                      <a:lnTo>
                        <a:pt x="103" y="146"/>
                      </a:lnTo>
                      <a:lnTo>
                        <a:pt x="107" y="137"/>
                      </a:lnTo>
                      <a:lnTo>
                        <a:pt x="114" y="130"/>
                      </a:lnTo>
                      <a:lnTo>
                        <a:pt x="121" y="121"/>
                      </a:lnTo>
                      <a:lnTo>
                        <a:pt x="128" y="115"/>
                      </a:lnTo>
                      <a:lnTo>
                        <a:pt x="137" y="109"/>
                      </a:lnTo>
                      <a:lnTo>
                        <a:pt x="145" y="104"/>
                      </a:lnTo>
                      <a:lnTo>
                        <a:pt x="154" y="99"/>
                      </a:lnTo>
                      <a:lnTo>
                        <a:pt x="164" y="96"/>
                      </a:lnTo>
                      <a:lnTo>
                        <a:pt x="173" y="93"/>
                      </a:lnTo>
                      <a:lnTo>
                        <a:pt x="184" y="92"/>
                      </a:lnTo>
                      <a:lnTo>
                        <a:pt x="195" y="91"/>
                      </a:lnTo>
                      <a:lnTo>
                        <a:pt x="204" y="92"/>
                      </a:lnTo>
                      <a:lnTo>
                        <a:pt x="214" y="93"/>
                      </a:lnTo>
                      <a:lnTo>
                        <a:pt x="222" y="94"/>
                      </a:lnTo>
                      <a:lnTo>
                        <a:pt x="231" y="97"/>
                      </a:lnTo>
                      <a:lnTo>
                        <a:pt x="298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2286">
                  <a:extLst>
                    <a:ext uri="{FF2B5EF4-FFF2-40B4-BE49-F238E27FC236}">
                      <a16:creationId xmlns="" xmlns:a16="http://schemas.microsoft.com/office/drawing/2014/main" id="{782A2404-EBDC-4860-A422-A4F76B54E1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67913" y="3260725"/>
                  <a:ext cx="47625" cy="49213"/>
                </a:xfrm>
                <a:custGeom>
                  <a:avLst/>
                  <a:gdLst>
                    <a:gd name="T0" fmla="*/ 80 w 150"/>
                    <a:gd name="T1" fmla="*/ 0 h 151"/>
                    <a:gd name="T2" fmla="*/ 68 w 150"/>
                    <a:gd name="T3" fmla="*/ 0 h 151"/>
                    <a:gd name="T4" fmla="*/ 52 w 150"/>
                    <a:gd name="T5" fmla="*/ 4 h 151"/>
                    <a:gd name="T6" fmla="*/ 39 w 150"/>
                    <a:gd name="T7" fmla="*/ 9 h 151"/>
                    <a:gd name="T8" fmla="*/ 28 w 150"/>
                    <a:gd name="T9" fmla="*/ 17 h 151"/>
                    <a:gd name="T10" fmla="*/ 17 w 150"/>
                    <a:gd name="T11" fmla="*/ 27 h 151"/>
                    <a:gd name="T12" fmla="*/ 9 w 150"/>
                    <a:gd name="T13" fmla="*/ 39 h 151"/>
                    <a:gd name="T14" fmla="*/ 3 w 150"/>
                    <a:gd name="T15" fmla="*/ 53 h 151"/>
                    <a:gd name="T16" fmla="*/ 1 w 150"/>
                    <a:gd name="T17" fmla="*/ 68 h 151"/>
                    <a:gd name="T18" fmla="*/ 1 w 150"/>
                    <a:gd name="T19" fmla="*/ 83 h 151"/>
                    <a:gd name="T20" fmla="*/ 3 w 150"/>
                    <a:gd name="T21" fmla="*/ 98 h 151"/>
                    <a:gd name="T22" fmla="*/ 9 w 150"/>
                    <a:gd name="T23" fmla="*/ 111 h 151"/>
                    <a:gd name="T24" fmla="*/ 17 w 150"/>
                    <a:gd name="T25" fmla="*/ 124 h 151"/>
                    <a:gd name="T26" fmla="*/ 28 w 150"/>
                    <a:gd name="T27" fmla="*/ 133 h 151"/>
                    <a:gd name="T28" fmla="*/ 39 w 150"/>
                    <a:gd name="T29" fmla="*/ 142 h 151"/>
                    <a:gd name="T30" fmla="*/ 52 w 150"/>
                    <a:gd name="T31" fmla="*/ 147 h 151"/>
                    <a:gd name="T32" fmla="*/ 68 w 150"/>
                    <a:gd name="T33" fmla="*/ 151 h 151"/>
                    <a:gd name="T34" fmla="*/ 83 w 150"/>
                    <a:gd name="T35" fmla="*/ 151 h 151"/>
                    <a:gd name="T36" fmla="*/ 97 w 150"/>
                    <a:gd name="T37" fmla="*/ 147 h 151"/>
                    <a:gd name="T38" fmla="*/ 111 w 150"/>
                    <a:gd name="T39" fmla="*/ 142 h 151"/>
                    <a:gd name="T40" fmla="*/ 123 w 150"/>
                    <a:gd name="T41" fmla="*/ 133 h 151"/>
                    <a:gd name="T42" fmla="*/ 133 w 150"/>
                    <a:gd name="T43" fmla="*/ 124 h 151"/>
                    <a:gd name="T44" fmla="*/ 141 w 150"/>
                    <a:gd name="T45" fmla="*/ 111 h 151"/>
                    <a:gd name="T46" fmla="*/ 147 w 150"/>
                    <a:gd name="T47" fmla="*/ 98 h 151"/>
                    <a:gd name="T48" fmla="*/ 150 w 150"/>
                    <a:gd name="T49" fmla="*/ 83 h 151"/>
                    <a:gd name="T50" fmla="*/ 150 w 150"/>
                    <a:gd name="T51" fmla="*/ 70 h 151"/>
                    <a:gd name="T52" fmla="*/ 107 w 150"/>
                    <a:gd name="T53" fmla="*/ 108 h 151"/>
                    <a:gd name="T54" fmla="*/ 92 w 150"/>
                    <a:gd name="T55" fmla="*/ 118 h 151"/>
                    <a:gd name="T56" fmla="*/ 75 w 150"/>
                    <a:gd name="T57" fmla="*/ 120 h 151"/>
                    <a:gd name="T58" fmla="*/ 58 w 150"/>
                    <a:gd name="T59" fmla="*/ 118 h 151"/>
                    <a:gd name="T60" fmla="*/ 44 w 150"/>
                    <a:gd name="T61" fmla="*/ 108 h 151"/>
                    <a:gd name="T62" fmla="*/ 34 w 150"/>
                    <a:gd name="T63" fmla="*/ 93 h 151"/>
                    <a:gd name="T64" fmla="*/ 30 w 150"/>
                    <a:gd name="T65" fmla="*/ 75 h 151"/>
                    <a:gd name="T66" fmla="*/ 34 w 150"/>
                    <a:gd name="T67" fmla="*/ 58 h 151"/>
                    <a:gd name="T68" fmla="*/ 44 w 150"/>
                    <a:gd name="T69" fmla="*/ 43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50" h="151">
                      <a:moveTo>
                        <a:pt x="85" y="2"/>
                      </a:moveTo>
                      <a:lnTo>
                        <a:pt x="80" y="0"/>
                      </a:lnTo>
                      <a:lnTo>
                        <a:pt x="75" y="0"/>
                      </a:lnTo>
                      <a:lnTo>
                        <a:pt x="68" y="0"/>
                      </a:lnTo>
                      <a:lnTo>
                        <a:pt x="60" y="2"/>
                      </a:lnTo>
                      <a:lnTo>
                        <a:pt x="52" y="4"/>
                      </a:lnTo>
                      <a:lnTo>
                        <a:pt x="46" y="6"/>
                      </a:lnTo>
                      <a:lnTo>
                        <a:pt x="39" y="9"/>
                      </a:lnTo>
                      <a:lnTo>
                        <a:pt x="33" y="13"/>
                      </a:lnTo>
                      <a:lnTo>
                        <a:pt x="28" y="17"/>
                      </a:lnTo>
                      <a:lnTo>
                        <a:pt x="22" y="22"/>
                      </a:lnTo>
                      <a:lnTo>
                        <a:pt x="17" y="27"/>
                      </a:lnTo>
                      <a:lnTo>
                        <a:pt x="13" y="33"/>
                      </a:lnTo>
                      <a:lnTo>
                        <a:pt x="9" y="39"/>
                      </a:lnTo>
                      <a:lnTo>
                        <a:pt x="6" y="46"/>
                      </a:lnTo>
                      <a:lnTo>
                        <a:pt x="3" y="53"/>
                      </a:lnTo>
                      <a:lnTo>
                        <a:pt x="1" y="60"/>
                      </a:lnTo>
                      <a:lnTo>
                        <a:pt x="1" y="68"/>
                      </a:lnTo>
                      <a:lnTo>
                        <a:pt x="0" y="75"/>
                      </a:lnTo>
                      <a:lnTo>
                        <a:pt x="1" y="83"/>
                      </a:lnTo>
                      <a:lnTo>
                        <a:pt x="1" y="91"/>
                      </a:lnTo>
                      <a:lnTo>
                        <a:pt x="3" y="98"/>
                      </a:lnTo>
                      <a:lnTo>
                        <a:pt x="6" y="104"/>
                      </a:lnTo>
                      <a:lnTo>
                        <a:pt x="9" y="111"/>
                      </a:lnTo>
                      <a:lnTo>
                        <a:pt x="13" y="118"/>
                      </a:lnTo>
                      <a:lnTo>
                        <a:pt x="17" y="124"/>
                      </a:lnTo>
                      <a:lnTo>
                        <a:pt x="22" y="129"/>
                      </a:lnTo>
                      <a:lnTo>
                        <a:pt x="28" y="133"/>
                      </a:lnTo>
                      <a:lnTo>
                        <a:pt x="33" y="137"/>
                      </a:lnTo>
                      <a:lnTo>
                        <a:pt x="39" y="142"/>
                      </a:lnTo>
                      <a:lnTo>
                        <a:pt x="46" y="144"/>
                      </a:lnTo>
                      <a:lnTo>
                        <a:pt x="52" y="147"/>
                      </a:lnTo>
                      <a:lnTo>
                        <a:pt x="60" y="149"/>
                      </a:lnTo>
                      <a:lnTo>
                        <a:pt x="68" y="151"/>
                      </a:lnTo>
                      <a:lnTo>
                        <a:pt x="75" y="151"/>
                      </a:lnTo>
                      <a:lnTo>
                        <a:pt x="83" y="151"/>
                      </a:lnTo>
                      <a:lnTo>
                        <a:pt x="90" y="149"/>
                      </a:lnTo>
                      <a:lnTo>
                        <a:pt x="97" y="147"/>
                      </a:lnTo>
                      <a:lnTo>
                        <a:pt x="105" y="144"/>
                      </a:lnTo>
                      <a:lnTo>
                        <a:pt x="111" y="142"/>
                      </a:lnTo>
                      <a:lnTo>
                        <a:pt x="117" y="137"/>
                      </a:lnTo>
                      <a:lnTo>
                        <a:pt x="123" y="133"/>
                      </a:lnTo>
                      <a:lnTo>
                        <a:pt x="128" y="129"/>
                      </a:lnTo>
                      <a:lnTo>
                        <a:pt x="133" y="124"/>
                      </a:lnTo>
                      <a:lnTo>
                        <a:pt x="138" y="118"/>
                      </a:lnTo>
                      <a:lnTo>
                        <a:pt x="141" y="111"/>
                      </a:lnTo>
                      <a:lnTo>
                        <a:pt x="145" y="104"/>
                      </a:lnTo>
                      <a:lnTo>
                        <a:pt x="147" y="98"/>
                      </a:lnTo>
                      <a:lnTo>
                        <a:pt x="149" y="91"/>
                      </a:lnTo>
                      <a:lnTo>
                        <a:pt x="150" y="83"/>
                      </a:lnTo>
                      <a:lnTo>
                        <a:pt x="150" y="75"/>
                      </a:lnTo>
                      <a:lnTo>
                        <a:pt x="150" y="70"/>
                      </a:lnTo>
                      <a:lnTo>
                        <a:pt x="150" y="65"/>
                      </a:lnTo>
                      <a:lnTo>
                        <a:pt x="107" y="108"/>
                      </a:lnTo>
                      <a:lnTo>
                        <a:pt x="100" y="113"/>
                      </a:lnTo>
                      <a:lnTo>
                        <a:pt x="92" y="118"/>
                      </a:lnTo>
                      <a:lnTo>
                        <a:pt x="84" y="120"/>
                      </a:lnTo>
                      <a:lnTo>
                        <a:pt x="75" y="120"/>
                      </a:lnTo>
                      <a:lnTo>
                        <a:pt x="67" y="120"/>
                      </a:lnTo>
                      <a:lnTo>
                        <a:pt x="58" y="118"/>
                      </a:lnTo>
                      <a:lnTo>
                        <a:pt x="50" y="113"/>
                      </a:lnTo>
                      <a:lnTo>
                        <a:pt x="44" y="108"/>
                      </a:lnTo>
                      <a:lnTo>
                        <a:pt x="38" y="100"/>
                      </a:lnTo>
                      <a:lnTo>
                        <a:pt x="34" y="93"/>
                      </a:lnTo>
                      <a:lnTo>
                        <a:pt x="31" y="85"/>
                      </a:lnTo>
                      <a:lnTo>
                        <a:pt x="30" y="75"/>
                      </a:lnTo>
                      <a:lnTo>
                        <a:pt x="31" y="66"/>
                      </a:lnTo>
                      <a:lnTo>
                        <a:pt x="34" y="58"/>
                      </a:lnTo>
                      <a:lnTo>
                        <a:pt x="38" y="50"/>
                      </a:lnTo>
                      <a:lnTo>
                        <a:pt x="44" y="43"/>
                      </a:lnTo>
                      <a:lnTo>
                        <a:pt x="85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Freeform 2287">
                  <a:extLst>
                    <a:ext uri="{FF2B5EF4-FFF2-40B4-BE49-F238E27FC236}">
                      <a16:creationId xmlns="" xmlns:a16="http://schemas.microsoft.com/office/drawing/2014/main" id="{F5E8C247-AE3D-454B-9E64-280A0415DC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986963" y="3108325"/>
                  <a:ext cx="180975" cy="182563"/>
                </a:xfrm>
                <a:custGeom>
                  <a:avLst/>
                  <a:gdLst>
                    <a:gd name="T0" fmla="*/ 566 w 571"/>
                    <a:gd name="T1" fmla="*/ 94 h 572"/>
                    <a:gd name="T2" fmla="*/ 560 w 571"/>
                    <a:gd name="T3" fmla="*/ 91 h 572"/>
                    <a:gd name="T4" fmla="*/ 509 w 571"/>
                    <a:gd name="T5" fmla="*/ 91 h 572"/>
                    <a:gd name="T6" fmla="*/ 482 w 571"/>
                    <a:gd name="T7" fmla="*/ 62 h 572"/>
                    <a:gd name="T8" fmla="*/ 481 w 571"/>
                    <a:gd name="T9" fmla="*/ 11 h 572"/>
                    <a:gd name="T10" fmla="*/ 478 w 571"/>
                    <a:gd name="T11" fmla="*/ 5 h 572"/>
                    <a:gd name="T12" fmla="*/ 472 w 571"/>
                    <a:gd name="T13" fmla="*/ 1 h 572"/>
                    <a:gd name="T14" fmla="*/ 465 w 571"/>
                    <a:gd name="T15" fmla="*/ 0 h 572"/>
                    <a:gd name="T16" fmla="*/ 455 w 571"/>
                    <a:gd name="T17" fmla="*/ 3 h 572"/>
                    <a:gd name="T18" fmla="*/ 417 w 571"/>
                    <a:gd name="T19" fmla="*/ 17 h 572"/>
                    <a:gd name="T20" fmla="*/ 392 w 571"/>
                    <a:gd name="T21" fmla="*/ 29 h 572"/>
                    <a:gd name="T22" fmla="*/ 390 w 571"/>
                    <a:gd name="T23" fmla="*/ 171 h 572"/>
                    <a:gd name="T24" fmla="*/ 382 w 571"/>
                    <a:gd name="T25" fmla="*/ 180 h 572"/>
                    <a:gd name="T26" fmla="*/ 371 w 571"/>
                    <a:gd name="T27" fmla="*/ 180 h 572"/>
                    <a:gd name="T28" fmla="*/ 362 w 571"/>
                    <a:gd name="T29" fmla="*/ 171 h 572"/>
                    <a:gd name="T30" fmla="*/ 361 w 571"/>
                    <a:gd name="T31" fmla="*/ 45 h 572"/>
                    <a:gd name="T32" fmla="*/ 324 w 571"/>
                    <a:gd name="T33" fmla="*/ 70 h 572"/>
                    <a:gd name="T34" fmla="*/ 290 w 571"/>
                    <a:gd name="T35" fmla="*/ 97 h 572"/>
                    <a:gd name="T36" fmla="*/ 263 w 571"/>
                    <a:gd name="T37" fmla="*/ 130 h 572"/>
                    <a:gd name="T38" fmla="*/ 254 w 571"/>
                    <a:gd name="T39" fmla="*/ 147 h 572"/>
                    <a:gd name="T40" fmla="*/ 247 w 571"/>
                    <a:gd name="T41" fmla="*/ 165 h 572"/>
                    <a:gd name="T42" fmla="*/ 245 w 571"/>
                    <a:gd name="T43" fmla="*/ 186 h 572"/>
                    <a:gd name="T44" fmla="*/ 246 w 571"/>
                    <a:gd name="T45" fmla="*/ 205 h 572"/>
                    <a:gd name="T46" fmla="*/ 252 w 571"/>
                    <a:gd name="T47" fmla="*/ 226 h 572"/>
                    <a:gd name="T48" fmla="*/ 262 w 571"/>
                    <a:gd name="T49" fmla="*/ 246 h 572"/>
                    <a:gd name="T50" fmla="*/ 280 w 571"/>
                    <a:gd name="T51" fmla="*/ 270 h 572"/>
                    <a:gd name="T52" fmla="*/ 249 w 571"/>
                    <a:gd name="T53" fmla="*/ 302 h 572"/>
                    <a:gd name="T54" fmla="*/ 142 w 571"/>
                    <a:gd name="T55" fmla="*/ 408 h 572"/>
                    <a:gd name="T56" fmla="*/ 57 w 571"/>
                    <a:gd name="T57" fmla="*/ 494 h 572"/>
                    <a:gd name="T58" fmla="*/ 4 w 571"/>
                    <a:gd name="T59" fmla="*/ 546 h 572"/>
                    <a:gd name="T60" fmla="*/ 1 w 571"/>
                    <a:gd name="T61" fmla="*/ 551 h 572"/>
                    <a:gd name="T62" fmla="*/ 0 w 571"/>
                    <a:gd name="T63" fmla="*/ 556 h 572"/>
                    <a:gd name="T64" fmla="*/ 1 w 571"/>
                    <a:gd name="T65" fmla="*/ 562 h 572"/>
                    <a:gd name="T66" fmla="*/ 4 w 571"/>
                    <a:gd name="T67" fmla="*/ 567 h 572"/>
                    <a:gd name="T68" fmla="*/ 4 w 571"/>
                    <a:gd name="T69" fmla="*/ 567 h 572"/>
                    <a:gd name="T70" fmla="*/ 15 w 571"/>
                    <a:gd name="T71" fmla="*/ 572 h 572"/>
                    <a:gd name="T72" fmla="*/ 25 w 571"/>
                    <a:gd name="T73" fmla="*/ 567 h 572"/>
                    <a:gd name="T74" fmla="*/ 26 w 571"/>
                    <a:gd name="T75" fmla="*/ 567 h 572"/>
                    <a:gd name="T76" fmla="*/ 78 w 571"/>
                    <a:gd name="T77" fmla="*/ 514 h 572"/>
                    <a:gd name="T78" fmla="*/ 163 w 571"/>
                    <a:gd name="T79" fmla="*/ 429 h 572"/>
                    <a:gd name="T80" fmla="*/ 271 w 571"/>
                    <a:gd name="T81" fmla="*/ 323 h 572"/>
                    <a:gd name="T82" fmla="*/ 313 w 571"/>
                    <a:gd name="T83" fmla="*/ 302 h 572"/>
                    <a:gd name="T84" fmla="*/ 340 w 571"/>
                    <a:gd name="T85" fmla="*/ 316 h 572"/>
                    <a:gd name="T86" fmla="*/ 368 w 571"/>
                    <a:gd name="T87" fmla="*/ 325 h 572"/>
                    <a:gd name="T88" fmla="*/ 394 w 571"/>
                    <a:gd name="T89" fmla="*/ 326 h 572"/>
                    <a:gd name="T90" fmla="*/ 415 w 571"/>
                    <a:gd name="T91" fmla="*/ 321 h 572"/>
                    <a:gd name="T92" fmla="*/ 434 w 571"/>
                    <a:gd name="T93" fmla="*/ 313 h 572"/>
                    <a:gd name="T94" fmla="*/ 451 w 571"/>
                    <a:gd name="T95" fmla="*/ 301 h 572"/>
                    <a:gd name="T96" fmla="*/ 477 w 571"/>
                    <a:gd name="T97" fmla="*/ 279 h 572"/>
                    <a:gd name="T98" fmla="*/ 506 w 571"/>
                    <a:gd name="T99" fmla="*/ 241 h 572"/>
                    <a:gd name="T100" fmla="*/ 531 w 571"/>
                    <a:gd name="T101" fmla="*/ 202 h 572"/>
                    <a:gd name="T102" fmla="*/ 549 w 571"/>
                    <a:gd name="T103" fmla="*/ 164 h 572"/>
                    <a:gd name="T104" fmla="*/ 566 w 571"/>
                    <a:gd name="T105" fmla="*/ 121 h 572"/>
                    <a:gd name="T106" fmla="*/ 571 w 571"/>
                    <a:gd name="T107" fmla="*/ 106 h 572"/>
                    <a:gd name="T108" fmla="*/ 571 w 571"/>
                    <a:gd name="T109" fmla="*/ 99 h 5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571" h="572">
                      <a:moveTo>
                        <a:pt x="569" y="97"/>
                      </a:moveTo>
                      <a:lnTo>
                        <a:pt x="566" y="94"/>
                      </a:lnTo>
                      <a:lnTo>
                        <a:pt x="564" y="92"/>
                      </a:lnTo>
                      <a:lnTo>
                        <a:pt x="560" y="91"/>
                      </a:lnTo>
                      <a:lnTo>
                        <a:pt x="556" y="91"/>
                      </a:lnTo>
                      <a:lnTo>
                        <a:pt x="509" y="91"/>
                      </a:lnTo>
                      <a:lnTo>
                        <a:pt x="482" y="91"/>
                      </a:lnTo>
                      <a:lnTo>
                        <a:pt x="482" y="62"/>
                      </a:lnTo>
                      <a:lnTo>
                        <a:pt x="482" y="15"/>
                      </a:lnTo>
                      <a:lnTo>
                        <a:pt x="481" y="11"/>
                      </a:lnTo>
                      <a:lnTo>
                        <a:pt x="480" y="8"/>
                      </a:lnTo>
                      <a:lnTo>
                        <a:pt x="478" y="5"/>
                      </a:lnTo>
                      <a:lnTo>
                        <a:pt x="476" y="3"/>
                      </a:lnTo>
                      <a:lnTo>
                        <a:pt x="472" y="1"/>
                      </a:lnTo>
                      <a:lnTo>
                        <a:pt x="469" y="0"/>
                      </a:lnTo>
                      <a:lnTo>
                        <a:pt x="465" y="0"/>
                      </a:lnTo>
                      <a:lnTo>
                        <a:pt x="461" y="0"/>
                      </a:lnTo>
                      <a:lnTo>
                        <a:pt x="455" y="3"/>
                      </a:lnTo>
                      <a:lnTo>
                        <a:pt x="439" y="9"/>
                      </a:lnTo>
                      <a:lnTo>
                        <a:pt x="417" y="17"/>
                      </a:lnTo>
                      <a:lnTo>
                        <a:pt x="392" y="29"/>
                      </a:lnTo>
                      <a:lnTo>
                        <a:pt x="392" y="29"/>
                      </a:lnTo>
                      <a:lnTo>
                        <a:pt x="392" y="165"/>
                      </a:lnTo>
                      <a:lnTo>
                        <a:pt x="390" y="171"/>
                      </a:lnTo>
                      <a:lnTo>
                        <a:pt x="387" y="176"/>
                      </a:lnTo>
                      <a:lnTo>
                        <a:pt x="382" y="180"/>
                      </a:lnTo>
                      <a:lnTo>
                        <a:pt x="376" y="181"/>
                      </a:lnTo>
                      <a:lnTo>
                        <a:pt x="371" y="180"/>
                      </a:lnTo>
                      <a:lnTo>
                        <a:pt x="366" y="176"/>
                      </a:lnTo>
                      <a:lnTo>
                        <a:pt x="362" y="171"/>
                      </a:lnTo>
                      <a:lnTo>
                        <a:pt x="361" y="165"/>
                      </a:lnTo>
                      <a:lnTo>
                        <a:pt x="361" y="45"/>
                      </a:lnTo>
                      <a:lnTo>
                        <a:pt x="343" y="56"/>
                      </a:lnTo>
                      <a:lnTo>
                        <a:pt x="324" y="70"/>
                      </a:lnTo>
                      <a:lnTo>
                        <a:pt x="306" y="83"/>
                      </a:lnTo>
                      <a:lnTo>
                        <a:pt x="290" y="97"/>
                      </a:lnTo>
                      <a:lnTo>
                        <a:pt x="276" y="113"/>
                      </a:lnTo>
                      <a:lnTo>
                        <a:pt x="263" y="130"/>
                      </a:lnTo>
                      <a:lnTo>
                        <a:pt x="258" y="138"/>
                      </a:lnTo>
                      <a:lnTo>
                        <a:pt x="254" y="147"/>
                      </a:lnTo>
                      <a:lnTo>
                        <a:pt x="250" y="156"/>
                      </a:lnTo>
                      <a:lnTo>
                        <a:pt x="247" y="165"/>
                      </a:lnTo>
                      <a:lnTo>
                        <a:pt x="246" y="176"/>
                      </a:lnTo>
                      <a:lnTo>
                        <a:pt x="245" y="186"/>
                      </a:lnTo>
                      <a:lnTo>
                        <a:pt x="245" y="196"/>
                      </a:lnTo>
                      <a:lnTo>
                        <a:pt x="246" y="205"/>
                      </a:lnTo>
                      <a:lnTo>
                        <a:pt x="249" y="216"/>
                      </a:lnTo>
                      <a:lnTo>
                        <a:pt x="252" y="226"/>
                      </a:lnTo>
                      <a:lnTo>
                        <a:pt x="257" y="236"/>
                      </a:lnTo>
                      <a:lnTo>
                        <a:pt x="262" y="246"/>
                      </a:lnTo>
                      <a:lnTo>
                        <a:pt x="271" y="258"/>
                      </a:lnTo>
                      <a:lnTo>
                        <a:pt x="280" y="270"/>
                      </a:lnTo>
                      <a:lnTo>
                        <a:pt x="280" y="270"/>
                      </a:lnTo>
                      <a:lnTo>
                        <a:pt x="249" y="302"/>
                      </a:lnTo>
                      <a:lnTo>
                        <a:pt x="163" y="386"/>
                      </a:lnTo>
                      <a:lnTo>
                        <a:pt x="142" y="408"/>
                      </a:lnTo>
                      <a:lnTo>
                        <a:pt x="78" y="472"/>
                      </a:lnTo>
                      <a:lnTo>
                        <a:pt x="57" y="494"/>
                      </a:lnTo>
                      <a:lnTo>
                        <a:pt x="23" y="528"/>
                      </a:lnTo>
                      <a:lnTo>
                        <a:pt x="4" y="546"/>
                      </a:lnTo>
                      <a:lnTo>
                        <a:pt x="2" y="549"/>
                      </a:lnTo>
                      <a:lnTo>
                        <a:pt x="1" y="551"/>
                      </a:lnTo>
                      <a:lnTo>
                        <a:pt x="1" y="553"/>
                      </a:lnTo>
                      <a:lnTo>
                        <a:pt x="0" y="556"/>
                      </a:lnTo>
                      <a:lnTo>
                        <a:pt x="1" y="560"/>
                      </a:lnTo>
                      <a:lnTo>
                        <a:pt x="1" y="562"/>
                      </a:lnTo>
                      <a:lnTo>
                        <a:pt x="2" y="564"/>
                      </a:lnTo>
                      <a:lnTo>
                        <a:pt x="4" y="567"/>
                      </a:lnTo>
                      <a:lnTo>
                        <a:pt x="4" y="567"/>
                      </a:lnTo>
                      <a:lnTo>
                        <a:pt x="4" y="567"/>
                      </a:lnTo>
                      <a:lnTo>
                        <a:pt x="9" y="571"/>
                      </a:lnTo>
                      <a:lnTo>
                        <a:pt x="15" y="572"/>
                      </a:lnTo>
                      <a:lnTo>
                        <a:pt x="20" y="571"/>
                      </a:lnTo>
                      <a:lnTo>
                        <a:pt x="25" y="567"/>
                      </a:lnTo>
                      <a:lnTo>
                        <a:pt x="25" y="567"/>
                      </a:lnTo>
                      <a:lnTo>
                        <a:pt x="26" y="567"/>
                      </a:lnTo>
                      <a:lnTo>
                        <a:pt x="43" y="549"/>
                      </a:lnTo>
                      <a:lnTo>
                        <a:pt x="78" y="514"/>
                      </a:lnTo>
                      <a:lnTo>
                        <a:pt x="100" y="494"/>
                      </a:lnTo>
                      <a:lnTo>
                        <a:pt x="163" y="429"/>
                      </a:lnTo>
                      <a:lnTo>
                        <a:pt x="185" y="408"/>
                      </a:lnTo>
                      <a:lnTo>
                        <a:pt x="271" y="323"/>
                      </a:lnTo>
                      <a:lnTo>
                        <a:pt x="301" y="291"/>
                      </a:lnTo>
                      <a:lnTo>
                        <a:pt x="313" y="302"/>
                      </a:lnTo>
                      <a:lnTo>
                        <a:pt x="326" y="309"/>
                      </a:lnTo>
                      <a:lnTo>
                        <a:pt x="340" y="316"/>
                      </a:lnTo>
                      <a:lnTo>
                        <a:pt x="354" y="323"/>
                      </a:lnTo>
                      <a:lnTo>
                        <a:pt x="368" y="325"/>
                      </a:lnTo>
                      <a:lnTo>
                        <a:pt x="383" y="326"/>
                      </a:lnTo>
                      <a:lnTo>
                        <a:pt x="394" y="326"/>
                      </a:lnTo>
                      <a:lnTo>
                        <a:pt x="404" y="324"/>
                      </a:lnTo>
                      <a:lnTo>
                        <a:pt x="415" y="321"/>
                      </a:lnTo>
                      <a:lnTo>
                        <a:pt x="425" y="318"/>
                      </a:lnTo>
                      <a:lnTo>
                        <a:pt x="434" y="313"/>
                      </a:lnTo>
                      <a:lnTo>
                        <a:pt x="443" y="308"/>
                      </a:lnTo>
                      <a:lnTo>
                        <a:pt x="451" y="301"/>
                      </a:lnTo>
                      <a:lnTo>
                        <a:pt x="461" y="294"/>
                      </a:lnTo>
                      <a:lnTo>
                        <a:pt x="477" y="279"/>
                      </a:lnTo>
                      <a:lnTo>
                        <a:pt x="493" y="260"/>
                      </a:lnTo>
                      <a:lnTo>
                        <a:pt x="506" y="241"/>
                      </a:lnTo>
                      <a:lnTo>
                        <a:pt x="519" y="221"/>
                      </a:lnTo>
                      <a:lnTo>
                        <a:pt x="531" y="202"/>
                      </a:lnTo>
                      <a:lnTo>
                        <a:pt x="541" y="182"/>
                      </a:lnTo>
                      <a:lnTo>
                        <a:pt x="549" y="164"/>
                      </a:lnTo>
                      <a:lnTo>
                        <a:pt x="556" y="148"/>
                      </a:lnTo>
                      <a:lnTo>
                        <a:pt x="566" y="121"/>
                      </a:lnTo>
                      <a:lnTo>
                        <a:pt x="571" y="110"/>
                      </a:lnTo>
                      <a:lnTo>
                        <a:pt x="571" y="106"/>
                      </a:lnTo>
                      <a:lnTo>
                        <a:pt x="571" y="103"/>
                      </a:lnTo>
                      <a:lnTo>
                        <a:pt x="571" y="99"/>
                      </a:lnTo>
                      <a:lnTo>
                        <a:pt x="569" y="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6" name="Group 175">
                <a:extLst>
                  <a:ext uri="{FF2B5EF4-FFF2-40B4-BE49-F238E27FC236}">
                    <a16:creationId xmlns="" xmlns:a16="http://schemas.microsoft.com/office/drawing/2014/main" id="{B89E9AAE-9B11-4629-BD1F-805F314BEF7B}"/>
                  </a:ext>
                </a:extLst>
              </p:cNvPr>
              <p:cNvGrpSpPr/>
              <p:nvPr/>
            </p:nvGrpSpPr>
            <p:grpSpPr>
              <a:xfrm>
                <a:off x="7309455" y="3662366"/>
                <a:ext cx="284163" cy="284163"/>
                <a:chOff x="7613650" y="1387475"/>
                <a:chExt cx="284163" cy="284163"/>
              </a:xfrm>
              <a:solidFill>
                <a:srgbClr val="754A7D"/>
              </a:solidFill>
            </p:grpSpPr>
            <p:sp>
              <p:nvSpPr>
                <p:cNvPr id="177" name="Freeform 4359">
                  <a:extLst>
                    <a:ext uri="{FF2B5EF4-FFF2-40B4-BE49-F238E27FC236}">
                      <a16:creationId xmlns="" xmlns:a16="http://schemas.microsoft.com/office/drawing/2014/main" id="{9AB2A194-47E8-4C2E-932D-4139FFC5CF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613650" y="1471613"/>
                  <a:ext cx="200025" cy="200025"/>
                </a:xfrm>
                <a:custGeom>
                  <a:avLst/>
                  <a:gdLst>
                    <a:gd name="T0" fmla="*/ 276 w 629"/>
                    <a:gd name="T1" fmla="*/ 436 h 629"/>
                    <a:gd name="T2" fmla="*/ 233 w 629"/>
                    <a:gd name="T3" fmla="*/ 411 h 629"/>
                    <a:gd name="T4" fmla="*/ 202 w 629"/>
                    <a:gd name="T5" fmla="*/ 374 h 629"/>
                    <a:gd name="T6" fmla="*/ 187 w 629"/>
                    <a:gd name="T7" fmla="*/ 325 h 629"/>
                    <a:gd name="T8" fmla="*/ 192 w 629"/>
                    <a:gd name="T9" fmla="*/ 274 h 629"/>
                    <a:gd name="T10" fmla="*/ 216 w 629"/>
                    <a:gd name="T11" fmla="*/ 231 h 629"/>
                    <a:gd name="T12" fmla="*/ 253 w 629"/>
                    <a:gd name="T13" fmla="*/ 199 h 629"/>
                    <a:gd name="T14" fmla="*/ 301 w 629"/>
                    <a:gd name="T15" fmla="*/ 184 h 629"/>
                    <a:gd name="T16" fmla="*/ 352 w 629"/>
                    <a:gd name="T17" fmla="*/ 190 h 629"/>
                    <a:gd name="T18" fmla="*/ 395 w 629"/>
                    <a:gd name="T19" fmla="*/ 213 h 629"/>
                    <a:gd name="T20" fmla="*/ 426 w 629"/>
                    <a:gd name="T21" fmla="*/ 252 h 629"/>
                    <a:gd name="T22" fmla="*/ 441 w 629"/>
                    <a:gd name="T23" fmla="*/ 300 h 629"/>
                    <a:gd name="T24" fmla="*/ 436 w 629"/>
                    <a:gd name="T25" fmla="*/ 350 h 629"/>
                    <a:gd name="T26" fmla="*/ 413 w 629"/>
                    <a:gd name="T27" fmla="*/ 394 h 629"/>
                    <a:gd name="T28" fmla="*/ 375 w 629"/>
                    <a:gd name="T29" fmla="*/ 425 h 629"/>
                    <a:gd name="T30" fmla="*/ 327 w 629"/>
                    <a:gd name="T31" fmla="*/ 440 h 629"/>
                    <a:gd name="T32" fmla="*/ 572 w 629"/>
                    <a:gd name="T33" fmla="*/ 346 h 629"/>
                    <a:gd name="T34" fmla="*/ 574 w 629"/>
                    <a:gd name="T35" fmla="*/ 302 h 629"/>
                    <a:gd name="T36" fmla="*/ 620 w 629"/>
                    <a:gd name="T37" fmla="*/ 241 h 629"/>
                    <a:gd name="T38" fmla="*/ 628 w 629"/>
                    <a:gd name="T39" fmla="*/ 231 h 629"/>
                    <a:gd name="T40" fmla="*/ 625 w 629"/>
                    <a:gd name="T41" fmla="*/ 219 h 629"/>
                    <a:gd name="T42" fmla="*/ 544 w 629"/>
                    <a:gd name="T43" fmla="*/ 84 h 629"/>
                    <a:gd name="T44" fmla="*/ 532 w 629"/>
                    <a:gd name="T45" fmla="*/ 83 h 629"/>
                    <a:gd name="T46" fmla="*/ 447 w 629"/>
                    <a:gd name="T47" fmla="*/ 88 h 629"/>
                    <a:gd name="T48" fmla="*/ 407 w 629"/>
                    <a:gd name="T49" fmla="*/ 69 h 629"/>
                    <a:gd name="T50" fmla="*/ 404 w 629"/>
                    <a:gd name="T51" fmla="*/ 7 h 629"/>
                    <a:gd name="T52" fmla="*/ 395 w 629"/>
                    <a:gd name="T53" fmla="*/ 0 h 629"/>
                    <a:gd name="T54" fmla="*/ 235 w 629"/>
                    <a:gd name="T55" fmla="*/ 1 h 629"/>
                    <a:gd name="T56" fmla="*/ 227 w 629"/>
                    <a:gd name="T57" fmla="*/ 10 h 629"/>
                    <a:gd name="T58" fmla="*/ 216 w 629"/>
                    <a:gd name="T59" fmla="*/ 72 h 629"/>
                    <a:gd name="T60" fmla="*/ 177 w 629"/>
                    <a:gd name="T61" fmla="*/ 91 h 629"/>
                    <a:gd name="T62" fmla="*/ 98 w 629"/>
                    <a:gd name="T63" fmla="*/ 84 h 629"/>
                    <a:gd name="T64" fmla="*/ 87 w 629"/>
                    <a:gd name="T65" fmla="*/ 83 h 629"/>
                    <a:gd name="T66" fmla="*/ 78 w 629"/>
                    <a:gd name="T67" fmla="*/ 90 h 629"/>
                    <a:gd name="T68" fmla="*/ 1 w 629"/>
                    <a:gd name="T69" fmla="*/ 228 h 629"/>
                    <a:gd name="T70" fmla="*/ 57 w 629"/>
                    <a:gd name="T71" fmla="*/ 269 h 629"/>
                    <a:gd name="T72" fmla="*/ 54 w 629"/>
                    <a:gd name="T73" fmla="*/ 313 h 629"/>
                    <a:gd name="T74" fmla="*/ 57 w 629"/>
                    <a:gd name="T75" fmla="*/ 355 h 629"/>
                    <a:gd name="T76" fmla="*/ 2 w 629"/>
                    <a:gd name="T77" fmla="*/ 391 h 629"/>
                    <a:gd name="T78" fmla="*/ 1 w 629"/>
                    <a:gd name="T79" fmla="*/ 402 h 629"/>
                    <a:gd name="T80" fmla="*/ 86 w 629"/>
                    <a:gd name="T81" fmla="*/ 543 h 629"/>
                    <a:gd name="T82" fmla="*/ 98 w 629"/>
                    <a:gd name="T83" fmla="*/ 542 h 629"/>
                    <a:gd name="T84" fmla="*/ 177 w 629"/>
                    <a:gd name="T85" fmla="*/ 533 h 629"/>
                    <a:gd name="T86" fmla="*/ 216 w 629"/>
                    <a:gd name="T87" fmla="*/ 552 h 629"/>
                    <a:gd name="T88" fmla="*/ 227 w 629"/>
                    <a:gd name="T89" fmla="*/ 620 h 629"/>
                    <a:gd name="T90" fmla="*/ 235 w 629"/>
                    <a:gd name="T91" fmla="*/ 628 h 629"/>
                    <a:gd name="T92" fmla="*/ 395 w 629"/>
                    <a:gd name="T93" fmla="*/ 629 h 629"/>
                    <a:gd name="T94" fmla="*/ 404 w 629"/>
                    <a:gd name="T95" fmla="*/ 623 h 629"/>
                    <a:gd name="T96" fmla="*/ 407 w 629"/>
                    <a:gd name="T97" fmla="*/ 556 h 629"/>
                    <a:gd name="T98" fmla="*/ 447 w 629"/>
                    <a:gd name="T99" fmla="*/ 538 h 629"/>
                    <a:gd name="T100" fmla="*/ 533 w 629"/>
                    <a:gd name="T101" fmla="*/ 543 h 629"/>
                    <a:gd name="T102" fmla="*/ 545 w 629"/>
                    <a:gd name="T103" fmla="*/ 543 h 629"/>
                    <a:gd name="T104" fmla="*/ 627 w 629"/>
                    <a:gd name="T105" fmla="*/ 405 h 629"/>
                    <a:gd name="T106" fmla="*/ 628 w 629"/>
                    <a:gd name="T107" fmla="*/ 394 h 629"/>
                    <a:gd name="T108" fmla="*/ 621 w 629"/>
                    <a:gd name="T109" fmla="*/ 385 h 6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29" h="629">
                      <a:moveTo>
                        <a:pt x="314" y="441"/>
                      </a:moveTo>
                      <a:lnTo>
                        <a:pt x="301" y="440"/>
                      </a:lnTo>
                      <a:lnTo>
                        <a:pt x="288" y="439"/>
                      </a:lnTo>
                      <a:lnTo>
                        <a:pt x="276" y="436"/>
                      </a:lnTo>
                      <a:lnTo>
                        <a:pt x="264" y="430"/>
                      </a:lnTo>
                      <a:lnTo>
                        <a:pt x="253" y="425"/>
                      </a:lnTo>
                      <a:lnTo>
                        <a:pt x="242" y="418"/>
                      </a:lnTo>
                      <a:lnTo>
                        <a:pt x="233" y="411"/>
                      </a:lnTo>
                      <a:lnTo>
                        <a:pt x="223" y="404"/>
                      </a:lnTo>
                      <a:lnTo>
                        <a:pt x="216" y="394"/>
                      </a:lnTo>
                      <a:lnTo>
                        <a:pt x="208" y="384"/>
                      </a:lnTo>
                      <a:lnTo>
                        <a:pt x="202" y="374"/>
                      </a:lnTo>
                      <a:lnTo>
                        <a:pt x="196" y="362"/>
                      </a:lnTo>
                      <a:lnTo>
                        <a:pt x="192" y="350"/>
                      </a:lnTo>
                      <a:lnTo>
                        <a:pt x="189" y="338"/>
                      </a:lnTo>
                      <a:lnTo>
                        <a:pt x="187" y="325"/>
                      </a:lnTo>
                      <a:lnTo>
                        <a:pt x="186" y="313"/>
                      </a:lnTo>
                      <a:lnTo>
                        <a:pt x="187" y="300"/>
                      </a:lnTo>
                      <a:lnTo>
                        <a:pt x="189" y="287"/>
                      </a:lnTo>
                      <a:lnTo>
                        <a:pt x="192" y="274"/>
                      </a:lnTo>
                      <a:lnTo>
                        <a:pt x="196" y="262"/>
                      </a:lnTo>
                      <a:lnTo>
                        <a:pt x="202" y="252"/>
                      </a:lnTo>
                      <a:lnTo>
                        <a:pt x="208" y="241"/>
                      </a:lnTo>
                      <a:lnTo>
                        <a:pt x="216" y="231"/>
                      </a:lnTo>
                      <a:lnTo>
                        <a:pt x="223" y="222"/>
                      </a:lnTo>
                      <a:lnTo>
                        <a:pt x="233" y="213"/>
                      </a:lnTo>
                      <a:lnTo>
                        <a:pt x="242" y="206"/>
                      </a:lnTo>
                      <a:lnTo>
                        <a:pt x="253" y="199"/>
                      </a:lnTo>
                      <a:lnTo>
                        <a:pt x="264" y="194"/>
                      </a:lnTo>
                      <a:lnTo>
                        <a:pt x="276" y="190"/>
                      </a:lnTo>
                      <a:lnTo>
                        <a:pt x="288" y="186"/>
                      </a:lnTo>
                      <a:lnTo>
                        <a:pt x="301" y="184"/>
                      </a:lnTo>
                      <a:lnTo>
                        <a:pt x="314" y="184"/>
                      </a:lnTo>
                      <a:lnTo>
                        <a:pt x="327" y="184"/>
                      </a:lnTo>
                      <a:lnTo>
                        <a:pt x="340" y="186"/>
                      </a:lnTo>
                      <a:lnTo>
                        <a:pt x="352" y="190"/>
                      </a:lnTo>
                      <a:lnTo>
                        <a:pt x="363" y="194"/>
                      </a:lnTo>
                      <a:lnTo>
                        <a:pt x="375" y="199"/>
                      </a:lnTo>
                      <a:lnTo>
                        <a:pt x="386" y="206"/>
                      </a:lnTo>
                      <a:lnTo>
                        <a:pt x="395" y="213"/>
                      </a:lnTo>
                      <a:lnTo>
                        <a:pt x="404" y="222"/>
                      </a:lnTo>
                      <a:lnTo>
                        <a:pt x="413" y="231"/>
                      </a:lnTo>
                      <a:lnTo>
                        <a:pt x="420" y="241"/>
                      </a:lnTo>
                      <a:lnTo>
                        <a:pt x="426" y="252"/>
                      </a:lnTo>
                      <a:lnTo>
                        <a:pt x="432" y="262"/>
                      </a:lnTo>
                      <a:lnTo>
                        <a:pt x="436" y="274"/>
                      </a:lnTo>
                      <a:lnTo>
                        <a:pt x="439" y="287"/>
                      </a:lnTo>
                      <a:lnTo>
                        <a:pt x="441" y="300"/>
                      </a:lnTo>
                      <a:lnTo>
                        <a:pt x="443" y="313"/>
                      </a:lnTo>
                      <a:lnTo>
                        <a:pt x="441" y="325"/>
                      </a:lnTo>
                      <a:lnTo>
                        <a:pt x="439" y="338"/>
                      </a:lnTo>
                      <a:lnTo>
                        <a:pt x="436" y="350"/>
                      </a:lnTo>
                      <a:lnTo>
                        <a:pt x="432" y="362"/>
                      </a:lnTo>
                      <a:lnTo>
                        <a:pt x="426" y="374"/>
                      </a:lnTo>
                      <a:lnTo>
                        <a:pt x="420" y="384"/>
                      </a:lnTo>
                      <a:lnTo>
                        <a:pt x="413" y="394"/>
                      </a:lnTo>
                      <a:lnTo>
                        <a:pt x="404" y="404"/>
                      </a:lnTo>
                      <a:lnTo>
                        <a:pt x="395" y="411"/>
                      </a:lnTo>
                      <a:lnTo>
                        <a:pt x="386" y="418"/>
                      </a:lnTo>
                      <a:lnTo>
                        <a:pt x="375" y="425"/>
                      </a:lnTo>
                      <a:lnTo>
                        <a:pt x="363" y="430"/>
                      </a:lnTo>
                      <a:lnTo>
                        <a:pt x="352" y="436"/>
                      </a:lnTo>
                      <a:lnTo>
                        <a:pt x="340" y="439"/>
                      </a:lnTo>
                      <a:lnTo>
                        <a:pt x="327" y="440"/>
                      </a:lnTo>
                      <a:lnTo>
                        <a:pt x="314" y="441"/>
                      </a:lnTo>
                      <a:close/>
                      <a:moveTo>
                        <a:pt x="621" y="385"/>
                      </a:moveTo>
                      <a:lnTo>
                        <a:pt x="571" y="355"/>
                      </a:lnTo>
                      <a:lnTo>
                        <a:pt x="572" y="346"/>
                      </a:lnTo>
                      <a:lnTo>
                        <a:pt x="573" y="335"/>
                      </a:lnTo>
                      <a:lnTo>
                        <a:pt x="574" y="323"/>
                      </a:lnTo>
                      <a:lnTo>
                        <a:pt x="574" y="313"/>
                      </a:lnTo>
                      <a:lnTo>
                        <a:pt x="574" y="302"/>
                      </a:lnTo>
                      <a:lnTo>
                        <a:pt x="573" y="291"/>
                      </a:lnTo>
                      <a:lnTo>
                        <a:pt x="572" y="280"/>
                      </a:lnTo>
                      <a:lnTo>
                        <a:pt x="570" y="269"/>
                      </a:lnTo>
                      <a:lnTo>
                        <a:pt x="620" y="241"/>
                      </a:lnTo>
                      <a:lnTo>
                        <a:pt x="623" y="239"/>
                      </a:lnTo>
                      <a:lnTo>
                        <a:pt x="624" y="237"/>
                      </a:lnTo>
                      <a:lnTo>
                        <a:pt x="627" y="234"/>
                      </a:lnTo>
                      <a:lnTo>
                        <a:pt x="628" y="231"/>
                      </a:lnTo>
                      <a:lnTo>
                        <a:pt x="628" y="228"/>
                      </a:lnTo>
                      <a:lnTo>
                        <a:pt x="628" y="226"/>
                      </a:lnTo>
                      <a:lnTo>
                        <a:pt x="628" y="223"/>
                      </a:lnTo>
                      <a:lnTo>
                        <a:pt x="625" y="219"/>
                      </a:lnTo>
                      <a:lnTo>
                        <a:pt x="551" y="90"/>
                      </a:lnTo>
                      <a:lnTo>
                        <a:pt x="548" y="87"/>
                      </a:lnTo>
                      <a:lnTo>
                        <a:pt x="546" y="85"/>
                      </a:lnTo>
                      <a:lnTo>
                        <a:pt x="544" y="84"/>
                      </a:lnTo>
                      <a:lnTo>
                        <a:pt x="541" y="83"/>
                      </a:lnTo>
                      <a:lnTo>
                        <a:pt x="539" y="81"/>
                      </a:lnTo>
                      <a:lnTo>
                        <a:pt x="536" y="81"/>
                      </a:lnTo>
                      <a:lnTo>
                        <a:pt x="532" y="83"/>
                      </a:lnTo>
                      <a:lnTo>
                        <a:pt x="530" y="84"/>
                      </a:lnTo>
                      <a:lnTo>
                        <a:pt x="481" y="113"/>
                      </a:lnTo>
                      <a:lnTo>
                        <a:pt x="465" y="99"/>
                      </a:lnTo>
                      <a:lnTo>
                        <a:pt x="447" y="88"/>
                      </a:lnTo>
                      <a:lnTo>
                        <a:pt x="438" y="83"/>
                      </a:lnTo>
                      <a:lnTo>
                        <a:pt x="429" y="77"/>
                      </a:lnTo>
                      <a:lnTo>
                        <a:pt x="418" y="73"/>
                      </a:lnTo>
                      <a:lnTo>
                        <a:pt x="407" y="69"/>
                      </a:lnTo>
                      <a:lnTo>
                        <a:pt x="407" y="15"/>
                      </a:lnTo>
                      <a:lnTo>
                        <a:pt x="407" y="12"/>
                      </a:lnTo>
                      <a:lnTo>
                        <a:pt x="406" y="10"/>
                      </a:lnTo>
                      <a:lnTo>
                        <a:pt x="404" y="7"/>
                      </a:lnTo>
                      <a:lnTo>
                        <a:pt x="403" y="4"/>
                      </a:lnTo>
                      <a:lnTo>
                        <a:pt x="401" y="2"/>
                      </a:lnTo>
                      <a:lnTo>
                        <a:pt x="398" y="1"/>
                      </a:lnTo>
                      <a:lnTo>
                        <a:pt x="395" y="0"/>
                      </a:lnTo>
                      <a:lnTo>
                        <a:pt x="392" y="0"/>
                      </a:lnTo>
                      <a:lnTo>
                        <a:pt x="241" y="0"/>
                      </a:lnTo>
                      <a:lnTo>
                        <a:pt x="238" y="0"/>
                      </a:lnTo>
                      <a:lnTo>
                        <a:pt x="235" y="1"/>
                      </a:lnTo>
                      <a:lnTo>
                        <a:pt x="233" y="2"/>
                      </a:lnTo>
                      <a:lnTo>
                        <a:pt x="231" y="4"/>
                      </a:lnTo>
                      <a:lnTo>
                        <a:pt x="229" y="7"/>
                      </a:lnTo>
                      <a:lnTo>
                        <a:pt x="227" y="10"/>
                      </a:lnTo>
                      <a:lnTo>
                        <a:pt x="226" y="12"/>
                      </a:lnTo>
                      <a:lnTo>
                        <a:pt x="226" y="15"/>
                      </a:lnTo>
                      <a:lnTo>
                        <a:pt x="226" y="69"/>
                      </a:lnTo>
                      <a:lnTo>
                        <a:pt x="216" y="72"/>
                      </a:lnTo>
                      <a:lnTo>
                        <a:pt x="206" y="76"/>
                      </a:lnTo>
                      <a:lnTo>
                        <a:pt x="196" y="80"/>
                      </a:lnTo>
                      <a:lnTo>
                        <a:pt x="187" y="86"/>
                      </a:lnTo>
                      <a:lnTo>
                        <a:pt x="177" y="91"/>
                      </a:lnTo>
                      <a:lnTo>
                        <a:pt x="168" y="98"/>
                      </a:lnTo>
                      <a:lnTo>
                        <a:pt x="159" y="105"/>
                      </a:lnTo>
                      <a:lnTo>
                        <a:pt x="149" y="113"/>
                      </a:lnTo>
                      <a:lnTo>
                        <a:pt x="98" y="84"/>
                      </a:lnTo>
                      <a:lnTo>
                        <a:pt x="96" y="83"/>
                      </a:lnTo>
                      <a:lnTo>
                        <a:pt x="93" y="81"/>
                      </a:lnTo>
                      <a:lnTo>
                        <a:pt x="90" y="81"/>
                      </a:lnTo>
                      <a:lnTo>
                        <a:pt x="87" y="83"/>
                      </a:lnTo>
                      <a:lnTo>
                        <a:pt x="84" y="84"/>
                      </a:lnTo>
                      <a:lnTo>
                        <a:pt x="82" y="85"/>
                      </a:lnTo>
                      <a:lnTo>
                        <a:pt x="80" y="87"/>
                      </a:lnTo>
                      <a:lnTo>
                        <a:pt x="78" y="90"/>
                      </a:lnTo>
                      <a:lnTo>
                        <a:pt x="3" y="219"/>
                      </a:lnTo>
                      <a:lnTo>
                        <a:pt x="1" y="222"/>
                      </a:lnTo>
                      <a:lnTo>
                        <a:pt x="1" y="225"/>
                      </a:lnTo>
                      <a:lnTo>
                        <a:pt x="1" y="228"/>
                      </a:lnTo>
                      <a:lnTo>
                        <a:pt x="1" y="230"/>
                      </a:lnTo>
                      <a:lnTo>
                        <a:pt x="4" y="236"/>
                      </a:lnTo>
                      <a:lnTo>
                        <a:pt x="8" y="241"/>
                      </a:lnTo>
                      <a:lnTo>
                        <a:pt x="57" y="269"/>
                      </a:lnTo>
                      <a:lnTo>
                        <a:pt x="56" y="280"/>
                      </a:lnTo>
                      <a:lnTo>
                        <a:pt x="55" y="291"/>
                      </a:lnTo>
                      <a:lnTo>
                        <a:pt x="54" y="302"/>
                      </a:lnTo>
                      <a:lnTo>
                        <a:pt x="54" y="313"/>
                      </a:lnTo>
                      <a:lnTo>
                        <a:pt x="54" y="323"/>
                      </a:lnTo>
                      <a:lnTo>
                        <a:pt x="55" y="335"/>
                      </a:lnTo>
                      <a:lnTo>
                        <a:pt x="56" y="346"/>
                      </a:lnTo>
                      <a:lnTo>
                        <a:pt x="57" y="355"/>
                      </a:lnTo>
                      <a:lnTo>
                        <a:pt x="7" y="385"/>
                      </a:lnTo>
                      <a:lnTo>
                        <a:pt x="5" y="387"/>
                      </a:lnTo>
                      <a:lnTo>
                        <a:pt x="3" y="389"/>
                      </a:lnTo>
                      <a:lnTo>
                        <a:pt x="2" y="391"/>
                      </a:lnTo>
                      <a:lnTo>
                        <a:pt x="1" y="394"/>
                      </a:lnTo>
                      <a:lnTo>
                        <a:pt x="0" y="396"/>
                      </a:lnTo>
                      <a:lnTo>
                        <a:pt x="1" y="399"/>
                      </a:lnTo>
                      <a:lnTo>
                        <a:pt x="1" y="402"/>
                      </a:lnTo>
                      <a:lnTo>
                        <a:pt x="2" y="405"/>
                      </a:lnTo>
                      <a:lnTo>
                        <a:pt x="78" y="536"/>
                      </a:lnTo>
                      <a:lnTo>
                        <a:pt x="81" y="540"/>
                      </a:lnTo>
                      <a:lnTo>
                        <a:pt x="86" y="543"/>
                      </a:lnTo>
                      <a:lnTo>
                        <a:pt x="89" y="544"/>
                      </a:lnTo>
                      <a:lnTo>
                        <a:pt x="93" y="544"/>
                      </a:lnTo>
                      <a:lnTo>
                        <a:pt x="95" y="543"/>
                      </a:lnTo>
                      <a:lnTo>
                        <a:pt x="98" y="542"/>
                      </a:lnTo>
                      <a:lnTo>
                        <a:pt x="149" y="513"/>
                      </a:lnTo>
                      <a:lnTo>
                        <a:pt x="159" y="520"/>
                      </a:lnTo>
                      <a:lnTo>
                        <a:pt x="168" y="527"/>
                      </a:lnTo>
                      <a:lnTo>
                        <a:pt x="177" y="533"/>
                      </a:lnTo>
                      <a:lnTo>
                        <a:pt x="187" y="539"/>
                      </a:lnTo>
                      <a:lnTo>
                        <a:pt x="196" y="544"/>
                      </a:lnTo>
                      <a:lnTo>
                        <a:pt x="206" y="549"/>
                      </a:lnTo>
                      <a:lnTo>
                        <a:pt x="216" y="552"/>
                      </a:lnTo>
                      <a:lnTo>
                        <a:pt x="226" y="556"/>
                      </a:lnTo>
                      <a:lnTo>
                        <a:pt x="226" y="614"/>
                      </a:lnTo>
                      <a:lnTo>
                        <a:pt x="226" y="617"/>
                      </a:lnTo>
                      <a:lnTo>
                        <a:pt x="227" y="620"/>
                      </a:lnTo>
                      <a:lnTo>
                        <a:pt x="229" y="623"/>
                      </a:lnTo>
                      <a:lnTo>
                        <a:pt x="231" y="625"/>
                      </a:lnTo>
                      <a:lnTo>
                        <a:pt x="233" y="627"/>
                      </a:lnTo>
                      <a:lnTo>
                        <a:pt x="235" y="628"/>
                      </a:lnTo>
                      <a:lnTo>
                        <a:pt x="238" y="629"/>
                      </a:lnTo>
                      <a:lnTo>
                        <a:pt x="241" y="629"/>
                      </a:lnTo>
                      <a:lnTo>
                        <a:pt x="392" y="629"/>
                      </a:lnTo>
                      <a:lnTo>
                        <a:pt x="395" y="629"/>
                      </a:lnTo>
                      <a:lnTo>
                        <a:pt x="398" y="628"/>
                      </a:lnTo>
                      <a:lnTo>
                        <a:pt x="401" y="627"/>
                      </a:lnTo>
                      <a:lnTo>
                        <a:pt x="403" y="625"/>
                      </a:lnTo>
                      <a:lnTo>
                        <a:pt x="404" y="623"/>
                      </a:lnTo>
                      <a:lnTo>
                        <a:pt x="406" y="620"/>
                      </a:lnTo>
                      <a:lnTo>
                        <a:pt x="407" y="617"/>
                      </a:lnTo>
                      <a:lnTo>
                        <a:pt x="407" y="614"/>
                      </a:lnTo>
                      <a:lnTo>
                        <a:pt x="407" y="556"/>
                      </a:lnTo>
                      <a:lnTo>
                        <a:pt x="418" y="552"/>
                      </a:lnTo>
                      <a:lnTo>
                        <a:pt x="429" y="548"/>
                      </a:lnTo>
                      <a:lnTo>
                        <a:pt x="438" y="544"/>
                      </a:lnTo>
                      <a:lnTo>
                        <a:pt x="447" y="538"/>
                      </a:lnTo>
                      <a:lnTo>
                        <a:pt x="465" y="527"/>
                      </a:lnTo>
                      <a:lnTo>
                        <a:pt x="481" y="513"/>
                      </a:lnTo>
                      <a:lnTo>
                        <a:pt x="530" y="542"/>
                      </a:lnTo>
                      <a:lnTo>
                        <a:pt x="533" y="543"/>
                      </a:lnTo>
                      <a:lnTo>
                        <a:pt x="537" y="544"/>
                      </a:lnTo>
                      <a:lnTo>
                        <a:pt x="539" y="544"/>
                      </a:lnTo>
                      <a:lnTo>
                        <a:pt x="542" y="543"/>
                      </a:lnTo>
                      <a:lnTo>
                        <a:pt x="545" y="543"/>
                      </a:lnTo>
                      <a:lnTo>
                        <a:pt x="547" y="540"/>
                      </a:lnTo>
                      <a:lnTo>
                        <a:pt x="550" y="539"/>
                      </a:lnTo>
                      <a:lnTo>
                        <a:pt x="552" y="536"/>
                      </a:lnTo>
                      <a:lnTo>
                        <a:pt x="627" y="405"/>
                      </a:lnTo>
                      <a:lnTo>
                        <a:pt x="628" y="402"/>
                      </a:lnTo>
                      <a:lnTo>
                        <a:pt x="628" y="399"/>
                      </a:lnTo>
                      <a:lnTo>
                        <a:pt x="629" y="396"/>
                      </a:lnTo>
                      <a:lnTo>
                        <a:pt x="628" y="394"/>
                      </a:lnTo>
                      <a:lnTo>
                        <a:pt x="627" y="391"/>
                      </a:lnTo>
                      <a:lnTo>
                        <a:pt x="625" y="389"/>
                      </a:lnTo>
                      <a:lnTo>
                        <a:pt x="623" y="387"/>
                      </a:lnTo>
                      <a:lnTo>
                        <a:pt x="621" y="38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4360">
                  <a:extLst>
                    <a:ext uri="{FF2B5EF4-FFF2-40B4-BE49-F238E27FC236}">
                      <a16:creationId xmlns="" xmlns:a16="http://schemas.microsoft.com/office/drawing/2014/main" id="{6E7DCE48-D392-4158-9BFC-A77D792B6A9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781925" y="1387475"/>
                  <a:ext cx="115888" cy="117475"/>
                </a:xfrm>
                <a:custGeom>
                  <a:avLst/>
                  <a:gdLst>
                    <a:gd name="T0" fmla="*/ 160 w 362"/>
                    <a:gd name="T1" fmla="*/ 252 h 369"/>
                    <a:gd name="T2" fmla="*/ 135 w 362"/>
                    <a:gd name="T3" fmla="*/ 238 h 369"/>
                    <a:gd name="T4" fmla="*/ 118 w 362"/>
                    <a:gd name="T5" fmla="*/ 218 h 369"/>
                    <a:gd name="T6" fmla="*/ 109 w 362"/>
                    <a:gd name="T7" fmla="*/ 190 h 369"/>
                    <a:gd name="T8" fmla="*/ 113 w 362"/>
                    <a:gd name="T9" fmla="*/ 162 h 369"/>
                    <a:gd name="T10" fmla="*/ 125 w 362"/>
                    <a:gd name="T11" fmla="*/ 138 h 369"/>
                    <a:gd name="T12" fmla="*/ 147 w 362"/>
                    <a:gd name="T13" fmla="*/ 121 h 369"/>
                    <a:gd name="T14" fmla="*/ 174 w 362"/>
                    <a:gd name="T15" fmla="*/ 112 h 369"/>
                    <a:gd name="T16" fmla="*/ 202 w 362"/>
                    <a:gd name="T17" fmla="*/ 114 h 369"/>
                    <a:gd name="T18" fmla="*/ 226 w 362"/>
                    <a:gd name="T19" fmla="*/ 128 h 369"/>
                    <a:gd name="T20" fmla="*/ 244 w 362"/>
                    <a:gd name="T21" fmla="*/ 149 h 369"/>
                    <a:gd name="T22" fmla="*/ 252 w 362"/>
                    <a:gd name="T23" fmla="*/ 176 h 369"/>
                    <a:gd name="T24" fmla="*/ 250 w 362"/>
                    <a:gd name="T25" fmla="*/ 205 h 369"/>
                    <a:gd name="T26" fmla="*/ 236 w 362"/>
                    <a:gd name="T27" fmla="*/ 229 h 369"/>
                    <a:gd name="T28" fmla="*/ 215 w 362"/>
                    <a:gd name="T29" fmla="*/ 247 h 369"/>
                    <a:gd name="T30" fmla="*/ 189 w 362"/>
                    <a:gd name="T31" fmla="*/ 254 h 369"/>
                    <a:gd name="T32" fmla="*/ 328 w 362"/>
                    <a:gd name="T33" fmla="*/ 195 h 369"/>
                    <a:gd name="T34" fmla="*/ 354 w 362"/>
                    <a:gd name="T35" fmla="*/ 144 h 369"/>
                    <a:gd name="T36" fmla="*/ 361 w 362"/>
                    <a:gd name="T37" fmla="*/ 136 h 369"/>
                    <a:gd name="T38" fmla="*/ 360 w 362"/>
                    <a:gd name="T39" fmla="*/ 124 h 369"/>
                    <a:gd name="T40" fmla="*/ 316 w 362"/>
                    <a:gd name="T41" fmla="*/ 53 h 369"/>
                    <a:gd name="T42" fmla="*/ 304 w 362"/>
                    <a:gd name="T43" fmla="*/ 52 h 369"/>
                    <a:gd name="T44" fmla="*/ 256 w 362"/>
                    <a:gd name="T45" fmla="*/ 56 h 369"/>
                    <a:gd name="T46" fmla="*/ 236 w 362"/>
                    <a:gd name="T47" fmla="*/ 10 h 369"/>
                    <a:gd name="T48" fmla="*/ 229 w 362"/>
                    <a:gd name="T49" fmla="*/ 2 h 369"/>
                    <a:gd name="T50" fmla="*/ 146 w 362"/>
                    <a:gd name="T51" fmla="*/ 0 h 369"/>
                    <a:gd name="T52" fmla="*/ 135 w 362"/>
                    <a:gd name="T53" fmla="*/ 3 h 369"/>
                    <a:gd name="T54" fmla="*/ 131 w 362"/>
                    <a:gd name="T55" fmla="*/ 14 h 369"/>
                    <a:gd name="T56" fmla="*/ 99 w 362"/>
                    <a:gd name="T57" fmla="*/ 63 h 369"/>
                    <a:gd name="T58" fmla="*/ 55 w 362"/>
                    <a:gd name="T59" fmla="*/ 51 h 369"/>
                    <a:gd name="T60" fmla="*/ 44 w 362"/>
                    <a:gd name="T61" fmla="*/ 54 h 369"/>
                    <a:gd name="T62" fmla="*/ 1 w 362"/>
                    <a:gd name="T63" fmla="*/ 126 h 369"/>
                    <a:gd name="T64" fmla="*/ 2 w 362"/>
                    <a:gd name="T65" fmla="*/ 139 h 369"/>
                    <a:gd name="T66" fmla="*/ 36 w 362"/>
                    <a:gd name="T67" fmla="*/ 160 h 369"/>
                    <a:gd name="T68" fmla="*/ 36 w 362"/>
                    <a:gd name="T69" fmla="*/ 207 h 369"/>
                    <a:gd name="T70" fmla="*/ 1 w 362"/>
                    <a:gd name="T71" fmla="*/ 230 h 369"/>
                    <a:gd name="T72" fmla="*/ 1 w 362"/>
                    <a:gd name="T73" fmla="*/ 240 h 369"/>
                    <a:gd name="T74" fmla="*/ 44 w 362"/>
                    <a:gd name="T75" fmla="*/ 313 h 369"/>
                    <a:gd name="T76" fmla="*/ 60 w 362"/>
                    <a:gd name="T77" fmla="*/ 314 h 369"/>
                    <a:gd name="T78" fmla="*/ 120 w 362"/>
                    <a:gd name="T79" fmla="*/ 316 h 369"/>
                    <a:gd name="T80" fmla="*/ 132 w 362"/>
                    <a:gd name="T81" fmla="*/ 359 h 369"/>
                    <a:gd name="T82" fmla="*/ 140 w 362"/>
                    <a:gd name="T83" fmla="*/ 368 h 369"/>
                    <a:gd name="T84" fmla="*/ 225 w 362"/>
                    <a:gd name="T85" fmla="*/ 368 h 369"/>
                    <a:gd name="T86" fmla="*/ 233 w 362"/>
                    <a:gd name="T87" fmla="*/ 361 h 369"/>
                    <a:gd name="T88" fmla="*/ 237 w 362"/>
                    <a:gd name="T89" fmla="*/ 321 h 369"/>
                    <a:gd name="T90" fmla="*/ 274 w 362"/>
                    <a:gd name="T91" fmla="*/ 298 h 369"/>
                    <a:gd name="T92" fmla="*/ 310 w 362"/>
                    <a:gd name="T93" fmla="*/ 316 h 369"/>
                    <a:gd name="T94" fmla="*/ 360 w 362"/>
                    <a:gd name="T95" fmla="*/ 243 h 369"/>
                    <a:gd name="T96" fmla="*/ 362 w 362"/>
                    <a:gd name="T97" fmla="*/ 232 h 369"/>
                    <a:gd name="T98" fmla="*/ 354 w 362"/>
                    <a:gd name="T99" fmla="*/ 223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362" h="369">
                      <a:moveTo>
                        <a:pt x="181" y="255"/>
                      </a:moveTo>
                      <a:lnTo>
                        <a:pt x="174" y="254"/>
                      </a:lnTo>
                      <a:lnTo>
                        <a:pt x="166" y="253"/>
                      </a:lnTo>
                      <a:lnTo>
                        <a:pt x="160" y="252"/>
                      </a:lnTo>
                      <a:lnTo>
                        <a:pt x="153" y="249"/>
                      </a:lnTo>
                      <a:lnTo>
                        <a:pt x="147" y="247"/>
                      </a:lnTo>
                      <a:lnTo>
                        <a:pt x="141" y="243"/>
                      </a:lnTo>
                      <a:lnTo>
                        <a:pt x="135" y="238"/>
                      </a:lnTo>
                      <a:lnTo>
                        <a:pt x="131" y="234"/>
                      </a:lnTo>
                      <a:lnTo>
                        <a:pt x="125" y="229"/>
                      </a:lnTo>
                      <a:lnTo>
                        <a:pt x="122" y="223"/>
                      </a:lnTo>
                      <a:lnTo>
                        <a:pt x="118" y="218"/>
                      </a:lnTo>
                      <a:lnTo>
                        <a:pt x="115" y="212"/>
                      </a:lnTo>
                      <a:lnTo>
                        <a:pt x="113" y="205"/>
                      </a:lnTo>
                      <a:lnTo>
                        <a:pt x="110" y="198"/>
                      </a:lnTo>
                      <a:lnTo>
                        <a:pt x="109" y="190"/>
                      </a:lnTo>
                      <a:lnTo>
                        <a:pt x="109" y="183"/>
                      </a:lnTo>
                      <a:lnTo>
                        <a:pt x="109" y="176"/>
                      </a:lnTo>
                      <a:lnTo>
                        <a:pt x="110" y="169"/>
                      </a:lnTo>
                      <a:lnTo>
                        <a:pt x="113" y="162"/>
                      </a:lnTo>
                      <a:lnTo>
                        <a:pt x="115" y="156"/>
                      </a:lnTo>
                      <a:lnTo>
                        <a:pt x="118" y="149"/>
                      </a:lnTo>
                      <a:lnTo>
                        <a:pt x="122" y="143"/>
                      </a:lnTo>
                      <a:lnTo>
                        <a:pt x="125" y="138"/>
                      </a:lnTo>
                      <a:lnTo>
                        <a:pt x="131" y="132"/>
                      </a:lnTo>
                      <a:lnTo>
                        <a:pt x="135" y="128"/>
                      </a:lnTo>
                      <a:lnTo>
                        <a:pt x="141" y="124"/>
                      </a:lnTo>
                      <a:lnTo>
                        <a:pt x="147" y="121"/>
                      </a:lnTo>
                      <a:lnTo>
                        <a:pt x="153" y="117"/>
                      </a:lnTo>
                      <a:lnTo>
                        <a:pt x="160" y="114"/>
                      </a:lnTo>
                      <a:lnTo>
                        <a:pt x="166" y="113"/>
                      </a:lnTo>
                      <a:lnTo>
                        <a:pt x="174" y="112"/>
                      </a:lnTo>
                      <a:lnTo>
                        <a:pt x="181" y="111"/>
                      </a:lnTo>
                      <a:lnTo>
                        <a:pt x="189" y="112"/>
                      </a:lnTo>
                      <a:lnTo>
                        <a:pt x="195" y="113"/>
                      </a:lnTo>
                      <a:lnTo>
                        <a:pt x="202" y="114"/>
                      </a:lnTo>
                      <a:lnTo>
                        <a:pt x="209" y="117"/>
                      </a:lnTo>
                      <a:lnTo>
                        <a:pt x="215" y="121"/>
                      </a:lnTo>
                      <a:lnTo>
                        <a:pt x="221" y="124"/>
                      </a:lnTo>
                      <a:lnTo>
                        <a:pt x="226" y="128"/>
                      </a:lnTo>
                      <a:lnTo>
                        <a:pt x="231" y="132"/>
                      </a:lnTo>
                      <a:lnTo>
                        <a:pt x="236" y="138"/>
                      </a:lnTo>
                      <a:lnTo>
                        <a:pt x="240" y="143"/>
                      </a:lnTo>
                      <a:lnTo>
                        <a:pt x="244" y="149"/>
                      </a:lnTo>
                      <a:lnTo>
                        <a:pt x="247" y="156"/>
                      </a:lnTo>
                      <a:lnTo>
                        <a:pt x="250" y="162"/>
                      </a:lnTo>
                      <a:lnTo>
                        <a:pt x="251" y="169"/>
                      </a:lnTo>
                      <a:lnTo>
                        <a:pt x="252" y="176"/>
                      </a:lnTo>
                      <a:lnTo>
                        <a:pt x="253" y="183"/>
                      </a:lnTo>
                      <a:lnTo>
                        <a:pt x="252" y="190"/>
                      </a:lnTo>
                      <a:lnTo>
                        <a:pt x="251" y="198"/>
                      </a:lnTo>
                      <a:lnTo>
                        <a:pt x="250" y="205"/>
                      </a:lnTo>
                      <a:lnTo>
                        <a:pt x="247" y="212"/>
                      </a:lnTo>
                      <a:lnTo>
                        <a:pt x="244" y="218"/>
                      </a:lnTo>
                      <a:lnTo>
                        <a:pt x="240" y="223"/>
                      </a:lnTo>
                      <a:lnTo>
                        <a:pt x="236" y="229"/>
                      </a:lnTo>
                      <a:lnTo>
                        <a:pt x="231" y="234"/>
                      </a:lnTo>
                      <a:lnTo>
                        <a:pt x="226" y="238"/>
                      </a:lnTo>
                      <a:lnTo>
                        <a:pt x="221" y="243"/>
                      </a:lnTo>
                      <a:lnTo>
                        <a:pt x="215" y="247"/>
                      </a:lnTo>
                      <a:lnTo>
                        <a:pt x="209" y="249"/>
                      </a:lnTo>
                      <a:lnTo>
                        <a:pt x="202" y="252"/>
                      </a:lnTo>
                      <a:lnTo>
                        <a:pt x="195" y="253"/>
                      </a:lnTo>
                      <a:lnTo>
                        <a:pt x="189" y="254"/>
                      </a:lnTo>
                      <a:lnTo>
                        <a:pt x="181" y="255"/>
                      </a:lnTo>
                      <a:close/>
                      <a:moveTo>
                        <a:pt x="354" y="223"/>
                      </a:moveTo>
                      <a:lnTo>
                        <a:pt x="327" y="207"/>
                      </a:lnTo>
                      <a:lnTo>
                        <a:pt x="328" y="195"/>
                      </a:lnTo>
                      <a:lnTo>
                        <a:pt x="328" y="183"/>
                      </a:lnTo>
                      <a:lnTo>
                        <a:pt x="328" y="172"/>
                      </a:lnTo>
                      <a:lnTo>
                        <a:pt x="327" y="160"/>
                      </a:lnTo>
                      <a:lnTo>
                        <a:pt x="354" y="144"/>
                      </a:lnTo>
                      <a:lnTo>
                        <a:pt x="357" y="143"/>
                      </a:lnTo>
                      <a:lnTo>
                        <a:pt x="359" y="141"/>
                      </a:lnTo>
                      <a:lnTo>
                        <a:pt x="360" y="139"/>
                      </a:lnTo>
                      <a:lnTo>
                        <a:pt x="361" y="136"/>
                      </a:lnTo>
                      <a:lnTo>
                        <a:pt x="362" y="132"/>
                      </a:lnTo>
                      <a:lnTo>
                        <a:pt x="362" y="129"/>
                      </a:lnTo>
                      <a:lnTo>
                        <a:pt x="361" y="126"/>
                      </a:lnTo>
                      <a:lnTo>
                        <a:pt x="360" y="124"/>
                      </a:lnTo>
                      <a:lnTo>
                        <a:pt x="322" y="59"/>
                      </a:lnTo>
                      <a:lnTo>
                        <a:pt x="320" y="56"/>
                      </a:lnTo>
                      <a:lnTo>
                        <a:pt x="318" y="54"/>
                      </a:lnTo>
                      <a:lnTo>
                        <a:pt x="316" y="53"/>
                      </a:lnTo>
                      <a:lnTo>
                        <a:pt x="313" y="51"/>
                      </a:lnTo>
                      <a:lnTo>
                        <a:pt x="309" y="51"/>
                      </a:lnTo>
                      <a:lnTo>
                        <a:pt x="307" y="51"/>
                      </a:lnTo>
                      <a:lnTo>
                        <a:pt x="304" y="52"/>
                      </a:lnTo>
                      <a:lnTo>
                        <a:pt x="301" y="53"/>
                      </a:lnTo>
                      <a:lnTo>
                        <a:pt x="274" y="69"/>
                      </a:lnTo>
                      <a:lnTo>
                        <a:pt x="266" y="63"/>
                      </a:lnTo>
                      <a:lnTo>
                        <a:pt x="256" y="56"/>
                      </a:lnTo>
                      <a:lnTo>
                        <a:pt x="246" y="51"/>
                      </a:lnTo>
                      <a:lnTo>
                        <a:pt x="237" y="47"/>
                      </a:lnTo>
                      <a:lnTo>
                        <a:pt x="237" y="14"/>
                      </a:lnTo>
                      <a:lnTo>
                        <a:pt x="236" y="10"/>
                      </a:lnTo>
                      <a:lnTo>
                        <a:pt x="236" y="8"/>
                      </a:lnTo>
                      <a:lnTo>
                        <a:pt x="233" y="5"/>
                      </a:lnTo>
                      <a:lnTo>
                        <a:pt x="232" y="3"/>
                      </a:lnTo>
                      <a:lnTo>
                        <a:pt x="229" y="2"/>
                      </a:lnTo>
                      <a:lnTo>
                        <a:pt x="227" y="1"/>
                      </a:lnTo>
                      <a:lnTo>
                        <a:pt x="224" y="0"/>
                      </a:lnTo>
                      <a:lnTo>
                        <a:pt x="222" y="0"/>
                      </a:lnTo>
                      <a:lnTo>
                        <a:pt x="146" y="0"/>
                      </a:lnTo>
                      <a:lnTo>
                        <a:pt x="143" y="0"/>
                      </a:lnTo>
                      <a:lnTo>
                        <a:pt x="140" y="1"/>
                      </a:lnTo>
                      <a:lnTo>
                        <a:pt x="137" y="2"/>
                      </a:lnTo>
                      <a:lnTo>
                        <a:pt x="135" y="3"/>
                      </a:lnTo>
                      <a:lnTo>
                        <a:pt x="134" y="5"/>
                      </a:lnTo>
                      <a:lnTo>
                        <a:pt x="132" y="8"/>
                      </a:lnTo>
                      <a:lnTo>
                        <a:pt x="132" y="10"/>
                      </a:lnTo>
                      <a:lnTo>
                        <a:pt x="131" y="14"/>
                      </a:lnTo>
                      <a:lnTo>
                        <a:pt x="131" y="47"/>
                      </a:lnTo>
                      <a:lnTo>
                        <a:pt x="120" y="52"/>
                      </a:lnTo>
                      <a:lnTo>
                        <a:pt x="109" y="57"/>
                      </a:lnTo>
                      <a:lnTo>
                        <a:pt x="99" y="63"/>
                      </a:lnTo>
                      <a:lnTo>
                        <a:pt x="90" y="69"/>
                      </a:lnTo>
                      <a:lnTo>
                        <a:pt x="61" y="53"/>
                      </a:lnTo>
                      <a:lnTo>
                        <a:pt x="58" y="52"/>
                      </a:lnTo>
                      <a:lnTo>
                        <a:pt x="55" y="51"/>
                      </a:lnTo>
                      <a:lnTo>
                        <a:pt x="53" y="51"/>
                      </a:lnTo>
                      <a:lnTo>
                        <a:pt x="49" y="51"/>
                      </a:lnTo>
                      <a:lnTo>
                        <a:pt x="47" y="52"/>
                      </a:lnTo>
                      <a:lnTo>
                        <a:pt x="44" y="54"/>
                      </a:lnTo>
                      <a:lnTo>
                        <a:pt x="42" y="56"/>
                      </a:lnTo>
                      <a:lnTo>
                        <a:pt x="41" y="59"/>
                      </a:lnTo>
                      <a:lnTo>
                        <a:pt x="2" y="124"/>
                      </a:lnTo>
                      <a:lnTo>
                        <a:pt x="1" y="126"/>
                      </a:lnTo>
                      <a:lnTo>
                        <a:pt x="0" y="129"/>
                      </a:lnTo>
                      <a:lnTo>
                        <a:pt x="0" y="132"/>
                      </a:lnTo>
                      <a:lnTo>
                        <a:pt x="1" y="136"/>
                      </a:lnTo>
                      <a:lnTo>
                        <a:pt x="2" y="139"/>
                      </a:lnTo>
                      <a:lnTo>
                        <a:pt x="3" y="141"/>
                      </a:lnTo>
                      <a:lnTo>
                        <a:pt x="6" y="143"/>
                      </a:lnTo>
                      <a:lnTo>
                        <a:pt x="8" y="144"/>
                      </a:lnTo>
                      <a:lnTo>
                        <a:pt x="36" y="160"/>
                      </a:lnTo>
                      <a:lnTo>
                        <a:pt x="34" y="172"/>
                      </a:lnTo>
                      <a:lnTo>
                        <a:pt x="34" y="183"/>
                      </a:lnTo>
                      <a:lnTo>
                        <a:pt x="34" y="195"/>
                      </a:lnTo>
                      <a:lnTo>
                        <a:pt x="36" y="207"/>
                      </a:lnTo>
                      <a:lnTo>
                        <a:pt x="8" y="223"/>
                      </a:lnTo>
                      <a:lnTo>
                        <a:pt x="6" y="224"/>
                      </a:lnTo>
                      <a:lnTo>
                        <a:pt x="3" y="227"/>
                      </a:lnTo>
                      <a:lnTo>
                        <a:pt x="1" y="230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0" y="237"/>
                      </a:lnTo>
                      <a:lnTo>
                        <a:pt x="1" y="240"/>
                      </a:lnTo>
                      <a:lnTo>
                        <a:pt x="2" y="243"/>
                      </a:lnTo>
                      <a:lnTo>
                        <a:pt x="40" y="309"/>
                      </a:lnTo>
                      <a:lnTo>
                        <a:pt x="42" y="311"/>
                      </a:lnTo>
                      <a:lnTo>
                        <a:pt x="44" y="313"/>
                      </a:lnTo>
                      <a:lnTo>
                        <a:pt x="46" y="314"/>
                      </a:lnTo>
                      <a:lnTo>
                        <a:pt x="48" y="315"/>
                      </a:lnTo>
                      <a:lnTo>
                        <a:pt x="55" y="316"/>
                      </a:lnTo>
                      <a:lnTo>
                        <a:pt x="60" y="314"/>
                      </a:lnTo>
                      <a:lnTo>
                        <a:pt x="90" y="297"/>
                      </a:lnTo>
                      <a:lnTo>
                        <a:pt x="99" y="304"/>
                      </a:lnTo>
                      <a:lnTo>
                        <a:pt x="109" y="310"/>
                      </a:lnTo>
                      <a:lnTo>
                        <a:pt x="120" y="316"/>
                      </a:lnTo>
                      <a:lnTo>
                        <a:pt x="131" y="321"/>
                      </a:lnTo>
                      <a:lnTo>
                        <a:pt x="131" y="354"/>
                      </a:lnTo>
                      <a:lnTo>
                        <a:pt x="132" y="356"/>
                      </a:lnTo>
                      <a:lnTo>
                        <a:pt x="132" y="359"/>
                      </a:lnTo>
                      <a:lnTo>
                        <a:pt x="134" y="361"/>
                      </a:lnTo>
                      <a:lnTo>
                        <a:pt x="135" y="363"/>
                      </a:lnTo>
                      <a:lnTo>
                        <a:pt x="137" y="366"/>
                      </a:lnTo>
                      <a:lnTo>
                        <a:pt x="140" y="368"/>
                      </a:lnTo>
                      <a:lnTo>
                        <a:pt x="143" y="368"/>
                      </a:lnTo>
                      <a:lnTo>
                        <a:pt x="146" y="369"/>
                      </a:lnTo>
                      <a:lnTo>
                        <a:pt x="222" y="369"/>
                      </a:lnTo>
                      <a:lnTo>
                        <a:pt x="225" y="368"/>
                      </a:lnTo>
                      <a:lnTo>
                        <a:pt x="227" y="368"/>
                      </a:lnTo>
                      <a:lnTo>
                        <a:pt x="229" y="366"/>
                      </a:lnTo>
                      <a:lnTo>
                        <a:pt x="232" y="363"/>
                      </a:lnTo>
                      <a:lnTo>
                        <a:pt x="233" y="361"/>
                      </a:lnTo>
                      <a:lnTo>
                        <a:pt x="236" y="359"/>
                      </a:lnTo>
                      <a:lnTo>
                        <a:pt x="236" y="356"/>
                      </a:lnTo>
                      <a:lnTo>
                        <a:pt x="237" y="354"/>
                      </a:lnTo>
                      <a:lnTo>
                        <a:pt x="237" y="321"/>
                      </a:lnTo>
                      <a:lnTo>
                        <a:pt x="246" y="316"/>
                      </a:lnTo>
                      <a:lnTo>
                        <a:pt x="256" y="311"/>
                      </a:lnTo>
                      <a:lnTo>
                        <a:pt x="266" y="305"/>
                      </a:lnTo>
                      <a:lnTo>
                        <a:pt x="274" y="298"/>
                      </a:lnTo>
                      <a:lnTo>
                        <a:pt x="302" y="313"/>
                      </a:lnTo>
                      <a:lnTo>
                        <a:pt x="305" y="315"/>
                      </a:lnTo>
                      <a:lnTo>
                        <a:pt x="307" y="315"/>
                      </a:lnTo>
                      <a:lnTo>
                        <a:pt x="310" y="316"/>
                      </a:lnTo>
                      <a:lnTo>
                        <a:pt x="314" y="316"/>
                      </a:lnTo>
                      <a:lnTo>
                        <a:pt x="319" y="313"/>
                      </a:lnTo>
                      <a:lnTo>
                        <a:pt x="322" y="309"/>
                      </a:lnTo>
                      <a:lnTo>
                        <a:pt x="360" y="243"/>
                      </a:lnTo>
                      <a:lnTo>
                        <a:pt x="362" y="240"/>
                      </a:lnTo>
                      <a:lnTo>
                        <a:pt x="362" y="237"/>
                      </a:lnTo>
                      <a:lnTo>
                        <a:pt x="362" y="234"/>
                      </a:lnTo>
                      <a:lnTo>
                        <a:pt x="362" y="232"/>
                      </a:lnTo>
                      <a:lnTo>
                        <a:pt x="361" y="229"/>
                      </a:lnTo>
                      <a:lnTo>
                        <a:pt x="359" y="227"/>
                      </a:lnTo>
                      <a:lnTo>
                        <a:pt x="357" y="224"/>
                      </a:lnTo>
                      <a:lnTo>
                        <a:pt x="354" y="2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823273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Freeform: Shape 142">
            <a:extLst>
              <a:ext uri="{FF2B5EF4-FFF2-40B4-BE49-F238E27FC236}">
                <a16:creationId xmlns="" xmlns:a16="http://schemas.microsoft.com/office/drawing/2014/main" id="{A7D5C186-9838-4A5B-AAB2-A4378560082E}"/>
              </a:ext>
            </a:extLst>
          </p:cNvPr>
          <p:cNvSpPr>
            <a:spLocks/>
          </p:cNvSpPr>
          <p:nvPr/>
        </p:nvSpPr>
        <p:spPr bwMode="auto">
          <a:xfrm flipH="1">
            <a:off x="7647037" y="2158715"/>
            <a:ext cx="4544963" cy="4699285"/>
          </a:xfrm>
          <a:custGeom>
            <a:avLst/>
            <a:gdLst>
              <a:gd name="connsiteX0" fmla="*/ 2461384 w 4544963"/>
              <a:gd name="connsiteY0" fmla="*/ 30 h 4699285"/>
              <a:gd name="connsiteX1" fmla="*/ 2183934 w 4544963"/>
              <a:gd name="connsiteY1" fmla="*/ 16965 h 4699285"/>
              <a:gd name="connsiteX2" fmla="*/ 840576 w 4544963"/>
              <a:gd name="connsiteY2" fmla="*/ 953886 h 4699285"/>
              <a:gd name="connsiteX3" fmla="*/ 142070 w 4544963"/>
              <a:gd name="connsiteY3" fmla="*/ 1345500 h 4699285"/>
              <a:gd name="connsiteX4" fmla="*/ 0 w 4544963"/>
              <a:gd name="connsiteY4" fmla="*/ 1375874 h 4699285"/>
              <a:gd name="connsiteX5" fmla="*/ 0 w 4544963"/>
              <a:gd name="connsiteY5" fmla="*/ 4699285 h 4699285"/>
              <a:gd name="connsiteX6" fmla="*/ 4081872 w 4544963"/>
              <a:gd name="connsiteY6" fmla="*/ 4699285 h 4699285"/>
              <a:gd name="connsiteX7" fmla="*/ 4240096 w 4544963"/>
              <a:gd name="connsiteY7" fmla="*/ 4553635 h 4699285"/>
              <a:gd name="connsiteX8" fmla="*/ 4481352 w 4544963"/>
              <a:gd name="connsiteY8" fmla="*/ 3468779 h 4699285"/>
              <a:gd name="connsiteX9" fmla="*/ 3954974 w 4544963"/>
              <a:gd name="connsiteY9" fmla="*/ 2761979 h 4699285"/>
              <a:gd name="connsiteX10" fmla="*/ 3620506 w 4544963"/>
              <a:gd name="connsiteY10" fmla="*/ 1907244 h 4699285"/>
              <a:gd name="connsiteX11" fmla="*/ 2461384 w 4544963"/>
              <a:gd name="connsiteY11" fmla="*/ 30 h 469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44963" h="4699285">
                <a:moveTo>
                  <a:pt x="2461384" y="30"/>
                </a:moveTo>
                <a:cubicBezTo>
                  <a:pt x="2374986" y="-457"/>
                  <a:pt x="2282630" y="4979"/>
                  <a:pt x="2183934" y="16965"/>
                </a:cubicBezTo>
                <a:cubicBezTo>
                  <a:pt x="1613692" y="88193"/>
                  <a:pt x="1169561" y="521039"/>
                  <a:pt x="840576" y="953886"/>
                </a:cubicBezTo>
                <a:cubicBezTo>
                  <a:pt x="669229" y="1183322"/>
                  <a:pt x="410067" y="1282202"/>
                  <a:pt x="142070" y="1345500"/>
                </a:cubicBezTo>
                <a:lnTo>
                  <a:pt x="0" y="1375874"/>
                </a:lnTo>
                <a:lnTo>
                  <a:pt x="0" y="4699285"/>
                </a:lnTo>
                <a:lnTo>
                  <a:pt x="4081872" y="4699285"/>
                </a:lnTo>
                <a:lnTo>
                  <a:pt x="4240096" y="4553635"/>
                </a:lnTo>
                <a:cubicBezTo>
                  <a:pt x="4519733" y="4257766"/>
                  <a:pt x="4623912" y="3852314"/>
                  <a:pt x="4481352" y="3468779"/>
                </a:cubicBezTo>
                <a:cubicBezTo>
                  <a:pt x="4355241" y="3107161"/>
                  <a:pt x="4146883" y="2997579"/>
                  <a:pt x="3954974" y="2761979"/>
                </a:cubicBezTo>
                <a:cubicBezTo>
                  <a:pt x="3719201" y="2477067"/>
                  <a:pt x="3554708" y="2274342"/>
                  <a:pt x="3620506" y="1907244"/>
                </a:cubicBezTo>
                <a:cubicBezTo>
                  <a:pt x="3713032" y="1347352"/>
                  <a:pt x="3757369" y="7333"/>
                  <a:pt x="2461384" y="3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89" name="Group 88">
            <a:extLst>
              <a:ext uri="{FF2B5EF4-FFF2-40B4-BE49-F238E27FC236}">
                <a16:creationId xmlns="" xmlns:a16="http://schemas.microsoft.com/office/drawing/2014/main" id="{2FB8925D-5D43-45FA-9459-276C6D8B5663}"/>
              </a:ext>
            </a:extLst>
          </p:cNvPr>
          <p:cNvGrpSpPr/>
          <p:nvPr/>
        </p:nvGrpSpPr>
        <p:grpSpPr>
          <a:xfrm>
            <a:off x="8874917" y="1399822"/>
            <a:ext cx="1325110" cy="1100934"/>
            <a:chOff x="8874917" y="1399822"/>
            <a:chExt cx="1325110" cy="1100934"/>
          </a:xfrm>
        </p:grpSpPr>
        <p:sp>
          <p:nvSpPr>
            <p:cNvPr id="87" name="Isosceles Triangle 86">
              <a:extLst>
                <a:ext uri="{FF2B5EF4-FFF2-40B4-BE49-F238E27FC236}">
                  <a16:creationId xmlns="" xmlns:a16="http://schemas.microsoft.com/office/drawing/2014/main" id="{FAF0EF2B-10D0-451D-BC35-B9F733653137}"/>
                </a:ext>
              </a:extLst>
            </p:cNvPr>
            <p:cNvSpPr/>
            <p:nvPr/>
          </p:nvSpPr>
          <p:spPr>
            <a:xfrm rot="10800000">
              <a:off x="9092347" y="2412256"/>
              <a:ext cx="326288" cy="88500"/>
            </a:xfrm>
            <a:prstGeom prst="triangle">
              <a:avLst/>
            </a:prstGeom>
            <a:solidFill>
              <a:srgbClr val="69437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88" name="Rectangle: Rounded Corners 87">
              <a:extLst>
                <a:ext uri="{FF2B5EF4-FFF2-40B4-BE49-F238E27FC236}">
                  <a16:creationId xmlns="" xmlns:a16="http://schemas.microsoft.com/office/drawing/2014/main" id="{EA5147DD-934B-4A58-8C1F-F500272C1BDA}"/>
                </a:ext>
              </a:extLst>
            </p:cNvPr>
            <p:cNvSpPr/>
            <p:nvPr/>
          </p:nvSpPr>
          <p:spPr>
            <a:xfrm>
              <a:off x="8874917" y="1399822"/>
              <a:ext cx="1325110" cy="1021559"/>
            </a:xfrm>
            <a:prstGeom prst="roundRect">
              <a:avLst>
                <a:gd name="adj" fmla="val 23427"/>
              </a:avLst>
            </a:prstGeom>
            <a:gradFill>
              <a:gsLst>
                <a:gs pos="0">
                  <a:srgbClr val="754A7D"/>
                </a:gs>
                <a:gs pos="100000">
                  <a:srgbClr val="61E5CB"/>
                </a:gs>
              </a:gsLst>
              <a:lin ang="18900000" scaled="1"/>
            </a:gradFill>
            <a:ln>
              <a:noFill/>
            </a:ln>
            <a:effectLst>
              <a:outerShdw dist="381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/>
            </a:p>
          </p:txBody>
        </p:sp>
      </p:grpSp>
      <p:sp>
        <p:nvSpPr>
          <p:cNvPr id="83" name="Freeform 15">
            <a:extLst>
              <a:ext uri="{FF2B5EF4-FFF2-40B4-BE49-F238E27FC236}">
                <a16:creationId xmlns="" xmlns:a16="http://schemas.microsoft.com/office/drawing/2014/main" id="{04A145A7-296B-43C6-AD97-E750BA1DD773}"/>
              </a:ext>
            </a:extLst>
          </p:cNvPr>
          <p:cNvSpPr>
            <a:spLocks/>
          </p:cNvSpPr>
          <p:nvPr/>
        </p:nvSpPr>
        <p:spPr bwMode="auto">
          <a:xfrm rot="10800000" flipV="1">
            <a:off x="0" y="2861469"/>
            <a:ext cx="5341938" cy="1747837"/>
          </a:xfrm>
          <a:custGeom>
            <a:avLst/>
            <a:gdLst>
              <a:gd name="T0" fmla="*/ 1575 w 1789"/>
              <a:gd name="T1" fmla="*/ 0 h 584"/>
              <a:gd name="T2" fmla="*/ 1503 w 1789"/>
              <a:gd name="T3" fmla="*/ 9 h 584"/>
              <a:gd name="T4" fmla="*/ 1122 w 1789"/>
              <a:gd name="T5" fmla="*/ 342 h 584"/>
              <a:gd name="T6" fmla="*/ 968 w 1789"/>
              <a:gd name="T7" fmla="*/ 355 h 584"/>
              <a:gd name="T8" fmla="*/ 667 w 1789"/>
              <a:gd name="T9" fmla="*/ 341 h 584"/>
              <a:gd name="T10" fmla="*/ 364 w 1789"/>
              <a:gd name="T11" fmla="*/ 327 h 584"/>
              <a:gd name="T12" fmla="*/ 195 w 1789"/>
              <a:gd name="T13" fmla="*/ 342 h 584"/>
              <a:gd name="T14" fmla="*/ 0 w 1789"/>
              <a:gd name="T15" fmla="*/ 584 h 584"/>
              <a:gd name="T16" fmla="*/ 1789 w 1789"/>
              <a:gd name="T17" fmla="*/ 584 h 584"/>
              <a:gd name="T18" fmla="*/ 1789 w 1789"/>
              <a:gd name="T19" fmla="*/ 93 h 584"/>
              <a:gd name="T20" fmla="*/ 1575 w 1789"/>
              <a:gd name="T21" fmla="*/ 0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89" h="584">
                <a:moveTo>
                  <a:pt x="1575" y="0"/>
                </a:moveTo>
                <a:cubicBezTo>
                  <a:pt x="1553" y="0"/>
                  <a:pt x="1529" y="3"/>
                  <a:pt x="1503" y="9"/>
                </a:cubicBezTo>
                <a:cubicBezTo>
                  <a:pt x="1243" y="76"/>
                  <a:pt x="1314" y="297"/>
                  <a:pt x="1122" y="342"/>
                </a:cubicBezTo>
                <a:cubicBezTo>
                  <a:pt x="1083" y="352"/>
                  <a:pt x="1030" y="355"/>
                  <a:pt x="968" y="355"/>
                </a:cubicBezTo>
                <a:cubicBezTo>
                  <a:pt x="879" y="355"/>
                  <a:pt x="773" y="348"/>
                  <a:pt x="667" y="341"/>
                </a:cubicBezTo>
                <a:cubicBezTo>
                  <a:pt x="560" y="334"/>
                  <a:pt x="453" y="327"/>
                  <a:pt x="364" y="327"/>
                </a:cubicBezTo>
                <a:cubicBezTo>
                  <a:pt x="295" y="327"/>
                  <a:pt x="236" y="331"/>
                  <a:pt x="195" y="342"/>
                </a:cubicBezTo>
                <a:cubicBezTo>
                  <a:pt x="9" y="393"/>
                  <a:pt x="0" y="584"/>
                  <a:pt x="0" y="584"/>
                </a:cubicBezTo>
                <a:cubicBezTo>
                  <a:pt x="1789" y="584"/>
                  <a:pt x="1789" y="584"/>
                  <a:pt x="1789" y="584"/>
                </a:cubicBezTo>
                <a:cubicBezTo>
                  <a:pt x="1789" y="93"/>
                  <a:pt x="1789" y="93"/>
                  <a:pt x="1789" y="93"/>
                </a:cubicBezTo>
                <a:cubicBezTo>
                  <a:pt x="1789" y="93"/>
                  <a:pt x="1707" y="0"/>
                  <a:pt x="1575" y="0"/>
                </a:cubicBezTo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3" name="Rectangle: Rounded Corners 72">
            <a:extLst>
              <a:ext uri="{FF2B5EF4-FFF2-40B4-BE49-F238E27FC236}">
                <a16:creationId xmlns="" xmlns:a16="http://schemas.microsoft.com/office/drawing/2014/main" id="{E0B70759-AF8B-46FD-B633-217B6C6D9138}"/>
              </a:ext>
            </a:extLst>
          </p:cNvPr>
          <p:cNvSpPr/>
          <p:nvPr/>
        </p:nvSpPr>
        <p:spPr>
          <a:xfrm>
            <a:off x="-4" y="4508500"/>
            <a:ext cx="6423027" cy="213280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6" name="Rectangle: Rounded Corners 75">
            <a:extLst>
              <a:ext uri="{FF2B5EF4-FFF2-40B4-BE49-F238E27FC236}">
                <a16:creationId xmlns="" xmlns:a16="http://schemas.microsoft.com/office/drawing/2014/main" id="{569836B1-81CD-4A78-B268-FA5BBAB8F84F}"/>
              </a:ext>
            </a:extLst>
          </p:cNvPr>
          <p:cNvSpPr/>
          <p:nvPr/>
        </p:nvSpPr>
        <p:spPr>
          <a:xfrm flipH="1">
            <a:off x="5284786" y="3429000"/>
            <a:ext cx="6907213" cy="245427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BFDB2D90-FBF5-44DF-96C7-A3E47C1B3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D" dirty="0"/>
              <a:t>Users &amp; Devices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6E9620ED-2612-4A7B-B809-B2C8B46DD64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96725" y="6389688"/>
            <a:ext cx="295275" cy="211137"/>
          </a:xfrm>
        </p:spPr>
        <p:txBody>
          <a:bodyPr/>
          <a:lstStyle/>
          <a:p>
            <a:fld id="{31599C52-5F75-4F4B-834C-BE0CEDAE4509}" type="slidenum">
              <a:rPr lang="en-ID" smtClean="0"/>
              <a:pPr/>
              <a:t>3</a:t>
            </a:fld>
            <a:endParaRPr lang="en-ID" dirty="0"/>
          </a:p>
        </p:txBody>
      </p:sp>
      <p:grpSp>
        <p:nvGrpSpPr>
          <p:cNvPr id="74" name="Group 73">
            <a:extLst>
              <a:ext uri="{FF2B5EF4-FFF2-40B4-BE49-F238E27FC236}">
                <a16:creationId xmlns="" xmlns:a16="http://schemas.microsoft.com/office/drawing/2014/main" id="{C7D978A5-9260-4DDA-8216-25F8FC16E97F}"/>
              </a:ext>
            </a:extLst>
          </p:cNvPr>
          <p:cNvGrpSpPr/>
          <p:nvPr/>
        </p:nvGrpSpPr>
        <p:grpSpPr>
          <a:xfrm>
            <a:off x="6861967" y="1822450"/>
            <a:ext cx="3194050" cy="4406900"/>
            <a:chOff x="4737100" y="2463800"/>
            <a:chExt cx="3194050" cy="4406900"/>
          </a:xfrm>
        </p:grpSpPr>
        <p:sp>
          <p:nvSpPr>
            <p:cNvPr id="13" name="Freeform 10">
              <a:extLst>
                <a:ext uri="{FF2B5EF4-FFF2-40B4-BE49-F238E27FC236}">
                  <a16:creationId xmlns="" xmlns:a16="http://schemas.microsoft.com/office/drawing/2014/main" id="{D3D9865B-319E-479B-AEE5-CFAD2D3E0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7100" y="3457575"/>
              <a:ext cx="3194050" cy="3403600"/>
            </a:xfrm>
            <a:custGeom>
              <a:avLst/>
              <a:gdLst>
                <a:gd name="T0" fmla="*/ 2061 w 2061"/>
                <a:gd name="T1" fmla="*/ 795 h 2197"/>
                <a:gd name="T2" fmla="*/ 1847 w 2061"/>
                <a:gd name="T3" fmla="*/ 1880 h 2197"/>
                <a:gd name="T4" fmla="*/ 1235 w 2061"/>
                <a:gd name="T5" fmla="*/ 2155 h 2197"/>
                <a:gd name="T6" fmla="*/ 801 w 2061"/>
                <a:gd name="T7" fmla="*/ 2195 h 2197"/>
                <a:gd name="T8" fmla="*/ 607 w 2061"/>
                <a:gd name="T9" fmla="*/ 2188 h 2197"/>
                <a:gd name="T10" fmla="*/ 471 w 2061"/>
                <a:gd name="T11" fmla="*/ 2164 h 2197"/>
                <a:gd name="T12" fmla="*/ 191 w 2061"/>
                <a:gd name="T13" fmla="*/ 1363 h 2197"/>
                <a:gd name="T14" fmla="*/ 361 w 2061"/>
                <a:gd name="T15" fmla="*/ 1131 h 2197"/>
                <a:gd name="T16" fmla="*/ 646 w 2061"/>
                <a:gd name="T17" fmla="*/ 830 h 2197"/>
                <a:gd name="T18" fmla="*/ 862 w 2061"/>
                <a:gd name="T19" fmla="*/ 588 h 2197"/>
                <a:gd name="T20" fmla="*/ 919 w 2061"/>
                <a:gd name="T21" fmla="*/ 490 h 2197"/>
                <a:gd name="T22" fmla="*/ 930 w 2061"/>
                <a:gd name="T23" fmla="*/ 467 h 2197"/>
                <a:gd name="T24" fmla="*/ 966 w 2061"/>
                <a:gd name="T25" fmla="*/ 395 h 2197"/>
                <a:gd name="T26" fmla="*/ 1035 w 2061"/>
                <a:gd name="T27" fmla="*/ 278 h 2197"/>
                <a:gd name="T28" fmla="*/ 1087 w 2061"/>
                <a:gd name="T29" fmla="*/ 202 h 2197"/>
                <a:gd name="T30" fmla="*/ 1185 w 2061"/>
                <a:gd name="T31" fmla="*/ 82 h 2197"/>
                <a:gd name="T32" fmla="*/ 1199 w 2061"/>
                <a:gd name="T33" fmla="*/ 75 h 2197"/>
                <a:gd name="T34" fmla="*/ 1218 w 2061"/>
                <a:gd name="T35" fmla="*/ 68 h 2197"/>
                <a:gd name="T36" fmla="*/ 1228 w 2061"/>
                <a:gd name="T37" fmla="*/ 64 h 2197"/>
                <a:gd name="T38" fmla="*/ 1238 w 2061"/>
                <a:gd name="T39" fmla="*/ 60 h 2197"/>
                <a:gd name="T40" fmla="*/ 1249 w 2061"/>
                <a:gd name="T41" fmla="*/ 57 h 2197"/>
                <a:gd name="T42" fmla="*/ 1262 w 2061"/>
                <a:gd name="T43" fmla="*/ 52 h 2197"/>
                <a:gd name="T44" fmla="*/ 1270 w 2061"/>
                <a:gd name="T45" fmla="*/ 49 h 2197"/>
                <a:gd name="T46" fmla="*/ 1275 w 2061"/>
                <a:gd name="T47" fmla="*/ 48 h 2197"/>
                <a:gd name="T48" fmla="*/ 1277 w 2061"/>
                <a:gd name="T49" fmla="*/ 47 h 2197"/>
                <a:gd name="T50" fmla="*/ 1497 w 2061"/>
                <a:gd name="T51" fmla="*/ 9 h 2197"/>
                <a:gd name="T52" fmla="*/ 2061 w 2061"/>
                <a:gd name="T53" fmla="*/ 795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061" h="2197">
                  <a:moveTo>
                    <a:pt x="2061" y="795"/>
                  </a:moveTo>
                  <a:cubicBezTo>
                    <a:pt x="2061" y="1559"/>
                    <a:pt x="2039" y="1709"/>
                    <a:pt x="1847" y="1880"/>
                  </a:cubicBezTo>
                  <a:cubicBezTo>
                    <a:pt x="1772" y="1947"/>
                    <a:pt x="1634" y="2086"/>
                    <a:pt x="1235" y="2155"/>
                  </a:cubicBezTo>
                  <a:cubicBezTo>
                    <a:pt x="1116" y="2176"/>
                    <a:pt x="973" y="2191"/>
                    <a:pt x="801" y="2195"/>
                  </a:cubicBezTo>
                  <a:cubicBezTo>
                    <a:pt x="731" y="2197"/>
                    <a:pt x="666" y="2194"/>
                    <a:pt x="607" y="2188"/>
                  </a:cubicBezTo>
                  <a:cubicBezTo>
                    <a:pt x="558" y="2183"/>
                    <a:pt x="512" y="2175"/>
                    <a:pt x="471" y="2164"/>
                  </a:cubicBezTo>
                  <a:cubicBezTo>
                    <a:pt x="32" y="2054"/>
                    <a:pt x="0" y="1679"/>
                    <a:pt x="191" y="1363"/>
                  </a:cubicBezTo>
                  <a:cubicBezTo>
                    <a:pt x="242" y="1279"/>
                    <a:pt x="300" y="1202"/>
                    <a:pt x="361" y="1131"/>
                  </a:cubicBezTo>
                  <a:cubicBezTo>
                    <a:pt x="455" y="1020"/>
                    <a:pt x="555" y="922"/>
                    <a:pt x="646" y="830"/>
                  </a:cubicBezTo>
                  <a:cubicBezTo>
                    <a:pt x="730" y="745"/>
                    <a:pt x="806" y="666"/>
                    <a:pt x="862" y="588"/>
                  </a:cubicBezTo>
                  <a:cubicBezTo>
                    <a:pt x="885" y="555"/>
                    <a:pt x="904" y="523"/>
                    <a:pt x="919" y="490"/>
                  </a:cubicBezTo>
                  <a:cubicBezTo>
                    <a:pt x="923" y="482"/>
                    <a:pt x="926" y="474"/>
                    <a:pt x="930" y="467"/>
                  </a:cubicBezTo>
                  <a:cubicBezTo>
                    <a:pt x="942" y="442"/>
                    <a:pt x="954" y="418"/>
                    <a:pt x="966" y="395"/>
                  </a:cubicBezTo>
                  <a:cubicBezTo>
                    <a:pt x="989" y="352"/>
                    <a:pt x="1013" y="313"/>
                    <a:pt x="1035" y="278"/>
                  </a:cubicBezTo>
                  <a:cubicBezTo>
                    <a:pt x="1053" y="250"/>
                    <a:pt x="1071" y="225"/>
                    <a:pt x="1087" y="202"/>
                  </a:cubicBezTo>
                  <a:cubicBezTo>
                    <a:pt x="1143" y="125"/>
                    <a:pt x="1185" y="82"/>
                    <a:pt x="1185" y="82"/>
                  </a:cubicBezTo>
                  <a:cubicBezTo>
                    <a:pt x="1185" y="82"/>
                    <a:pt x="1190" y="79"/>
                    <a:pt x="1199" y="75"/>
                  </a:cubicBezTo>
                  <a:cubicBezTo>
                    <a:pt x="1204" y="73"/>
                    <a:pt x="1211" y="70"/>
                    <a:pt x="1218" y="68"/>
                  </a:cubicBezTo>
                  <a:cubicBezTo>
                    <a:pt x="1221" y="66"/>
                    <a:pt x="1225" y="65"/>
                    <a:pt x="1228" y="64"/>
                  </a:cubicBezTo>
                  <a:cubicBezTo>
                    <a:pt x="1231" y="63"/>
                    <a:pt x="1235" y="61"/>
                    <a:pt x="1238" y="60"/>
                  </a:cubicBezTo>
                  <a:cubicBezTo>
                    <a:pt x="1242" y="59"/>
                    <a:pt x="1245" y="58"/>
                    <a:pt x="1249" y="57"/>
                  </a:cubicBezTo>
                  <a:cubicBezTo>
                    <a:pt x="1253" y="55"/>
                    <a:pt x="1258" y="54"/>
                    <a:pt x="1262" y="52"/>
                  </a:cubicBezTo>
                  <a:cubicBezTo>
                    <a:pt x="1265" y="51"/>
                    <a:pt x="1268" y="50"/>
                    <a:pt x="1270" y="49"/>
                  </a:cubicBezTo>
                  <a:cubicBezTo>
                    <a:pt x="1272" y="49"/>
                    <a:pt x="1274" y="48"/>
                    <a:pt x="1275" y="48"/>
                  </a:cubicBezTo>
                  <a:cubicBezTo>
                    <a:pt x="1276" y="48"/>
                    <a:pt x="1277" y="47"/>
                    <a:pt x="1277" y="47"/>
                  </a:cubicBezTo>
                  <a:cubicBezTo>
                    <a:pt x="1334" y="30"/>
                    <a:pt x="1412" y="12"/>
                    <a:pt x="1497" y="9"/>
                  </a:cubicBezTo>
                  <a:cubicBezTo>
                    <a:pt x="1749" y="0"/>
                    <a:pt x="2061" y="124"/>
                    <a:pt x="2061" y="795"/>
                  </a:cubicBezTo>
                  <a:close/>
                </a:path>
              </a:pathLst>
            </a:custGeom>
            <a:solidFill>
              <a:srgbClr val="754A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0" name="Oval 69">
              <a:extLst>
                <a:ext uri="{FF2B5EF4-FFF2-40B4-BE49-F238E27FC236}">
                  <a16:creationId xmlns="" xmlns:a16="http://schemas.microsoft.com/office/drawing/2014/main" id="{024585E1-0CA1-4445-815B-453E6D8187B1}"/>
                </a:ext>
              </a:extLst>
            </p:cNvPr>
            <p:cNvSpPr/>
            <p:nvPr/>
          </p:nvSpPr>
          <p:spPr>
            <a:xfrm>
              <a:off x="6015038" y="4041775"/>
              <a:ext cx="1356519" cy="1356519"/>
            </a:xfrm>
            <a:prstGeom prst="ellipse">
              <a:avLst/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98C70"/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9" name="Freeform 6">
              <a:extLst>
                <a:ext uri="{FF2B5EF4-FFF2-40B4-BE49-F238E27FC236}">
                  <a16:creationId xmlns="" xmlns:a16="http://schemas.microsoft.com/office/drawing/2014/main" id="{F68EB3F6-24B5-47CE-92D6-2384FAD70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5838" y="2465388"/>
              <a:ext cx="182563" cy="180975"/>
            </a:xfrm>
            <a:custGeom>
              <a:avLst/>
              <a:gdLst>
                <a:gd name="T0" fmla="*/ 117 w 117"/>
                <a:gd name="T1" fmla="*/ 58 h 117"/>
                <a:gd name="T2" fmla="*/ 59 w 117"/>
                <a:gd name="T3" fmla="*/ 116 h 117"/>
                <a:gd name="T4" fmla="*/ 0 w 117"/>
                <a:gd name="T5" fmla="*/ 58 h 117"/>
                <a:gd name="T6" fmla="*/ 58 w 117"/>
                <a:gd name="T7" fmla="*/ 0 h 117"/>
                <a:gd name="T8" fmla="*/ 117 w 117"/>
                <a:gd name="T9" fmla="*/ 5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90"/>
                    <a:pt x="91" y="116"/>
                    <a:pt x="59" y="116"/>
                  </a:cubicBezTo>
                  <a:cubicBezTo>
                    <a:pt x="27" y="117"/>
                    <a:pt x="0" y="91"/>
                    <a:pt x="0" y="58"/>
                  </a:cubicBezTo>
                  <a:cubicBezTo>
                    <a:pt x="0" y="26"/>
                    <a:pt x="26" y="0"/>
                    <a:pt x="58" y="0"/>
                  </a:cubicBezTo>
                  <a:cubicBezTo>
                    <a:pt x="90" y="0"/>
                    <a:pt x="117" y="26"/>
                    <a:pt x="117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7">
              <a:extLst>
                <a:ext uri="{FF2B5EF4-FFF2-40B4-BE49-F238E27FC236}">
                  <a16:creationId xmlns="" xmlns:a16="http://schemas.microsoft.com/office/drawing/2014/main" id="{A33B0EBA-D315-4D53-A420-658D59DB56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2700" y="2463800"/>
              <a:ext cx="180975" cy="180975"/>
            </a:xfrm>
            <a:custGeom>
              <a:avLst/>
              <a:gdLst>
                <a:gd name="T0" fmla="*/ 117 w 117"/>
                <a:gd name="T1" fmla="*/ 58 h 117"/>
                <a:gd name="T2" fmla="*/ 59 w 117"/>
                <a:gd name="T3" fmla="*/ 117 h 117"/>
                <a:gd name="T4" fmla="*/ 0 w 117"/>
                <a:gd name="T5" fmla="*/ 59 h 117"/>
                <a:gd name="T6" fmla="*/ 58 w 117"/>
                <a:gd name="T7" fmla="*/ 1 h 117"/>
                <a:gd name="T8" fmla="*/ 117 w 117"/>
                <a:gd name="T9" fmla="*/ 5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117">
                  <a:moveTo>
                    <a:pt x="117" y="58"/>
                  </a:moveTo>
                  <a:cubicBezTo>
                    <a:pt x="117" y="91"/>
                    <a:pt x="91" y="117"/>
                    <a:pt x="59" y="117"/>
                  </a:cubicBezTo>
                  <a:cubicBezTo>
                    <a:pt x="27" y="117"/>
                    <a:pt x="0" y="91"/>
                    <a:pt x="0" y="59"/>
                  </a:cubicBezTo>
                  <a:cubicBezTo>
                    <a:pt x="0" y="27"/>
                    <a:pt x="26" y="1"/>
                    <a:pt x="58" y="1"/>
                  </a:cubicBezTo>
                  <a:cubicBezTo>
                    <a:pt x="90" y="0"/>
                    <a:pt x="117" y="26"/>
                    <a:pt x="117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Oval 8">
              <a:extLst>
                <a:ext uri="{FF2B5EF4-FFF2-40B4-BE49-F238E27FC236}">
                  <a16:creationId xmlns="" xmlns:a16="http://schemas.microsoft.com/office/drawing/2014/main" id="{C82C39DC-9A5C-4529-98F7-178ACF40B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8500" y="2466975"/>
              <a:ext cx="179388" cy="17938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11">
              <a:extLst>
                <a:ext uri="{FF2B5EF4-FFF2-40B4-BE49-F238E27FC236}">
                  <a16:creationId xmlns="" xmlns:a16="http://schemas.microsoft.com/office/drawing/2014/main" id="{0F68F681-EE7F-44DC-BB4C-F69A4CC98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3463" y="6411913"/>
              <a:ext cx="344488" cy="450850"/>
            </a:xfrm>
            <a:custGeom>
              <a:avLst/>
              <a:gdLst>
                <a:gd name="T0" fmla="*/ 154 w 222"/>
                <a:gd name="T1" fmla="*/ 38 h 291"/>
                <a:gd name="T2" fmla="*/ 168 w 222"/>
                <a:gd name="T3" fmla="*/ 112 h 291"/>
                <a:gd name="T4" fmla="*/ 203 w 222"/>
                <a:gd name="T5" fmla="*/ 237 h 291"/>
                <a:gd name="T6" fmla="*/ 55 w 222"/>
                <a:gd name="T7" fmla="*/ 222 h 291"/>
                <a:gd name="T8" fmla="*/ 22 w 222"/>
                <a:gd name="T9" fmla="*/ 139 h 291"/>
                <a:gd name="T10" fmla="*/ 7 w 222"/>
                <a:gd name="T11" fmla="*/ 75 h 291"/>
                <a:gd name="T12" fmla="*/ 54 w 222"/>
                <a:gd name="T13" fmla="*/ 0 h 291"/>
                <a:gd name="T14" fmla="*/ 154 w 222"/>
                <a:gd name="T15" fmla="*/ 3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2" h="291">
                  <a:moveTo>
                    <a:pt x="154" y="38"/>
                  </a:moveTo>
                  <a:cubicBezTo>
                    <a:pt x="154" y="38"/>
                    <a:pt x="160" y="89"/>
                    <a:pt x="168" y="112"/>
                  </a:cubicBezTo>
                  <a:cubicBezTo>
                    <a:pt x="177" y="135"/>
                    <a:pt x="222" y="187"/>
                    <a:pt x="203" y="237"/>
                  </a:cubicBezTo>
                  <a:cubicBezTo>
                    <a:pt x="182" y="291"/>
                    <a:pt x="92" y="239"/>
                    <a:pt x="55" y="222"/>
                  </a:cubicBezTo>
                  <a:cubicBezTo>
                    <a:pt x="18" y="206"/>
                    <a:pt x="26" y="176"/>
                    <a:pt x="22" y="139"/>
                  </a:cubicBezTo>
                  <a:cubicBezTo>
                    <a:pt x="18" y="102"/>
                    <a:pt x="0" y="101"/>
                    <a:pt x="7" y="75"/>
                  </a:cubicBezTo>
                  <a:cubicBezTo>
                    <a:pt x="14" y="49"/>
                    <a:pt x="54" y="0"/>
                    <a:pt x="54" y="0"/>
                  </a:cubicBezTo>
                  <a:lnTo>
                    <a:pt x="154" y="3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2">
              <a:extLst>
                <a:ext uri="{FF2B5EF4-FFF2-40B4-BE49-F238E27FC236}">
                  <a16:creationId xmlns="" xmlns:a16="http://schemas.microsoft.com/office/drawing/2014/main" id="{2B740C0B-AA26-4A46-A925-734CB54513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8075" y="6370638"/>
              <a:ext cx="177800" cy="144462"/>
            </a:xfrm>
            <a:custGeom>
              <a:avLst/>
              <a:gdLst>
                <a:gd name="T0" fmla="*/ 23 w 115"/>
                <a:gd name="T1" fmla="*/ 0 h 94"/>
                <a:gd name="T2" fmla="*/ 1 w 115"/>
                <a:gd name="T3" fmla="*/ 33 h 94"/>
                <a:gd name="T4" fmla="*/ 107 w 115"/>
                <a:gd name="T5" fmla="*/ 74 h 94"/>
                <a:gd name="T6" fmla="*/ 115 w 115"/>
                <a:gd name="T7" fmla="*/ 37 h 94"/>
                <a:gd name="T8" fmla="*/ 23 w 115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94">
                  <a:moveTo>
                    <a:pt x="23" y="0"/>
                  </a:moveTo>
                  <a:cubicBezTo>
                    <a:pt x="23" y="0"/>
                    <a:pt x="0" y="32"/>
                    <a:pt x="1" y="33"/>
                  </a:cubicBezTo>
                  <a:cubicBezTo>
                    <a:pt x="2" y="34"/>
                    <a:pt x="100" y="94"/>
                    <a:pt x="107" y="74"/>
                  </a:cubicBezTo>
                  <a:cubicBezTo>
                    <a:pt x="112" y="59"/>
                    <a:pt x="115" y="37"/>
                    <a:pt x="115" y="37"/>
                  </a:cubicBezTo>
                  <a:lnTo>
                    <a:pt x="23" y="0"/>
                  </a:ln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3">
              <a:extLst>
                <a:ext uri="{FF2B5EF4-FFF2-40B4-BE49-F238E27FC236}">
                  <a16:creationId xmlns="" xmlns:a16="http://schemas.microsoft.com/office/drawing/2014/main" id="{8EF42E28-036F-4B6B-B346-E6FA07875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8" y="6524625"/>
              <a:ext cx="455613" cy="346075"/>
            </a:xfrm>
            <a:custGeom>
              <a:avLst/>
              <a:gdLst>
                <a:gd name="T0" fmla="*/ 162 w 294"/>
                <a:gd name="T1" fmla="*/ 1 h 223"/>
                <a:gd name="T2" fmla="*/ 105 w 294"/>
                <a:gd name="T3" fmla="*/ 68 h 223"/>
                <a:gd name="T4" fmla="*/ 3 w 294"/>
                <a:gd name="T5" fmla="*/ 166 h 223"/>
                <a:gd name="T6" fmla="*/ 153 w 294"/>
                <a:gd name="T7" fmla="*/ 205 h 223"/>
                <a:gd name="T8" fmla="*/ 246 w 294"/>
                <a:gd name="T9" fmla="*/ 120 h 223"/>
                <a:gd name="T10" fmla="*/ 292 w 294"/>
                <a:gd name="T11" fmla="*/ 69 h 223"/>
                <a:gd name="T12" fmla="*/ 272 w 294"/>
                <a:gd name="T13" fmla="*/ 0 h 223"/>
                <a:gd name="T14" fmla="*/ 240 w 294"/>
                <a:gd name="T15" fmla="*/ 7 h 223"/>
                <a:gd name="T16" fmla="*/ 162 w 294"/>
                <a:gd name="T17" fmla="*/ 1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4" h="223">
                  <a:moveTo>
                    <a:pt x="162" y="1"/>
                  </a:moveTo>
                  <a:cubicBezTo>
                    <a:pt x="162" y="1"/>
                    <a:pt x="132" y="28"/>
                    <a:pt x="105" y="68"/>
                  </a:cubicBezTo>
                  <a:cubicBezTo>
                    <a:pt x="78" y="109"/>
                    <a:pt x="6" y="111"/>
                    <a:pt x="3" y="166"/>
                  </a:cubicBezTo>
                  <a:cubicBezTo>
                    <a:pt x="0" y="221"/>
                    <a:pt x="101" y="223"/>
                    <a:pt x="153" y="205"/>
                  </a:cubicBezTo>
                  <a:cubicBezTo>
                    <a:pt x="206" y="187"/>
                    <a:pt x="214" y="133"/>
                    <a:pt x="246" y="120"/>
                  </a:cubicBezTo>
                  <a:cubicBezTo>
                    <a:pt x="278" y="106"/>
                    <a:pt x="294" y="95"/>
                    <a:pt x="292" y="69"/>
                  </a:cubicBezTo>
                  <a:cubicBezTo>
                    <a:pt x="289" y="43"/>
                    <a:pt x="272" y="0"/>
                    <a:pt x="272" y="0"/>
                  </a:cubicBezTo>
                  <a:cubicBezTo>
                    <a:pt x="272" y="0"/>
                    <a:pt x="252" y="6"/>
                    <a:pt x="240" y="7"/>
                  </a:cubicBezTo>
                  <a:cubicBezTo>
                    <a:pt x="229" y="9"/>
                    <a:pt x="189" y="9"/>
                    <a:pt x="162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4">
              <a:extLst>
                <a:ext uri="{FF2B5EF4-FFF2-40B4-BE49-F238E27FC236}">
                  <a16:creationId xmlns="" xmlns:a16="http://schemas.microsoft.com/office/drawing/2014/main" id="{88E97DE0-6FD1-4963-8DB6-831C6B63C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3962400"/>
              <a:ext cx="579438" cy="1104900"/>
            </a:xfrm>
            <a:custGeom>
              <a:avLst/>
              <a:gdLst>
                <a:gd name="T0" fmla="*/ 373 w 373"/>
                <a:gd name="T1" fmla="*/ 161 h 714"/>
                <a:gd name="T2" fmla="*/ 337 w 373"/>
                <a:gd name="T3" fmla="*/ 360 h 714"/>
                <a:gd name="T4" fmla="*/ 337 w 373"/>
                <a:gd name="T5" fmla="*/ 360 h 714"/>
                <a:gd name="T6" fmla="*/ 320 w 373"/>
                <a:gd name="T7" fmla="*/ 426 h 714"/>
                <a:gd name="T8" fmla="*/ 231 w 373"/>
                <a:gd name="T9" fmla="*/ 524 h 714"/>
                <a:gd name="T10" fmla="*/ 42 w 373"/>
                <a:gd name="T11" fmla="*/ 714 h 714"/>
                <a:gd name="T12" fmla="*/ 0 w 373"/>
                <a:gd name="T13" fmla="*/ 634 h 714"/>
                <a:gd name="T14" fmla="*/ 161 w 373"/>
                <a:gd name="T15" fmla="*/ 447 h 714"/>
                <a:gd name="T16" fmla="*/ 218 w 373"/>
                <a:gd name="T17" fmla="*/ 382 h 714"/>
                <a:gd name="T18" fmla="*/ 270 w 373"/>
                <a:gd name="T19" fmla="*/ 152 h 714"/>
                <a:gd name="T20" fmla="*/ 336 w 373"/>
                <a:gd name="T21" fmla="*/ 0 h 714"/>
                <a:gd name="T22" fmla="*/ 373 w 373"/>
                <a:gd name="T23" fmla="*/ 161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3" h="714">
                  <a:moveTo>
                    <a:pt x="373" y="161"/>
                  </a:moveTo>
                  <a:cubicBezTo>
                    <a:pt x="373" y="161"/>
                    <a:pt x="353" y="281"/>
                    <a:pt x="337" y="360"/>
                  </a:cubicBezTo>
                  <a:cubicBezTo>
                    <a:pt x="337" y="360"/>
                    <a:pt x="337" y="360"/>
                    <a:pt x="337" y="360"/>
                  </a:cubicBezTo>
                  <a:cubicBezTo>
                    <a:pt x="330" y="392"/>
                    <a:pt x="324" y="418"/>
                    <a:pt x="320" y="426"/>
                  </a:cubicBezTo>
                  <a:cubicBezTo>
                    <a:pt x="316" y="436"/>
                    <a:pt x="278" y="477"/>
                    <a:pt x="231" y="524"/>
                  </a:cubicBezTo>
                  <a:cubicBezTo>
                    <a:pt x="150" y="608"/>
                    <a:pt x="42" y="714"/>
                    <a:pt x="42" y="714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0" y="634"/>
                    <a:pt x="96" y="522"/>
                    <a:pt x="161" y="447"/>
                  </a:cubicBezTo>
                  <a:cubicBezTo>
                    <a:pt x="191" y="413"/>
                    <a:pt x="214" y="386"/>
                    <a:pt x="218" y="382"/>
                  </a:cubicBezTo>
                  <a:cubicBezTo>
                    <a:pt x="232" y="370"/>
                    <a:pt x="248" y="251"/>
                    <a:pt x="270" y="152"/>
                  </a:cubicBezTo>
                  <a:cubicBezTo>
                    <a:pt x="292" y="54"/>
                    <a:pt x="336" y="0"/>
                    <a:pt x="336" y="0"/>
                  </a:cubicBezTo>
                  <a:lnTo>
                    <a:pt x="373" y="161"/>
                  </a:lnTo>
                  <a:close/>
                </a:path>
              </a:pathLst>
            </a:custGeom>
            <a:solidFill>
              <a:srgbClr val="E9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5">
              <a:extLst>
                <a:ext uri="{FF2B5EF4-FFF2-40B4-BE49-F238E27FC236}">
                  <a16:creationId xmlns="" xmlns:a16="http://schemas.microsoft.com/office/drawing/2014/main" id="{94D41E52-CFFC-4051-99D7-7AEF01925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4654550"/>
              <a:ext cx="358775" cy="412750"/>
            </a:xfrm>
            <a:custGeom>
              <a:avLst/>
              <a:gdLst>
                <a:gd name="T0" fmla="*/ 231 w 231"/>
                <a:gd name="T1" fmla="*/ 77 h 267"/>
                <a:gd name="T2" fmla="*/ 42 w 231"/>
                <a:gd name="T3" fmla="*/ 267 h 267"/>
                <a:gd name="T4" fmla="*/ 0 w 231"/>
                <a:gd name="T5" fmla="*/ 187 h 267"/>
                <a:gd name="T6" fmla="*/ 161 w 231"/>
                <a:gd name="T7" fmla="*/ 0 h 267"/>
                <a:gd name="T8" fmla="*/ 231 w 231"/>
                <a:gd name="T9" fmla="*/ 7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267">
                  <a:moveTo>
                    <a:pt x="231" y="77"/>
                  </a:moveTo>
                  <a:cubicBezTo>
                    <a:pt x="150" y="161"/>
                    <a:pt x="42" y="267"/>
                    <a:pt x="42" y="267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187"/>
                    <a:pt x="96" y="75"/>
                    <a:pt x="161" y="0"/>
                  </a:cubicBezTo>
                  <a:cubicBezTo>
                    <a:pt x="180" y="10"/>
                    <a:pt x="217" y="33"/>
                    <a:pt x="231" y="77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16">
              <a:extLst>
                <a:ext uri="{FF2B5EF4-FFF2-40B4-BE49-F238E27FC236}">
                  <a16:creationId xmlns="" xmlns:a16="http://schemas.microsoft.com/office/drawing/2014/main" id="{84104B39-C328-48A0-B84B-3E4A41B00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7063" y="6470650"/>
              <a:ext cx="171450" cy="85725"/>
            </a:xfrm>
            <a:custGeom>
              <a:avLst/>
              <a:gdLst>
                <a:gd name="T0" fmla="*/ 5 w 111"/>
                <a:gd name="T1" fmla="*/ 0 h 55"/>
                <a:gd name="T2" fmla="*/ 0 w 111"/>
                <a:gd name="T3" fmla="*/ 36 h 55"/>
                <a:gd name="T4" fmla="*/ 110 w 111"/>
                <a:gd name="T5" fmla="*/ 35 h 55"/>
                <a:gd name="T6" fmla="*/ 111 w 111"/>
                <a:gd name="T7" fmla="*/ 2 h 55"/>
                <a:gd name="T8" fmla="*/ 5 w 111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55">
                  <a:moveTo>
                    <a:pt x="5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52" y="55"/>
                    <a:pt x="110" y="35"/>
                  </a:cubicBezTo>
                  <a:cubicBezTo>
                    <a:pt x="111" y="2"/>
                    <a:pt x="111" y="2"/>
                    <a:pt x="111" y="2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7">
              <a:extLst>
                <a:ext uri="{FF2B5EF4-FFF2-40B4-BE49-F238E27FC236}">
                  <a16:creationId xmlns="" xmlns:a16="http://schemas.microsoft.com/office/drawing/2014/main" id="{4EC2A33A-1D80-4A82-934C-3681F7BEB54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7100" y="3854450"/>
              <a:ext cx="1033463" cy="1203325"/>
            </a:xfrm>
            <a:custGeom>
              <a:avLst/>
              <a:gdLst>
                <a:gd name="T0" fmla="*/ 553 w 667"/>
                <a:gd name="T1" fmla="*/ 766 h 777"/>
                <a:gd name="T2" fmla="*/ 0 w 667"/>
                <a:gd name="T3" fmla="*/ 766 h 777"/>
                <a:gd name="T4" fmla="*/ 164 w 667"/>
                <a:gd name="T5" fmla="*/ 624 h 777"/>
                <a:gd name="T6" fmla="*/ 118 w 667"/>
                <a:gd name="T7" fmla="*/ 357 h 777"/>
                <a:gd name="T8" fmla="*/ 131 w 667"/>
                <a:gd name="T9" fmla="*/ 69 h 777"/>
                <a:gd name="T10" fmla="*/ 279 w 667"/>
                <a:gd name="T11" fmla="*/ 0 h 777"/>
                <a:gd name="T12" fmla="*/ 448 w 667"/>
                <a:gd name="T13" fmla="*/ 6 h 777"/>
                <a:gd name="T14" fmla="*/ 496 w 667"/>
                <a:gd name="T15" fmla="*/ 22 h 777"/>
                <a:gd name="T16" fmla="*/ 649 w 667"/>
                <a:gd name="T17" fmla="*/ 128 h 777"/>
                <a:gd name="T18" fmla="*/ 535 w 667"/>
                <a:gd name="T19" fmla="*/ 369 h 777"/>
                <a:gd name="T20" fmla="*/ 534 w 667"/>
                <a:gd name="T21" fmla="*/ 391 h 777"/>
                <a:gd name="T22" fmla="*/ 534 w 667"/>
                <a:gd name="T23" fmla="*/ 391 h 777"/>
                <a:gd name="T24" fmla="*/ 532 w 667"/>
                <a:gd name="T25" fmla="*/ 466 h 777"/>
                <a:gd name="T26" fmla="*/ 531 w 667"/>
                <a:gd name="T27" fmla="*/ 577 h 777"/>
                <a:gd name="T28" fmla="*/ 553 w 667"/>
                <a:gd name="T29" fmla="*/ 766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67" h="777">
                  <a:moveTo>
                    <a:pt x="553" y="766"/>
                  </a:moveTo>
                  <a:cubicBezTo>
                    <a:pt x="556" y="777"/>
                    <a:pt x="0" y="766"/>
                    <a:pt x="0" y="766"/>
                  </a:cubicBezTo>
                  <a:cubicBezTo>
                    <a:pt x="0" y="766"/>
                    <a:pt x="154" y="654"/>
                    <a:pt x="164" y="624"/>
                  </a:cubicBezTo>
                  <a:cubicBezTo>
                    <a:pt x="174" y="595"/>
                    <a:pt x="125" y="415"/>
                    <a:pt x="118" y="357"/>
                  </a:cubicBezTo>
                  <a:cubicBezTo>
                    <a:pt x="113" y="310"/>
                    <a:pt x="100" y="101"/>
                    <a:pt x="131" y="69"/>
                  </a:cubicBezTo>
                  <a:cubicBezTo>
                    <a:pt x="163" y="35"/>
                    <a:pt x="279" y="0"/>
                    <a:pt x="279" y="0"/>
                  </a:cubicBezTo>
                  <a:cubicBezTo>
                    <a:pt x="448" y="6"/>
                    <a:pt x="448" y="6"/>
                    <a:pt x="448" y="6"/>
                  </a:cubicBezTo>
                  <a:cubicBezTo>
                    <a:pt x="448" y="6"/>
                    <a:pt x="476" y="12"/>
                    <a:pt x="496" y="22"/>
                  </a:cubicBezTo>
                  <a:cubicBezTo>
                    <a:pt x="516" y="31"/>
                    <a:pt x="630" y="71"/>
                    <a:pt x="649" y="128"/>
                  </a:cubicBezTo>
                  <a:cubicBezTo>
                    <a:pt x="667" y="185"/>
                    <a:pt x="535" y="369"/>
                    <a:pt x="535" y="369"/>
                  </a:cubicBezTo>
                  <a:cubicBezTo>
                    <a:pt x="535" y="369"/>
                    <a:pt x="535" y="377"/>
                    <a:pt x="534" y="391"/>
                  </a:cubicBezTo>
                  <a:cubicBezTo>
                    <a:pt x="534" y="391"/>
                    <a:pt x="534" y="391"/>
                    <a:pt x="534" y="391"/>
                  </a:cubicBezTo>
                  <a:cubicBezTo>
                    <a:pt x="534" y="409"/>
                    <a:pt x="533" y="436"/>
                    <a:pt x="532" y="466"/>
                  </a:cubicBezTo>
                  <a:cubicBezTo>
                    <a:pt x="531" y="504"/>
                    <a:pt x="531" y="546"/>
                    <a:pt x="531" y="577"/>
                  </a:cubicBezTo>
                  <a:cubicBezTo>
                    <a:pt x="531" y="650"/>
                    <a:pt x="550" y="756"/>
                    <a:pt x="553" y="766"/>
                  </a:cubicBezTo>
                  <a:close/>
                </a:path>
              </a:pathLst>
            </a:custGeom>
            <a:solidFill>
              <a:srgbClr val="E9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8">
              <a:extLst>
                <a:ext uri="{FF2B5EF4-FFF2-40B4-BE49-F238E27FC236}">
                  <a16:creationId xmlns="" xmlns:a16="http://schemas.microsoft.com/office/drawing/2014/main" id="{31FADCFE-3B23-4A99-88BC-2CD78BD6453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87975" y="4997450"/>
              <a:ext cx="1597025" cy="1516062"/>
            </a:xfrm>
            <a:custGeom>
              <a:avLst/>
              <a:gdLst>
                <a:gd name="T0" fmla="*/ 952 w 1030"/>
                <a:gd name="T1" fmla="*/ 28 h 979"/>
                <a:gd name="T2" fmla="*/ 1029 w 1030"/>
                <a:gd name="T3" fmla="*/ 216 h 979"/>
                <a:gd name="T4" fmla="*/ 874 w 1030"/>
                <a:gd name="T5" fmla="*/ 582 h 979"/>
                <a:gd name="T6" fmla="*/ 644 w 1030"/>
                <a:gd name="T7" fmla="*/ 927 h 979"/>
                <a:gd name="T8" fmla="*/ 524 w 1030"/>
                <a:gd name="T9" fmla="*/ 891 h 979"/>
                <a:gd name="T10" fmla="*/ 650 w 1030"/>
                <a:gd name="T11" fmla="*/ 547 h 979"/>
                <a:gd name="T12" fmla="*/ 724 w 1030"/>
                <a:gd name="T13" fmla="*/ 289 h 979"/>
                <a:gd name="T14" fmla="*/ 633 w 1030"/>
                <a:gd name="T15" fmla="*/ 228 h 979"/>
                <a:gd name="T16" fmla="*/ 308 w 1030"/>
                <a:gd name="T17" fmla="*/ 289 h 979"/>
                <a:gd name="T18" fmla="*/ 283 w 1030"/>
                <a:gd name="T19" fmla="*/ 499 h 979"/>
                <a:gd name="T20" fmla="*/ 336 w 1030"/>
                <a:gd name="T21" fmla="*/ 956 h 979"/>
                <a:gd name="T22" fmla="*/ 192 w 1030"/>
                <a:gd name="T23" fmla="*/ 959 h 979"/>
                <a:gd name="T24" fmla="*/ 8 w 1030"/>
                <a:gd name="T25" fmla="*/ 250 h 979"/>
                <a:gd name="T26" fmla="*/ 437 w 1030"/>
                <a:gd name="T27" fmla="*/ 0 h 979"/>
                <a:gd name="T28" fmla="*/ 952 w 1030"/>
                <a:gd name="T29" fmla="*/ 28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0" h="979">
                  <a:moveTo>
                    <a:pt x="952" y="28"/>
                  </a:moveTo>
                  <a:cubicBezTo>
                    <a:pt x="952" y="28"/>
                    <a:pt x="1028" y="140"/>
                    <a:pt x="1029" y="216"/>
                  </a:cubicBezTo>
                  <a:cubicBezTo>
                    <a:pt x="1030" y="291"/>
                    <a:pt x="895" y="546"/>
                    <a:pt x="874" y="582"/>
                  </a:cubicBezTo>
                  <a:cubicBezTo>
                    <a:pt x="813" y="691"/>
                    <a:pt x="644" y="927"/>
                    <a:pt x="644" y="927"/>
                  </a:cubicBezTo>
                  <a:cubicBezTo>
                    <a:pt x="644" y="927"/>
                    <a:pt x="615" y="926"/>
                    <a:pt x="524" y="891"/>
                  </a:cubicBezTo>
                  <a:cubicBezTo>
                    <a:pt x="524" y="891"/>
                    <a:pt x="636" y="580"/>
                    <a:pt x="650" y="547"/>
                  </a:cubicBezTo>
                  <a:cubicBezTo>
                    <a:pt x="711" y="410"/>
                    <a:pt x="745" y="313"/>
                    <a:pt x="724" y="289"/>
                  </a:cubicBezTo>
                  <a:cubicBezTo>
                    <a:pt x="704" y="266"/>
                    <a:pt x="649" y="242"/>
                    <a:pt x="633" y="228"/>
                  </a:cubicBezTo>
                  <a:cubicBezTo>
                    <a:pt x="616" y="214"/>
                    <a:pt x="337" y="281"/>
                    <a:pt x="308" y="289"/>
                  </a:cubicBezTo>
                  <a:cubicBezTo>
                    <a:pt x="232" y="308"/>
                    <a:pt x="267" y="440"/>
                    <a:pt x="283" y="499"/>
                  </a:cubicBezTo>
                  <a:cubicBezTo>
                    <a:pt x="311" y="598"/>
                    <a:pt x="336" y="956"/>
                    <a:pt x="336" y="956"/>
                  </a:cubicBezTo>
                  <a:cubicBezTo>
                    <a:pt x="336" y="956"/>
                    <a:pt x="282" y="979"/>
                    <a:pt x="192" y="959"/>
                  </a:cubicBezTo>
                  <a:cubicBezTo>
                    <a:pt x="192" y="959"/>
                    <a:pt x="14" y="314"/>
                    <a:pt x="8" y="250"/>
                  </a:cubicBezTo>
                  <a:cubicBezTo>
                    <a:pt x="3" y="186"/>
                    <a:pt x="0" y="80"/>
                    <a:pt x="437" y="0"/>
                  </a:cubicBezTo>
                  <a:lnTo>
                    <a:pt x="952" y="28"/>
                  </a:ln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19">
              <a:extLst>
                <a:ext uri="{FF2B5EF4-FFF2-40B4-BE49-F238E27FC236}">
                  <a16:creationId xmlns="" xmlns:a16="http://schemas.microsoft.com/office/drawing/2014/main" id="{E94C50E1-6EA7-4908-A3B8-158C2D24F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3325" y="3235325"/>
              <a:ext cx="434975" cy="595312"/>
            </a:xfrm>
            <a:custGeom>
              <a:avLst/>
              <a:gdLst>
                <a:gd name="T0" fmla="*/ 147 w 280"/>
                <a:gd name="T1" fmla="*/ 33 h 384"/>
                <a:gd name="T2" fmla="*/ 33 w 280"/>
                <a:gd name="T3" fmla="*/ 184 h 384"/>
                <a:gd name="T4" fmla="*/ 191 w 280"/>
                <a:gd name="T5" fmla="*/ 345 h 384"/>
                <a:gd name="T6" fmla="*/ 276 w 280"/>
                <a:gd name="T7" fmla="*/ 131 h 384"/>
                <a:gd name="T8" fmla="*/ 147 w 280"/>
                <a:gd name="T9" fmla="*/ 33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384">
                  <a:moveTo>
                    <a:pt x="147" y="33"/>
                  </a:moveTo>
                  <a:cubicBezTo>
                    <a:pt x="147" y="33"/>
                    <a:pt x="0" y="0"/>
                    <a:pt x="33" y="184"/>
                  </a:cubicBezTo>
                  <a:cubicBezTo>
                    <a:pt x="67" y="369"/>
                    <a:pt x="102" y="384"/>
                    <a:pt x="191" y="345"/>
                  </a:cubicBezTo>
                  <a:cubicBezTo>
                    <a:pt x="279" y="307"/>
                    <a:pt x="271" y="189"/>
                    <a:pt x="276" y="131"/>
                  </a:cubicBezTo>
                  <a:cubicBezTo>
                    <a:pt x="280" y="73"/>
                    <a:pt x="193" y="35"/>
                    <a:pt x="147" y="33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20">
              <a:extLst>
                <a:ext uri="{FF2B5EF4-FFF2-40B4-BE49-F238E27FC236}">
                  <a16:creationId xmlns="" xmlns:a16="http://schemas.microsoft.com/office/drawing/2014/main" id="{F02E2CD7-77C9-40B7-B83B-CCA42E1EA6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1600" y="3481388"/>
              <a:ext cx="261938" cy="554037"/>
            </a:xfrm>
            <a:custGeom>
              <a:avLst/>
              <a:gdLst>
                <a:gd name="T0" fmla="*/ 0 w 169"/>
                <a:gd name="T1" fmla="*/ 289 h 358"/>
                <a:gd name="T2" fmla="*/ 168 w 169"/>
                <a:gd name="T3" fmla="*/ 295 h 358"/>
                <a:gd name="T4" fmla="*/ 157 w 169"/>
                <a:gd name="T5" fmla="*/ 73 h 358"/>
                <a:gd name="T6" fmla="*/ 23 w 169"/>
                <a:gd name="T7" fmla="*/ 185 h 358"/>
                <a:gd name="T8" fmla="*/ 26 w 169"/>
                <a:gd name="T9" fmla="*/ 203 h 358"/>
                <a:gd name="T10" fmla="*/ 25 w 169"/>
                <a:gd name="T11" fmla="*/ 233 h 358"/>
                <a:gd name="T12" fmla="*/ 0 w 169"/>
                <a:gd name="T13" fmla="*/ 28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358">
                  <a:moveTo>
                    <a:pt x="0" y="289"/>
                  </a:moveTo>
                  <a:cubicBezTo>
                    <a:pt x="0" y="289"/>
                    <a:pt x="65" y="358"/>
                    <a:pt x="168" y="295"/>
                  </a:cubicBezTo>
                  <a:cubicBezTo>
                    <a:pt x="168" y="295"/>
                    <a:pt x="145" y="145"/>
                    <a:pt x="157" y="73"/>
                  </a:cubicBezTo>
                  <a:cubicBezTo>
                    <a:pt x="169" y="0"/>
                    <a:pt x="23" y="185"/>
                    <a:pt x="23" y="185"/>
                  </a:cubicBezTo>
                  <a:cubicBezTo>
                    <a:pt x="25" y="186"/>
                    <a:pt x="26" y="193"/>
                    <a:pt x="26" y="203"/>
                  </a:cubicBezTo>
                  <a:cubicBezTo>
                    <a:pt x="26" y="212"/>
                    <a:pt x="26" y="222"/>
                    <a:pt x="25" y="233"/>
                  </a:cubicBezTo>
                  <a:cubicBezTo>
                    <a:pt x="22" y="257"/>
                    <a:pt x="14" y="283"/>
                    <a:pt x="0" y="289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21">
              <a:extLst>
                <a:ext uri="{FF2B5EF4-FFF2-40B4-BE49-F238E27FC236}">
                  <a16:creationId xmlns="" xmlns:a16="http://schemas.microsoft.com/office/drawing/2014/main" id="{630D8A5A-99BF-449A-BB43-3AA0BB57C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2375" y="3182938"/>
              <a:ext cx="433388" cy="401637"/>
            </a:xfrm>
            <a:custGeom>
              <a:avLst/>
              <a:gdLst>
                <a:gd name="T0" fmla="*/ 257 w 280"/>
                <a:gd name="T1" fmla="*/ 260 h 260"/>
                <a:gd name="T2" fmla="*/ 232 w 280"/>
                <a:gd name="T3" fmla="*/ 199 h 260"/>
                <a:gd name="T4" fmla="*/ 207 w 280"/>
                <a:gd name="T5" fmla="*/ 221 h 260"/>
                <a:gd name="T6" fmla="*/ 186 w 280"/>
                <a:gd name="T7" fmla="*/ 225 h 260"/>
                <a:gd name="T8" fmla="*/ 171 w 280"/>
                <a:gd name="T9" fmla="*/ 165 h 260"/>
                <a:gd name="T10" fmla="*/ 17 w 280"/>
                <a:gd name="T11" fmla="*/ 178 h 260"/>
                <a:gd name="T12" fmla="*/ 38 w 280"/>
                <a:gd name="T13" fmla="*/ 46 h 260"/>
                <a:gd name="T14" fmla="*/ 217 w 280"/>
                <a:gd name="T15" fmla="*/ 42 h 260"/>
                <a:gd name="T16" fmla="*/ 273 w 280"/>
                <a:gd name="T17" fmla="*/ 76 h 260"/>
                <a:gd name="T18" fmla="*/ 257 w 280"/>
                <a:gd name="T19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0" h="260">
                  <a:moveTo>
                    <a:pt x="257" y="260"/>
                  </a:moveTo>
                  <a:cubicBezTo>
                    <a:pt x="257" y="260"/>
                    <a:pt x="253" y="201"/>
                    <a:pt x="232" y="199"/>
                  </a:cubicBezTo>
                  <a:cubicBezTo>
                    <a:pt x="210" y="198"/>
                    <a:pt x="207" y="221"/>
                    <a:pt x="207" y="221"/>
                  </a:cubicBezTo>
                  <a:cubicBezTo>
                    <a:pt x="186" y="225"/>
                    <a:pt x="186" y="225"/>
                    <a:pt x="186" y="225"/>
                  </a:cubicBezTo>
                  <a:cubicBezTo>
                    <a:pt x="186" y="225"/>
                    <a:pt x="192" y="174"/>
                    <a:pt x="171" y="165"/>
                  </a:cubicBezTo>
                  <a:cubicBezTo>
                    <a:pt x="150" y="156"/>
                    <a:pt x="34" y="193"/>
                    <a:pt x="17" y="178"/>
                  </a:cubicBezTo>
                  <a:cubicBezTo>
                    <a:pt x="0" y="163"/>
                    <a:pt x="8" y="60"/>
                    <a:pt x="38" y="46"/>
                  </a:cubicBezTo>
                  <a:cubicBezTo>
                    <a:pt x="69" y="32"/>
                    <a:pt x="154" y="0"/>
                    <a:pt x="217" y="42"/>
                  </a:cubicBezTo>
                  <a:cubicBezTo>
                    <a:pt x="217" y="42"/>
                    <a:pt x="265" y="36"/>
                    <a:pt x="273" y="76"/>
                  </a:cubicBezTo>
                  <a:cubicBezTo>
                    <a:pt x="280" y="115"/>
                    <a:pt x="270" y="230"/>
                    <a:pt x="257" y="260"/>
                  </a:cubicBezTo>
                  <a:close/>
                </a:path>
              </a:pathLst>
            </a:custGeom>
            <a:solidFill>
              <a:srgbClr val="3B40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2">
              <a:extLst>
                <a:ext uri="{FF2B5EF4-FFF2-40B4-BE49-F238E27FC236}">
                  <a16:creationId xmlns="" xmlns:a16="http://schemas.microsoft.com/office/drawing/2014/main" id="{655C4B0E-139E-4CFA-87AF-0D07316BA7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9700" y="3690938"/>
              <a:ext cx="177800" cy="150812"/>
            </a:xfrm>
            <a:custGeom>
              <a:avLst/>
              <a:gdLst>
                <a:gd name="T0" fmla="*/ 0 w 114"/>
                <a:gd name="T1" fmla="*/ 98 h 98"/>
                <a:gd name="T2" fmla="*/ 114 w 114"/>
                <a:gd name="T3" fmla="*/ 0 h 98"/>
                <a:gd name="T4" fmla="*/ 1 w 114"/>
                <a:gd name="T5" fmla="*/ 68 h 98"/>
                <a:gd name="T6" fmla="*/ 0 w 114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4" h="98">
                  <a:moveTo>
                    <a:pt x="0" y="98"/>
                  </a:moveTo>
                  <a:cubicBezTo>
                    <a:pt x="106" y="65"/>
                    <a:pt x="114" y="1"/>
                    <a:pt x="114" y="0"/>
                  </a:cubicBezTo>
                  <a:cubicBezTo>
                    <a:pt x="79" y="60"/>
                    <a:pt x="1" y="68"/>
                    <a:pt x="1" y="68"/>
                  </a:cubicBezTo>
                  <a:cubicBezTo>
                    <a:pt x="1" y="77"/>
                    <a:pt x="1" y="87"/>
                    <a:pt x="0" y="98"/>
                  </a:cubicBezTo>
                  <a:close/>
                </a:path>
              </a:pathLst>
            </a:custGeom>
            <a:solidFill>
              <a:srgbClr val="A77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3">
              <a:extLst>
                <a:ext uri="{FF2B5EF4-FFF2-40B4-BE49-F238E27FC236}">
                  <a16:creationId xmlns="" xmlns:a16="http://schemas.microsoft.com/office/drawing/2014/main" id="{26FF4E70-253C-4543-9520-2435F6E54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9038" y="3805238"/>
              <a:ext cx="509588" cy="323850"/>
            </a:xfrm>
            <a:custGeom>
              <a:avLst/>
              <a:gdLst>
                <a:gd name="T0" fmla="*/ 329 w 329"/>
                <a:gd name="T1" fmla="*/ 54 h 209"/>
                <a:gd name="T2" fmla="*/ 126 w 329"/>
                <a:gd name="T3" fmla="*/ 199 h 209"/>
                <a:gd name="T4" fmla="*/ 110 w 329"/>
                <a:gd name="T5" fmla="*/ 32 h 209"/>
                <a:gd name="T6" fmla="*/ 329 w 329"/>
                <a:gd name="T7" fmla="*/ 54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9" h="209">
                  <a:moveTo>
                    <a:pt x="329" y="54"/>
                  </a:moveTo>
                  <a:cubicBezTo>
                    <a:pt x="329" y="54"/>
                    <a:pt x="251" y="209"/>
                    <a:pt x="126" y="199"/>
                  </a:cubicBezTo>
                  <a:cubicBezTo>
                    <a:pt x="0" y="189"/>
                    <a:pt x="105" y="34"/>
                    <a:pt x="110" y="32"/>
                  </a:cubicBezTo>
                  <a:cubicBezTo>
                    <a:pt x="116" y="31"/>
                    <a:pt x="239" y="0"/>
                    <a:pt x="329" y="54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4">
              <a:extLst>
                <a:ext uri="{FF2B5EF4-FFF2-40B4-BE49-F238E27FC236}">
                  <a16:creationId xmlns="" xmlns:a16="http://schemas.microsoft.com/office/drawing/2014/main" id="{502DC057-0B41-45CD-BB49-C7D459A01A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7088" y="4956175"/>
              <a:ext cx="957263" cy="147637"/>
            </a:xfrm>
            <a:custGeom>
              <a:avLst/>
              <a:gdLst>
                <a:gd name="T0" fmla="*/ 0 w 617"/>
                <a:gd name="T1" fmla="*/ 48 h 95"/>
                <a:gd name="T2" fmla="*/ 617 w 617"/>
                <a:gd name="T3" fmla="*/ 55 h 95"/>
                <a:gd name="T4" fmla="*/ 172 w 617"/>
                <a:gd name="T5" fmla="*/ 0 h 95"/>
                <a:gd name="T6" fmla="*/ 0 w 617"/>
                <a:gd name="T7" fmla="*/ 4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7" h="95">
                  <a:moveTo>
                    <a:pt x="0" y="48"/>
                  </a:moveTo>
                  <a:cubicBezTo>
                    <a:pt x="0" y="48"/>
                    <a:pt x="385" y="95"/>
                    <a:pt x="617" y="55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2" y="0"/>
                    <a:pt x="170" y="11"/>
                    <a:pt x="0" y="48"/>
                  </a:cubicBezTo>
                  <a:close/>
                </a:path>
              </a:pathLst>
            </a:custGeom>
            <a:solidFill>
              <a:srgbClr val="E9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Freeform 25">
              <a:extLst>
                <a:ext uri="{FF2B5EF4-FFF2-40B4-BE49-F238E27FC236}">
                  <a16:creationId xmlns="" xmlns:a16="http://schemas.microsoft.com/office/drawing/2014/main" id="{D282B643-B93D-4875-8DA7-E2309F128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8725" y="4927600"/>
              <a:ext cx="84138" cy="115887"/>
            </a:xfrm>
            <a:custGeom>
              <a:avLst/>
              <a:gdLst>
                <a:gd name="T0" fmla="*/ 29 w 54"/>
                <a:gd name="T1" fmla="*/ 0 h 74"/>
                <a:gd name="T2" fmla="*/ 0 w 54"/>
                <a:gd name="T3" fmla="*/ 15 h 74"/>
                <a:gd name="T4" fmla="*/ 22 w 54"/>
                <a:gd name="T5" fmla="*/ 74 h 74"/>
                <a:gd name="T6" fmla="*/ 54 w 54"/>
                <a:gd name="T7" fmla="*/ 66 h 74"/>
                <a:gd name="T8" fmla="*/ 29 w 5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29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7" y="60"/>
                    <a:pt x="22" y="74"/>
                  </a:cubicBezTo>
                  <a:cubicBezTo>
                    <a:pt x="54" y="66"/>
                    <a:pt x="54" y="66"/>
                    <a:pt x="54" y="66"/>
                  </a:cubicBezTo>
                  <a:cubicBezTo>
                    <a:pt x="54" y="66"/>
                    <a:pt x="48" y="16"/>
                    <a:pt x="29" y="0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Freeform 26">
              <a:extLst>
                <a:ext uri="{FF2B5EF4-FFF2-40B4-BE49-F238E27FC236}">
                  <a16:creationId xmlns="" xmlns:a16="http://schemas.microsoft.com/office/drawing/2014/main" id="{4E49834D-45F4-4CD9-9C49-6CAB73FFB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175" y="4027488"/>
              <a:ext cx="711200" cy="1001712"/>
            </a:xfrm>
            <a:custGeom>
              <a:avLst/>
              <a:gdLst>
                <a:gd name="T0" fmla="*/ 444 w 458"/>
                <a:gd name="T1" fmla="*/ 489 h 647"/>
                <a:gd name="T2" fmla="*/ 278 w 458"/>
                <a:gd name="T3" fmla="*/ 559 h 647"/>
                <a:gd name="T4" fmla="*/ 278 w 458"/>
                <a:gd name="T5" fmla="*/ 559 h 647"/>
                <a:gd name="T6" fmla="*/ 30 w 458"/>
                <a:gd name="T7" fmla="*/ 647 h 647"/>
                <a:gd name="T8" fmla="*/ 0 w 458"/>
                <a:gd name="T9" fmla="*/ 582 h 647"/>
                <a:gd name="T10" fmla="*/ 230 w 458"/>
                <a:gd name="T11" fmla="*/ 455 h 647"/>
                <a:gd name="T12" fmla="*/ 313 w 458"/>
                <a:gd name="T13" fmla="*/ 406 h 647"/>
                <a:gd name="T14" fmla="*/ 321 w 458"/>
                <a:gd name="T15" fmla="*/ 329 h 647"/>
                <a:gd name="T16" fmla="*/ 282 w 458"/>
                <a:gd name="T17" fmla="*/ 84 h 647"/>
                <a:gd name="T18" fmla="*/ 342 w 458"/>
                <a:gd name="T19" fmla="*/ 3 h 647"/>
                <a:gd name="T20" fmla="*/ 423 w 458"/>
                <a:gd name="T21" fmla="*/ 15 h 647"/>
                <a:gd name="T22" fmla="*/ 446 w 458"/>
                <a:gd name="T23" fmla="*/ 151 h 647"/>
                <a:gd name="T24" fmla="*/ 444 w 458"/>
                <a:gd name="T25" fmla="*/ 489 h 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8" h="647">
                  <a:moveTo>
                    <a:pt x="444" y="489"/>
                  </a:moveTo>
                  <a:cubicBezTo>
                    <a:pt x="439" y="496"/>
                    <a:pt x="363" y="526"/>
                    <a:pt x="278" y="559"/>
                  </a:cubicBezTo>
                  <a:cubicBezTo>
                    <a:pt x="278" y="559"/>
                    <a:pt x="278" y="559"/>
                    <a:pt x="278" y="559"/>
                  </a:cubicBezTo>
                  <a:cubicBezTo>
                    <a:pt x="161" y="604"/>
                    <a:pt x="30" y="647"/>
                    <a:pt x="30" y="647"/>
                  </a:cubicBezTo>
                  <a:cubicBezTo>
                    <a:pt x="0" y="582"/>
                    <a:pt x="0" y="582"/>
                    <a:pt x="0" y="582"/>
                  </a:cubicBezTo>
                  <a:cubicBezTo>
                    <a:pt x="0" y="582"/>
                    <a:pt x="137" y="508"/>
                    <a:pt x="230" y="455"/>
                  </a:cubicBezTo>
                  <a:cubicBezTo>
                    <a:pt x="274" y="430"/>
                    <a:pt x="308" y="410"/>
                    <a:pt x="313" y="406"/>
                  </a:cubicBezTo>
                  <a:cubicBezTo>
                    <a:pt x="328" y="392"/>
                    <a:pt x="332" y="369"/>
                    <a:pt x="321" y="329"/>
                  </a:cubicBezTo>
                  <a:cubicBezTo>
                    <a:pt x="310" y="289"/>
                    <a:pt x="285" y="106"/>
                    <a:pt x="282" y="84"/>
                  </a:cubicBezTo>
                  <a:cubicBezTo>
                    <a:pt x="279" y="63"/>
                    <a:pt x="289" y="6"/>
                    <a:pt x="342" y="3"/>
                  </a:cubicBezTo>
                  <a:cubicBezTo>
                    <a:pt x="396" y="0"/>
                    <a:pt x="423" y="15"/>
                    <a:pt x="423" y="15"/>
                  </a:cubicBezTo>
                  <a:cubicBezTo>
                    <a:pt x="423" y="15"/>
                    <a:pt x="437" y="21"/>
                    <a:pt x="446" y="151"/>
                  </a:cubicBezTo>
                  <a:cubicBezTo>
                    <a:pt x="456" y="280"/>
                    <a:pt x="458" y="474"/>
                    <a:pt x="444" y="489"/>
                  </a:cubicBezTo>
                  <a:close/>
                </a:path>
              </a:pathLst>
            </a:custGeom>
            <a:solidFill>
              <a:srgbClr val="E9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Freeform 27">
              <a:extLst>
                <a:ext uri="{FF2B5EF4-FFF2-40B4-BE49-F238E27FC236}">
                  <a16:creationId xmlns="" xmlns:a16="http://schemas.microsoft.com/office/drawing/2014/main" id="{0C79C3C1-A759-4E95-88AE-80290B16C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050" y="4217988"/>
              <a:ext cx="84138" cy="358775"/>
            </a:xfrm>
            <a:custGeom>
              <a:avLst/>
              <a:gdLst>
                <a:gd name="T0" fmla="*/ 54 w 54"/>
                <a:gd name="T1" fmla="*/ 157 h 232"/>
                <a:gd name="T2" fmla="*/ 54 w 54"/>
                <a:gd name="T3" fmla="*/ 157 h 232"/>
                <a:gd name="T4" fmla="*/ 52 w 54"/>
                <a:gd name="T5" fmla="*/ 232 h 232"/>
                <a:gd name="T6" fmla="*/ 31 w 54"/>
                <a:gd name="T7" fmla="*/ 0 h 232"/>
                <a:gd name="T8" fmla="*/ 54 w 54"/>
                <a:gd name="T9" fmla="*/ 157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232">
                  <a:moveTo>
                    <a:pt x="54" y="157"/>
                  </a:moveTo>
                  <a:cubicBezTo>
                    <a:pt x="54" y="157"/>
                    <a:pt x="54" y="157"/>
                    <a:pt x="54" y="157"/>
                  </a:cubicBezTo>
                  <a:cubicBezTo>
                    <a:pt x="54" y="175"/>
                    <a:pt x="53" y="202"/>
                    <a:pt x="52" y="232"/>
                  </a:cubicBezTo>
                  <a:cubicBezTo>
                    <a:pt x="0" y="104"/>
                    <a:pt x="30" y="2"/>
                    <a:pt x="31" y="0"/>
                  </a:cubicBezTo>
                  <a:cubicBezTo>
                    <a:pt x="25" y="35"/>
                    <a:pt x="54" y="155"/>
                    <a:pt x="54" y="157"/>
                  </a:cubicBezTo>
                  <a:close/>
                </a:path>
              </a:pathLst>
            </a:custGeom>
            <a:solidFill>
              <a:srgbClr val="B0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28">
              <a:extLst>
                <a:ext uri="{FF2B5EF4-FFF2-40B4-BE49-F238E27FC236}">
                  <a16:creationId xmlns="" xmlns:a16="http://schemas.microsoft.com/office/drawing/2014/main" id="{5E64AC23-AB3A-4047-A4F5-79970878F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4316413"/>
              <a:ext cx="53975" cy="304800"/>
            </a:xfrm>
            <a:custGeom>
              <a:avLst/>
              <a:gdLst>
                <a:gd name="T0" fmla="*/ 35 w 35"/>
                <a:gd name="T1" fmla="*/ 131 h 197"/>
                <a:gd name="T2" fmla="*/ 35 w 35"/>
                <a:gd name="T3" fmla="*/ 131 h 197"/>
                <a:gd name="T4" fmla="*/ 18 w 35"/>
                <a:gd name="T5" fmla="*/ 197 h 197"/>
                <a:gd name="T6" fmla="*/ 17 w 35"/>
                <a:gd name="T7" fmla="*/ 0 h 197"/>
                <a:gd name="T8" fmla="*/ 35 w 35"/>
                <a:gd name="T9" fmla="*/ 131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97">
                  <a:moveTo>
                    <a:pt x="35" y="131"/>
                  </a:moveTo>
                  <a:cubicBezTo>
                    <a:pt x="35" y="131"/>
                    <a:pt x="35" y="131"/>
                    <a:pt x="35" y="131"/>
                  </a:cubicBezTo>
                  <a:cubicBezTo>
                    <a:pt x="28" y="163"/>
                    <a:pt x="22" y="189"/>
                    <a:pt x="18" y="197"/>
                  </a:cubicBezTo>
                  <a:cubicBezTo>
                    <a:pt x="0" y="111"/>
                    <a:pt x="17" y="0"/>
                    <a:pt x="17" y="0"/>
                  </a:cubicBezTo>
                  <a:cubicBezTo>
                    <a:pt x="19" y="53"/>
                    <a:pt x="35" y="131"/>
                    <a:pt x="35" y="131"/>
                  </a:cubicBezTo>
                  <a:close/>
                </a:path>
              </a:pathLst>
            </a:custGeom>
            <a:solidFill>
              <a:srgbClr val="B0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29">
              <a:extLst>
                <a:ext uri="{FF2B5EF4-FFF2-40B4-BE49-F238E27FC236}">
                  <a16:creationId xmlns="" xmlns:a16="http://schemas.microsoft.com/office/drawing/2014/main" id="{3AA413CE-B22D-4E77-A15D-73C38EB3E7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175" y="4730750"/>
              <a:ext cx="431800" cy="300037"/>
            </a:xfrm>
            <a:custGeom>
              <a:avLst/>
              <a:gdLst>
                <a:gd name="T0" fmla="*/ 278 w 278"/>
                <a:gd name="T1" fmla="*/ 104 h 193"/>
                <a:gd name="T2" fmla="*/ 278 w 278"/>
                <a:gd name="T3" fmla="*/ 104 h 193"/>
                <a:gd name="T4" fmla="*/ 25 w 278"/>
                <a:gd name="T5" fmla="*/ 193 h 193"/>
                <a:gd name="T6" fmla="*/ 0 w 278"/>
                <a:gd name="T7" fmla="*/ 127 h 193"/>
                <a:gd name="T8" fmla="*/ 230 w 278"/>
                <a:gd name="T9" fmla="*/ 0 h 193"/>
                <a:gd name="T10" fmla="*/ 278 w 278"/>
                <a:gd name="T11" fmla="*/ 10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8" h="193">
                  <a:moveTo>
                    <a:pt x="278" y="104"/>
                  </a:moveTo>
                  <a:cubicBezTo>
                    <a:pt x="278" y="104"/>
                    <a:pt x="278" y="104"/>
                    <a:pt x="278" y="104"/>
                  </a:cubicBezTo>
                  <a:cubicBezTo>
                    <a:pt x="161" y="149"/>
                    <a:pt x="25" y="193"/>
                    <a:pt x="25" y="193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137" y="53"/>
                    <a:pt x="230" y="0"/>
                  </a:cubicBezTo>
                  <a:cubicBezTo>
                    <a:pt x="230" y="0"/>
                    <a:pt x="264" y="17"/>
                    <a:pt x="278" y="104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30">
              <a:extLst>
                <a:ext uri="{FF2B5EF4-FFF2-40B4-BE49-F238E27FC236}">
                  <a16:creationId xmlns="" xmlns:a16="http://schemas.microsoft.com/office/drawing/2014/main" id="{71FFCC62-0452-47CA-9958-2A4C143B663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2750" y="5024438"/>
              <a:ext cx="846138" cy="215900"/>
            </a:xfrm>
            <a:custGeom>
              <a:avLst/>
              <a:gdLst>
                <a:gd name="T0" fmla="*/ 533 w 533"/>
                <a:gd name="T1" fmla="*/ 8 h 136"/>
                <a:gd name="T2" fmla="*/ 0 w 533"/>
                <a:gd name="T3" fmla="*/ 0 h 136"/>
                <a:gd name="T4" fmla="*/ 270 w 533"/>
                <a:gd name="T5" fmla="*/ 136 h 136"/>
                <a:gd name="T6" fmla="*/ 533 w 533"/>
                <a:gd name="T7" fmla="*/ 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3" h="136">
                  <a:moveTo>
                    <a:pt x="533" y="8"/>
                  </a:moveTo>
                  <a:lnTo>
                    <a:pt x="0" y="0"/>
                  </a:lnTo>
                  <a:lnTo>
                    <a:pt x="270" y="136"/>
                  </a:lnTo>
                  <a:lnTo>
                    <a:pt x="533" y="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Freeform 31">
              <a:extLst>
                <a:ext uri="{FF2B5EF4-FFF2-40B4-BE49-F238E27FC236}">
                  <a16:creationId xmlns="" xmlns:a16="http://schemas.microsoft.com/office/drawing/2014/main" id="{6BAFA45C-644D-45FD-9119-11382F7CFA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8038" y="5037138"/>
              <a:ext cx="450850" cy="203200"/>
            </a:xfrm>
            <a:custGeom>
              <a:avLst/>
              <a:gdLst>
                <a:gd name="T0" fmla="*/ 21 w 284"/>
                <a:gd name="T1" fmla="*/ 128 h 128"/>
                <a:gd name="T2" fmla="*/ 284 w 284"/>
                <a:gd name="T3" fmla="*/ 26 h 128"/>
                <a:gd name="T4" fmla="*/ 284 w 284"/>
                <a:gd name="T5" fmla="*/ 0 h 128"/>
                <a:gd name="T6" fmla="*/ 0 w 284"/>
                <a:gd name="T7" fmla="*/ 102 h 128"/>
                <a:gd name="T8" fmla="*/ 21 w 284"/>
                <a:gd name="T9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128">
                  <a:moveTo>
                    <a:pt x="21" y="128"/>
                  </a:moveTo>
                  <a:lnTo>
                    <a:pt x="284" y="26"/>
                  </a:lnTo>
                  <a:lnTo>
                    <a:pt x="284" y="0"/>
                  </a:lnTo>
                  <a:lnTo>
                    <a:pt x="0" y="102"/>
                  </a:lnTo>
                  <a:lnTo>
                    <a:pt x="21" y="12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32">
              <a:extLst>
                <a:ext uri="{FF2B5EF4-FFF2-40B4-BE49-F238E27FC236}">
                  <a16:creationId xmlns="" xmlns:a16="http://schemas.microsoft.com/office/drawing/2014/main" id="{627C87A6-7032-4AF3-8612-2A0F41A5B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038" y="4929188"/>
              <a:ext cx="342900" cy="250825"/>
            </a:xfrm>
            <a:custGeom>
              <a:avLst/>
              <a:gdLst>
                <a:gd name="T0" fmla="*/ 195 w 221"/>
                <a:gd name="T1" fmla="*/ 15 h 162"/>
                <a:gd name="T2" fmla="*/ 137 w 221"/>
                <a:gd name="T3" fmla="*/ 4 h 162"/>
                <a:gd name="T4" fmla="*/ 62 w 221"/>
                <a:gd name="T5" fmla="*/ 17 h 162"/>
                <a:gd name="T6" fmla="*/ 7 w 221"/>
                <a:gd name="T7" fmla="*/ 116 h 162"/>
                <a:gd name="T8" fmla="*/ 23 w 221"/>
                <a:gd name="T9" fmla="*/ 126 h 162"/>
                <a:gd name="T10" fmla="*/ 62 w 221"/>
                <a:gd name="T11" fmla="*/ 149 h 162"/>
                <a:gd name="T12" fmla="*/ 123 w 221"/>
                <a:gd name="T13" fmla="*/ 101 h 162"/>
                <a:gd name="T14" fmla="*/ 221 w 221"/>
                <a:gd name="T15" fmla="*/ 70 h 162"/>
                <a:gd name="T16" fmla="*/ 195 w 221"/>
                <a:gd name="T17" fmla="*/ 15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162">
                  <a:moveTo>
                    <a:pt x="195" y="15"/>
                  </a:moveTo>
                  <a:cubicBezTo>
                    <a:pt x="195" y="15"/>
                    <a:pt x="161" y="10"/>
                    <a:pt x="137" y="4"/>
                  </a:cubicBezTo>
                  <a:cubicBezTo>
                    <a:pt x="119" y="0"/>
                    <a:pt x="74" y="6"/>
                    <a:pt x="62" y="17"/>
                  </a:cubicBezTo>
                  <a:cubicBezTo>
                    <a:pt x="51" y="29"/>
                    <a:pt x="14" y="111"/>
                    <a:pt x="7" y="116"/>
                  </a:cubicBezTo>
                  <a:cubicBezTo>
                    <a:pt x="0" y="121"/>
                    <a:pt x="11" y="132"/>
                    <a:pt x="23" y="126"/>
                  </a:cubicBezTo>
                  <a:cubicBezTo>
                    <a:pt x="23" y="126"/>
                    <a:pt x="34" y="162"/>
                    <a:pt x="62" y="149"/>
                  </a:cubicBezTo>
                  <a:cubicBezTo>
                    <a:pt x="89" y="135"/>
                    <a:pt x="108" y="106"/>
                    <a:pt x="123" y="101"/>
                  </a:cubicBezTo>
                  <a:cubicBezTo>
                    <a:pt x="137" y="96"/>
                    <a:pt x="221" y="70"/>
                    <a:pt x="221" y="70"/>
                  </a:cubicBezTo>
                  <a:cubicBezTo>
                    <a:pt x="221" y="70"/>
                    <a:pt x="217" y="6"/>
                    <a:pt x="195" y="15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33">
              <a:extLst>
                <a:ext uri="{FF2B5EF4-FFF2-40B4-BE49-F238E27FC236}">
                  <a16:creationId xmlns="" xmlns:a16="http://schemas.microsoft.com/office/drawing/2014/main" id="{D6716B6F-CCE4-41B8-AE6C-EDC35BA1F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9800" y="4948238"/>
              <a:ext cx="150813" cy="88900"/>
            </a:xfrm>
            <a:custGeom>
              <a:avLst/>
              <a:gdLst>
                <a:gd name="T0" fmla="*/ 68 w 97"/>
                <a:gd name="T1" fmla="*/ 0 h 57"/>
                <a:gd name="T2" fmla="*/ 40 w 97"/>
                <a:gd name="T3" fmla="*/ 15 h 57"/>
                <a:gd name="T4" fmla="*/ 5 w 97"/>
                <a:gd name="T5" fmla="*/ 42 h 57"/>
                <a:gd name="T6" fmla="*/ 55 w 97"/>
                <a:gd name="T7" fmla="*/ 39 h 57"/>
                <a:gd name="T8" fmla="*/ 68 w 97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7">
                  <a:moveTo>
                    <a:pt x="68" y="0"/>
                  </a:moveTo>
                  <a:cubicBezTo>
                    <a:pt x="68" y="0"/>
                    <a:pt x="46" y="11"/>
                    <a:pt x="40" y="15"/>
                  </a:cubicBezTo>
                  <a:cubicBezTo>
                    <a:pt x="34" y="20"/>
                    <a:pt x="11" y="37"/>
                    <a:pt x="5" y="42"/>
                  </a:cubicBezTo>
                  <a:cubicBezTo>
                    <a:pt x="0" y="46"/>
                    <a:pt x="14" y="57"/>
                    <a:pt x="55" y="39"/>
                  </a:cubicBezTo>
                  <a:cubicBezTo>
                    <a:pt x="97" y="2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34">
              <a:extLst>
                <a:ext uri="{FF2B5EF4-FFF2-40B4-BE49-F238E27FC236}">
                  <a16:creationId xmlns="" xmlns:a16="http://schemas.microsoft.com/office/drawing/2014/main" id="{D26ADED9-69F7-40E3-94D6-F4011D5540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7750" y="4552950"/>
              <a:ext cx="1063625" cy="687387"/>
            </a:xfrm>
            <a:custGeom>
              <a:avLst/>
              <a:gdLst>
                <a:gd name="T0" fmla="*/ 670 w 670"/>
                <a:gd name="T1" fmla="*/ 433 h 433"/>
                <a:gd name="T2" fmla="*/ 511 w 670"/>
                <a:gd name="T3" fmla="*/ 0 h 433"/>
                <a:gd name="T4" fmla="*/ 0 w 670"/>
                <a:gd name="T5" fmla="*/ 9 h 433"/>
                <a:gd name="T6" fmla="*/ 150 w 670"/>
                <a:gd name="T7" fmla="*/ 407 h 433"/>
                <a:gd name="T8" fmla="*/ 670 w 670"/>
                <a:gd name="T9" fmla="*/ 433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0" h="433">
                  <a:moveTo>
                    <a:pt x="670" y="433"/>
                  </a:moveTo>
                  <a:lnTo>
                    <a:pt x="511" y="0"/>
                  </a:lnTo>
                  <a:lnTo>
                    <a:pt x="0" y="9"/>
                  </a:lnTo>
                  <a:lnTo>
                    <a:pt x="150" y="407"/>
                  </a:lnTo>
                  <a:lnTo>
                    <a:pt x="670" y="433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Freeform 35">
              <a:extLst>
                <a:ext uri="{FF2B5EF4-FFF2-40B4-BE49-F238E27FC236}">
                  <a16:creationId xmlns="" xmlns:a16="http://schemas.microsoft.com/office/drawing/2014/main" id="{272939E9-70A9-4817-8637-DF23128EA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0975" y="4781550"/>
              <a:ext cx="173038" cy="212725"/>
            </a:xfrm>
            <a:custGeom>
              <a:avLst/>
              <a:gdLst>
                <a:gd name="T0" fmla="*/ 96 w 112"/>
                <a:gd name="T1" fmla="*/ 49 h 138"/>
                <a:gd name="T2" fmla="*/ 85 w 112"/>
                <a:gd name="T3" fmla="*/ 127 h 138"/>
                <a:gd name="T4" fmla="*/ 16 w 112"/>
                <a:gd name="T5" fmla="*/ 89 h 138"/>
                <a:gd name="T6" fmla="*/ 27 w 112"/>
                <a:gd name="T7" fmla="*/ 11 h 138"/>
                <a:gd name="T8" fmla="*/ 96 w 112"/>
                <a:gd name="T9" fmla="*/ 4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38">
                  <a:moveTo>
                    <a:pt x="96" y="49"/>
                  </a:moveTo>
                  <a:cubicBezTo>
                    <a:pt x="112" y="81"/>
                    <a:pt x="107" y="116"/>
                    <a:pt x="85" y="127"/>
                  </a:cubicBezTo>
                  <a:cubicBezTo>
                    <a:pt x="63" y="138"/>
                    <a:pt x="32" y="121"/>
                    <a:pt x="16" y="89"/>
                  </a:cubicBezTo>
                  <a:cubicBezTo>
                    <a:pt x="0" y="57"/>
                    <a:pt x="5" y="22"/>
                    <a:pt x="27" y="11"/>
                  </a:cubicBezTo>
                  <a:cubicBezTo>
                    <a:pt x="49" y="0"/>
                    <a:pt x="80" y="17"/>
                    <a:pt x="96" y="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36">
              <a:extLst>
                <a:ext uri="{FF2B5EF4-FFF2-40B4-BE49-F238E27FC236}">
                  <a16:creationId xmlns="" xmlns:a16="http://schemas.microsoft.com/office/drawing/2014/main" id="{8FA6FAAC-5BF4-4014-9B4E-A12082A708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875" y="3452813"/>
              <a:ext cx="65088" cy="141287"/>
            </a:xfrm>
            <a:custGeom>
              <a:avLst/>
              <a:gdLst>
                <a:gd name="T0" fmla="*/ 3 w 42"/>
                <a:gd name="T1" fmla="*/ 22 h 92"/>
                <a:gd name="T2" fmla="*/ 39 w 42"/>
                <a:gd name="T3" fmla="*/ 25 h 92"/>
                <a:gd name="T4" fmla="*/ 12 w 42"/>
                <a:gd name="T5" fmla="*/ 88 h 92"/>
                <a:gd name="T6" fmla="*/ 3 w 42"/>
                <a:gd name="T7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92">
                  <a:moveTo>
                    <a:pt x="3" y="22"/>
                  </a:moveTo>
                  <a:cubicBezTo>
                    <a:pt x="5" y="6"/>
                    <a:pt x="37" y="0"/>
                    <a:pt x="39" y="25"/>
                  </a:cubicBezTo>
                  <a:cubicBezTo>
                    <a:pt x="42" y="49"/>
                    <a:pt x="25" y="92"/>
                    <a:pt x="12" y="88"/>
                  </a:cubicBezTo>
                  <a:cubicBezTo>
                    <a:pt x="0" y="84"/>
                    <a:pt x="0" y="45"/>
                    <a:pt x="3" y="22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E30BCACA-9904-4519-9EAD-8A43009B5A26}"/>
              </a:ext>
            </a:extLst>
          </p:cNvPr>
          <p:cNvGrpSpPr/>
          <p:nvPr/>
        </p:nvGrpSpPr>
        <p:grpSpPr>
          <a:xfrm>
            <a:off x="1745456" y="3429000"/>
            <a:ext cx="2381250" cy="2544762"/>
            <a:chOff x="2544763" y="3319463"/>
            <a:chExt cx="2381250" cy="2544762"/>
          </a:xfrm>
        </p:grpSpPr>
        <p:sp>
          <p:nvSpPr>
            <p:cNvPr id="40" name="Freeform 37">
              <a:extLst>
                <a:ext uri="{FF2B5EF4-FFF2-40B4-BE49-F238E27FC236}">
                  <a16:creationId xmlns="" xmlns:a16="http://schemas.microsoft.com/office/drawing/2014/main" id="{8AD9DE10-39F7-42A9-B10E-E1B81BBB2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4797425"/>
              <a:ext cx="2030413" cy="1066800"/>
            </a:xfrm>
            <a:custGeom>
              <a:avLst/>
              <a:gdLst>
                <a:gd name="T0" fmla="*/ 1306 w 1310"/>
                <a:gd name="T1" fmla="*/ 276 h 688"/>
                <a:gd name="T2" fmla="*/ 1116 w 1310"/>
                <a:gd name="T3" fmla="*/ 433 h 688"/>
                <a:gd name="T4" fmla="*/ 1032 w 1310"/>
                <a:gd name="T5" fmla="*/ 473 h 688"/>
                <a:gd name="T6" fmla="*/ 1032 w 1310"/>
                <a:gd name="T7" fmla="*/ 473 h 688"/>
                <a:gd name="T8" fmla="*/ 416 w 1310"/>
                <a:gd name="T9" fmla="*/ 654 h 688"/>
                <a:gd name="T10" fmla="*/ 411 w 1310"/>
                <a:gd name="T11" fmla="*/ 638 h 688"/>
                <a:gd name="T12" fmla="*/ 357 w 1310"/>
                <a:gd name="T13" fmla="*/ 655 h 688"/>
                <a:gd name="T14" fmla="*/ 148 w 1310"/>
                <a:gd name="T15" fmla="*/ 672 h 688"/>
                <a:gd name="T16" fmla="*/ 26 w 1310"/>
                <a:gd name="T17" fmla="*/ 663 h 688"/>
                <a:gd name="T18" fmla="*/ 78 w 1310"/>
                <a:gd name="T19" fmla="*/ 572 h 688"/>
                <a:gd name="T20" fmla="*/ 268 w 1310"/>
                <a:gd name="T21" fmla="*/ 552 h 688"/>
                <a:gd name="T22" fmla="*/ 338 w 1310"/>
                <a:gd name="T23" fmla="*/ 546 h 688"/>
                <a:gd name="T24" fmla="*/ 389 w 1310"/>
                <a:gd name="T25" fmla="*/ 532 h 688"/>
                <a:gd name="T26" fmla="*/ 388 w 1310"/>
                <a:gd name="T27" fmla="*/ 516 h 688"/>
                <a:gd name="T28" fmla="*/ 528 w 1310"/>
                <a:gd name="T29" fmla="*/ 476 h 688"/>
                <a:gd name="T30" fmla="*/ 502 w 1310"/>
                <a:gd name="T31" fmla="*/ 229 h 688"/>
                <a:gd name="T32" fmla="*/ 806 w 1310"/>
                <a:gd name="T33" fmla="*/ 175 h 688"/>
                <a:gd name="T34" fmla="*/ 878 w 1310"/>
                <a:gd name="T35" fmla="*/ 196 h 688"/>
                <a:gd name="T36" fmla="*/ 884 w 1310"/>
                <a:gd name="T37" fmla="*/ 196 h 688"/>
                <a:gd name="T38" fmla="*/ 1138 w 1310"/>
                <a:gd name="T39" fmla="*/ 145 h 688"/>
                <a:gd name="T40" fmla="*/ 1242 w 1310"/>
                <a:gd name="T41" fmla="*/ 152 h 688"/>
                <a:gd name="T42" fmla="*/ 1306 w 1310"/>
                <a:gd name="T43" fmla="*/ 27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10" h="688">
                  <a:moveTo>
                    <a:pt x="1306" y="276"/>
                  </a:moveTo>
                  <a:cubicBezTo>
                    <a:pt x="1302" y="302"/>
                    <a:pt x="1146" y="411"/>
                    <a:pt x="1116" y="433"/>
                  </a:cubicBezTo>
                  <a:cubicBezTo>
                    <a:pt x="1091" y="451"/>
                    <a:pt x="1070" y="459"/>
                    <a:pt x="1032" y="473"/>
                  </a:cubicBezTo>
                  <a:cubicBezTo>
                    <a:pt x="1032" y="473"/>
                    <a:pt x="1032" y="473"/>
                    <a:pt x="1032" y="473"/>
                  </a:cubicBezTo>
                  <a:cubicBezTo>
                    <a:pt x="948" y="495"/>
                    <a:pt x="416" y="654"/>
                    <a:pt x="416" y="654"/>
                  </a:cubicBezTo>
                  <a:cubicBezTo>
                    <a:pt x="415" y="648"/>
                    <a:pt x="414" y="644"/>
                    <a:pt x="411" y="638"/>
                  </a:cubicBezTo>
                  <a:cubicBezTo>
                    <a:pt x="391" y="645"/>
                    <a:pt x="370" y="651"/>
                    <a:pt x="357" y="655"/>
                  </a:cubicBezTo>
                  <a:cubicBezTo>
                    <a:pt x="338" y="661"/>
                    <a:pt x="181" y="666"/>
                    <a:pt x="148" y="672"/>
                  </a:cubicBezTo>
                  <a:cubicBezTo>
                    <a:pt x="116" y="678"/>
                    <a:pt x="52" y="688"/>
                    <a:pt x="26" y="663"/>
                  </a:cubicBezTo>
                  <a:cubicBezTo>
                    <a:pt x="0" y="639"/>
                    <a:pt x="42" y="585"/>
                    <a:pt x="78" y="572"/>
                  </a:cubicBezTo>
                  <a:cubicBezTo>
                    <a:pt x="114" y="558"/>
                    <a:pt x="245" y="554"/>
                    <a:pt x="268" y="552"/>
                  </a:cubicBezTo>
                  <a:cubicBezTo>
                    <a:pt x="292" y="549"/>
                    <a:pt x="323" y="541"/>
                    <a:pt x="338" y="546"/>
                  </a:cubicBezTo>
                  <a:cubicBezTo>
                    <a:pt x="342" y="547"/>
                    <a:pt x="363" y="541"/>
                    <a:pt x="389" y="532"/>
                  </a:cubicBezTo>
                  <a:cubicBezTo>
                    <a:pt x="389" y="523"/>
                    <a:pt x="388" y="516"/>
                    <a:pt x="388" y="516"/>
                  </a:cubicBezTo>
                  <a:cubicBezTo>
                    <a:pt x="528" y="476"/>
                    <a:pt x="528" y="476"/>
                    <a:pt x="528" y="476"/>
                  </a:cubicBezTo>
                  <a:cubicBezTo>
                    <a:pt x="502" y="229"/>
                    <a:pt x="502" y="229"/>
                    <a:pt x="502" y="229"/>
                  </a:cubicBezTo>
                  <a:cubicBezTo>
                    <a:pt x="502" y="229"/>
                    <a:pt x="563" y="0"/>
                    <a:pt x="806" y="175"/>
                  </a:cubicBezTo>
                  <a:cubicBezTo>
                    <a:pt x="806" y="175"/>
                    <a:pt x="860" y="191"/>
                    <a:pt x="878" y="196"/>
                  </a:cubicBezTo>
                  <a:cubicBezTo>
                    <a:pt x="879" y="196"/>
                    <a:pt x="882" y="196"/>
                    <a:pt x="884" y="196"/>
                  </a:cubicBezTo>
                  <a:cubicBezTo>
                    <a:pt x="921" y="193"/>
                    <a:pt x="1080" y="145"/>
                    <a:pt x="1138" y="145"/>
                  </a:cubicBezTo>
                  <a:cubicBezTo>
                    <a:pt x="1200" y="145"/>
                    <a:pt x="1220" y="141"/>
                    <a:pt x="1242" y="152"/>
                  </a:cubicBezTo>
                  <a:cubicBezTo>
                    <a:pt x="1264" y="164"/>
                    <a:pt x="1310" y="250"/>
                    <a:pt x="1306" y="276"/>
                  </a:cubicBezTo>
                  <a:close/>
                </a:path>
              </a:pathLst>
            </a:custGeom>
            <a:solidFill>
              <a:srgbClr val="F9A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38">
              <a:extLst>
                <a:ext uri="{FF2B5EF4-FFF2-40B4-BE49-F238E27FC236}">
                  <a16:creationId xmlns="" xmlns:a16="http://schemas.microsoft.com/office/drawing/2014/main" id="{AAB68EE3-44CC-4616-A8AF-187585D68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763" y="4852988"/>
              <a:ext cx="2030413" cy="1011237"/>
            </a:xfrm>
            <a:custGeom>
              <a:avLst/>
              <a:gdLst>
                <a:gd name="T0" fmla="*/ 1284 w 1310"/>
                <a:gd name="T1" fmla="*/ 628 h 653"/>
                <a:gd name="T2" fmla="*/ 1161 w 1310"/>
                <a:gd name="T3" fmla="*/ 637 h 653"/>
                <a:gd name="T4" fmla="*/ 952 w 1310"/>
                <a:gd name="T5" fmla="*/ 620 h 653"/>
                <a:gd name="T6" fmla="*/ 869 w 1310"/>
                <a:gd name="T7" fmla="*/ 587 h 653"/>
                <a:gd name="T8" fmla="*/ 855 w 1310"/>
                <a:gd name="T9" fmla="*/ 581 h 653"/>
                <a:gd name="T10" fmla="*/ 855 w 1310"/>
                <a:gd name="T11" fmla="*/ 581 h 653"/>
                <a:gd name="T12" fmla="*/ 816 w 1310"/>
                <a:gd name="T13" fmla="*/ 610 h 653"/>
                <a:gd name="T14" fmla="*/ 270 w 1310"/>
                <a:gd name="T15" fmla="*/ 436 h 653"/>
                <a:gd name="T16" fmla="*/ 194 w 1310"/>
                <a:gd name="T17" fmla="*/ 398 h 653"/>
                <a:gd name="T18" fmla="*/ 3 w 1310"/>
                <a:gd name="T19" fmla="*/ 241 h 653"/>
                <a:gd name="T20" fmla="*/ 68 w 1310"/>
                <a:gd name="T21" fmla="*/ 117 h 653"/>
                <a:gd name="T22" fmla="*/ 172 w 1310"/>
                <a:gd name="T23" fmla="*/ 110 h 653"/>
                <a:gd name="T24" fmla="*/ 431 w 1310"/>
                <a:gd name="T25" fmla="*/ 161 h 653"/>
                <a:gd name="T26" fmla="*/ 474 w 1310"/>
                <a:gd name="T27" fmla="*/ 141 h 653"/>
                <a:gd name="T28" fmla="*/ 512 w 1310"/>
                <a:gd name="T29" fmla="*/ 119 h 653"/>
                <a:gd name="T30" fmla="*/ 807 w 1310"/>
                <a:gd name="T31" fmla="*/ 194 h 653"/>
                <a:gd name="T32" fmla="*/ 792 w 1310"/>
                <a:gd name="T33" fmla="*/ 434 h 653"/>
                <a:gd name="T34" fmla="*/ 843 w 1310"/>
                <a:gd name="T35" fmla="*/ 458 h 653"/>
                <a:gd name="T36" fmla="*/ 974 w 1310"/>
                <a:gd name="T37" fmla="*/ 496 h 653"/>
                <a:gd name="T38" fmla="*/ 957 w 1310"/>
                <a:gd name="T39" fmla="*/ 508 h 653"/>
                <a:gd name="T40" fmla="*/ 972 w 1310"/>
                <a:gd name="T41" fmla="*/ 511 h 653"/>
                <a:gd name="T42" fmla="*/ 1041 w 1310"/>
                <a:gd name="T43" fmla="*/ 517 h 653"/>
                <a:gd name="T44" fmla="*/ 1232 w 1310"/>
                <a:gd name="T45" fmla="*/ 537 h 653"/>
                <a:gd name="T46" fmla="*/ 1284 w 1310"/>
                <a:gd name="T47" fmla="*/ 62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10" h="653">
                  <a:moveTo>
                    <a:pt x="1284" y="628"/>
                  </a:moveTo>
                  <a:cubicBezTo>
                    <a:pt x="1258" y="653"/>
                    <a:pt x="1193" y="643"/>
                    <a:pt x="1161" y="637"/>
                  </a:cubicBezTo>
                  <a:cubicBezTo>
                    <a:pt x="1129" y="631"/>
                    <a:pt x="972" y="626"/>
                    <a:pt x="952" y="620"/>
                  </a:cubicBezTo>
                  <a:cubicBezTo>
                    <a:pt x="932" y="613"/>
                    <a:pt x="895" y="605"/>
                    <a:pt x="869" y="587"/>
                  </a:cubicBezTo>
                  <a:cubicBezTo>
                    <a:pt x="867" y="586"/>
                    <a:pt x="862" y="584"/>
                    <a:pt x="855" y="581"/>
                  </a:cubicBezTo>
                  <a:cubicBezTo>
                    <a:pt x="855" y="581"/>
                    <a:pt x="855" y="581"/>
                    <a:pt x="855" y="581"/>
                  </a:cubicBezTo>
                  <a:cubicBezTo>
                    <a:pt x="816" y="610"/>
                    <a:pt x="816" y="610"/>
                    <a:pt x="816" y="610"/>
                  </a:cubicBezTo>
                  <a:cubicBezTo>
                    <a:pt x="270" y="436"/>
                    <a:pt x="270" y="436"/>
                    <a:pt x="270" y="436"/>
                  </a:cubicBezTo>
                  <a:cubicBezTo>
                    <a:pt x="237" y="427"/>
                    <a:pt x="211" y="413"/>
                    <a:pt x="194" y="398"/>
                  </a:cubicBezTo>
                  <a:cubicBezTo>
                    <a:pt x="165" y="373"/>
                    <a:pt x="7" y="267"/>
                    <a:pt x="3" y="241"/>
                  </a:cubicBezTo>
                  <a:cubicBezTo>
                    <a:pt x="0" y="215"/>
                    <a:pt x="45" y="129"/>
                    <a:pt x="68" y="117"/>
                  </a:cubicBezTo>
                  <a:cubicBezTo>
                    <a:pt x="90" y="106"/>
                    <a:pt x="110" y="110"/>
                    <a:pt x="172" y="110"/>
                  </a:cubicBezTo>
                  <a:cubicBezTo>
                    <a:pt x="233" y="110"/>
                    <a:pt x="413" y="166"/>
                    <a:pt x="431" y="161"/>
                  </a:cubicBezTo>
                  <a:cubicBezTo>
                    <a:pt x="440" y="158"/>
                    <a:pt x="457" y="150"/>
                    <a:pt x="474" y="141"/>
                  </a:cubicBezTo>
                  <a:cubicBezTo>
                    <a:pt x="494" y="130"/>
                    <a:pt x="512" y="119"/>
                    <a:pt x="512" y="119"/>
                  </a:cubicBezTo>
                  <a:cubicBezTo>
                    <a:pt x="778" y="0"/>
                    <a:pt x="807" y="194"/>
                    <a:pt x="807" y="194"/>
                  </a:cubicBezTo>
                  <a:cubicBezTo>
                    <a:pt x="792" y="434"/>
                    <a:pt x="792" y="434"/>
                    <a:pt x="792" y="434"/>
                  </a:cubicBezTo>
                  <a:cubicBezTo>
                    <a:pt x="792" y="434"/>
                    <a:pt x="814" y="445"/>
                    <a:pt x="843" y="458"/>
                  </a:cubicBezTo>
                  <a:cubicBezTo>
                    <a:pt x="974" y="496"/>
                    <a:pt x="974" y="496"/>
                    <a:pt x="974" y="496"/>
                  </a:cubicBezTo>
                  <a:cubicBezTo>
                    <a:pt x="957" y="508"/>
                    <a:pt x="957" y="508"/>
                    <a:pt x="957" y="508"/>
                  </a:cubicBezTo>
                  <a:cubicBezTo>
                    <a:pt x="964" y="510"/>
                    <a:pt x="970" y="511"/>
                    <a:pt x="972" y="511"/>
                  </a:cubicBezTo>
                  <a:cubicBezTo>
                    <a:pt x="987" y="506"/>
                    <a:pt x="1018" y="514"/>
                    <a:pt x="1041" y="517"/>
                  </a:cubicBezTo>
                  <a:cubicBezTo>
                    <a:pt x="1065" y="519"/>
                    <a:pt x="1196" y="523"/>
                    <a:pt x="1232" y="537"/>
                  </a:cubicBezTo>
                  <a:cubicBezTo>
                    <a:pt x="1268" y="550"/>
                    <a:pt x="1310" y="604"/>
                    <a:pt x="1284" y="628"/>
                  </a:cubicBezTo>
                  <a:close/>
                </a:path>
              </a:pathLst>
            </a:custGeom>
            <a:solidFill>
              <a:srgbClr val="F9A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2" name="Freeform 39">
              <a:extLst>
                <a:ext uri="{FF2B5EF4-FFF2-40B4-BE49-F238E27FC236}">
                  <a16:creationId xmlns="" xmlns:a16="http://schemas.microsoft.com/office/drawing/2014/main" id="{4354ED4D-AE48-4F3A-BF2D-28E912ACC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5070475"/>
              <a:ext cx="331788" cy="139700"/>
            </a:xfrm>
            <a:custGeom>
              <a:avLst/>
              <a:gdLst>
                <a:gd name="T0" fmla="*/ 43 w 214"/>
                <a:gd name="T1" fmla="*/ 0 h 90"/>
                <a:gd name="T2" fmla="*/ 214 w 214"/>
                <a:gd name="T3" fmla="*/ 90 h 90"/>
                <a:gd name="T4" fmla="*/ 0 w 214"/>
                <a:gd name="T5" fmla="*/ 20 h 90"/>
                <a:gd name="T6" fmla="*/ 43 w 214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" h="90">
                  <a:moveTo>
                    <a:pt x="43" y="0"/>
                  </a:moveTo>
                  <a:cubicBezTo>
                    <a:pt x="61" y="1"/>
                    <a:pt x="185" y="73"/>
                    <a:pt x="214" y="90"/>
                  </a:cubicBezTo>
                  <a:cubicBezTo>
                    <a:pt x="170" y="66"/>
                    <a:pt x="0" y="20"/>
                    <a:pt x="0" y="20"/>
                  </a:cubicBezTo>
                  <a:cubicBezTo>
                    <a:pt x="9" y="17"/>
                    <a:pt x="26" y="9"/>
                    <a:pt x="43" y="0"/>
                  </a:cubicBezTo>
                  <a:close/>
                </a:path>
              </a:pathLst>
            </a:custGeom>
            <a:solidFill>
              <a:srgbClr val="5679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3" name="Freeform 40">
              <a:extLst>
                <a:ext uri="{FF2B5EF4-FFF2-40B4-BE49-F238E27FC236}">
                  <a16:creationId xmlns="" xmlns:a16="http://schemas.microsoft.com/office/drawing/2014/main" id="{1B5C75E1-EBB6-4DDB-94E1-4DAA3F0D8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088" y="5065713"/>
              <a:ext cx="390525" cy="149225"/>
            </a:xfrm>
            <a:custGeom>
              <a:avLst/>
              <a:gdLst>
                <a:gd name="T0" fmla="*/ 252 w 252"/>
                <a:gd name="T1" fmla="*/ 23 h 96"/>
                <a:gd name="T2" fmla="*/ 0 w 252"/>
                <a:gd name="T3" fmla="*/ 96 h 96"/>
                <a:gd name="T4" fmla="*/ 171 w 252"/>
                <a:gd name="T5" fmla="*/ 0 h 96"/>
                <a:gd name="T6" fmla="*/ 246 w 252"/>
                <a:gd name="T7" fmla="*/ 23 h 96"/>
                <a:gd name="T8" fmla="*/ 252 w 252"/>
                <a:gd name="T9" fmla="*/ 23 h 96"/>
                <a:gd name="T10" fmla="*/ 252 w 252"/>
                <a:gd name="T11" fmla="*/ 2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96">
                  <a:moveTo>
                    <a:pt x="252" y="23"/>
                  </a:moveTo>
                  <a:cubicBezTo>
                    <a:pt x="252" y="23"/>
                    <a:pt x="39" y="75"/>
                    <a:pt x="0" y="96"/>
                  </a:cubicBezTo>
                  <a:cubicBezTo>
                    <a:pt x="2" y="95"/>
                    <a:pt x="113" y="11"/>
                    <a:pt x="171" y="0"/>
                  </a:cubicBezTo>
                  <a:cubicBezTo>
                    <a:pt x="171" y="0"/>
                    <a:pt x="228" y="18"/>
                    <a:pt x="246" y="23"/>
                  </a:cubicBezTo>
                  <a:cubicBezTo>
                    <a:pt x="247" y="23"/>
                    <a:pt x="250" y="23"/>
                    <a:pt x="252" y="23"/>
                  </a:cubicBezTo>
                  <a:cubicBezTo>
                    <a:pt x="252" y="23"/>
                    <a:pt x="252" y="23"/>
                    <a:pt x="252" y="23"/>
                  </a:cubicBezTo>
                  <a:close/>
                </a:path>
              </a:pathLst>
            </a:custGeom>
            <a:solidFill>
              <a:srgbClr val="5679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4" name="Freeform 41">
              <a:extLst>
                <a:ext uri="{FF2B5EF4-FFF2-40B4-BE49-F238E27FC236}">
                  <a16:creationId xmlns="" xmlns:a16="http://schemas.microsoft.com/office/drawing/2014/main" id="{EC32C5C5-A25D-4771-AD0E-4BE5724AE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0325" y="5635625"/>
              <a:ext cx="704850" cy="228600"/>
            </a:xfrm>
            <a:custGeom>
              <a:avLst/>
              <a:gdLst>
                <a:gd name="T0" fmla="*/ 429 w 455"/>
                <a:gd name="T1" fmla="*/ 122 h 147"/>
                <a:gd name="T2" fmla="*/ 306 w 455"/>
                <a:gd name="T3" fmla="*/ 131 h 147"/>
                <a:gd name="T4" fmla="*/ 97 w 455"/>
                <a:gd name="T5" fmla="*/ 114 h 147"/>
                <a:gd name="T6" fmla="*/ 76 w 455"/>
                <a:gd name="T7" fmla="*/ 108 h 147"/>
                <a:gd name="T8" fmla="*/ 76 w 455"/>
                <a:gd name="T9" fmla="*/ 108 h 147"/>
                <a:gd name="T10" fmla="*/ 14 w 455"/>
                <a:gd name="T11" fmla="*/ 81 h 147"/>
                <a:gd name="T12" fmla="*/ 0 w 455"/>
                <a:gd name="T13" fmla="*/ 75 h 147"/>
                <a:gd name="T14" fmla="*/ 99 w 455"/>
                <a:gd name="T15" fmla="*/ 4 h 147"/>
                <a:gd name="T16" fmla="*/ 102 w 455"/>
                <a:gd name="T17" fmla="*/ 2 h 147"/>
                <a:gd name="T18" fmla="*/ 117 w 455"/>
                <a:gd name="T19" fmla="*/ 5 h 147"/>
                <a:gd name="T20" fmla="*/ 186 w 455"/>
                <a:gd name="T21" fmla="*/ 11 h 147"/>
                <a:gd name="T22" fmla="*/ 377 w 455"/>
                <a:gd name="T23" fmla="*/ 31 h 147"/>
                <a:gd name="T24" fmla="*/ 429 w 455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5" h="147">
                  <a:moveTo>
                    <a:pt x="429" y="122"/>
                  </a:moveTo>
                  <a:cubicBezTo>
                    <a:pt x="403" y="147"/>
                    <a:pt x="338" y="137"/>
                    <a:pt x="306" y="131"/>
                  </a:cubicBezTo>
                  <a:cubicBezTo>
                    <a:pt x="274" y="125"/>
                    <a:pt x="117" y="120"/>
                    <a:pt x="97" y="114"/>
                  </a:cubicBezTo>
                  <a:cubicBezTo>
                    <a:pt x="91" y="112"/>
                    <a:pt x="84" y="110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57" y="102"/>
                    <a:pt x="33" y="94"/>
                    <a:pt x="14" y="81"/>
                  </a:cubicBezTo>
                  <a:cubicBezTo>
                    <a:pt x="12" y="80"/>
                    <a:pt x="7" y="78"/>
                    <a:pt x="0" y="75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9" y="4"/>
                    <a:pt x="115" y="5"/>
                    <a:pt x="117" y="5"/>
                  </a:cubicBezTo>
                  <a:cubicBezTo>
                    <a:pt x="132" y="0"/>
                    <a:pt x="163" y="8"/>
                    <a:pt x="186" y="11"/>
                  </a:cubicBezTo>
                  <a:cubicBezTo>
                    <a:pt x="210" y="13"/>
                    <a:pt x="341" y="17"/>
                    <a:pt x="377" y="31"/>
                  </a:cubicBezTo>
                  <a:cubicBezTo>
                    <a:pt x="413" y="44"/>
                    <a:pt x="455" y="98"/>
                    <a:pt x="429" y="122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5" name="Freeform 42">
              <a:extLst>
                <a:ext uri="{FF2B5EF4-FFF2-40B4-BE49-F238E27FC236}">
                  <a16:creationId xmlns="" xmlns:a16="http://schemas.microsoft.com/office/drawing/2014/main" id="{E5AF3396-5288-450E-BB87-7E637C1E7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00" y="5635625"/>
              <a:ext cx="587375" cy="228600"/>
            </a:xfrm>
            <a:custGeom>
              <a:avLst/>
              <a:gdLst>
                <a:gd name="T0" fmla="*/ 353 w 379"/>
                <a:gd name="T1" fmla="*/ 122 h 147"/>
                <a:gd name="T2" fmla="*/ 230 w 379"/>
                <a:gd name="T3" fmla="*/ 131 h 147"/>
                <a:gd name="T4" fmla="*/ 21 w 379"/>
                <a:gd name="T5" fmla="*/ 114 h 147"/>
                <a:gd name="T6" fmla="*/ 0 w 379"/>
                <a:gd name="T7" fmla="*/ 108 h 147"/>
                <a:gd name="T8" fmla="*/ 0 w 379"/>
                <a:gd name="T9" fmla="*/ 108 h 147"/>
                <a:gd name="T10" fmla="*/ 0 w 379"/>
                <a:gd name="T11" fmla="*/ 107 h 147"/>
                <a:gd name="T12" fmla="*/ 23 w 379"/>
                <a:gd name="T13" fmla="*/ 4 h 147"/>
                <a:gd name="T14" fmla="*/ 26 w 379"/>
                <a:gd name="T15" fmla="*/ 2 h 147"/>
                <a:gd name="T16" fmla="*/ 41 w 379"/>
                <a:gd name="T17" fmla="*/ 5 h 147"/>
                <a:gd name="T18" fmla="*/ 110 w 379"/>
                <a:gd name="T19" fmla="*/ 11 h 147"/>
                <a:gd name="T20" fmla="*/ 301 w 379"/>
                <a:gd name="T21" fmla="*/ 31 h 147"/>
                <a:gd name="T22" fmla="*/ 353 w 379"/>
                <a:gd name="T23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9" h="147">
                  <a:moveTo>
                    <a:pt x="353" y="122"/>
                  </a:moveTo>
                  <a:cubicBezTo>
                    <a:pt x="327" y="147"/>
                    <a:pt x="262" y="137"/>
                    <a:pt x="230" y="131"/>
                  </a:cubicBezTo>
                  <a:cubicBezTo>
                    <a:pt x="198" y="125"/>
                    <a:pt x="41" y="120"/>
                    <a:pt x="21" y="114"/>
                  </a:cubicBezTo>
                  <a:cubicBezTo>
                    <a:pt x="15" y="112"/>
                    <a:pt x="8" y="110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44" y="65"/>
                    <a:pt x="23" y="4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33" y="4"/>
                    <a:pt x="39" y="5"/>
                    <a:pt x="41" y="5"/>
                  </a:cubicBezTo>
                  <a:cubicBezTo>
                    <a:pt x="56" y="0"/>
                    <a:pt x="87" y="8"/>
                    <a:pt x="110" y="11"/>
                  </a:cubicBezTo>
                  <a:cubicBezTo>
                    <a:pt x="134" y="13"/>
                    <a:pt x="265" y="17"/>
                    <a:pt x="301" y="31"/>
                  </a:cubicBezTo>
                  <a:cubicBezTo>
                    <a:pt x="337" y="44"/>
                    <a:pt x="379" y="98"/>
                    <a:pt x="353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6" name="Freeform 43">
              <a:extLst>
                <a:ext uri="{FF2B5EF4-FFF2-40B4-BE49-F238E27FC236}">
                  <a16:creationId xmlns="" xmlns:a16="http://schemas.microsoft.com/office/drawing/2014/main" id="{4465C54D-B645-4315-A45B-F569C5DB0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150" y="5154613"/>
              <a:ext cx="4763" cy="4762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2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1"/>
                    <a:pt x="3" y="2"/>
                  </a:cubicBezTo>
                  <a:cubicBezTo>
                    <a:pt x="0" y="3"/>
                    <a:pt x="1" y="3"/>
                    <a:pt x="3" y="0"/>
                  </a:cubicBezTo>
                  <a:close/>
                </a:path>
              </a:pathLst>
            </a:custGeom>
            <a:solidFill>
              <a:srgbClr val="E45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44">
              <a:extLst>
                <a:ext uri="{FF2B5EF4-FFF2-40B4-BE49-F238E27FC236}">
                  <a16:creationId xmlns="" xmlns:a16="http://schemas.microsoft.com/office/drawing/2014/main" id="{9042E470-5D7E-4A00-A86E-E6E86E67C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5438" y="4027488"/>
              <a:ext cx="1628775" cy="1127125"/>
            </a:xfrm>
            <a:custGeom>
              <a:avLst/>
              <a:gdLst>
                <a:gd name="T0" fmla="*/ 1036 w 1050"/>
                <a:gd name="T1" fmla="*/ 439 h 728"/>
                <a:gd name="T2" fmla="*/ 891 w 1050"/>
                <a:gd name="T3" fmla="*/ 177 h 728"/>
                <a:gd name="T4" fmla="*/ 752 w 1050"/>
                <a:gd name="T5" fmla="*/ 47 h 728"/>
                <a:gd name="T6" fmla="*/ 695 w 1050"/>
                <a:gd name="T7" fmla="*/ 28 h 728"/>
                <a:gd name="T8" fmla="*/ 607 w 1050"/>
                <a:gd name="T9" fmla="*/ 0 h 728"/>
                <a:gd name="T10" fmla="*/ 463 w 1050"/>
                <a:gd name="T11" fmla="*/ 0 h 728"/>
                <a:gd name="T12" fmla="*/ 360 w 1050"/>
                <a:gd name="T13" fmla="*/ 36 h 728"/>
                <a:gd name="T14" fmla="*/ 360 w 1050"/>
                <a:gd name="T15" fmla="*/ 36 h 728"/>
                <a:gd name="T16" fmla="*/ 242 w 1050"/>
                <a:gd name="T17" fmla="*/ 80 h 728"/>
                <a:gd name="T18" fmla="*/ 132 w 1050"/>
                <a:gd name="T19" fmla="*/ 243 h 728"/>
                <a:gd name="T20" fmla="*/ 11 w 1050"/>
                <a:gd name="T21" fmla="*/ 502 h 728"/>
                <a:gd name="T22" fmla="*/ 321 w 1050"/>
                <a:gd name="T23" fmla="*/ 728 h 728"/>
                <a:gd name="T24" fmla="*/ 376 w 1050"/>
                <a:gd name="T25" fmla="*/ 674 h 728"/>
                <a:gd name="T26" fmla="*/ 341 w 1050"/>
                <a:gd name="T27" fmla="*/ 651 h 728"/>
                <a:gd name="T28" fmla="*/ 659 w 1050"/>
                <a:gd name="T29" fmla="*/ 649 h 728"/>
                <a:gd name="T30" fmla="*/ 678 w 1050"/>
                <a:gd name="T31" fmla="*/ 649 h 728"/>
                <a:gd name="T32" fmla="*/ 678 w 1050"/>
                <a:gd name="T33" fmla="*/ 649 h 728"/>
                <a:gd name="T34" fmla="*/ 745 w 1050"/>
                <a:gd name="T35" fmla="*/ 707 h 728"/>
                <a:gd name="T36" fmla="*/ 956 w 1050"/>
                <a:gd name="T37" fmla="*/ 580 h 728"/>
                <a:gd name="T38" fmla="*/ 1036 w 1050"/>
                <a:gd name="T39" fmla="*/ 439 h 728"/>
                <a:gd name="T40" fmla="*/ 215 w 1050"/>
                <a:gd name="T41" fmla="*/ 556 h 728"/>
                <a:gd name="T42" fmla="*/ 153 w 1050"/>
                <a:gd name="T43" fmla="*/ 480 h 728"/>
                <a:gd name="T44" fmla="*/ 254 w 1050"/>
                <a:gd name="T45" fmla="*/ 307 h 728"/>
                <a:gd name="T46" fmla="*/ 314 w 1050"/>
                <a:gd name="T47" fmla="*/ 464 h 728"/>
                <a:gd name="T48" fmla="*/ 321 w 1050"/>
                <a:gd name="T49" fmla="*/ 558 h 728"/>
                <a:gd name="T50" fmla="*/ 307 w 1050"/>
                <a:gd name="T51" fmla="*/ 628 h 728"/>
                <a:gd name="T52" fmla="*/ 215 w 1050"/>
                <a:gd name="T53" fmla="*/ 556 h 728"/>
                <a:gd name="T54" fmla="*/ 853 w 1050"/>
                <a:gd name="T55" fmla="*/ 538 h 728"/>
                <a:gd name="T56" fmla="*/ 750 w 1050"/>
                <a:gd name="T57" fmla="*/ 608 h 728"/>
                <a:gd name="T58" fmla="*/ 741 w 1050"/>
                <a:gd name="T59" fmla="*/ 514 h 728"/>
                <a:gd name="T60" fmla="*/ 764 w 1050"/>
                <a:gd name="T61" fmla="*/ 387 h 728"/>
                <a:gd name="T62" fmla="*/ 787 w 1050"/>
                <a:gd name="T63" fmla="*/ 282 h 728"/>
                <a:gd name="T64" fmla="*/ 913 w 1050"/>
                <a:gd name="T65" fmla="*/ 446 h 728"/>
                <a:gd name="T66" fmla="*/ 853 w 1050"/>
                <a:gd name="T67" fmla="*/ 5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0" h="728">
                  <a:moveTo>
                    <a:pt x="1036" y="439"/>
                  </a:moveTo>
                  <a:cubicBezTo>
                    <a:pt x="1034" y="435"/>
                    <a:pt x="921" y="257"/>
                    <a:pt x="891" y="177"/>
                  </a:cubicBezTo>
                  <a:cubicBezTo>
                    <a:pt x="860" y="96"/>
                    <a:pt x="787" y="59"/>
                    <a:pt x="752" y="47"/>
                  </a:cubicBezTo>
                  <a:cubicBezTo>
                    <a:pt x="740" y="43"/>
                    <a:pt x="718" y="36"/>
                    <a:pt x="695" y="28"/>
                  </a:cubicBezTo>
                  <a:cubicBezTo>
                    <a:pt x="653" y="15"/>
                    <a:pt x="607" y="0"/>
                    <a:pt x="607" y="0"/>
                  </a:cubicBezTo>
                  <a:cubicBezTo>
                    <a:pt x="463" y="0"/>
                    <a:pt x="463" y="0"/>
                    <a:pt x="463" y="0"/>
                  </a:cubicBezTo>
                  <a:cubicBezTo>
                    <a:pt x="463" y="0"/>
                    <a:pt x="413" y="17"/>
                    <a:pt x="360" y="36"/>
                  </a:cubicBezTo>
                  <a:cubicBezTo>
                    <a:pt x="360" y="36"/>
                    <a:pt x="360" y="36"/>
                    <a:pt x="360" y="36"/>
                  </a:cubicBezTo>
                  <a:cubicBezTo>
                    <a:pt x="311" y="53"/>
                    <a:pt x="259" y="72"/>
                    <a:pt x="242" y="80"/>
                  </a:cubicBezTo>
                  <a:cubicBezTo>
                    <a:pt x="205" y="98"/>
                    <a:pt x="144" y="228"/>
                    <a:pt x="132" y="243"/>
                  </a:cubicBezTo>
                  <a:cubicBezTo>
                    <a:pt x="120" y="257"/>
                    <a:pt x="25" y="434"/>
                    <a:pt x="11" y="502"/>
                  </a:cubicBezTo>
                  <a:cubicBezTo>
                    <a:pt x="0" y="554"/>
                    <a:pt x="313" y="708"/>
                    <a:pt x="321" y="728"/>
                  </a:cubicBezTo>
                  <a:cubicBezTo>
                    <a:pt x="331" y="717"/>
                    <a:pt x="376" y="674"/>
                    <a:pt x="376" y="674"/>
                  </a:cubicBezTo>
                  <a:cubicBezTo>
                    <a:pt x="376" y="674"/>
                    <a:pt x="362" y="664"/>
                    <a:pt x="341" y="651"/>
                  </a:cubicBezTo>
                  <a:cubicBezTo>
                    <a:pt x="425" y="655"/>
                    <a:pt x="630" y="647"/>
                    <a:pt x="659" y="649"/>
                  </a:cubicBezTo>
                  <a:cubicBezTo>
                    <a:pt x="665" y="649"/>
                    <a:pt x="671" y="649"/>
                    <a:pt x="678" y="649"/>
                  </a:cubicBezTo>
                  <a:cubicBezTo>
                    <a:pt x="678" y="649"/>
                    <a:pt x="678" y="649"/>
                    <a:pt x="678" y="649"/>
                  </a:cubicBezTo>
                  <a:cubicBezTo>
                    <a:pt x="687" y="655"/>
                    <a:pt x="745" y="707"/>
                    <a:pt x="745" y="707"/>
                  </a:cubicBezTo>
                  <a:cubicBezTo>
                    <a:pt x="745" y="707"/>
                    <a:pt x="890" y="647"/>
                    <a:pt x="956" y="580"/>
                  </a:cubicBezTo>
                  <a:cubicBezTo>
                    <a:pt x="1050" y="485"/>
                    <a:pt x="1046" y="460"/>
                    <a:pt x="1036" y="439"/>
                  </a:cubicBezTo>
                  <a:close/>
                  <a:moveTo>
                    <a:pt x="215" y="556"/>
                  </a:moveTo>
                  <a:cubicBezTo>
                    <a:pt x="184" y="519"/>
                    <a:pt x="142" y="497"/>
                    <a:pt x="153" y="480"/>
                  </a:cubicBezTo>
                  <a:cubicBezTo>
                    <a:pt x="163" y="464"/>
                    <a:pt x="254" y="307"/>
                    <a:pt x="254" y="307"/>
                  </a:cubicBezTo>
                  <a:cubicBezTo>
                    <a:pt x="254" y="307"/>
                    <a:pt x="301" y="410"/>
                    <a:pt x="314" y="464"/>
                  </a:cubicBezTo>
                  <a:cubicBezTo>
                    <a:pt x="327" y="517"/>
                    <a:pt x="326" y="542"/>
                    <a:pt x="321" y="558"/>
                  </a:cubicBezTo>
                  <a:cubicBezTo>
                    <a:pt x="316" y="573"/>
                    <a:pt x="312" y="584"/>
                    <a:pt x="307" y="628"/>
                  </a:cubicBezTo>
                  <a:cubicBezTo>
                    <a:pt x="270" y="603"/>
                    <a:pt x="230" y="573"/>
                    <a:pt x="215" y="556"/>
                  </a:cubicBezTo>
                  <a:close/>
                  <a:moveTo>
                    <a:pt x="853" y="538"/>
                  </a:moveTo>
                  <a:cubicBezTo>
                    <a:pt x="841" y="552"/>
                    <a:pt x="793" y="583"/>
                    <a:pt x="750" y="608"/>
                  </a:cubicBezTo>
                  <a:cubicBezTo>
                    <a:pt x="747" y="578"/>
                    <a:pt x="742" y="531"/>
                    <a:pt x="741" y="514"/>
                  </a:cubicBezTo>
                  <a:cubicBezTo>
                    <a:pt x="741" y="488"/>
                    <a:pt x="751" y="415"/>
                    <a:pt x="764" y="387"/>
                  </a:cubicBezTo>
                  <a:cubicBezTo>
                    <a:pt x="778" y="359"/>
                    <a:pt x="787" y="282"/>
                    <a:pt x="787" y="282"/>
                  </a:cubicBezTo>
                  <a:cubicBezTo>
                    <a:pt x="787" y="282"/>
                    <a:pt x="896" y="431"/>
                    <a:pt x="913" y="446"/>
                  </a:cubicBezTo>
                  <a:cubicBezTo>
                    <a:pt x="931" y="462"/>
                    <a:pt x="894" y="492"/>
                    <a:pt x="853" y="538"/>
                  </a:cubicBezTo>
                  <a:close/>
                </a:path>
              </a:pathLst>
            </a:custGeom>
            <a:solidFill>
              <a:srgbClr val="E9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45">
              <a:extLst>
                <a:ext uri="{FF2B5EF4-FFF2-40B4-BE49-F238E27FC236}">
                  <a16:creationId xmlns="" xmlns:a16="http://schemas.microsoft.com/office/drawing/2014/main" id="{6D986393-0B79-43C3-93AC-0FA41C766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788" y="3389313"/>
              <a:ext cx="390525" cy="598487"/>
            </a:xfrm>
            <a:custGeom>
              <a:avLst/>
              <a:gdLst>
                <a:gd name="T0" fmla="*/ 138 w 251"/>
                <a:gd name="T1" fmla="*/ 16 h 387"/>
                <a:gd name="T2" fmla="*/ 234 w 251"/>
                <a:gd name="T3" fmla="*/ 210 h 387"/>
                <a:gd name="T4" fmla="*/ 110 w 251"/>
                <a:gd name="T5" fmla="*/ 372 h 387"/>
                <a:gd name="T6" fmla="*/ 3 w 251"/>
                <a:gd name="T7" fmla="*/ 159 h 387"/>
                <a:gd name="T8" fmla="*/ 138 w 251"/>
                <a:gd name="T9" fmla="*/ 1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387">
                  <a:moveTo>
                    <a:pt x="138" y="16"/>
                  </a:moveTo>
                  <a:cubicBezTo>
                    <a:pt x="138" y="16"/>
                    <a:pt x="251" y="33"/>
                    <a:pt x="234" y="210"/>
                  </a:cubicBezTo>
                  <a:cubicBezTo>
                    <a:pt x="217" y="387"/>
                    <a:pt x="117" y="372"/>
                    <a:pt x="110" y="372"/>
                  </a:cubicBezTo>
                  <a:cubicBezTo>
                    <a:pt x="104" y="372"/>
                    <a:pt x="10" y="375"/>
                    <a:pt x="3" y="159"/>
                  </a:cubicBezTo>
                  <a:cubicBezTo>
                    <a:pt x="3" y="159"/>
                    <a:pt x="0" y="0"/>
                    <a:pt x="138" y="16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46">
              <a:extLst>
                <a:ext uri="{FF2B5EF4-FFF2-40B4-BE49-F238E27FC236}">
                  <a16:creationId xmlns="" xmlns:a16="http://schemas.microsoft.com/office/drawing/2014/main" id="{6410280E-B19E-437D-B2FC-7CC4E6D02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9213" y="3616325"/>
              <a:ext cx="46038" cy="146050"/>
            </a:xfrm>
            <a:custGeom>
              <a:avLst/>
              <a:gdLst>
                <a:gd name="T0" fmla="*/ 8 w 30"/>
                <a:gd name="T1" fmla="*/ 13 h 94"/>
                <a:gd name="T2" fmla="*/ 25 w 30"/>
                <a:gd name="T3" fmla="*/ 13 h 94"/>
                <a:gd name="T4" fmla="*/ 8 w 30"/>
                <a:gd name="T5" fmla="*/ 89 h 94"/>
                <a:gd name="T6" fmla="*/ 2 w 30"/>
                <a:gd name="T7" fmla="*/ 91 h 94"/>
                <a:gd name="T8" fmla="*/ 8 w 30"/>
                <a:gd name="T9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94">
                  <a:moveTo>
                    <a:pt x="8" y="13"/>
                  </a:moveTo>
                  <a:cubicBezTo>
                    <a:pt x="8" y="13"/>
                    <a:pt x="21" y="0"/>
                    <a:pt x="25" y="13"/>
                  </a:cubicBezTo>
                  <a:cubicBezTo>
                    <a:pt x="30" y="27"/>
                    <a:pt x="8" y="86"/>
                    <a:pt x="8" y="89"/>
                  </a:cubicBezTo>
                  <a:cubicBezTo>
                    <a:pt x="8" y="89"/>
                    <a:pt x="5" y="94"/>
                    <a:pt x="2" y="91"/>
                  </a:cubicBezTo>
                  <a:cubicBezTo>
                    <a:pt x="0" y="88"/>
                    <a:pt x="8" y="13"/>
                    <a:pt x="8" y="13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47">
              <a:extLst>
                <a:ext uri="{FF2B5EF4-FFF2-40B4-BE49-F238E27FC236}">
                  <a16:creationId xmlns="" xmlns:a16="http://schemas.microsoft.com/office/drawing/2014/main" id="{71962747-DE45-4E81-AE3E-167965168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975" y="3611563"/>
              <a:ext cx="46038" cy="147637"/>
            </a:xfrm>
            <a:custGeom>
              <a:avLst/>
              <a:gdLst>
                <a:gd name="T0" fmla="*/ 22 w 30"/>
                <a:gd name="T1" fmla="*/ 14 h 95"/>
                <a:gd name="T2" fmla="*/ 5 w 30"/>
                <a:gd name="T3" fmla="*/ 14 h 95"/>
                <a:gd name="T4" fmla="*/ 21 w 30"/>
                <a:gd name="T5" fmla="*/ 90 h 95"/>
                <a:gd name="T6" fmla="*/ 26 w 30"/>
                <a:gd name="T7" fmla="*/ 92 h 95"/>
                <a:gd name="T8" fmla="*/ 22 w 30"/>
                <a:gd name="T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95">
                  <a:moveTo>
                    <a:pt x="22" y="14"/>
                  </a:moveTo>
                  <a:cubicBezTo>
                    <a:pt x="22" y="14"/>
                    <a:pt x="10" y="0"/>
                    <a:pt x="5" y="14"/>
                  </a:cubicBezTo>
                  <a:cubicBezTo>
                    <a:pt x="0" y="27"/>
                    <a:pt x="20" y="87"/>
                    <a:pt x="21" y="90"/>
                  </a:cubicBezTo>
                  <a:cubicBezTo>
                    <a:pt x="21" y="90"/>
                    <a:pt x="23" y="95"/>
                    <a:pt x="26" y="92"/>
                  </a:cubicBezTo>
                  <a:cubicBezTo>
                    <a:pt x="30" y="89"/>
                    <a:pt x="22" y="14"/>
                    <a:pt x="22" y="14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48">
              <a:extLst>
                <a:ext uri="{FF2B5EF4-FFF2-40B4-BE49-F238E27FC236}">
                  <a16:creationId xmlns="" xmlns:a16="http://schemas.microsoft.com/office/drawing/2014/main" id="{414CD384-E3C2-4335-AB26-C4E0FAD19B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0" y="3319463"/>
              <a:ext cx="420688" cy="407987"/>
            </a:xfrm>
            <a:custGeom>
              <a:avLst/>
              <a:gdLst>
                <a:gd name="T0" fmla="*/ 249 w 272"/>
                <a:gd name="T1" fmla="*/ 232 h 264"/>
                <a:gd name="T2" fmla="*/ 233 w 272"/>
                <a:gd name="T3" fmla="*/ 254 h 264"/>
                <a:gd name="T4" fmla="*/ 231 w 272"/>
                <a:gd name="T5" fmla="*/ 199 h 264"/>
                <a:gd name="T6" fmla="*/ 222 w 272"/>
                <a:gd name="T7" fmla="*/ 164 h 264"/>
                <a:gd name="T8" fmla="*/ 42 w 272"/>
                <a:gd name="T9" fmla="*/ 171 h 264"/>
                <a:gd name="T10" fmla="*/ 37 w 272"/>
                <a:gd name="T11" fmla="*/ 208 h 264"/>
                <a:gd name="T12" fmla="*/ 33 w 272"/>
                <a:gd name="T13" fmla="*/ 264 h 264"/>
                <a:gd name="T14" fmla="*/ 20 w 272"/>
                <a:gd name="T15" fmla="*/ 249 h 264"/>
                <a:gd name="T16" fmla="*/ 5 w 272"/>
                <a:gd name="T17" fmla="*/ 99 h 264"/>
                <a:gd name="T18" fmla="*/ 197 w 272"/>
                <a:gd name="T19" fmla="*/ 50 h 264"/>
                <a:gd name="T20" fmla="*/ 262 w 272"/>
                <a:gd name="T21" fmla="*/ 76 h 264"/>
                <a:gd name="T22" fmla="*/ 249 w 272"/>
                <a:gd name="T23" fmla="*/ 23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2" h="264">
                  <a:moveTo>
                    <a:pt x="249" y="232"/>
                  </a:moveTo>
                  <a:cubicBezTo>
                    <a:pt x="233" y="254"/>
                    <a:pt x="233" y="254"/>
                    <a:pt x="233" y="254"/>
                  </a:cubicBezTo>
                  <a:cubicBezTo>
                    <a:pt x="233" y="254"/>
                    <a:pt x="234" y="206"/>
                    <a:pt x="231" y="199"/>
                  </a:cubicBezTo>
                  <a:cubicBezTo>
                    <a:pt x="229" y="192"/>
                    <a:pt x="225" y="169"/>
                    <a:pt x="222" y="164"/>
                  </a:cubicBezTo>
                  <a:cubicBezTo>
                    <a:pt x="220" y="158"/>
                    <a:pt x="125" y="132"/>
                    <a:pt x="42" y="171"/>
                  </a:cubicBezTo>
                  <a:cubicBezTo>
                    <a:pt x="42" y="171"/>
                    <a:pt x="45" y="205"/>
                    <a:pt x="37" y="208"/>
                  </a:cubicBezTo>
                  <a:cubicBezTo>
                    <a:pt x="29" y="211"/>
                    <a:pt x="33" y="264"/>
                    <a:pt x="33" y="264"/>
                  </a:cubicBezTo>
                  <a:cubicBezTo>
                    <a:pt x="20" y="249"/>
                    <a:pt x="20" y="249"/>
                    <a:pt x="20" y="249"/>
                  </a:cubicBezTo>
                  <a:cubicBezTo>
                    <a:pt x="20" y="249"/>
                    <a:pt x="0" y="113"/>
                    <a:pt x="5" y="99"/>
                  </a:cubicBezTo>
                  <a:cubicBezTo>
                    <a:pt x="10" y="85"/>
                    <a:pt x="26" y="0"/>
                    <a:pt x="197" y="50"/>
                  </a:cubicBezTo>
                  <a:cubicBezTo>
                    <a:pt x="197" y="50"/>
                    <a:pt x="251" y="39"/>
                    <a:pt x="262" y="76"/>
                  </a:cubicBezTo>
                  <a:cubicBezTo>
                    <a:pt x="272" y="113"/>
                    <a:pt x="249" y="232"/>
                    <a:pt x="249" y="232"/>
                  </a:cubicBez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49">
              <a:extLst>
                <a:ext uri="{FF2B5EF4-FFF2-40B4-BE49-F238E27FC236}">
                  <a16:creationId xmlns="" xmlns:a16="http://schemas.microsoft.com/office/drawing/2014/main" id="{3E423AEF-5E2C-4A3E-A859-B62181574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0" y="5175250"/>
              <a:ext cx="536575" cy="250825"/>
            </a:xfrm>
            <a:custGeom>
              <a:avLst/>
              <a:gdLst>
                <a:gd name="T0" fmla="*/ 346 w 346"/>
                <a:gd name="T1" fmla="*/ 162 h 162"/>
                <a:gd name="T2" fmla="*/ 98 w 346"/>
                <a:gd name="T3" fmla="*/ 42 h 162"/>
                <a:gd name="T4" fmla="*/ 0 w 346"/>
                <a:gd name="T5" fmla="*/ 0 h 162"/>
                <a:gd name="T6" fmla="*/ 189 w 346"/>
                <a:gd name="T7" fmla="*/ 54 h 162"/>
                <a:gd name="T8" fmla="*/ 346 w 346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162">
                  <a:moveTo>
                    <a:pt x="346" y="162"/>
                  </a:moveTo>
                  <a:cubicBezTo>
                    <a:pt x="346" y="162"/>
                    <a:pt x="173" y="59"/>
                    <a:pt x="98" y="42"/>
                  </a:cubicBezTo>
                  <a:cubicBezTo>
                    <a:pt x="26" y="27"/>
                    <a:pt x="0" y="0"/>
                    <a:pt x="0" y="0"/>
                  </a:cubicBezTo>
                  <a:cubicBezTo>
                    <a:pt x="0" y="0"/>
                    <a:pt x="114" y="0"/>
                    <a:pt x="189" y="54"/>
                  </a:cubicBezTo>
                  <a:cubicBezTo>
                    <a:pt x="241" y="90"/>
                    <a:pt x="346" y="162"/>
                    <a:pt x="346" y="162"/>
                  </a:cubicBezTo>
                  <a:close/>
                </a:path>
              </a:pathLst>
            </a:custGeom>
            <a:solidFill>
              <a:srgbClr val="B67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Freeform 50">
              <a:extLst>
                <a:ext uri="{FF2B5EF4-FFF2-40B4-BE49-F238E27FC236}">
                  <a16:creationId xmlns="" xmlns:a16="http://schemas.microsoft.com/office/drawing/2014/main" id="{CCC4CE07-B5E4-47BF-804D-6AFB7B4B8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050" y="5175250"/>
              <a:ext cx="806450" cy="363537"/>
            </a:xfrm>
            <a:custGeom>
              <a:avLst/>
              <a:gdLst>
                <a:gd name="T0" fmla="*/ 0 w 521"/>
                <a:gd name="T1" fmla="*/ 234 h 234"/>
                <a:gd name="T2" fmla="*/ 424 w 521"/>
                <a:gd name="T3" fmla="*/ 42 h 234"/>
                <a:gd name="T4" fmla="*/ 521 w 521"/>
                <a:gd name="T5" fmla="*/ 0 h 234"/>
                <a:gd name="T6" fmla="*/ 222 w 521"/>
                <a:gd name="T7" fmla="*/ 87 h 234"/>
                <a:gd name="T8" fmla="*/ 0 w 521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234">
                  <a:moveTo>
                    <a:pt x="0" y="234"/>
                  </a:moveTo>
                  <a:cubicBezTo>
                    <a:pt x="0" y="234"/>
                    <a:pt x="301" y="77"/>
                    <a:pt x="424" y="42"/>
                  </a:cubicBezTo>
                  <a:cubicBezTo>
                    <a:pt x="494" y="23"/>
                    <a:pt x="521" y="0"/>
                    <a:pt x="521" y="0"/>
                  </a:cubicBezTo>
                  <a:cubicBezTo>
                    <a:pt x="521" y="0"/>
                    <a:pt x="335" y="19"/>
                    <a:pt x="222" y="87"/>
                  </a:cubicBezTo>
                  <a:cubicBezTo>
                    <a:pt x="168" y="119"/>
                    <a:pt x="0" y="234"/>
                    <a:pt x="0" y="234"/>
                  </a:cubicBezTo>
                  <a:close/>
                </a:path>
              </a:pathLst>
            </a:custGeom>
            <a:solidFill>
              <a:srgbClr val="B67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Freeform 51">
              <a:extLst>
                <a:ext uri="{FF2B5EF4-FFF2-40B4-BE49-F238E27FC236}">
                  <a16:creationId xmlns="" xmlns:a16="http://schemas.microsoft.com/office/drawing/2014/main" id="{D6B97935-6D68-4840-BCE4-BDF416266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621338"/>
              <a:ext cx="636588" cy="242887"/>
            </a:xfrm>
            <a:custGeom>
              <a:avLst/>
              <a:gdLst>
                <a:gd name="T0" fmla="*/ 411 w 411"/>
                <a:gd name="T1" fmla="*/ 106 h 156"/>
                <a:gd name="T2" fmla="*/ 357 w 411"/>
                <a:gd name="T3" fmla="*/ 123 h 156"/>
                <a:gd name="T4" fmla="*/ 148 w 411"/>
                <a:gd name="T5" fmla="*/ 140 h 156"/>
                <a:gd name="T6" fmla="*/ 26 w 411"/>
                <a:gd name="T7" fmla="*/ 131 h 156"/>
                <a:gd name="T8" fmla="*/ 78 w 411"/>
                <a:gd name="T9" fmla="*/ 40 h 156"/>
                <a:gd name="T10" fmla="*/ 268 w 411"/>
                <a:gd name="T11" fmla="*/ 20 h 156"/>
                <a:gd name="T12" fmla="*/ 338 w 411"/>
                <a:gd name="T13" fmla="*/ 14 h 156"/>
                <a:gd name="T14" fmla="*/ 389 w 411"/>
                <a:gd name="T15" fmla="*/ 0 h 156"/>
                <a:gd name="T16" fmla="*/ 411 w 411"/>
                <a:gd name="T17" fmla="*/ 10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156">
                  <a:moveTo>
                    <a:pt x="411" y="106"/>
                  </a:moveTo>
                  <a:cubicBezTo>
                    <a:pt x="391" y="113"/>
                    <a:pt x="370" y="119"/>
                    <a:pt x="357" y="123"/>
                  </a:cubicBezTo>
                  <a:cubicBezTo>
                    <a:pt x="338" y="129"/>
                    <a:pt x="181" y="134"/>
                    <a:pt x="148" y="140"/>
                  </a:cubicBezTo>
                  <a:cubicBezTo>
                    <a:pt x="116" y="146"/>
                    <a:pt x="52" y="156"/>
                    <a:pt x="26" y="131"/>
                  </a:cubicBezTo>
                  <a:cubicBezTo>
                    <a:pt x="0" y="107"/>
                    <a:pt x="42" y="53"/>
                    <a:pt x="78" y="40"/>
                  </a:cubicBezTo>
                  <a:cubicBezTo>
                    <a:pt x="114" y="26"/>
                    <a:pt x="245" y="22"/>
                    <a:pt x="268" y="20"/>
                  </a:cubicBezTo>
                  <a:cubicBezTo>
                    <a:pt x="292" y="17"/>
                    <a:pt x="323" y="9"/>
                    <a:pt x="338" y="14"/>
                  </a:cubicBezTo>
                  <a:cubicBezTo>
                    <a:pt x="342" y="15"/>
                    <a:pt x="363" y="9"/>
                    <a:pt x="389" y="0"/>
                  </a:cubicBezTo>
                  <a:cubicBezTo>
                    <a:pt x="390" y="16"/>
                    <a:pt x="411" y="106"/>
                    <a:pt x="411" y="106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52">
              <a:extLst>
                <a:ext uri="{FF2B5EF4-FFF2-40B4-BE49-F238E27FC236}">
                  <a16:creationId xmlns="" xmlns:a16="http://schemas.microsoft.com/office/drawing/2014/main" id="{4C0A9068-52ED-48ED-A804-5FD7DD502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050" y="5599113"/>
              <a:ext cx="458788" cy="163512"/>
            </a:xfrm>
            <a:custGeom>
              <a:avLst/>
              <a:gdLst>
                <a:gd name="T0" fmla="*/ 0 w 296"/>
                <a:gd name="T1" fmla="*/ 106 h 106"/>
                <a:gd name="T2" fmla="*/ 296 w 296"/>
                <a:gd name="T3" fmla="*/ 18 h 106"/>
                <a:gd name="T4" fmla="*/ 237 w 296"/>
                <a:gd name="T5" fmla="*/ 0 h 106"/>
                <a:gd name="T6" fmla="*/ 0 w 296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" h="106">
                  <a:moveTo>
                    <a:pt x="0" y="106"/>
                  </a:moveTo>
                  <a:cubicBezTo>
                    <a:pt x="296" y="18"/>
                    <a:pt x="296" y="18"/>
                    <a:pt x="296" y="18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0"/>
                    <a:pt x="1" y="86"/>
                    <a:pt x="0" y="106"/>
                  </a:cubicBezTo>
                  <a:close/>
                </a:path>
              </a:pathLst>
            </a:custGeom>
            <a:solidFill>
              <a:srgbClr val="F9A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53">
              <a:extLst>
                <a:ext uri="{FF2B5EF4-FFF2-40B4-BE49-F238E27FC236}">
                  <a16:creationId xmlns="" xmlns:a16="http://schemas.microsoft.com/office/drawing/2014/main" id="{C17D8456-BF37-4442-9E28-4EEDAF2AC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050" y="5695950"/>
              <a:ext cx="214313" cy="87312"/>
            </a:xfrm>
            <a:custGeom>
              <a:avLst/>
              <a:gdLst>
                <a:gd name="T0" fmla="*/ 0 w 135"/>
                <a:gd name="T1" fmla="*/ 42 h 55"/>
                <a:gd name="T2" fmla="*/ 135 w 135"/>
                <a:gd name="T3" fmla="*/ 0 h 55"/>
                <a:gd name="T4" fmla="*/ 42 w 135"/>
                <a:gd name="T5" fmla="*/ 55 h 55"/>
                <a:gd name="T6" fmla="*/ 0 w 135"/>
                <a:gd name="T7" fmla="*/ 4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55">
                  <a:moveTo>
                    <a:pt x="0" y="42"/>
                  </a:moveTo>
                  <a:lnTo>
                    <a:pt x="135" y="0"/>
                  </a:lnTo>
                  <a:lnTo>
                    <a:pt x="42" y="55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B67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54">
              <a:extLst>
                <a:ext uri="{FF2B5EF4-FFF2-40B4-BE49-F238E27FC236}">
                  <a16:creationId xmlns="" xmlns:a16="http://schemas.microsoft.com/office/drawing/2014/main" id="{B48EA913-2F9A-49B7-8BBA-04DA94B4C2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888" y="5210175"/>
              <a:ext cx="11113" cy="4762"/>
            </a:xfrm>
            <a:custGeom>
              <a:avLst/>
              <a:gdLst>
                <a:gd name="T0" fmla="*/ 7 w 7"/>
                <a:gd name="T1" fmla="*/ 3 h 3"/>
                <a:gd name="T2" fmla="*/ 0 w 7"/>
                <a:gd name="T3" fmla="*/ 0 h 3"/>
                <a:gd name="T4" fmla="*/ 7 w 7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3"/>
                  </a:moveTo>
                  <a:cubicBezTo>
                    <a:pt x="6" y="3"/>
                    <a:pt x="4" y="2"/>
                    <a:pt x="0" y="0"/>
                  </a:cubicBezTo>
                  <a:cubicBezTo>
                    <a:pt x="3" y="1"/>
                    <a:pt x="5" y="2"/>
                    <a:pt x="7" y="3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Freeform 55">
              <a:extLst>
                <a:ext uri="{FF2B5EF4-FFF2-40B4-BE49-F238E27FC236}">
                  <a16:creationId xmlns="" xmlns:a16="http://schemas.microsoft.com/office/drawing/2014/main" id="{7455A130-BD1D-482C-955A-926FA1740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635625"/>
              <a:ext cx="552450" cy="228600"/>
            </a:xfrm>
            <a:custGeom>
              <a:avLst/>
              <a:gdLst>
                <a:gd name="T0" fmla="*/ 357 w 357"/>
                <a:gd name="T1" fmla="*/ 114 h 147"/>
                <a:gd name="T2" fmla="*/ 148 w 357"/>
                <a:gd name="T3" fmla="*/ 131 h 147"/>
                <a:gd name="T4" fmla="*/ 26 w 357"/>
                <a:gd name="T5" fmla="*/ 122 h 147"/>
                <a:gd name="T6" fmla="*/ 78 w 357"/>
                <a:gd name="T7" fmla="*/ 31 h 147"/>
                <a:gd name="T8" fmla="*/ 268 w 357"/>
                <a:gd name="T9" fmla="*/ 11 h 147"/>
                <a:gd name="T10" fmla="*/ 338 w 357"/>
                <a:gd name="T11" fmla="*/ 5 h 147"/>
                <a:gd name="T12" fmla="*/ 357 w 357"/>
                <a:gd name="T13" fmla="*/ 11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147">
                  <a:moveTo>
                    <a:pt x="357" y="114"/>
                  </a:moveTo>
                  <a:cubicBezTo>
                    <a:pt x="338" y="120"/>
                    <a:pt x="181" y="125"/>
                    <a:pt x="148" y="131"/>
                  </a:cubicBezTo>
                  <a:cubicBezTo>
                    <a:pt x="116" y="137"/>
                    <a:pt x="52" y="147"/>
                    <a:pt x="26" y="122"/>
                  </a:cubicBezTo>
                  <a:cubicBezTo>
                    <a:pt x="0" y="98"/>
                    <a:pt x="42" y="44"/>
                    <a:pt x="78" y="31"/>
                  </a:cubicBezTo>
                  <a:cubicBezTo>
                    <a:pt x="114" y="17"/>
                    <a:pt x="245" y="13"/>
                    <a:pt x="268" y="11"/>
                  </a:cubicBezTo>
                  <a:cubicBezTo>
                    <a:pt x="292" y="8"/>
                    <a:pt x="323" y="0"/>
                    <a:pt x="338" y="5"/>
                  </a:cubicBezTo>
                  <a:cubicBezTo>
                    <a:pt x="338" y="5"/>
                    <a:pt x="298" y="65"/>
                    <a:pt x="357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56">
              <a:extLst>
                <a:ext uri="{FF2B5EF4-FFF2-40B4-BE49-F238E27FC236}">
                  <a16:creationId xmlns="" xmlns:a16="http://schemas.microsoft.com/office/drawing/2014/main" id="{78105F29-AB3B-48FD-90C6-B2F84BDF5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388" y="4754563"/>
              <a:ext cx="912813" cy="563562"/>
            </a:xfrm>
            <a:custGeom>
              <a:avLst/>
              <a:gdLst>
                <a:gd name="T0" fmla="*/ 46 w 589"/>
                <a:gd name="T1" fmla="*/ 272 h 364"/>
                <a:gd name="T2" fmla="*/ 0 w 589"/>
                <a:gd name="T3" fmla="*/ 13 h 364"/>
                <a:gd name="T4" fmla="*/ 589 w 589"/>
                <a:gd name="T5" fmla="*/ 0 h 364"/>
                <a:gd name="T6" fmla="*/ 551 w 589"/>
                <a:gd name="T7" fmla="*/ 255 h 364"/>
                <a:gd name="T8" fmla="*/ 299 w 589"/>
                <a:gd name="T9" fmla="*/ 364 h 364"/>
                <a:gd name="T10" fmla="*/ 46 w 589"/>
                <a:gd name="T11" fmla="*/ 272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364">
                  <a:moveTo>
                    <a:pt x="46" y="272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589" y="0"/>
                    <a:pt x="589" y="0"/>
                    <a:pt x="589" y="0"/>
                  </a:cubicBezTo>
                  <a:cubicBezTo>
                    <a:pt x="551" y="255"/>
                    <a:pt x="551" y="255"/>
                    <a:pt x="551" y="255"/>
                  </a:cubicBezTo>
                  <a:cubicBezTo>
                    <a:pt x="551" y="255"/>
                    <a:pt x="363" y="323"/>
                    <a:pt x="299" y="364"/>
                  </a:cubicBezTo>
                  <a:cubicBezTo>
                    <a:pt x="299" y="364"/>
                    <a:pt x="138" y="297"/>
                    <a:pt x="46" y="27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Oval 57">
              <a:extLst>
                <a:ext uri="{FF2B5EF4-FFF2-40B4-BE49-F238E27FC236}">
                  <a16:creationId xmlns="" xmlns:a16="http://schemas.microsoft.com/office/drawing/2014/main" id="{7F0BA5EA-6182-47F0-8E71-93C2D4153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1725" y="4957763"/>
              <a:ext cx="103188" cy="1190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58">
              <a:extLst>
                <a:ext uri="{FF2B5EF4-FFF2-40B4-BE49-F238E27FC236}">
                  <a16:creationId xmlns="" xmlns:a16="http://schemas.microsoft.com/office/drawing/2014/main" id="{F0D8FB22-0F14-4659-A292-F401668CA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3827463"/>
              <a:ext cx="454025" cy="571500"/>
            </a:xfrm>
            <a:custGeom>
              <a:avLst/>
              <a:gdLst>
                <a:gd name="T0" fmla="*/ 229 w 293"/>
                <a:gd name="T1" fmla="*/ 130 h 369"/>
                <a:gd name="T2" fmla="*/ 229 w 293"/>
                <a:gd name="T3" fmla="*/ 129 h 369"/>
                <a:gd name="T4" fmla="*/ 226 w 293"/>
                <a:gd name="T5" fmla="*/ 37 h 369"/>
                <a:gd name="T6" fmla="*/ 86 w 293"/>
                <a:gd name="T7" fmla="*/ 28 h 369"/>
                <a:gd name="T8" fmla="*/ 74 w 293"/>
                <a:gd name="T9" fmla="*/ 133 h 369"/>
                <a:gd name="T10" fmla="*/ 0 w 293"/>
                <a:gd name="T11" fmla="*/ 158 h 369"/>
                <a:gd name="T12" fmla="*/ 169 w 293"/>
                <a:gd name="T13" fmla="*/ 342 h 369"/>
                <a:gd name="T14" fmla="*/ 293 w 293"/>
                <a:gd name="T15" fmla="*/ 150 h 369"/>
                <a:gd name="T16" fmla="*/ 229 w 293"/>
                <a:gd name="T17" fmla="*/ 13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" h="369">
                  <a:moveTo>
                    <a:pt x="229" y="130"/>
                  </a:moveTo>
                  <a:cubicBezTo>
                    <a:pt x="229" y="130"/>
                    <a:pt x="229" y="129"/>
                    <a:pt x="229" y="129"/>
                  </a:cubicBezTo>
                  <a:cubicBezTo>
                    <a:pt x="222" y="114"/>
                    <a:pt x="226" y="37"/>
                    <a:pt x="226" y="37"/>
                  </a:cubicBezTo>
                  <a:cubicBezTo>
                    <a:pt x="226" y="37"/>
                    <a:pt x="82" y="0"/>
                    <a:pt x="86" y="28"/>
                  </a:cubicBezTo>
                  <a:cubicBezTo>
                    <a:pt x="90" y="56"/>
                    <a:pt x="74" y="133"/>
                    <a:pt x="74" y="13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79" y="369"/>
                    <a:pt x="169" y="342"/>
                  </a:cubicBezTo>
                  <a:cubicBezTo>
                    <a:pt x="259" y="314"/>
                    <a:pt x="293" y="150"/>
                    <a:pt x="293" y="150"/>
                  </a:cubicBezTo>
                  <a:lnTo>
                    <a:pt x="229" y="130"/>
                  </a:ln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59">
              <a:extLst>
                <a:ext uri="{FF2B5EF4-FFF2-40B4-BE49-F238E27FC236}">
                  <a16:creationId xmlns="" xmlns:a16="http://schemas.microsoft.com/office/drawing/2014/main" id="{27F719D8-3959-4731-B715-527AEBAAA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925" y="3914775"/>
              <a:ext cx="206375" cy="92075"/>
            </a:xfrm>
            <a:custGeom>
              <a:avLst/>
              <a:gdLst>
                <a:gd name="T0" fmla="*/ 0 w 133"/>
                <a:gd name="T1" fmla="*/ 3 h 59"/>
                <a:gd name="T2" fmla="*/ 63 w 133"/>
                <a:gd name="T3" fmla="*/ 32 h 59"/>
                <a:gd name="T4" fmla="*/ 133 w 133"/>
                <a:gd name="T5" fmla="*/ 0 h 59"/>
                <a:gd name="T6" fmla="*/ 63 w 133"/>
                <a:gd name="T7" fmla="*/ 52 h 59"/>
                <a:gd name="T8" fmla="*/ 0 w 133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59">
                  <a:moveTo>
                    <a:pt x="0" y="3"/>
                  </a:moveTo>
                  <a:cubicBezTo>
                    <a:pt x="0" y="3"/>
                    <a:pt x="22" y="32"/>
                    <a:pt x="63" y="32"/>
                  </a:cubicBezTo>
                  <a:cubicBezTo>
                    <a:pt x="89" y="32"/>
                    <a:pt x="107" y="26"/>
                    <a:pt x="133" y="0"/>
                  </a:cubicBezTo>
                  <a:cubicBezTo>
                    <a:pt x="133" y="0"/>
                    <a:pt x="123" y="48"/>
                    <a:pt x="63" y="52"/>
                  </a:cubicBezTo>
                  <a:cubicBezTo>
                    <a:pt x="63" y="52"/>
                    <a:pt x="20" y="59"/>
                    <a:pt x="0" y="3"/>
                  </a:cubicBezTo>
                  <a:close/>
                </a:path>
              </a:pathLst>
            </a:custGeom>
            <a:solidFill>
              <a:srgbClr val="A77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="" xmlns:a16="http://schemas.microsoft.com/office/drawing/2014/main" id="{C21F93F2-160F-4F64-9555-39480CFAA37F}"/>
              </a:ext>
            </a:extLst>
          </p:cNvPr>
          <p:cNvGrpSpPr/>
          <p:nvPr/>
        </p:nvGrpSpPr>
        <p:grpSpPr>
          <a:xfrm>
            <a:off x="127793" y="2559050"/>
            <a:ext cx="2143126" cy="3427411"/>
            <a:chOff x="127793" y="2559050"/>
            <a:chExt cx="2143126" cy="3427411"/>
          </a:xfrm>
        </p:grpSpPr>
        <p:sp>
          <p:nvSpPr>
            <p:cNvPr id="63" name="Freeform 60">
              <a:extLst>
                <a:ext uri="{FF2B5EF4-FFF2-40B4-BE49-F238E27FC236}">
                  <a16:creationId xmlns="" xmlns:a16="http://schemas.microsoft.com/office/drawing/2014/main" id="{DE0835B5-90A3-4AF9-BD2F-089ADFB6A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93" y="2559050"/>
              <a:ext cx="1592263" cy="3287712"/>
            </a:xfrm>
            <a:custGeom>
              <a:avLst/>
              <a:gdLst>
                <a:gd name="T0" fmla="*/ 219 w 1028"/>
                <a:gd name="T1" fmla="*/ 31 h 2122"/>
                <a:gd name="T2" fmla="*/ 347 w 1028"/>
                <a:gd name="T3" fmla="*/ 205 h 2122"/>
                <a:gd name="T4" fmla="*/ 594 w 1028"/>
                <a:gd name="T5" fmla="*/ 373 h 2122"/>
                <a:gd name="T6" fmla="*/ 816 w 1028"/>
                <a:gd name="T7" fmla="*/ 885 h 2122"/>
                <a:gd name="T8" fmla="*/ 871 w 1028"/>
                <a:gd name="T9" fmla="*/ 1426 h 2122"/>
                <a:gd name="T10" fmla="*/ 712 w 1028"/>
                <a:gd name="T11" fmla="*/ 1967 h 2122"/>
                <a:gd name="T12" fmla="*/ 356 w 1028"/>
                <a:gd name="T13" fmla="*/ 1464 h 2122"/>
                <a:gd name="T14" fmla="*/ 408 w 1028"/>
                <a:gd name="T15" fmla="*/ 1044 h 2122"/>
                <a:gd name="T16" fmla="*/ 271 w 1028"/>
                <a:gd name="T17" fmla="*/ 567 h 2122"/>
                <a:gd name="T18" fmla="*/ 219 w 1028"/>
                <a:gd name="T19" fmla="*/ 31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8" h="2122">
                  <a:moveTo>
                    <a:pt x="219" y="31"/>
                  </a:moveTo>
                  <a:cubicBezTo>
                    <a:pt x="283" y="0"/>
                    <a:pt x="347" y="205"/>
                    <a:pt x="347" y="205"/>
                  </a:cubicBezTo>
                  <a:cubicBezTo>
                    <a:pt x="456" y="349"/>
                    <a:pt x="609" y="157"/>
                    <a:pt x="594" y="373"/>
                  </a:cubicBezTo>
                  <a:cubicBezTo>
                    <a:pt x="568" y="750"/>
                    <a:pt x="1028" y="491"/>
                    <a:pt x="816" y="885"/>
                  </a:cubicBezTo>
                  <a:cubicBezTo>
                    <a:pt x="603" y="1279"/>
                    <a:pt x="1003" y="1108"/>
                    <a:pt x="871" y="1426"/>
                  </a:cubicBezTo>
                  <a:cubicBezTo>
                    <a:pt x="739" y="1743"/>
                    <a:pt x="910" y="2122"/>
                    <a:pt x="712" y="1967"/>
                  </a:cubicBezTo>
                  <a:cubicBezTo>
                    <a:pt x="712" y="1967"/>
                    <a:pt x="537" y="1583"/>
                    <a:pt x="356" y="1464"/>
                  </a:cubicBezTo>
                  <a:cubicBezTo>
                    <a:pt x="176" y="1346"/>
                    <a:pt x="465" y="1205"/>
                    <a:pt x="408" y="1044"/>
                  </a:cubicBezTo>
                  <a:cubicBezTo>
                    <a:pt x="326" y="810"/>
                    <a:pt x="129" y="819"/>
                    <a:pt x="271" y="567"/>
                  </a:cubicBezTo>
                  <a:cubicBezTo>
                    <a:pt x="413" y="316"/>
                    <a:pt x="0" y="135"/>
                    <a:pt x="219" y="31"/>
                  </a:cubicBez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4" name="Freeform 61">
              <a:extLst>
                <a:ext uri="{FF2B5EF4-FFF2-40B4-BE49-F238E27FC236}">
                  <a16:creationId xmlns="" xmlns:a16="http://schemas.microsoft.com/office/drawing/2014/main" id="{2C1A89A8-4D89-49E9-B1E3-6E68ED1CD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968" y="3222625"/>
              <a:ext cx="574675" cy="2159000"/>
            </a:xfrm>
            <a:custGeom>
              <a:avLst/>
              <a:gdLst>
                <a:gd name="T0" fmla="*/ 363 w 371"/>
                <a:gd name="T1" fmla="*/ 1394 h 1394"/>
                <a:gd name="T2" fmla="*/ 170 w 371"/>
                <a:gd name="T3" fmla="*/ 660 h 1394"/>
                <a:gd name="T4" fmla="*/ 95 w 371"/>
                <a:gd name="T5" fmla="*/ 431 h 1394"/>
                <a:gd name="T6" fmla="*/ 51 w 371"/>
                <a:gd name="T7" fmla="*/ 257 h 1394"/>
                <a:gd name="T8" fmla="*/ 0 w 371"/>
                <a:gd name="T9" fmla="*/ 11 h 1394"/>
                <a:gd name="T10" fmla="*/ 10 w 371"/>
                <a:gd name="T11" fmla="*/ 0 h 1394"/>
                <a:gd name="T12" fmla="*/ 65 w 371"/>
                <a:gd name="T13" fmla="*/ 259 h 1394"/>
                <a:gd name="T14" fmla="*/ 107 w 371"/>
                <a:gd name="T15" fmla="*/ 422 h 1394"/>
                <a:gd name="T16" fmla="*/ 184 w 371"/>
                <a:gd name="T17" fmla="*/ 660 h 1394"/>
                <a:gd name="T18" fmla="*/ 371 w 371"/>
                <a:gd name="T19" fmla="*/ 1383 h 1394"/>
                <a:gd name="T20" fmla="*/ 363 w 371"/>
                <a:gd name="T21" fmla="*/ 1394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1" h="1394">
                  <a:moveTo>
                    <a:pt x="363" y="1394"/>
                  </a:moveTo>
                  <a:cubicBezTo>
                    <a:pt x="277" y="1334"/>
                    <a:pt x="176" y="912"/>
                    <a:pt x="170" y="660"/>
                  </a:cubicBezTo>
                  <a:cubicBezTo>
                    <a:pt x="167" y="532"/>
                    <a:pt x="129" y="478"/>
                    <a:pt x="95" y="431"/>
                  </a:cubicBezTo>
                  <a:cubicBezTo>
                    <a:pt x="63" y="385"/>
                    <a:pt x="35" y="346"/>
                    <a:pt x="51" y="257"/>
                  </a:cubicBezTo>
                  <a:cubicBezTo>
                    <a:pt x="82" y="85"/>
                    <a:pt x="1" y="11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3"/>
                    <a:pt x="98" y="79"/>
                    <a:pt x="65" y="259"/>
                  </a:cubicBezTo>
                  <a:cubicBezTo>
                    <a:pt x="50" y="343"/>
                    <a:pt x="75" y="378"/>
                    <a:pt x="107" y="422"/>
                  </a:cubicBezTo>
                  <a:cubicBezTo>
                    <a:pt x="140" y="469"/>
                    <a:pt x="181" y="527"/>
                    <a:pt x="184" y="660"/>
                  </a:cubicBezTo>
                  <a:cubicBezTo>
                    <a:pt x="190" y="930"/>
                    <a:pt x="294" y="1328"/>
                    <a:pt x="371" y="1383"/>
                  </a:cubicBezTo>
                  <a:lnTo>
                    <a:pt x="363" y="1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="" xmlns:a16="http://schemas.microsoft.com/office/drawing/2014/main" id="{C4AE38DD-B210-4E42-890A-D98205E19C11}"/>
                </a:ext>
              </a:extLst>
            </p:cNvPr>
            <p:cNvGrpSpPr/>
            <p:nvPr/>
          </p:nvGrpSpPr>
          <p:grpSpPr>
            <a:xfrm>
              <a:off x="1186656" y="4106862"/>
              <a:ext cx="1084263" cy="1450975"/>
              <a:chOff x="1186656" y="4106862"/>
              <a:chExt cx="1084263" cy="1450975"/>
            </a:xfrm>
          </p:grpSpPr>
          <p:sp>
            <p:nvSpPr>
              <p:cNvPr id="65" name="Freeform 62">
                <a:extLst>
                  <a:ext uri="{FF2B5EF4-FFF2-40B4-BE49-F238E27FC236}">
                    <a16:creationId xmlns="" xmlns:a16="http://schemas.microsoft.com/office/drawing/2014/main" id="{97E53D62-AA6D-441B-8161-46F411FEE7C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6656" y="4106862"/>
                <a:ext cx="1084263" cy="1325562"/>
              </a:xfrm>
              <a:custGeom>
                <a:avLst/>
                <a:gdLst>
                  <a:gd name="T0" fmla="*/ 124 w 700"/>
                  <a:gd name="T1" fmla="*/ 855 h 856"/>
                  <a:gd name="T2" fmla="*/ 87 w 700"/>
                  <a:gd name="T3" fmla="*/ 851 h 856"/>
                  <a:gd name="T4" fmla="*/ 23 w 700"/>
                  <a:gd name="T5" fmla="*/ 799 h 856"/>
                  <a:gd name="T6" fmla="*/ 97 w 700"/>
                  <a:gd name="T7" fmla="*/ 572 h 856"/>
                  <a:gd name="T8" fmla="*/ 163 w 700"/>
                  <a:gd name="T9" fmla="*/ 358 h 856"/>
                  <a:gd name="T10" fmla="*/ 158 w 700"/>
                  <a:gd name="T11" fmla="*/ 302 h 856"/>
                  <a:gd name="T12" fmla="*/ 169 w 700"/>
                  <a:gd name="T13" fmla="*/ 194 h 856"/>
                  <a:gd name="T14" fmla="*/ 289 w 700"/>
                  <a:gd name="T15" fmla="*/ 163 h 856"/>
                  <a:gd name="T16" fmla="*/ 485 w 700"/>
                  <a:gd name="T17" fmla="*/ 77 h 856"/>
                  <a:gd name="T18" fmla="*/ 533 w 700"/>
                  <a:gd name="T19" fmla="*/ 36 h 856"/>
                  <a:gd name="T20" fmla="*/ 533 w 700"/>
                  <a:gd name="T21" fmla="*/ 36 h 856"/>
                  <a:gd name="T22" fmla="*/ 677 w 700"/>
                  <a:gd name="T23" fmla="*/ 25 h 856"/>
                  <a:gd name="T24" fmla="*/ 679 w 700"/>
                  <a:gd name="T25" fmla="*/ 103 h 856"/>
                  <a:gd name="T26" fmla="*/ 616 w 700"/>
                  <a:gd name="T27" fmla="*/ 188 h 856"/>
                  <a:gd name="T28" fmla="*/ 581 w 700"/>
                  <a:gd name="T29" fmla="*/ 268 h 856"/>
                  <a:gd name="T30" fmla="*/ 588 w 700"/>
                  <a:gd name="T31" fmla="*/ 293 h 856"/>
                  <a:gd name="T32" fmla="*/ 523 w 700"/>
                  <a:gd name="T33" fmla="*/ 469 h 856"/>
                  <a:gd name="T34" fmla="*/ 463 w 700"/>
                  <a:gd name="T35" fmla="*/ 493 h 856"/>
                  <a:gd name="T36" fmla="*/ 298 w 700"/>
                  <a:gd name="T37" fmla="*/ 643 h 856"/>
                  <a:gd name="T38" fmla="*/ 272 w 700"/>
                  <a:gd name="T39" fmla="*/ 700 h 856"/>
                  <a:gd name="T40" fmla="*/ 124 w 700"/>
                  <a:gd name="T41" fmla="*/ 855 h 856"/>
                  <a:gd name="T42" fmla="*/ 540 w 700"/>
                  <a:gd name="T43" fmla="*/ 49 h 856"/>
                  <a:gd name="T44" fmla="*/ 496 w 700"/>
                  <a:gd name="T45" fmla="*/ 87 h 856"/>
                  <a:gd name="T46" fmla="*/ 289 w 700"/>
                  <a:gd name="T47" fmla="*/ 178 h 856"/>
                  <a:gd name="T48" fmla="*/ 180 w 700"/>
                  <a:gd name="T49" fmla="*/ 203 h 856"/>
                  <a:gd name="T50" fmla="*/ 172 w 700"/>
                  <a:gd name="T51" fmla="*/ 300 h 856"/>
                  <a:gd name="T52" fmla="*/ 177 w 700"/>
                  <a:gd name="T53" fmla="*/ 358 h 856"/>
                  <a:gd name="T54" fmla="*/ 108 w 700"/>
                  <a:gd name="T55" fmla="*/ 582 h 856"/>
                  <a:gd name="T56" fmla="*/ 36 w 700"/>
                  <a:gd name="T57" fmla="*/ 794 h 856"/>
                  <a:gd name="T58" fmla="*/ 90 w 700"/>
                  <a:gd name="T59" fmla="*/ 837 h 856"/>
                  <a:gd name="T60" fmla="*/ 259 w 700"/>
                  <a:gd name="T61" fmla="*/ 694 h 856"/>
                  <a:gd name="T62" fmla="*/ 285 w 700"/>
                  <a:gd name="T63" fmla="*/ 637 h 856"/>
                  <a:gd name="T64" fmla="*/ 458 w 700"/>
                  <a:gd name="T65" fmla="*/ 480 h 856"/>
                  <a:gd name="T66" fmla="*/ 517 w 700"/>
                  <a:gd name="T67" fmla="*/ 456 h 856"/>
                  <a:gd name="T68" fmla="*/ 575 w 700"/>
                  <a:gd name="T69" fmla="*/ 297 h 856"/>
                  <a:gd name="T70" fmla="*/ 568 w 700"/>
                  <a:gd name="T71" fmla="*/ 272 h 856"/>
                  <a:gd name="T72" fmla="*/ 606 w 700"/>
                  <a:gd name="T73" fmla="*/ 178 h 856"/>
                  <a:gd name="T74" fmla="*/ 666 w 700"/>
                  <a:gd name="T75" fmla="*/ 97 h 856"/>
                  <a:gd name="T76" fmla="*/ 667 w 700"/>
                  <a:gd name="T77" fmla="*/ 36 h 856"/>
                  <a:gd name="T78" fmla="*/ 540 w 700"/>
                  <a:gd name="T79" fmla="*/ 49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00" h="856">
                    <a:moveTo>
                      <a:pt x="124" y="855"/>
                    </a:moveTo>
                    <a:cubicBezTo>
                      <a:pt x="113" y="855"/>
                      <a:pt x="101" y="853"/>
                      <a:pt x="87" y="851"/>
                    </a:cubicBezTo>
                    <a:cubicBezTo>
                      <a:pt x="54" y="844"/>
                      <a:pt x="33" y="826"/>
                      <a:pt x="23" y="799"/>
                    </a:cubicBezTo>
                    <a:cubicBezTo>
                      <a:pt x="0" y="732"/>
                      <a:pt x="53" y="624"/>
                      <a:pt x="97" y="572"/>
                    </a:cubicBezTo>
                    <a:cubicBezTo>
                      <a:pt x="98" y="572"/>
                      <a:pt x="171" y="482"/>
                      <a:pt x="163" y="358"/>
                    </a:cubicBezTo>
                    <a:cubicBezTo>
                      <a:pt x="162" y="338"/>
                      <a:pt x="160" y="318"/>
                      <a:pt x="158" y="302"/>
                    </a:cubicBezTo>
                    <a:cubicBezTo>
                      <a:pt x="152" y="253"/>
                      <a:pt x="148" y="217"/>
                      <a:pt x="169" y="194"/>
                    </a:cubicBezTo>
                    <a:cubicBezTo>
                      <a:pt x="188" y="173"/>
                      <a:pt x="224" y="164"/>
                      <a:pt x="289" y="163"/>
                    </a:cubicBezTo>
                    <a:cubicBezTo>
                      <a:pt x="404" y="163"/>
                      <a:pt x="449" y="115"/>
                      <a:pt x="485" y="77"/>
                    </a:cubicBezTo>
                    <a:cubicBezTo>
                      <a:pt x="501" y="61"/>
                      <a:pt x="515" y="46"/>
                      <a:pt x="533" y="36"/>
                    </a:cubicBezTo>
                    <a:cubicBezTo>
                      <a:pt x="533" y="36"/>
                      <a:pt x="533" y="36"/>
                      <a:pt x="533" y="36"/>
                    </a:cubicBezTo>
                    <a:cubicBezTo>
                      <a:pt x="590" y="5"/>
                      <a:pt x="651" y="0"/>
                      <a:pt x="677" y="25"/>
                    </a:cubicBezTo>
                    <a:cubicBezTo>
                      <a:pt x="689" y="37"/>
                      <a:pt x="700" y="60"/>
                      <a:pt x="679" y="103"/>
                    </a:cubicBezTo>
                    <a:cubicBezTo>
                      <a:pt x="660" y="143"/>
                      <a:pt x="636" y="168"/>
                      <a:pt x="616" y="188"/>
                    </a:cubicBezTo>
                    <a:cubicBezTo>
                      <a:pt x="590" y="215"/>
                      <a:pt x="572" y="233"/>
                      <a:pt x="581" y="268"/>
                    </a:cubicBezTo>
                    <a:cubicBezTo>
                      <a:pt x="584" y="276"/>
                      <a:pt x="586" y="285"/>
                      <a:pt x="588" y="293"/>
                    </a:cubicBezTo>
                    <a:cubicBezTo>
                      <a:pt x="606" y="354"/>
                      <a:pt x="626" y="422"/>
                      <a:pt x="523" y="469"/>
                    </a:cubicBezTo>
                    <a:cubicBezTo>
                      <a:pt x="501" y="479"/>
                      <a:pt x="481" y="486"/>
                      <a:pt x="463" y="493"/>
                    </a:cubicBezTo>
                    <a:cubicBezTo>
                      <a:pt x="391" y="522"/>
                      <a:pt x="347" y="539"/>
                      <a:pt x="298" y="643"/>
                    </a:cubicBezTo>
                    <a:cubicBezTo>
                      <a:pt x="289" y="663"/>
                      <a:pt x="280" y="682"/>
                      <a:pt x="272" y="700"/>
                    </a:cubicBezTo>
                    <a:cubicBezTo>
                      <a:pt x="233" y="788"/>
                      <a:pt x="204" y="855"/>
                      <a:pt x="124" y="855"/>
                    </a:cubicBezTo>
                    <a:close/>
                    <a:moveTo>
                      <a:pt x="540" y="49"/>
                    </a:moveTo>
                    <a:cubicBezTo>
                      <a:pt x="524" y="57"/>
                      <a:pt x="511" y="71"/>
                      <a:pt x="496" y="87"/>
                    </a:cubicBezTo>
                    <a:cubicBezTo>
                      <a:pt x="457" y="127"/>
                      <a:pt x="410" y="177"/>
                      <a:pt x="289" y="178"/>
                    </a:cubicBezTo>
                    <a:cubicBezTo>
                      <a:pt x="229" y="178"/>
                      <a:pt x="195" y="186"/>
                      <a:pt x="180" y="203"/>
                    </a:cubicBezTo>
                    <a:cubicBezTo>
                      <a:pt x="163" y="222"/>
                      <a:pt x="167" y="255"/>
                      <a:pt x="172" y="300"/>
                    </a:cubicBezTo>
                    <a:cubicBezTo>
                      <a:pt x="174" y="317"/>
                      <a:pt x="176" y="336"/>
                      <a:pt x="177" y="358"/>
                    </a:cubicBezTo>
                    <a:cubicBezTo>
                      <a:pt x="185" y="487"/>
                      <a:pt x="111" y="578"/>
                      <a:pt x="108" y="582"/>
                    </a:cubicBezTo>
                    <a:cubicBezTo>
                      <a:pt x="65" y="633"/>
                      <a:pt x="16" y="735"/>
                      <a:pt x="36" y="794"/>
                    </a:cubicBezTo>
                    <a:cubicBezTo>
                      <a:pt x="44" y="817"/>
                      <a:pt x="62" y="831"/>
                      <a:pt x="90" y="837"/>
                    </a:cubicBezTo>
                    <a:cubicBezTo>
                      <a:pt x="188" y="856"/>
                      <a:pt x="215" y="795"/>
                      <a:pt x="259" y="694"/>
                    </a:cubicBezTo>
                    <a:cubicBezTo>
                      <a:pt x="267" y="676"/>
                      <a:pt x="276" y="657"/>
                      <a:pt x="285" y="637"/>
                    </a:cubicBezTo>
                    <a:cubicBezTo>
                      <a:pt x="337" y="528"/>
                      <a:pt x="385" y="509"/>
                      <a:pt x="458" y="480"/>
                    </a:cubicBezTo>
                    <a:cubicBezTo>
                      <a:pt x="475" y="473"/>
                      <a:pt x="495" y="465"/>
                      <a:pt x="517" y="456"/>
                    </a:cubicBezTo>
                    <a:cubicBezTo>
                      <a:pt x="609" y="414"/>
                      <a:pt x="592" y="358"/>
                      <a:pt x="575" y="297"/>
                    </a:cubicBezTo>
                    <a:cubicBezTo>
                      <a:pt x="572" y="289"/>
                      <a:pt x="570" y="280"/>
                      <a:pt x="568" y="272"/>
                    </a:cubicBezTo>
                    <a:cubicBezTo>
                      <a:pt x="557" y="228"/>
                      <a:pt x="578" y="206"/>
                      <a:pt x="606" y="178"/>
                    </a:cubicBezTo>
                    <a:cubicBezTo>
                      <a:pt x="626" y="157"/>
                      <a:pt x="649" y="134"/>
                      <a:pt x="666" y="97"/>
                    </a:cubicBezTo>
                    <a:cubicBezTo>
                      <a:pt x="676" y="78"/>
                      <a:pt x="683" y="51"/>
                      <a:pt x="667" y="36"/>
                    </a:cubicBezTo>
                    <a:cubicBezTo>
                      <a:pt x="646" y="15"/>
                      <a:pt x="591" y="21"/>
                      <a:pt x="540" y="49"/>
                    </a:cubicBezTo>
                    <a:close/>
                  </a:path>
                </a:pathLst>
              </a:custGeom>
              <a:solidFill>
                <a:srgbClr val="6943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6" name="Freeform 63">
                <a:extLst>
                  <a:ext uri="{FF2B5EF4-FFF2-40B4-BE49-F238E27FC236}">
                    <a16:creationId xmlns="" xmlns:a16="http://schemas.microsoft.com/office/drawing/2014/main" id="{14571E29-F68F-444E-80CF-FBB0AF9CF9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2543" y="4297362"/>
                <a:ext cx="782638" cy="1260475"/>
              </a:xfrm>
              <a:custGeom>
                <a:avLst/>
                <a:gdLst>
                  <a:gd name="T0" fmla="*/ 14 w 505"/>
                  <a:gd name="T1" fmla="*/ 814 h 814"/>
                  <a:gd name="T2" fmla="*/ 0 w 505"/>
                  <a:gd name="T3" fmla="*/ 813 h 814"/>
                  <a:gd name="T4" fmla="*/ 145 w 505"/>
                  <a:gd name="T5" fmla="*/ 393 h 814"/>
                  <a:gd name="T6" fmla="*/ 348 w 505"/>
                  <a:gd name="T7" fmla="*/ 110 h 814"/>
                  <a:gd name="T8" fmla="*/ 503 w 505"/>
                  <a:gd name="T9" fmla="*/ 0 h 814"/>
                  <a:gd name="T10" fmla="*/ 505 w 505"/>
                  <a:gd name="T11" fmla="*/ 14 h 814"/>
                  <a:gd name="T12" fmla="*/ 362 w 505"/>
                  <a:gd name="T13" fmla="*/ 114 h 814"/>
                  <a:gd name="T14" fmla="*/ 153 w 505"/>
                  <a:gd name="T15" fmla="*/ 404 h 814"/>
                  <a:gd name="T16" fmla="*/ 14 w 505"/>
                  <a:gd name="T17" fmla="*/ 814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5" h="814">
                    <a:moveTo>
                      <a:pt x="14" y="814"/>
                    </a:moveTo>
                    <a:cubicBezTo>
                      <a:pt x="0" y="813"/>
                      <a:pt x="0" y="813"/>
                      <a:pt x="0" y="813"/>
                    </a:cubicBezTo>
                    <a:cubicBezTo>
                      <a:pt x="1" y="800"/>
                      <a:pt x="18" y="485"/>
                      <a:pt x="145" y="393"/>
                    </a:cubicBezTo>
                    <a:cubicBezTo>
                      <a:pt x="284" y="291"/>
                      <a:pt x="327" y="183"/>
                      <a:pt x="348" y="110"/>
                    </a:cubicBezTo>
                    <a:cubicBezTo>
                      <a:pt x="373" y="24"/>
                      <a:pt x="498" y="1"/>
                      <a:pt x="503" y="0"/>
                    </a:cubicBezTo>
                    <a:cubicBezTo>
                      <a:pt x="505" y="14"/>
                      <a:pt x="505" y="14"/>
                      <a:pt x="505" y="14"/>
                    </a:cubicBezTo>
                    <a:cubicBezTo>
                      <a:pt x="504" y="14"/>
                      <a:pt x="384" y="36"/>
                      <a:pt x="362" y="114"/>
                    </a:cubicBezTo>
                    <a:cubicBezTo>
                      <a:pt x="340" y="189"/>
                      <a:pt x="296" y="300"/>
                      <a:pt x="153" y="404"/>
                    </a:cubicBezTo>
                    <a:cubicBezTo>
                      <a:pt x="32" y="492"/>
                      <a:pt x="14" y="811"/>
                      <a:pt x="14" y="814"/>
                    </a:cubicBezTo>
                    <a:close/>
                  </a:path>
                </a:pathLst>
              </a:custGeom>
              <a:solidFill>
                <a:srgbClr val="6943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67" name="Freeform 64">
              <a:extLst>
                <a:ext uri="{FF2B5EF4-FFF2-40B4-BE49-F238E27FC236}">
                  <a16:creationId xmlns="" xmlns:a16="http://schemas.microsoft.com/office/drawing/2014/main" id="{F7DEB8D8-AD0A-4738-8E26-88BBABEC0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56" y="3052762"/>
              <a:ext cx="1192213" cy="2546350"/>
            </a:xfrm>
            <a:custGeom>
              <a:avLst/>
              <a:gdLst>
                <a:gd name="T0" fmla="*/ 574 w 769"/>
                <a:gd name="T1" fmla="*/ 31 h 1645"/>
                <a:gd name="T2" fmla="*/ 465 w 769"/>
                <a:gd name="T3" fmla="*/ 301 h 1645"/>
                <a:gd name="T4" fmla="*/ 204 w 769"/>
                <a:gd name="T5" fmla="*/ 678 h 1645"/>
                <a:gd name="T6" fmla="*/ 109 w 769"/>
                <a:gd name="T7" fmla="*/ 1065 h 1645"/>
                <a:gd name="T8" fmla="*/ 237 w 769"/>
                <a:gd name="T9" fmla="*/ 1569 h 1645"/>
                <a:gd name="T10" fmla="*/ 427 w 769"/>
                <a:gd name="T11" fmla="*/ 1098 h 1645"/>
                <a:gd name="T12" fmla="*/ 449 w 769"/>
                <a:gd name="T13" fmla="*/ 893 h 1645"/>
                <a:gd name="T14" fmla="*/ 660 w 769"/>
                <a:gd name="T15" fmla="*/ 436 h 1645"/>
                <a:gd name="T16" fmla="*/ 574 w 769"/>
                <a:gd name="T17" fmla="*/ 31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9" h="1645">
                  <a:moveTo>
                    <a:pt x="574" y="31"/>
                  </a:moveTo>
                  <a:cubicBezTo>
                    <a:pt x="484" y="0"/>
                    <a:pt x="503" y="173"/>
                    <a:pt x="465" y="301"/>
                  </a:cubicBezTo>
                  <a:cubicBezTo>
                    <a:pt x="427" y="429"/>
                    <a:pt x="42" y="357"/>
                    <a:pt x="204" y="678"/>
                  </a:cubicBezTo>
                  <a:cubicBezTo>
                    <a:pt x="365" y="999"/>
                    <a:pt x="0" y="785"/>
                    <a:pt x="109" y="1065"/>
                  </a:cubicBezTo>
                  <a:cubicBezTo>
                    <a:pt x="218" y="1346"/>
                    <a:pt x="118" y="1645"/>
                    <a:pt x="237" y="1569"/>
                  </a:cubicBezTo>
                  <a:cubicBezTo>
                    <a:pt x="356" y="1493"/>
                    <a:pt x="304" y="1140"/>
                    <a:pt x="427" y="1098"/>
                  </a:cubicBezTo>
                  <a:cubicBezTo>
                    <a:pt x="551" y="1056"/>
                    <a:pt x="571" y="1007"/>
                    <a:pt x="449" y="893"/>
                  </a:cubicBezTo>
                  <a:cubicBezTo>
                    <a:pt x="326" y="779"/>
                    <a:pt x="769" y="666"/>
                    <a:pt x="660" y="436"/>
                  </a:cubicBezTo>
                  <a:cubicBezTo>
                    <a:pt x="550" y="206"/>
                    <a:pt x="678" y="66"/>
                    <a:pt x="574" y="31"/>
                  </a:cubicBezTo>
                  <a:close/>
                </a:path>
              </a:pathLst>
            </a:custGeom>
            <a:solidFill>
              <a:srgbClr val="61E5C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8" name="Freeform 65">
              <a:extLst>
                <a:ext uri="{FF2B5EF4-FFF2-40B4-BE49-F238E27FC236}">
                  <a16:creationId xmlns="" xmlns:a16="http://schemas.microsoft.com/office/drawing/2014/main" id="{D2DDB75F-F7D5-457D-B9E0-6A9F3DB6DD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606" y="3721100"/>
              <a:ext cx="534988" cy="1739900"/>
            </a:xfrm>
            <a:custGeom>
              <a:avLst/>
              <a:gdLst>
                <a:gd name="T0" fmla="*/ 108 w 345"/>
                <a:gd name="T1" fmla="*/ 1123 h 1123"/>
                <a:gd name="T2" fmla="*/ 90 w 345"/>
                <a:gd name="T3" fmla="*/ 603 h 1123"/>
                <a:gd name="T4" fmla="*/ 155 w 345"/>
                <a:gd name="T5" fmla="*/ 218 h 1123"/>
                <a:gd name="T6" fmla="*/ 340 w 345"/>
                <a:gd name="T7" fmla="*/ 0 h 1123"/>
                <a:gd name="T8" fmla="*/ 345 w 345"/>
                <a:gd name="T9" fmla="*/ 14 h 1123"/>
                <a:gd name="T10" fmla="*/ 170 w 345"/>
                <a:gd name="T11" fmla="*/ 217 h 1123"/>
                <a:gd name="T12" fmla="*/ 97 w 345"/>
                <a:gd name="T13" fmla="*/ 615 h 1123"/>
                <a:gd name="T14" fmla="*/ 122 w 345"/>
                <a:gd name="T15" fmla="*/ 1120 h 1123"/>
                <a:gd name="T16" fmla="*/ 108 w 345"/>
                <a:gd name="T17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123">
                  <a:moveTo>
                    <a:pt x="108" y="1123"/>
                  </a:moveTo>
                  <a:cubicBezTo>
                    <a:pt x="97" y="1076"/>
                    <a:pt x="0" y="654"/>
                    <a:pt x="90" y="603"/>
                  </a:cubicBezTo>
                  <a:cubicBezTo>
                    <a:pt x="170" y="558"/>
                    <a:pt x="168" y="383"/>
                    <a:pt x="155" y="218"/>
                  </a:cubicBezTo>
                  <a:cubicBezTo>
                    <a:pt x="144" y="72"/>
                    <a:pt x="332" y="3"/>
                    <a:pt x="340" y="0"/>
                  </a:cubicBezTo>
                  <a:cubicBezTo>
                    <a:pt x="345" y="14"/>
                    <a:pt x="345" y="14"/>
                    <a:pt x="345" y="14"/>
                  </a:cubicBezTo>
                  <a:cubicBezTo>
                    <a:pt x="343" y="14"/>
                    <a:pt x="160" y="81"/>
                    <a:pt x="170" y="217"/>
                  </a:cubicBezTo>
                  <a:cubicBezTo>
                    <a:pt x="182" y="386"/>
                    <a:pt x="184" y="566"/>
                    <a:pt x="97" y="615"/>
                  </a:cubicBezTo>
                  <a:cubicBezTo>
                    <a:pt x="29" y="654"/>
                    <a:pt x="92" y="993"/>
                    <a:pt x="122" y="1120"/>
                  </a:cubicBezTo>
                  <a:lnTo>
                    <a:pt x="108" y="1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0" name="Freeform 71">
              <a:extLst>
                <a:ext uri="{FF2B5EF4-FFF2-40B4-BE49-F238E27FC236}">
                  <a16:creationId xmlns="" xmlns:a16="http://schemas.microsoft.com/office/drawing/2014/main" id="{C6ABB07E-C3BA-454F-A576-A415653DF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054" y="5219699"/>
              <a:ext cx="855202" cy="766762"/>
            </a:xfrm>
            <a:custGeom>
              <a:avLst/>
              <a:gdLst>
                <a:gd name="T0" fmla="*/ 1025 w 1025"/>
                <a:gd name="T1" fmla="*/ 0 h 919"/>
                <a:gd name="T2" fmla="*/ 783 w 1025"/>
                <a:gd name="T3" fmla="*/ 919 h 919"/>
                <a:gd name="T4" fmla="*/ 242 w 1025"/>
                <a:gd name="T5" fmla="*/ 919 h 919"/>
                <a:gd name="T6" fmla="*/ 0 w 1025"/>
                <a:gd name="T7" fmla="*/ 0 h 919"/>
                <a:gd name="T8" fmla="*/ 1025 w 1025"/>
                <a:gd name="T9" fmla="*/ 0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5" h="919">
                  <a:moveTo>
                    <a:pt x="1025" y="0"/>
                  </a:moveTo>
                  <a:lnTo>
                    <a:pt x="783" y="919"/>
                  </a:lnTo>
                  <a:lnTo>
                    <a:pt x="242" y="919"/>
                  </a:lnTo>
                  <a:lnTo>
                    <a:pt x="0" y="0"/>
                  </a:lnTo>
                  <a:lnTo>
                    <a:pt x="102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9" name="Freeform 67">
              <a:extLst>
                <a:ext uri="{FF2B5EF4-FFF2-40B4-BE49-F238E27FC236}">
                  <a16:creationId xmlns="" xmlns:a16="http://schemas.microsoft.com/office/drawing/2014/main" id="{36AF4B7D-F88F-4A8C-AD07-D27465990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054" y="5219698"/>
              <a:ext cx="842963" cy="765175"/>
            </a:xfrm>
            <a:custGeom>
              <a:avLst/>
              <a:gdLst>
                <a:gd name="T0" fmla="*/ 543 w 543"/>
                <a:gd name="T1" fmla="*/ 0 h 487"/>
                <a:gd name="T2" fmla="*/ 261 w 543"/>
                <a:gd name="T3" fmla="*/ 487 h 487"/>
                <a:gd name="T4" fmla="*/ 128 w 543"/>
                <a:gd name="T5" fmla="*/ 487 h 487"/>
                <a:gd name="T6" fmla="*/ 0 w 543"/>
                <a:gd name="T7" fmla="*/ 0 h 487"/>
                <a:gd name="T8" fmla="*/ 543 w 543"/>
                <a:gd name="T9" fmla="*/ 0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3" h="487">
                  <a:moveTo>
                    <a:pt x="543" y="0"/>
                  </a:moveTo>
                  <a:cubicBezTo>
                    <a:pt x="543" y="0"/>
                    <a:pt x="261" y="53"/>
                    <a:pt x="261" y="487"/>
                  </a:cubicBezTo>
                  <a:cubicBezTo>
                    <a:pt x="128" y="487"/>
                    <a:pt x="128" y="487"/>
                    <a:pt x="128" y="48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43" y="0"/>
                  </a:lnTo>
                  <a:close/>
                </a:path>
              </a:pathLst>
            </a:custGeom>
            <a:solidFill>
              <a:srgbClr val="452C4A">
                <a:alpha val="3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="" xmlns:a16="http://schemas.microsoft.com/office/drawing/2014/main" id="{704ECB25-D3B3-4949-96AA-488CE951D799}"/>
              </a:ext>
            </a:extLst>
          </p:cNvPr>
          <p:cNvGrpSpPr/>
          <p:nvPr/>
        </p:nvGrpSpPr>
        <p:grpSpPr>
          <a:xfrm>
            <a:off x="682010" y="1627153"/>
            <a:ext cx="6637841" cy="1054982"/>
            <a:chOff x="682010" y="1627153"/>
            <a:chExt cx="6637841" cy="1054982"/>
          </a:xfrm>
        </p:grpSpPr>
        <p:grpSp>
          <p:nvGrpSpPr>
            <p:cNvPr id="105" name="Group 104">
              <a:extLst>
                <a:ext uri="{FF2B5EF4-FFF2-40B4-BE49-F238E27FC236}">
                  <a16:creationId xmlns="" xmlns:a16="http://schemas.microsoft.com/office/drawing/2014/main" id="{361CA5E8-859F-4C02-997A-E95590DB1E3C}"/>
                </a:ext>
              </a:extLst>
            </p:cNvPr>
            <p:cNvGrpSpPr/>
            <p:nvPr/>
          </p:nvGrpSpPr>
          <p:grpSpPr>
            <a:xfrm>
              <a:off x="682010" y="1627153"/>
              <a:ext cx="6637841" cy="430887"/>
              <a:chOff x="682010" y="1627153"/>
              <a:chExt cx="6637841" cy="430887"/>
            </a:xfrm>
          </p:grpSpPr>
          <p:sp>
            <p:nvSpPr>
              <p:cNvPr id="93" name="Rectangle 92">
                <a:extLst>
                  <a:ext uri="{FF2B5EF4-FFF2-40B4-BE49-F238E27FC236}">
                    <a16:creationId xmlns="" xmlns:a16="http://schemas.microsoft.com/office/drawing/2014/main" id="{CEC3B758-0525-48CE-8420-0FCBE1CE973C}"/>
                  </a:ext>
                </a:extLst>
              </p:cNvPr>
              <p:cNvSpPr/>
              <p:nvPr/>
            </p:nvSpPr>
            <p:spPr>
              <a:xfrm>
                <a:off x="1239465" y="1627153"/>
                <a:ext cx="2291532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enim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ad minim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veniam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quis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nostrud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exercitation</a:t>
                </a:r>
                <a:endPara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="" xmlns:a16="http://schemas.microsoft.com/office/drawing/2014/main" id="{8970D2F2-FC81-40B6-BEE2-4F93CB0435FA}"/>
                  </a:ext>
                </a:extLst>
              </p:cNvPr>
              <p:cNvSpPr/>
              <p:nvPr/>
            </p:nvSpPr>
            <p:spPr>
              <a:xfrm>
                <a:off x="4962193" y="1627153"/>
                <a:ext cx="2357658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Duis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aute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irure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dolor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in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reprehenderit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in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voluptate</a:t>
                </a:r>
                <a:endPara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="" xmlns:a16="http://schemas.microsoft.com/office/drawing/2014/main" id="{336EDDE5-8D22-4828-AE71-06F5F25FA6BB}"/>
                  </a:ext>
                </a:extLst>
              </p:cNvPr>
              <p:cNvGrpSpPr/>
              <p:nvPr/>
            </p:nvGrpSpPr>
            <p:grpSpPr>
              <a:xfrm>
                <a:off x="682010" y="1728296"/>
                <a:ext cx="265113" cy="228600"/>
                <a:chOff x="8763000" y="873125"/>
                <a:chExt cx="265113" cy="228600"/>
              </a:xfrm>
              <a:solidFill>
                <a:srgbClr val="754A7D"/>
              </a:solidFill>
            </p:grpSpPr>
            <p:sp>
              <p:nvSpPr>
                <p:cNvPr id="110" name="Freeform 4348">
                  <a:extLst>
                    <a:ext uri="{FF2B5EF4-FFF2-40B4-BE49-F238E27FC236}">
                      <a16:creationId xmlns="" xmlns:a16="http://schemas.microsoft.com/office/drawing/2014/main" id="{BCC1C2F3-85E0-4D25-B18E-1C9FACF527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63000" y="996950"/>
                  <a:ext cx="265113" cy="104775"/>
                </a:xfrm>
                <a:custGeom>
                  <a:avLst/>
                  <a:gdLst>
                    <a:gd name="T0" fmla="*/ 479 w 837"/>
                    <a:gd name="T1" fmla="*/ 74 h 329"/>
                    <a:gd name="T2" fmla="*/ 478 w 837"/>
                    <a:gd name="T3" fmla="*/ 78 h 329"/>
                    <a:gd name="T4" fmla="*/ 478 w 837"/>
                    <a:gd name="T5" fmla="*/ 81 h 329"/>
                    <a:gd name="T6" fmla="*/ 475 w 837"/>
                    <a:gd name="T7" fmla="*/ 83 h 329"/>
                    <a:gd name="T8" fmla="*/ 474 w 837"/>
                    <a:gd name="T9" fmla="*/ 85 h 329"/>
                    <a:gd name="T10" fmla="*/ 472 w 837"/>
                    <a:gd name="T11" fmla="*/ 87 h 329"/>
                    <a:gd name="T12" fmla="*/ 469 w 837"/>
                    <a:gd name="T13" fmla="*/ 88 h 329"/>
                    <a:gd name="T14" fmla="*/ 467 w 837"/>
                    <a:gd name="T15" fmla="*/ 89 h 329"/>
                    <a:gd name="T16" fmla="*/ 464 w 837"/>
                    <a:gd name="T17" fmla="*/ 89 h 329"/>
                    <a:gd name="T18" fmla="*/ 344 w 837"/>
                    <a:gd name="T19" fmla="*/ 89 h 329"/>
                    <a:gd name="T20" fmla="*/ 341 w 837"/>
                    <a:gd name="T21" fmla="*/ 89 h 329"/>
                    <a:gd name="T22" fmla="*/ 338 w 837"/>
                    <a:gd name="T23" fmla="*/ 88 h 329"/>
                    <a:gd name="T24" fmla="*/ 335 w 837"/>
                    <a:gd name="T25" fmla="*/ 87 h 329"/>
                    <a:gd name="T26" fmla="*/ 333 w 837"/>
                    <a:gd name="T27" fmla="*/ 85 h 329"/>
                    <a:gd name="T28" fmla="*/ 331 w 837"/>
                    <a:gd name="T29" fmla="*/ 83 h 329"/>
                    <a:gd name="T30" fmla="*/ 330 w 837"/>
                    <a:gd name="T31" fmla="*/ 81 h 329"/>
                    <a:gd name="T32" fmla="*/ 329 w 837"/>
                    <a:gd name="T33" fmla="*/ 78 h 329"/>
                    <a:gd name="T34" fmla="*/ 329 w 837"/>
                    <a:gd name="T35" fmla="*/ 74 h 329"/>
                    <a:gd name="T36" fmla="*/ 329 w 837"/>
                    <a:gd name="T37" fmla="*/ 0 h 329"/>
                    <a:gd name="T38" fmla="*/ 0 w 837"/>
                    <a:gd name="T39" fmla="*/ 0 h 329"/>
                    <a:gd name="T40" fmla="*/ 0 w 837"/>
                    <a:gd name="T41" fmla="*/ 314 h 329"/>
                    <a:gd name="T42" fmla="*/ 0 w 837"/>
                    <a:gd name="T43" fmla="*/ 317 h 329"/>
                    <a:gd name="T44" fmla="*/ 1 w 837"/>
                    <a:gd name="T45" fmla="*/ 319 h 329"/>
                    <a:gd name="T46" fmla="*/ 2 w 837"/>
                    <a:gd name="T47" fmla="*/ 323 h 329"/>
                    <a:gd name="T48" fmla="*/ 5 w 837"/>
                    <a:gd name="T49" fmla="*/ 325 h 329"/>
                    <a:gd name="T50" fmla="*/ 7 w 837"/>
                    <a:gd name="T51" fmla="*/ 326 h 329"/>
                    <a:gd name="T52" fmla="*/ 9 w 837"/>
                    <a:gd name="T53" fmla="*/ 328 h 329"/>
                    <a:gd name="T54" fmla="*/ 12 w 837"/>
                    <a:gd name="T55" fmla="*/ 328 h 329"/>
                    <a:gd name="T56" fmla="*/ 14 w 837"/>
                    <a:gd name="T57" fmla="*/ 329 h 329"/>
                    <a:gd name="T58" fmla="*/ 822 w 837"/>
                    <a:gd name="T59" fmla="*/ 329 h 329"/>
                    <a:gd name="T60" fmla="*/ 825 w 837"/>
                    <a:gd name="T61" fmla="*/ 328 h 329"/>
                    <a:gd name="T62" fmla="*/ 828 w 837"/>
                    <a:gd name="T63" fmla="*/ 328 h 329"/>
                    <a:gd name="T64" fmla="*/ 831 w 837"/>
                    <a:gd name="T65" fmla="*/ 326 h 329"/>
                    <a:gd name="T66" fmla="*/ 833 w 837"/>
                    <a:gd name="T67" fmla="*/ 325 h 329"/>
                    <a:gd name="T68" fmla="*/ 835 w 837"/>
                    <a:gd name="T69" fmla="*/ 323 h 329"/>
                    <a:gd name="T70" fmla="*/ 836 w 837"/>
                    <a:gd name="T71" fmla="*/ 319 h 329"/>
                    <a:gd name="T72" fmla="*/ 837 w 837"/>
                    <a:gd name="T73" fmla="*/ 317 h 329"/>
                    <a:gd name="T74" fmla="*/ 837 w 837"/>
                    <a:gd name="T75" fmla="*/ 314 h 329"/>
                    <a:gd name="T76" fmla="*/ 837 w 837"/>
                    <a:gd name="T77" fmla="*/ 0 h 329"/>
                    <a:gd name="T78" fmla="*/ 479 w 837"/>
                    <a:gd name="T79" fmla="*/ 0 h 329"/>
                    <a:gd name="T80" fmla="*/ 479 w 837"/>
                    <a:gd name="T81" fmla="*/ 74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837" h="329">
                      <a:moveTo>
                        <a:pt x="479" y="74"/>
                      </a:moveTo>
                      <a:lnTo>
                        <a:pt x="478" y="78"/>
                      </a:lnTo>
                      <a:lnTo>
                        <a:pt x="478" y="81"/>
                      </a:lnTo>
                      <a:lnTo>
                        <a:pt x="475" y="83"/>
                      </a:lnTo>
                      <a:lnTo>
                        <a:pt x="474" y="85"/>
                      </a:lnTo>
                      <a:lnTo>
                        <a:pt x="472" y="87"/>
                      </a:lnTo>
                      <a:lnTo>
                        <a:pt x="469" y="88"/>
                      </a:lnTo>
                      <a:lnTo>
                        <a:pt x="467" y="89"/>
                      </a:lnTo>
                      <a:lnTo>
                        <a:pt x="464" y="89"/>
                      </a:lnTo>
                      <a:lnTo>
                        <a:pt x="344" y="89"/>
                      </a:lnTo>
                      <a:lnTo>
                        <a:pt x="341" y="89"/>
                      </a:lnTo>
                      <a:lnTo>
                        <a:pt x="338" y="88"/>
                      </a:lnTo>
                      <a:lnTo>
                        <a:pt x="335" y="87"/>
                      </a:lnTo>
                      <a:lnTo>
                        <a:pt x="333" y="85"/>
                      </a:lnTo>
                      <a:lnTo>
                        <a:pt x="331" y="83"/>
                      </a:lnTo>
                      <a:lnTo>
                        <a:pt x="330" y="81"/>
                      </a:lnTo>
                      <a:lnTo>
                        <a:pt x="329" y="78"/>
                      </a:lnTo>
                      <a:lnTo>
                        <a:pt x="329" y="74"/>
                      </a:lnTo>
                      <a:lnTo>
                        <a:pt x="329" y="0"/>
                      </a:lnTo>
                      <a:lnTo>
                        <a:pt x="0" y="0"/>
                      </a:lnTo>
                      <a:lnTo>
                        <a:pt x="0" y="314"/>
                      </a:lnTo>
                      <a:lnTo>
                        <a:pt x="0" y="317"/>
                      </a:lnTo>
                      <a:lnTo>
                        <a:pt x="1" y="319"/>
                      </a:lnTo>
                      <a:lnTo>
                        <a:pt x="2" y="323"/>
                      </a:lnTo>
                      <a:lnTo>
                        <a:pt x="5" y="325"/>
                      </a:lnTo>
                      <a:lnTo>
                        <a:pt x="7" y="326"/>
                      </a:lnTo>
                      <a:lnTo>
                        <a:pt x="9" y="328"/>
                      </a:lnTo>
                      <a:lnTo>
                        <a:pt x="12" y="328"/>
                      </a:lnTo>
                      <a:lnTo>
                        <a:pt x="14" y="329"/>
                      </a:lnTo>
                      <a:lnTo>
                        <a:pt x="822" y="329"/>
                      </a:lnTo>
                      <a:lnTo>
                        <a:pt x="825" y="328"/>
                      </a:lnTo>
                      <a:lnTo>
                        <a:pt x="828" y="328"/>
                      </a:lnTo>
                      <a:lnTo>
                        <a:pt x="831" y="326"/>
                      </a:lnTo>
                      <a:lnTo>
                        <a:pt x="833" y="325"/>
                      </a:lnTo>
                      <a:lnTo>
                        <a:pt x="835" y="323"/>
                      </a:lnTo>
                      <a:lnTo>
                        <a:pt x="836" y="319"/>
                      </a:lnTo>
                      <a:lnTo>
                        <a:pt x="837" y="317"/>
                      </a:lnTo>
                      <a:lnTo>
                        <a:pt x="837" y="314"/>
                      </a:lnTo>
                      <a:lnTo>
                        <a:pt x="837" y="0"/>
                      </a:lnTo>
                      <a:lnTo>
                        <a:pt x="479" y="0"/>
                      </a:lnTo>
                      <a:lnTo>
                        <a:pt x="479" y="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4349">
                  <a:extLst>
                    <a:ext uri="{FF2B5EF4-FFF2-40B4-BE49-F238E27FC236}">
                      <a16:creationId xmlns="" xmlns:a16="http://schemas.microsoft.com/office/drawing/2014/main" id="{963BF455-EE36-48C8-80E5-FD7E62EAD99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763000" y="873125"/>
                  <a:ext cx="265113" cy="114300"/>
                </a:xfrm>
                <a:custGeom>
                  <a:avLst/>
                  <a:gdLst>
                    <a:gd name="T0" fmla="*/ 272 w 837"/>
                    <a:gd name="T1" fmla="*/ 137 h 359"/>
                    <a:gd name="T2" fmla="*/ 278 w 837"/>
                    <a:gd name="T3" fmla="*/ 114 h 359"/>
                    <a:gd name="T4" fmla="*/ 290 w 837"/>
                    <a:gd name="T5" fmla="*/ 92 h 359"/>
                    <a:gd name="T6" fmla="*/ 304 w 837"/>
                    <a:gd name="T7" fmla="*/ 73 h 359"/>
                    <a:gd name="T8" fmla="*/ 322 w 837"/>
                    <a:gd name="T9" fmla="*/ 57 h 359"/>
                    <a:gd name="T10" fmla="*/ 343 w 837"/>
                    <a:gd name="T11" fmla="*/ 44 h 359"/>
                    <a:gd name="T12" fmla="*/ 365 w 837"/>
                    <a:gd name="T13" fmla="*/ 36 h 359"/>
                    <a:gd name="T14" fmla="*/ 391 w 837"/>
                    <a:gd name="T15" fmla="*/ 30 h 359"/>
                    <a:gd name="T16" fmla="*/ 417 w 837"/>
                    <a:gd name="T17" fmla="*/ 30 h 359"/>
                    <a:gd name="T18" fmla="*/ 441 w 837"/>
                    <a:gd name="T19" fmla="*/ 36 h 359"/>
                    <a:gd name="T20" fmla="*/ 465 w 837"/>
                    <a:gd name="T21" fmla="*/ 44 h 359"/>
                    <a:gd name="T22" fmla="*/ 485 w 837"/>
                    <a:gd name="T23" fmla="*/ 57 h 359"/>
                    <a:gd name="T24" fmla="*/ 502 w 837"/>
                    <a:gd name="T25" fmla="*/ 73 h 359"/>
                    <a:gd name="T26" fmla="*/ 517 w 837"/>
                    <a:gd name="T27" fmla="*/ 92 h 359"/>
                    <a:gd name="T28" fmla="*/ 528 w 837"/>
                    <a:gd name="T29" fmla="*/ 114 h 359"/>
                    <a:gd name="T30" fmla="*/ 535 w 837"/>
                    <a:gd name="T31" fmla="*/ 137 h 359"/>
                    <a:gd name="T32" fmla="*/ 270 w 837"/>
                    <a:gd name="T33" fmla="*/ 149 h 359"/>
                    <a:gd name="T34" fmla="*/ 567 w 837"/>
                    <a:gd name="T35" fmla="*/ 149 h 359"/>
                    <a:gd name="T36" fmla="*/ 562 w 837"/>
                    <a:gd name="T37" fmla="*/ 119 h 359"/>
                    <a:gd name="T38" fmla="*/ 551 w 837"/>
                    <a:gd name="T39" fmla="*/ 91 h 359"/>
                    <a:gd name="T40" fmla="*/ 535 w 837"/>
                    <a:gd name="T41" fmla="*/ 65 h 359"/>
                    <a:gd name="T42" fmla="*/ 515 w 837"/>
                    <a:gd name="T43" fmla="*/ 43 h 359"/>
                    <a:gd name="T44" fmla="*/ 491 w 837"/>
                    <a:gd name="T45" fmla="*/ 25 h 359"/>
                    <a:gd name="T46" fmla="*/ 465 w 837"/>
                    <a:gd name="T47" fmla="*/ 11 h 359"/>
                    <a:gd name="T48" fmla="*/ 436 w 837"/>
                    <a:gd name="T49" fmla="*/ 2 h 359"/>
                    <a:gd name="T50" fmla="*/ 404 w 837"/>
                    <a:gd name="T51" fmla="*/ 0 h 359"/>
                    <a:gd name="T52" fmla="*/ 372 w 837"/>
                    <a:gd name="T53" fmla="*/ 2 h 359"/>
                    <a:gd name="T54" fmla="*/ 343 w 837"/>
                    <a:gd name="T55" fmla="*/ 11 h 359"/>
                    <a:gd name="T56" fmla="*/ 315 w 837"/>
                    <a:gd name="T57" fmla="*/ 25 h 359"/>
                    <a:gd name="T58" fmla="*/ 291 w 837"/>
                    <a:gd name="T59" fmla="*/ 43 h 359"/>
                    <a:gd name="T60" fmla="*/ 272 w 837"/>
                    <a:gd name="T61" fmla="*/ 65 h 359"/>
                    <a:gd name="T62" fmla="*/ 256 w 837"/>
                    <a:gd name="T63" fmla="*/ 91 h 359"/>
                    <a:gd name="T64" fmla="*/ 245 w 837"/>
                    <a:gd name="T65" fmla="*/ 119 h 359"/>
                    <a:gd name="T66" fmla="*/ 240 w 837"/>
                    <a:gd name="T67" fmla="*/ 149 h 359"/>
                    <a:gd name="T68" fmla="*/ 12 w 837"/>
                    <a:gd name="T69" fmla="*/ 150 h 359"/>
                    <a:gd name="T70" fmla="*/ 7 w 837"/>
                    <a:gd name="T71" fmla="*/ 152 h 359"/>
                    <a:gd name="T72" fmla="*/ 2 w 837"/>
                    <a:gd name="T73" fmla="*/ 156 h 359"/>
                    <a:gd name="T74" fmla="*/ 0 w 837"/>
                    <a:gd name="T75" fmla="*/ 162 h 359"/>
                    <a:gd name="T76" fmla="*/ 0 w 837"/>
                    <a:gd name="T77" fmla="*/ 359 h 359"/>
                    <a:gd name="T78" fmla="*/ 329 w 837"/>
                    <a:gd name="T79" fmla="*/ 314 h 359"/>
                    <a:gd name="T80" fmla="*/ 330 w 837"/>
                    <a:gd name="T81" fmla="*/ 308 h 359"/>
                    <a:gd name="T82" fmla="*/ 333 w 837"/>
                    <a:gd name="T83" fmla="*/ 304 h 359"/>
                    <a:gd name="T84" fmla="*/ 338 w 837"/>
                    <a:gd name="T85" fmla="*/ 300 h 359"/>
                    <a:gd name="T86" fmla="*/ 344 w 837"/>
                    <a:gd name="T87" fmla="*/ 299 h 359"/>
                    <a:gd name="T88" fmla="*/ 467 w 837"/>
                    <a:gd name="T89" fmla="*/ 299 h 359"/>
                    <a:gd name="T90" fmla="*/ 472 w 837"/>
                    <a:gd name="T91" fmla="*/ 302 h 359"/>
                    <a:gd name="T92" fmla="*/ 475 w 837"/>
                    <a:gd name="T93" fmla="*/ 306 h 359"/>
                    <a:gd name="T94" fmla="*/ 478 w 837"/>
                    <a:gd name="T95" fmla="*/ 312 h 359"/>
                    <a:gd name="T96" fmla="*/ 479 w 837"/>
                    <a:gd name="T97" fmla="*/ 359 h 359"/>
                    <a:gd name="T98" fmla="*/ 837 w 837"/>
                    <a:gd name="T99" fmla="*/ 164 h 359"/>
                    <a:gd name="T100" fmla="*/ 836 w 837"/>
                    <a:gd name="T101" fmla="*/ 159 h 359"/>
                    <a:gd name="T102" fmla="*/ 833 w 837"/>
                    <a:gd name="T103" fmla="*/ 154 h 359"/>
                    <a:gd name="T104" fmla="*/ 828 w 837"/>
                    <a:gd name="T105" fmla="*/ 151 h 359"/>
                    <a:gd name="T106" fmla="*/ 822 w 837"/>
                    <a:gd name="T107" fmla="*/ 149 h 3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37" h="359">
                      <a:moveTo>
                        <a:pt x="270" y="149"/>
                      </a:moveTo>
                      <a:lnTo>
                        <a:pt x="272" y="137"/>
                      </a:lnTo>
                      <a:lnTo>
                        <a:pt x="274" y="125"/>
                      </a:lnTo>
                      <a:lnTo>
                        <a:pt x="278" y="114"/>
                      </a:lnTo>
                      <a:lnTo>
                        <a:pt x="284" y="102"/>
                      </a:lnTo>
                      <a:lnTo>
                        <a:pt x="290" y="92"/>
                      </a:lnTo>
                      <a:lnTo>
                        <a:pt x="297" y="82"/>
                      </a:lnTo>
                      <a:lnTo>
                        <a:pt x="304" y="73"/>
                      </a:lnTo>
                      <a:lnTo>
                        <a:pt x="313" y="64"/>
                      </a:lnTo>
                      <a:lnTo>
                        <a:pt x="322" y="57"/>
                      </a:lnTo>
                      <a:lnTo>
                        <a:pt x="332" y="49"/>
                      </a:lnTo>
                      <a:lnTo>
                        <a:pt x="343" y="44"/>
                      </a:lnTo>
                      <a:lnTo>
                        <a:pt x="354" y="39"/>
                      </a:lnTo>
                      <a:lnTo>
                        <a:pt x="365" y="36"/>
                      </a:lnTo>
                      <a:lnTo>
                        <a:pt x="378" y="32"/>
                      </a:lnTo>
                      <a:lnTo>
                        <a:pt x="391" y="30"/>
                      </a:lnTo>
                      <a:lnTo>
                        <a:pt x="404" y="30"/>
                      </a:lnTo>
                      <a:lnTo>
                        <a:pt x="417" y="30"/>
                      </a:lnTo>
                      <a:lnTo>
                        <a:pt x="429" y="32"/>
                      </a:lnTo>
                      <a:lnTo>
                        <a:pt x="441" y="36"/>
                      </a:lnTo>
                      <a:lnTo>
                        <a:pt x="453" y="39"/>
                      </a:lnTo>
                      <a:lnTo>
                        <a:pt x="465" y="44"/>
                      </a:lnTo>
                      <a:lnTo>
                        <a:pt x="475" y="49"/>
                      </a:lnTo>
                      <a:lnTo>
                        <a:pt x="485" y="57"/>
                      </a:lnTo>
                      <a:lnTo>
                        <a:pt x="495" y="64"/>
                      </a:lnTo>
                      <a:lnTo>
                        <a:pt x="502" y="73"/>
                      </a:lnTo>
                      <a:lnTo>
                        <a:pt x="511" y="82"/>
                      </a:lnTo>
                      <a:lnTo>
                        <a:pt x="517" y="92"/>
                      </a:lnTo>
                      <a:lnTo>
                        <a:pt x="524" y="102"/>
                      </a:lnTo>
                      <a:lnTo>
                        <a:pt x="528" y="114"/>
                      </a:lnTo>
                      <a:lnTo>
                        <a:pt x="532" y="125"/>
                      </a:lnTo>
                      <a:lnTo>
                        <a:pt x="535" y="137"/>
                      </a:lnTo>
                      <a:lnTo>
                        <a:pt x="537" y="149"/>
                      </a:lnTo>
                      <a:lnTo>
                        <a:pt x="270" y="149"/>
                      </a:lnTo>
                      <a:close/>
                      <a:moveTo>
                        <a:pt x="822" y="149"/>
                      </a:moveTo>
                      <a:lnTo>
                        <a:pt x="567" y="149"/>
                      </a:lnTo>
                      <a:lnTo>
                        <a:pt x="565" y="134"/>
                      </a:lnTo>
                      <a:lnTo>
                        <a:pt x="562" y="119"/>
                      </a:lnTo>
                      <a:lnTo>
                        <a:pt x="557" y="104"/>
                      </a:lnTo>
                      <a:lnTo>
                        <a:pt x="551" y="91"/>
                      </a:lnTo>
                      <a:lnTo>
                        <a:pt x="544" y="77"/>
                      </a:lnTo>
                      <a:lnTo>
                        <a:pt x="535" y="65"/>
                      </a:lnTo>
                      <a:lnTo>
                        <a:pt x="526" y="54"/>
                      </a:lnTo>
                      <a:lnTo>
                        <a:pt x="515" y="43"/>
                      </a:lnTo>
                      <a:lnTo>
                        <a:pt x="504" y="33"/>
                      </a:lnTo>
                      <a:lnTo>
                        <a:pt x="491" y="25"/>
                      </a:lnTo>
                      <a:lnTo>
                        <a:pt x="479" y="17"/>
                      </a:lnTo>
                      <a:lnTo>
                        <a:pt x="465" y="11"/>
                      </a:lnTo>
                      <a:lnTo>
                        <a:pt x="451" y="7"/>
                      </a:lnTo>
                      <a:lnTo>
                        <a:pt x="436" y="2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388" y="0"/>
                      </a:lnTo>
                      <a:lnTo>
                        <a:pt x="372" y="2"/>
                      </a:lnTo>
                      <a:lnTo>
                        <a:pt x="357" y="7"/>
                      </a:lnTo>
                      <a:lnTo>
                        <a:pt x="343" y="11"/>
                      </a:lnTo>
                      <a:lnTo>
                        <a:pt x="329" y="17"/>
                      </a:lnTo>
                      <a:lnTo>
                        <a:pt x="315" y="25"/>
                      </a:lnTo>
                      <a:lnTo>
                        <a:pt x="303" y="33"/>
                      </a:lnTo>
                      <a:lnTo>
                        <a:pt x="291" y="43"/>
                      </a:lnTo>
                      <a:lnTo>
                        <a:pt x="282" y="54"/>
                      </a:lnTo>
                      <a:lnTo>
                        <a:pt x="272" y="65"/>
                      </a:lnTo>
                      <a:lnTo>
                        <a:pt x="264" y="77"/>
                      </a:lnTo>
                      <a:lnTo>
                        <a:pt x="256" y="91"/>
                      </a:lnTo>
                      <a:lnTo>
                        <a:pt x="251" y="104"/>
                      </a:lnTo>
                      <a:lnTo>
                        <a:pt x="245" y="119"/>
                      </a:lnTo>
                      <a:lnTo>
                        <a:pt x="242" y="134"/>
                      </a:lnTo>
                      <a:lnTo>
                        <a:pt x="240" y="149"/>
                      </a:lnTo>
                      <a:lnTo>
                        <a:pt x="14" y="149"/>
                      </a:lnTo>
                      <a:lnTo>
                        <a:pt x="12" y="150"/>
                      </a:lnTo>
                      <a:lnTo>
                        <a:pt x="9" y="151"/>
                      </a:lnTo>
                      <a:lnTo>
                        <a:pt x="7" y="152"/>
                      </a:lnTo>
                      <a:lnTo>
                        <a:pt x="5" y="154"/>
                      </a:lnTo>
                      <a:lnTo>
                        <a:pt x="2" y="156"/>
                      </a:lnTo>
                      <a:lnTo>
                        <a:pt x="1" y="159"/>
                      </a:lnTo>
                      <a:lnTo>
                        <a:pt x="0" y="162"/>
                      </a:lnTo>
                      <a:lnTo>
                        <a:pt x="0" y="164"/>
                      </a:lnTo>
                      <a:lnTo>
                        <a:pt x="0" y="359"/>
                      </a:lnTo>
                      <a:lnTo>
                        <a:pt x="329" y="359"/>
                      </a:lnTo>
                      <a:lnTo>
                        <a:pt x="329" y="314"/>
                      </a:lnTo>
                      <a:lnTo>
                        <a:pt x="329" y="312"/>
                      </a:lnTo>
                      <a:lnTo>
                        <a:pt x="330" y="308"/>
                      </a:lnTo>
                      <a:lnTo>
                        <a:pt x="331" y="306"/>
                      </a:lnTo>
                      <a:lnTo>
                        <a:pt x="333" y="304"/>
                      </a:lnTo>
                      <a:lnTo>
                        <a:pt x="335" y="302"/>
                      </a:lnTo>
                      <a:lnTo>
                        <a:pt x="338" y="300"/>
                      </a:lnTo>
                      <a:lnTo>
                        <a:pt x="341" y="299"/>
                      </a:lnTo>
                      <a:lnTo>
                        <a:pt x="344" y="299"/>
                      </a:lnTo>
                      <a:lnTo>
                        <a:pt x="464" y="299"/>
                      </a:lnTo>
                      <a:lnTo>
                        <a:pt x="467" y="299"/>
                      </a:lnTo>
                      <a:lnTo>
                        <a:pt x="469" y="300"/>
                      </a:lnTo>
                      <a:lnTo>
                        <a:pt x="472" y="302"/>
                      </a:lnTo>
                      <a:lnTo>
                        <a:pt x="474" y="304"/>
                      </a:lnTo>
                      <a:lnTo>
                        <a:pt x="475" y="306"/>
                      </a:lnTo>
                      <a:lnTo>
                        <a:pt x="478" y="308"/>
                      </a:lnTo>
                      <a:lnTo>
                        <a:pt x="478" y="312"/>
                      </a:lnTo>
                      <a:lnTo>
                        <a:pt x="479" y="314"/>
                      </a:lnTo>
                      <a:lnTo>
                        <a:pt x="479" y="359"/>
                      </a:lnTo>
                      <a:lnTo>
                        <a:pt x="837" y="359"/>
                      </a:lnTo>
                      <a:lnTo>
                        <a:pt x="837" y="164"/>
                      </a:lnTo>
                      <a:lnTo>
                        <a:pt x="837" y="162"/>
                      </a:lnTo>
                      <a:lnTo>
                        <a:pt x="836" y="159"/>
                      </a:lnTo>
                      <a:lnTo>
                        <a:pt x="835" y="156"/>
                      </a:lnTo>
                      <a:lnTo>
                        <a:pt x="833" y="154"/>
                      </a:lnTo>
                      <a:lnTo>
                        <a:pt x="831" y="152"/>
                      </a:lnTo>
                      <a:lnTo>
                        <a:pt x="828" y="151"/>
                      </a:lnTo>
                      <a:lnTo>
                        <a:pt x="825" y="150"/>
                      </a:lnTo>
                      <a:lnTo>
                        <a:pt x="822" y="14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12" name="Group 111">
                <a:extLst>
                  <a:ext uri="{FF2B5EF4-FFF2-40B4-BE49-F238E27FC236}">
                    <a16:creationId xmlns="" xmlns:a16="http://schemas.microsoft.com/office/drawing/2014/main" id="{E7A8CFAE-F22D-4C2E-BA91-5BF0F87BCEBE}"/>
                  </a:ext>
                </a:extLst>
              </p:cNvPr>
              <p:cNvGrpSpPr/>
              <p:nvPr/>
            </p:nvGrpSpPr>
            <p:grpSpPr>
              <a:xfrm>
                <a:off x="4446552" y="1698928"/>
                <a:ext cx="287338" cy="287337"/>
                <a:chOff x="879475" y="5100638"/>
                <a:chExt cx="287338" cy="287337"/>
              </a:xfrm>
              <a:solidFill>
                <a:srgbClr val="754A7D"/>
              </a:solidFill>
            </p:grpSpPr>
            <p:sp>
              <p:nvSpPr>
                <p:cNvPr id="113" name="Freeform 1636">
                  <a:extLst>
                    <a:ext uri="{FF2B5EF4-FFF2-40B4-BE49-F238E27FC236}">
                      <a16:creationId xmlns="" xmlns:a16="http://schemas.microsoft.com/office/drawing/2014/main" id="{F0E2A452-9632-483D-BF41-C7C5C09477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8050" y="5233988"/>
                  <a:ext cx="38100" cy="9525"/>
                </a:xfrm>
                <a:custGeom>
                  <a:avLst/>
                  <a:gdLst>
                    <a:gd name="T0" fmla="*/ 105 w 121"/>
                    <a:gd name="T1" fmla="*/ 0 h 30"/>
                    <a:gd name="T2" fmla="*/ 15 w 121"/>
                    <a:gd name="T3" fmla="*/ 0 h 30"/>
                    <a:gd name="T4" fmla="*/ 13 w 121"/>
                    <a:gd name="T5" fmla="*/ 0 h 30"/>
                    <a:gd name="T6" fmla="*/ 9 w 121"/>
                    <a:gd name="T7" fmla="*/ 1 h 30"/>
                    <a:gd name="T8" fmla="*/ 7 w 121"/>
                    <a:gd name="T9" fmla="*/ 2 h 30"/>
                    <a:gd name="T10" fmla="*/ 5 w 121"/>
                    <a:gd name="T11" fmla="*/ 4 h 30"/>
                    <a:gd name="T12" fmla="*/ 3 w 121"/>
                    <a:gd name="T13" fmla="*/ 6 h 30"/>
                    <a:gd name="T14" fmla="*/ 2 w 121"/>
                    <a:gd name="T15" fmla="*/ 9 h 30"/>
                    <a:gd name="T16" fmla="*/ 0 w 121"/>
                    <a:gd name="T17" fmla="*/ 12 h 30"/>
                    <a:gd name="T18" fmla="*/ 0 w 121"/>
                    <a:gd name="T19" fmla="*/ 14 h 30"/>
                    <a:gd name="T20" fmla="*/ 0 w 121"/>
                    <a:gd name="T21" fmla="*/ 17 h 30"/>
                    <a:gd name="T22" fmla="*/ 2 w 121"/>
                    <a:gd name="T23" fmla="*/ 21 h 30"/>
                    <a:gd name="T24" fmla="*/ 3 w 121"/>
                    <a:gd name="T25" fmla="*/ 23 h 30"/>
                    <a:gd name="T26" fmla="*/ 5 w 121"/>
                    <a:gd name="T27" fmla="*/ 25 h 30"/>
                    <a:gd name="T28" fmla="*/ 7 w 121"/>
                    <a:gd name="T29" fmla="*/ 27 h 30"/>
                    <a:gd name="T30" fmla="*/ 9 w 121"/>
                    <a:gd name="T31" fmla="*/ 29 h 30"/>
                    <a:gd name="T32" fmla="*/ 13 w 121"/>
                    <a:gd name="T33" fmla="*/ 30 h 30"/>
                    <a:gd name="T34" fmla="*/ 15 w 121"/>
                    <a:gd name="T35" fmla="*/ 30 h 30"/>
                    <a:gd name="T36" fmla="*/ 105 w 121"/>
                    <a:gd name="T37" fmla="*/ 30 h 30"/>
                    <a:gd name="T38" fmla="*/ 109 w 121"/>
                    <a:gd name="T39" fmla="*/ 30 h 30"/>
                    <a:gd name="T40" fmla="*/ 111 w 121"/>
                    <a:gd name="T41" fmla="*/ 29 h 30"/>
                    <a:gd name="T42" fmla="*/ 114 w 121"/>
                    <a:gd name="T43" fmla="*/ 27 h 30"/>
                    <a:gd name="T44" fmla="*/ 117 w 121"/>
                    <a:gd name="T45" fmla="*/ 25 h 30"/>
                    <a:gd name="T46" fmla="*/ 118 w 121"/>
                    <a:gd name="T47" fmla="*/ 23 h 30"/>
                    <a:gd name="T48" fmla="*/ 120 w 121"/>
                    <a:gd name="T49" fmla="*/ 21 h 30"/>
                    <a:gd name="T50" fmla="*/ 121 w 121"/>
                    <a:gd name="T51" fmla="*/ 17 h 30"/>
                    <a:gd name="T52" fmla="*/ 121 w 121"/>
                    <a:gd name="T53" fmla="*/ 14 h 30"/>
                    <a:gd name="T54" fmla="*/ 121 w 121"/>
                    <a:gd name="T55" fmla="*/ 12 h 30"/>
                    <a:gd name="T56" fmla="*/ 120 w 121"/>
                    <a:gd name="T57" fmla="*/ 9 h 30"/>
                    <a:gd name="T58" fmla="*/ 118 w 121"/>
                    <a:gd name="T59" fmla="*/ 6 h 30"/>
                    <a:gd name="T60" fmla="*/ 117 w 121"/>
                    <a:gd name="T61" fmla="*/ 4 h 30"/>
                    <a:gd name="T62" fmla="*/ 114 w 121"/>
                    <a:gd name="T63" fmla="*/ 2 h 30"/>
                    <a:gd name="T64" fmla="*/ 111 w 121"/>
                    <a:gd name="T65" fmla="*/ 1 h 30"/>
                    <a:gd name="T66" fmla="*/ 109 w 121"/>
                    <a:gd name="T67" fmla="*/ 0 h 30"/>
                    <a:gd name="T68" fmla="*/ 105 w 121"/>
                    <a:gd name="T69" fmla="*/ 0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1" h="30">
                      <a:moveTo>
                        <a:pt x="105" y="0"/>
                      </a:moveTo>
                      <a:lnTo>
                        <a:pt x="15" y="0"/>
                      </a:lnTo>
                      <a:lnTo>
                        <a:pt x="13" y="0"/>
                      </a:lnTo>
                      <a:lnTo>
                        <a:pt x="9" y="1"/>
                      </a:lnTo>
                      <a:lnTo>
                        <a:pt x="7" y="2"/>
                      </a:lnTo>
                      <a:lnTo>
                        <a:pt x="5" y="4"/>
                      </a:lnTo>
                      <a:lnTo>
                        <a:pt x="3" y="6"/>
                      </a:lnTo>
                      <a:lnTo>
                        <a:pt x="2" y="9"/>
                      </a:lnTo>
                      <a:lnTo>
                        <a:pt x="0" y="12"/>
                      </a:lnTo>
                      <a:lnTo>
                        <a:pt x="0" y="14"/>
                      </a:lnTo>
                      <a:lnTo>
                        <a:pt x="0" y="17"/>
                      </a:lnTo>
                      <a:lnTo>
                        <a:pt x="2" y="21"/>
                      </a:lnTo>
                      <a:lnTo>
                        <a:pt x="3" y="23"/>
                      </a:lnTo>
                      <a:lnTo>
                        <a:pt x="5" y="25"/>
                      </a:lnTo>
                      <a:lnTo>
                        <a:pt x="7" y="27"/>
                      </a:lnTo>
                      <a:lnTo>
                        <a:pt x="9" y="29"/>
                      </a:lnTo>
                      <a:lnTo>
                        <a:pt x="13" y="30"/>
                      </a:lnTo>
                      <a:lnTo>
                        <a:pt x="15" y="30"/>
                      </a:lnTo>
                      <a:lnTo>
                        <a:pt x="105" y="30"/>
                      </a:lnTo>
                      <a:lnTo>
                        <a:pt x="109" y="30"/>
                      </a:lnTo>
                      <a:lnTo>
                        <a:pt x="111" y="29"/>
                      </a:lnTo>
                      <a:lnTo>
                        <a:pt x="114" y="27"/>
                      </a:lnTo>
                      <a:lnTo>
                        <a:pt x="117" y="25"/>
                      </a:lnTo>
                      <a:lnTo>
                        <a:pt x="118" y="23"/>
                      </a:lnTo>
                      <a:lnTo>
                        <a:pt x="120" y="21"/>
                      </a:lnTo>
                      <a:lnTo>
                        <a:pt x="121" y="17"/>
                      </a:lnTo>
                      <a:lnTo>
                        <a:pt x="121" y="14"/>
                      </a:lnTo>
                      <a:lnTo>
                        <a:pt x="121" y="12"/>
                      </a:lnTo>
                      <a:lnTo>
                        <a:pt x="120" y="9"/>
                      </a:lnTo>
                      <a:lnTo>
                        <a:pt x="118" y="6"/>
                      </a:lnTo>
                      <a:lnTo>
                        <a:pt x="117" y="4"/>
                      </a:lnTo>
                      <a:lnTo>
                        <a:pt x="114" y="2"/>
                      </a:lnTo>
                      <a:lnTo>
                        <a:pt x="111" y="1"/>
                      </a:lnTo>
                      <a:lnTo>
                        <a:pt x="109" y="0"/>
                      </a:lnTo>
                      <a:lnTo>
                        <a:pt x="1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1637">
                  <a:extLst>
                    <a:ext uri="{FF2B5EF4-FFF2-40B4-BE49-F238E27FC236}">
                      <a16:creationId xmlns="" xmlns:a16="http://schemas.microsoft.com/office/drawing/2014/main" id="{6BB0234B-3D85-4BC9-BAFE-8D5F4D10F0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9475" y="5100638"/>
                  <a:ext cx="153988" cy="85725"/>
                </a:xfrm>
                <a:custGeom>
                  <a:avLst/>
                  <a:gdLst>
                    <a:gd name="T0" fmla="*/ 482 w 482"/>
                    <a:gd name="T1" fmla="*/ 60 h 271"/>
                    <a:gd name="T2" fmla="*/ 482 w 482"/>
                    <a:gd name="T3" fmla="*/ 54 h 271"/>
                    <a:gd name="T4" fmla="*/ 481 w 482"/>
                    <a:gd name="T5" fmla="*/ 48 h 271"/>
                    <a:gd name="T6" fmla="*/ 480 w 482"/>
                    <a:gd name="T7" fmla="*/ 42 h 271"/>
                    <a:gd name="T8" fmla="*/ 478 w 482"/>
                    <a:gd name="T9" fmla="*/ 37 h 271"/>
                    <a:gd name="T10" fmla="*/ 475 w 482"/>
                    <a:gd name="T11" fmla="*/ 31 h 271"/>
                    <a:gd name="T12" fmla="*/ 472 w 482"/>
                    <a:gd name="T13" fmla="*/ 27 h 271"/>
                    <a:gd name="T14" fmla="*/ 469 w 482"/>
                    <a:gd name="T15" fmla="*/ 22 h 271"/>
                    <a:gd name="T16" fmla="*/ 464 w 482"/>
                    <a:gd name="T17" fmla="*/ 18 h 271"/>
                    <a:gd name="T18" fmla="*/ 460 w 482"/>
                    <a:gd name="T19" fmla="*/ 13 h 271"/>
                    <a:gd name="T20" fmla="*/ 455 w 482"/>
                    <a:gd name="T21" fmla="*/ 10 h 271"/>
                    <a:gd name="T22" fmla="*/ 451 w 482"/>
                    <a:gd name="T23" fmla="*/ 7 h 271"/>
                    <a:gd name="T24" fmla="*/ 445 w 482"/>
                    <a:gd name="T25" fmla="*/ 5 h 271"/>
                    <a:gd name="T26" fmla="*/ 440 w 482"/>
                    <a:gd name="T27" fmla="*/ 2 h 271"/>
                    <a:gd name="T28" fmla="*/ 434 w 482"/>
                    <a:gd name="T29" fmla="*/ 1 h 271"/>
                    <a:gd name="T30" fmla="*/ 428 w 482"/>
                    <a:gd name="T31" fmla="*/ 0 h 271"/>
                    <a:gd name="T32" fmla="*/ 422 w 482"/>
                    <a:gd name="T33" fmla="*/ 0 h 271"/>
                    <a:gd name="T34" fmla="*/ 59 w 482"/>
                    <a:gd name="T35" fmla="*/ 0 h 271"/>
                    <a:gd name="T36" fmla="*/ 54 w 482"/>
                    <a:gd name="T37" fmla="*/ 0 h 271"/>
                    <a:gd name="T38" fmla="*/ 47 w 482"/>
                    <a:gd name="T39" fmla="*/ 1 h 271"/>
                    <a:gd name="T40" fmla="*/ 42 w 482"/>
                    <a:gd name="T41" fmla="*/ 2 h 271"/>
                    <a:gd name="T42" fmla="*/ 36 w 482"/>
                    <a:gd name="T43" fmla="*/ 5 h 271"/>
                    <a:gd name="T44" fmla="*/ 31 w 482"/>
                    <a:gd name="T45" fmla="*/ 7 h 271"/>
                    <a:gd name="T46" fmla="*/ 26 w 482"/>
                    <a:gd name="T47" fmla="*/ 10 h 271"/>
                    <a:gd name="T48" fmla="*/ 22 w 482"/>
                    <a:gd name="T49" fmla="*/ 13 h 271"/>
                    <a:gd name="T50" fmla="*/ 17 w 482"/>
                    <a:gd name="T51" fmla="*/ 18 h 271"/>
                    <a:gd name="T52" fmla="*/ 13 w 482"/>
                    <a:gd name="T53" fmla="*/ 22 h 271"/>
                    <a:gd name="T54" fmla="*/ 10 w 482"/>
                    <a:gd name="T55" fmla="*/ 27 h 271"/>
                    <a:gd name="T56" fmla="*/ 6 w 482"/>
                    <a:gd name="T57" fmla="*/ 31 h 271"/>
                    <a:gd name="T58" fmla="*/ 4 w 482"/>
                    <a:gd name="T59" fmla="*/ 37 h 271"/>
                    <a:gd name="T60" fmla="*/ 2 w 482"/>
                    <a:gd name="T61" fmla="*/ 42 h 271"/>
                    <a:gd name="T62" fmla="*/ 1 w 482"/>
                    <a:gd name="T63" fmla="*/ 48 h 271"/>
                    <a:gd name="T64" fmla="*/ 0 w 482"/>
                    <a:gd name="T65" fmla="*/ 54 h 271"/>
                    <a:gd name="T66" fmla="*/ 0 w 482"/>
                    <a:gd name="T67" fmla="*/ 60 h 271"/>
                    <a:gd name="T68" fmla="*/ 0 w 482"/>
                    <a:gd name="T69" fmla="*/ 271 h 271"/>
                    <a:gd name="T70" fmla="*/ 482 w 482"/>
                    <a:gd name="T71" fmla="*/ 271 h 271"/>
                    <a:gd name="T72" fmla="*/ 482 w 482"/>
                    <a:gd name="T73" fmla="*/ 60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82" h="271">
                      <a:moveTo>
                        <a:pt x="482" y="60"/>
                      </a:moveTo>
                      <a:lnTo>
                        <a:pt x="482" y="54"/>
                      </a:lnTo>
                      <a:lnTo>
                        <a:pt x="481" y="48"/>
                      </a:lnTo>
                      <a:lnTo>
                        <a:pt x="480" y="42"/>
                      </a:lnTo>
                      <a:lnTo>
                        <a:pt x="478" y="37"/>
                      </a:lnTo>
                      <a:lnTo>
                        <a:pt x="475" y="31"/>
                      </a:lnTo>
                      <a:lnTo>
                        <a:pt x="472" y="27"/>
                      </a:lnTo>
                      <a:lnTo>
                        <a:pt x="469" y="22"/>
                      </a:lnTo>
                      <a:lnTo>
                        <a:pt x="464" y="18"/>
                      </a:lnTo>
                      <a:lnTo>
                        <a:pt x="460" y="13"/>
                      </a:lnTo>
                      <a:lnTo>
                        <a:pt x="455" y="10"/>
                      </a:lnTo>
                      <a:lnTo>
                        <a:pt x="451" y="7"/>
                      </a:lnTo>
                      <a:lnTo>
                        <a:pt x="445" y="5"/>
                      </a:lnTo>
                      <a:lnTo>
                        <a:pt x="440" y="2"/>
                      </a:lnTo>
                      <a:lnTo>
                        <a:pt x="434" y="1"/>
                      </a:lnTo>
                      <a:lnTo>
                        <a:pt x="428" y="0"/>
                      </a:lnTo>
                      <a:lnTo>
                        <a:pt x="422" y="0"/>
                      </a:lnTo>
                      <a:lnTo>
                        <a:pt x="59" y="0"/>
                      </a:lnTo>
                      <a:lnTo>
                        <a:pt x="54" y="0"/>
                      </a:lnTo>
                      <a:lnTo>
                        <a:pt x="47" y="1"/>
                      </a:lnTo>
                      <a:lnTo>
                        <a:pt x="42" y="2"/>
                      </a:lnTo>
                      <a:lnTo>
                        <a:pt x="36" y="5"/>
                      </a:lnTo>
                      <a:lnTo>
                        <a:pt x="31" y="7"/>
                      </a:lnTo>
                      <a:lnTo>
                        <a:pt x="26" y="10"/>
                      </a:lnTo>
                      <a:lnTo>
                        <a:pt x="22" y="13"/>
                      </a:lnTo>
                      <a:lnTo>
                        <a:pt x="17" y="18"/>
                      </a:lnTo>
                      <a:lnTo>
                        <a:pt x="13" y="22"/>
                      </a:lnTo>
                      <a:lnTo>
                        <a:pt x="10" y="27"/>
                      </a:lnTo>
                      <a:lnTo>
                        <a:pt x="6" y="31"/>
                      </a:lnTo>
                      <a:lnTo>
                        <a:pt x="4" y="37"/>
                      </a:lnTo>
                      <a:lnTo>
                        <a:pt x="2" y="42"/>
                      </a:lnTo>
                      <a:lnTo>
                        <a:pt x="1" y="48"/>
                      </a:lnTo>
                      <a:lnTo>
                        <a:pt x="0" y="54"/>
                      </a:lnTo>
                      <a:lnTo>
                        <a:pt x="0" y="60"/>
                      </a:lnTo>
                      <a:lnTo>
                        <a:pt x="0" y="271"/>
                      </a:lnTo>
                      <a:lnTo>
                        <a:pt x="482" y="271"/>
                      </a:lnTo>
                      <a:lnTo>
                        <a:pt x="482" y="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1638">
                  <a:extLst>
                    <a:ext uri="{FF2B5EF4-FFF2-40B4-BE49-F238E27FC236}">
                      <a16:creationId xmlns="" xmlns:a16="http://schemas.microsoft.com/office/drawing/2014/main" id="{448BB8BA-DC50-4D4F-AA7F-F320CEDE9A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79475" y="5195888"/>
                  <a:ext cx="153988" cy="19050"/>
                </a:xfrm>
                <a:custGeom>
                  <a:avLst/>
                  <a:gdLst>
                    <a:gd name="T0" fmla="*/ 361 w 482"/>
                    <a:gd name="T1" fmla="*/ 30 h 60"/>
                    <a:gd name="T2" fmla="*/ 424 w 482"/>
                    <a:gd name="T3" fmla="*/ 30 h 60"/>
                    <a:gd name="T4" fmla="*/ 475 w 482"/>
                    <a:gd name="T5" fmla="*/ 30 h 60"/>
                    <a:gd name="T6" fmla="*/ 478 w 482"/>
                    <a:gd name="T7" fmla="*/ 23 h 60"/>
                    <a:gd name="T8" fmla="*/ 481 w 482"/>
                    <a:gd name="T9" fmla="*/ 17 h 60"/>
                    <a:gd name="T10" fmla="*/ 482 w 482"/>
                    <a:gd name="T11" fmla="*/ 9 h 60"/>
                    <a:gd name="T12" fmla="*/ 482 w 482"/>
                    <a:gd name="T13" fmla="*/ 2 h 60"/>
                    <a:gd name="T14" fmla="*/ 482 w 482"/>
                    <a:gd name="T15" fmla="*/ 0 h 60"/>
                    <a:gd name="T16" fmla="*/ 0 w 482"/>
                    <a:gd name="T17" fmla="*/ 0 h 60"/>
                    <a:gd name="T18" fmla="*/ 0 w 482"/>
                    <a:gd name="T19" fmla="*/ 6 h 60"/>
                    <a:gd name="T20" fmla="*/ 1 w 482"/>
                    <a:gd name="T21" fmla="*/ 11 h 60"/>
                    <a:gd name="T22" fmla="*/ 2 w 482"/>
                    <a:gd name="T23" fmla="*/ 18 h 60"/>
                    <a:gd name="T24" fmla="*/ 4 w 482"/>
                    <a:gd name="T25" fmla="*/ 23 h 60"/>
                    <a:gd name="T26" fmla="*/ 6 w 482"/>
                    <a:gd name="T27" fmla="*/ 28 h 60"/>
                    <a:gd name="T28" fmla="*/ 10 w 482"/>
                    <a:gd name="T29" fmla="*/ 33 h 60"/>
                    <a:gd name="T30" fmla="*/ 13 w 482"/>
                    <a:gd name="T31" fmla="*/ 38 h 60"/>
                    <a:gd name="T32" fmla="*/ 17 w 482"/>
                    <a:gd name="T33" fmla="*/ 42 h 60"/>
                    <a:gd name="T34" fmla="*/ 22 w 482"/>
                    <a:gd name="T35" fmla="*/ 47 h 60"/>
                    <a:gd name="T36" fmla="*/ 26 w 482"/>
                    <a:gd name="T37" fmla="*/ 50 h 60"/>
                    <a:gd name="T38" fmla="*/ 31 w 482"/>
                    <a:gd name="T39" fmla="*/ 53 h 60"/>
                    <a:gd name="T40" fmla="*/ 36 w 482"/>
                    <a:gd name="T41" fmla="*/ 55 h 60"/>
                    <a:gd name="T42" fmla="*/ 42 w 482"/>
                    <a:gd name="T43" fmla="*/ 58 h 60"/>
                    <a:gd name="T44" fmla="*/ 47 w 482"/>
                    <a:gd name="T45" fmla="*/ 59 h 60"/>
                    <a:gd name="T46" fmla="*/ 54 w 482"/>
                    <a:gd name="T47" fmla="*/ 60 h 60"/>
                    <a:gd name="T48" fmla="*/ 59 w 482"/>
                    <a:gd name="T49" fmla="*/ 60 h 60"/>
                    <a:gd name="T50" fmla="*/ 282 w 482"/>
                    <a:gd name="T51" fmla="*/ 60 h 60"/>
                    <a:gd name="T52" fmla="*/ 291 w 482"/>
                    <a:gd name="T53" fmla="*/ 53 h 60"/>
                    <a:gd name="T54" fmla="*/ 299 w 482"/>
                    <a:gd name="T55" fmla="*/ 48 h 60"/>
                    <a:gd name="T56" fmla="*/ 308 w 482"/>
                    <a:gd name="T57" fmla="*/ 42 h 60"/>
                    <a:gd name="T58" fmla="*/ 318 w 482"/>
                    <a:gd name="T59" fmla="*/ 38 h 60"/>
                    <a:gd name="T60" fmla="*/ 328 w 482"/>
                    <a:gd name="T61" fmla="*/ 34 h 60"/>
                    <a:gd name="T62" fmla="*/ 339 w 482"/>
                    <a:gd name="T63" fmla="*/ 32 h 60"/>
                    <a:gd name="T64" fmla="*/ 350 w 482"/>
                    <a:gd name="T65" fmla="*/ 30 h 60"/>
                    <a:gd name="T66" fmla="*/ 361 w 482"/>
                    <a:gd name="T67" fmla="*/ 3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82" h="60">
                      <a:moveTo>
                        <a:pt x="361" y="30"/>
                      </a:moveTo>
                      <a:lnTo>
                        <a:pt x="424" y="30"/>
                      </a:lnTo>
                      <a:lnTo>
                        <a:pt x="475" y="30"/>
                      </a:lnTo>
                      <a:lnTo>
                        <a:pt x="478" y="23"/>
                      </a:lnTo>
                      <a:lnTo>
                        <a:pt x="481" y="17"/>
                      </a:lnTo>
                      <a:lnTo>
                        <a:pt x="482" y="9"/>
                      </a:lnTo>
                      <a:lnTo>
                        <a:pt x="482" y="2"/>
                      </a:lnTo>
                      <a:lnTo>
                        <a:pt x="482" y="0"/>
                      </a:lnTo>
                      <a:lnTo>
                        <a:pt x="0" y="0"/>
                      </a:lnTo>
                      <a:lnTo>
                        <a:pt x="0" y="6"/>
                      </a:lnTo>
                      <a:lnTo>
                        <a:pt x="1" y="11"/>
                      </a:lnTo>
                      <a:lnTo>
                        <a:pt x="2" y="18"/>
                      </a:lnTo>
                      <a:lnTo>
                        <a:pt x="4" y="23"/>
                      </a:lnTo>
                      <a:lnTo>
                        <a:pt x="6" y="28"/>
                      </a:lnTo>
                      <a:lnTo>
                        <a:pt x="10" y="33"/>
                      </a:lnTo>
                      <a:lnTo>
                        <a:pt x="13" y="38"/>
                      </a:lnTo>
                      <a:lnTo>
                        <a:pt x="17" y="42"/>
                      </a:lnTo>
                      <a:lnTo>
                        <a:pt x="22" y="47"/>
                      </a:lnTo>
                      <a:lnTo>
                        <a:pt x="26" y="50"/>
                      </a:lnTo>
                      <a:lnTo>
                        <a:pt x="31" y="53"/>
                      </a:lnTo>
                      <a:lnTo>
                        <a:pt x="36" y="55"/>
                      </a:lnTo>
                      <a:lnTo>
                        <a:pt x="42" y="58"/>
                      </a:lnTo>
                      <a:lnTo>
                        <a:pt x="47" y="59"/>
                      </a:lnTo>
                      <a:lnTo>
                        <a:pt x="54" y="60"/>
                      </a:lnTo>
                      <a:lnTo>
                        <a:pt x="59" y="60"/>
                      </a:lnTo>
                      <a:lnTo>
                        <a:pt x="282" y="60"/>
                      </a:lnTo>
                      <a:lnTo>
                        <a:pt x="291" y="53"/>
                      </a:lnTo>
                      <a:lnTo>
                        <a:pt x="299" y="48"/>
                      </a:lnTo>
                      <a:lnTo>
                        <a:pt x="308" y="42"/>
                      </a:lnTo>
                      <a:lnTo>
                        <a:pt x="318" y="38"/>
                      </a:lnTo>
                      <a:lnTo>
                        <a:pt x="328" y="34"/>
                      </a:lnTo>
                      <a:lnTo>
                        <a:pt x="339" y="32"/>
                      </a:lnTo>
                      <a:lnTo>
                        <a:pt x="350" y="30"/>
                      </a:lnTo>
                      <a:lnTo>
                        <a:pt x="361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1639">
                  <a:extLst>
                    <a:ext uri="{FF2B5EF4-FFF2-40B4-BE49-F238E27FC236}">
                      <a16:creationId xmlns="" xmlns:a16="http://schemas.microsoft.com/office/drawing/2014/main" id="{C632F098-C9D9-4F5F-9484-B842183C46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5200" y="5214938"/>
                  <a:ext cx="201613" cy="106363"/>
                </a:xfrm>
                <a:custGeom>
                  <a:avLst/>
                  <a:gdLst>
                    <a:gd name="T0" fmla="*/ 543 w 633"/>
                    <a:gd name="T1" fmla="*/ 0 h 332"/>
                    <a:gd name="T2" fmla="*/ 153 w 633"/>
                    <a:gd name="T3" fmla="*/ 0 h 332"/>
                    <a:gd name="T4" fmla="*/ 90 w 633"/>
                    <a:gd name="T5" fmla="*/ 0 h 332"/>
                    <a:gd name="T6" fmla="*/ 82 w 633"/>
                    <a:gd name="T7" fmla="*/ 1 h 332"/>
                    <a:gd name="T8" fmla="*/ 73 w 633"/>
                    <a:gd name="T9" fmla="*/ 2 h 332"/>
                    <a:gd name="T10" fmla="*/ 64 w 633"/>
                    <a:gd name="T11" fmla="*/ 4 h 332"/>
                    <a:gd name="T12" fmla="*/ 55 w 633"/>
                    <a:gd name="T13" fmla="*/ 8 h 332"/>
                    <a:gd name="T14" fmla="*/ 47 w 633"/>
                    <a:gd name="T15" fmla="*/ 11 h 332"/>
                    <a:gd name="T16" fmla="*/ 40 w 633"/>
                    <a:gd name="T17" fmla="*/ 15 h 332"/>
                    <a:gd name="T18" fmla="*/ 33 w 633"/>
                    <a:gd name="T19" fmla="*/ 21 h 332"/>
                    <a:gd name="T20" fmla="*/ 26 w 633"/>
                    <a:gd name="T21" fmla="*/ 26 h 332"/>
                    <a:gd name="T22" fmla="*/ 21 w 633"/>
                    <a:gd name="T23" fmla="*/ 33 h 332"/>
                    <a:gd name="T24" fmla="*/ 15 w 633"/>
                    <a:gd name="T25" fmla="*/ 40 h 332"/>
                    <a:gd name="T26" fmla="*/ 11 w 633"/>
                    <a:gd name="T27" fmla="*/ 47 h 332"/>
                    <a:gd name="T28" fmla="*/ 7 w 633"/>
                    <a:gd name="T29" fmla="*/ 55 h 332"/>
                    <a:gd name="T30" fmla="*/ 4 w 633"/>
                    <a:gd name="T31" fmla="*/ 64 h 332"/>
                    <a:gd name="T32" fmla="*/ 2 w 633"/>
                    <a:gd name="T33" fmla="*/ 72 h 332"/>
                    <a:gd name="T34" fmla="*/ 1 w 633"/>
                    <a:gd name="T35" fmla="*/ 82 h 332"/>
                    <a:gd name="T36" fmla="*/ 0 w 633"/>
                    <a:gd name="T37" fmla="*/ 91 h 332"/>
                    <a:gd name="T38" fmla="*/ 0 w 633"/>
                    <a:gd name="T39" fmla="*/ 332 h 332"/>
                    <a:gd name="T40" fmla="*/ 633 w 633"/>
                    <a:gd name="T41" fmla="*/ 332 h 332"/>
                    <a:gd name="T42" fmla="*/ 633 w 633"/>
                    <a:gd name="T43" fmla="*/ 91 h 332"/>
                    <a:gd name="T44" fmla="*/ 633 w 633"/>
                    <a:gd name="T45" fmla="*/ 82 h 332"/>
                    <a:gd name="T46" fmla="*/ 632 w 633"/>
                    <a:gd name="T47" fmla="*/ 72 h 332"/>
                    <a:gd name="T48" fmla="*/ 630 w 633"/>
                    <a:gd name="T49" fmla="*/ 64 h 332"/>
                    <a:gd name="T50" fmla="*/ 627 w 633"/>
                    <a:gd name="T51" fmla="*/ 55 h 332"/>
                    <a:gd name="T52" fmla="*/ 622 w 633"/>
                    <a:gd name="T53" fmla="*/ 47 h 332"/>
                    <a:gd name="T54" fmla="*/ 618 w 633"/>
                    <a:gd name="T55" fmla="*/ 40 h 332"/>
                    <a:gd name="T56" fmla="*/ 614 w 633"/>
                    <a:gd name="T57" fmla="*/ 33 h 332"/>
                    <a:gd name="T58" fmla="*/ 607 w 633"/>
                    <a:gd name="T59" fmla="*/ 26 h 332"/>
                    <a:gd name="T60" fmla="*/ 600 w 633"/>
                    <a:gd name="T61" fmla="*/ 21 h 332"/>
                    <a:gd name="T62" fmla="*/ 594 w 633"/>
                    <a:gd name="T63" fmla="*/ 15 h 332"/>
                    <a:gd name="T64" fmla="*/ 586 w 633"/>
                    <a:gd name="T65" fmla="*/ 11 h 332"/>
                    <a:gd name="T66" fmla="*/ 578 w 633"/>
                    <a:gd name="T67" fmla="*/ 8 h 332"/>
                    <a:gd name="T68" fmla="*/ 570 w 633"/>
                    <a:gd name="T69" fmla="*/ 4 h 332"/>
                    <a:gd name="T70" fmla="*/ 562 w 633"/>
                    <a:gd name="T71" fmla="*/ 2 h 332"/>
                    <a:gd name="T72" fmla="*/ 553 w 633"/>
                    <a:gd name="T73" fmla="*/ 1 h 332"/>
                    <a:gd name="T74" fmla="*/ 543 w 633"/>
                    <a:gd name="T75" fmla="*/ 0 h 3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33" h="332">
                      <a:moveTo>
                        <a:pt x="543" y="0"/>
                      </a:moveTo>
                      <a:lnTo>
                        <a:pt x="153" y="0"/>
                      </a:lnTo>
                      <a:lnTo>
                        <a:pt x="90" y="0"/>
                      </a:lnTo>
                      <a:lnTo>
                        <a:pt x="82" y="1"/>
                      </a:lnTo>
                      <a:lnTo>
                        <a:pt x="73" y="2"/>
                      </a:lnTo>
                      <a:lnTo>
                        <a:pt x="64" y="4"/>
                      </a:lnTo>
                      <a:lnTo>
                        <a:pt x="55" y="8"/>
                      </a:lnTo>
                      <a:lnTo>
                        <a:pt x="47" y="11"/>
                      </a:lnTo>
                      <a:lnTo>
                        <a:pt x="40" y="15"/>
                      </a:lnTo>
                      <a:lnTo>
                        <a:pt x="33" y="21"/>
                      </a:lnTo>
                      <a:lnTo>
                        <a:pt x="26" y="26"/>
                      </a:lnTo>
                      <a:lnTo>
                        <a:pt x="21" y="33"/>
                      </a:lnTo>
                      <a:lnTo>
                        <a:pt x="15" y="40"/>
                      </a:lnTo>
                      <a:lnTo>
                        <a:pt x="11" y="47"/>
                      </a:lnTo>
                      <a:lnTo>
                        <a:pt x="7" y="55"/>
                      </a:lnTo>
                      <a:lnTo>
                        <a:pt x="4" y="64"/>
                      </a:lnTo>
                      <a:lnTo>
                        <a:pt x="2" y="72"/>
                      </a:lnTo>
                      <a:lnTo>
                        <a:pt x="1" y="82"/>
                      </a:lnTo>
                      <a:lnTo>
                        <a:pt x="0" y="91"/>
                      </a:lnTo>
                      <a:lnTo>
                        <a:pt x="0" y="332"/>
                      </a:lnTo>
                      <a:lnTo>
                        <a:pt x="633" y="332"/>
                      </a:lnTo>
                      <a:lnTo>
                        <a:pt x="633" y="91"/>
                      </a:lnTo>
                      <a:lnTo>
                        <a:pt x="633" y="82"/>
                      </a:lnTo>
                      <a:lnTo>
                        <a:pt x="632" y="72"/>
                      </a:lnTo>
                      <a:lnTo>
                        <a:pt x="630" y="64"/>
                      </a:lnTo>
                      <a:lnTo>
                        <a:pt x="627" y="55"/>
                      </a:lnTo>
                      <a:lnTo>
                        <a:pt x="622" y="47"/>
                      </a:lnTo>
                      <a:lnTo>
                        <a:pt x="618" y="40"/>
                      </a:lnTo>
                      <a:lnTo>
                        <a:pt x="614" y="33"/>
                      </a:lnTo>
                      <a:lnTo>
                        <a:pt x="607" y="26"/>
                      </a:lnTo>
                      <a:lnTo>
                        <a:pt x="600" y="21"/>
                      </a:lnTo>
                      <a:lnTo>
                        <a:pt x="594" y="15"/>
                      </a:lnTo>
                      <a:lnTo>
                        <a:pt x="586" y="11"/>
                      </a:lnTo>
                      <a:lnTo>
                        <a:pt x="578" y="8"/>
                      </a:lnTo>
                      <a:lnTo>
                        <a:pt x="570" y="4"/>
                      </a:lnTo>
                      <a:lnTo>
                        <a:pt x="562" y="2"/>
                      </a:lnTo>
                      <a:lnTo>
                        <a:pt x="553" y="1"/>
                      </a:lnTo>
                      <a:lnTo>
                        <a:pt x="54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Freeform 1640">
                  <a:extLst>
                    <a:ext uri="{FF2B5EF4-FFF2-40B4-BE49-F238E27FC236}">
                      <a16:creationId xmlns="" xmlns:a16="http://schemas.microsoft.com/office/drawing/2014/main" id="{159F7F80-398A-4266-8D9C-1C6BEC39C67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65200" y="5330825"/>
                  <a:ext cx="201613" cy="57150"/>
                </a:xfrm>
                <a:custGeom>
                  <a:avLst/>
                  <a:gdLst>
                    <a:gd name="T0" fmla="*/ 322 w 633"/>
                    <a:gd name="T1" fmla="*/ 23 h 181"/>
                    <a:gd name="T2" fmla="*/ 329 w 633"/>
                    <a:gd name="T3" fmla="*/ 26 h 181"/>
                    <a:gd name="T4" fmla="*/ 336 w 633"/>
                    <a:gd name="T5" fmla="*/ 33 h 181"/>
                    <a:gd name="T6" fmla="*/ 339 w 633"/>
                    <a:gd name="T7" fmla="*/ 41 h 181"/>
                    <a:gd name="T8" fmla="*/ 339 w 633"/>
                    <a:gd name="T9" fmla="*/ 51 h 181"/>
                    <a:gd name="T10" fmla="*/ 336 w 633"/>
                    <a:gd name="T11" fmla="*/ 58 h 181"/>
                    <a:gd name="T12" fmla="*/ 329 w 633"/>
                    <a:gd name="T13" fmla="*/ 64 h 181"/>
                    <a:gd name="T14" fmla="*/ 322 w 633"/>
                    <a:gd name="T15" fmla="*/ 67 h 181"/>
                    <a:gd name="T16" fmla="*/ 313 w 633"/>
                    <a:gd name="T17" fmla="*/ 67 h 181"/>
                    <a:gd name="T18" fmla="*/ 304 w 633"/>
                    <a:gd name="T19" fmla="*/ 64 h 181"/>
                    <a:gd name="T20" fmla="*/ 298 w 633"/>
                    <a:gd name="T21" fmla="*/ 58 h 181"/>
                    <a:gd name="T22" fmla="*/ 295 w 633"/>
                    <a:gd name="T23" fmla="*/ 51 h 181"/>
                    <a:gd name="T24" fmla="*/ 295 w 633"/>
                    <a:gd name="T25" fmla="*/ 41 h 181"/>
                    <a:gd name="T26" fmla="*/ 298 w 633"/>
                    <a:gd name="T27" fmla="*/ 33 h 181"/>
                    <a:gd name="T28" fmla="*/ 304 w 633"/>
                    <a:gd name="T29" fmla="*/ 26 h 181"/>
                    <a:gd name="T30" fmla="*/ 313 w 633"/>
                    <a:gd name="T31" fmla="*/ 23 h 181"/>
                    <a:gd name="T32" fmla="*/ 0 w 633"/>
                    <a:gd name="T33" fmla="*/ 31 h 181"/>
                    <a:gd name="T34" fmla="*/ 2 w 633"/>
                    <a:gd name="T35" fmla="*/ 48 h 181"/>
                    <a:gd name="T36" fmla="*/ 7 w 633"/>
                    <a:gd name="T37" fmla="*/ 66 h 181"/>
                    <a:gd name="T38" fmla="*/ 15 w 633"/>
                    <a:gd name="T39" fmla="*/ 80 h 181"/>
                    <a:gd name="T40" fmla="*/ 26 w 633"/>
                    <a:gd name="T41" fmla="*/ 95 h 181"/>
                    <a:gd name="T42" fmla="*/ 40 w 633"/>
                    <a:gd name="T43" fmla="*/ 106 h 181"/>
                    <a:gd name="T44" fmla="*/ 55 w 633"/>
                    <a:gd name="T45" fmla="*/ 114 h 181"/>
                    <a:gd name="T46" fmla="*/ 73 w 633"/>
                    <a:gd name="T47" fmla="*/ 119 h 181"/>
                    <a:gd name="T48" fmla="*/ 90 w 633"/>
                    <a:gd name="T49" fmla="*/ 121 h 181"/>
                    <a:gd name="T50" fmla="*/ 302 w 633"/>
                    <a:gd name="T51" fmla="*/ 151 h 181"/>
                    <a:gd name="T52" fmla="*/ 163 w 633"/>
                    <a:gd name="T53" fmla="*/ 151 h 181"/>
                    <a:gd name="T54" fmla="*/ 158 w 633"/>
                    <a:gd name="T55" fmla="*/ 153 h 181"/>
                    <a:gd name="T56" fmla="*/ 153 w 633"/>
                    <a:gd name="T57" fmla="*/ 158 h 181"/>
                    <a:gd name="T58" fmla="*/ 151 w 633"/>
                    <a:gd name="T59" fmla="*/ 163 h 181"/>
                    <a:gd name="T60" fmla="*/ 151 w 633"/>
                    <a:gd name="T61" fmla="*/ 169 h 181"/>
                    <a:gd name="T62" fmla="*/ 153 w 633"/>
                    <a:gd name="T63" fmla="*/ 174 h 181"/>
                    <a:gd name="T64" fmla="*/ 158 w 633"/>
                    <a:gd name="T65" fmla="*/ 179 h 181"/>
                    <a:gd name="T66" fmla="*/ 163 w 633"/>
                    <a:gd name="T67" fmla="*/ 181 h 181"/>
                    <a:gd name="T68" fmla="*/ 468 w 633"/>
                    <a:gd name="T69" fmla="*/ 181 h 181"/>
                    <a:gd name="T70" fmla="*/ 474 w 633"/>
                    <a:gd name="T71" fmla="*/ 180 h 181"/>
                    <a:gd name="T72" fmla="*/ 479 w 633"/>
                    <a:gd name="T73" fmla="*/ 177 h 181"/>
                    <a:gd name="T74" fmla="*/ 482 w 633"/>
                    <a:gd name="T75" fmla="*/ 172 h 181"/>
                    <a:gd name="T76" fmla="*/ 483 w 633"/>
                    <a:gd name="T77" fmla="*/ 167 h 181"/>
                    <a:gd name="T78" fmla="*/ 482 w 633"/>
                    <a:gd name="T79" fmla="*/ 160 h 181"/>
                    <a:gd name="T80" fmla="*/ 479 w 633"/>
                    <a:gd name="T81" fmla="*/ 156 h 181"/>
                    <a:gd name="T82" fmla="*/ 474 w 633"/>
                    <a:gd name="T83" fmla="*/ 152 h 181"/>
                    <a:gd name="T84" fmla="*/ 468 w 633"/>
                    <a:gd name="T85" fmla="*/ 151 h 181"/>
                    <a:gd name="T86" fmla="*/ 332 w 633"/>
                    <a:gd name="T87" fmla="*/ 121 h 181"/>
                    <a:gd name="T88" fmla="*/ 553 w 633"/>
                    <a:gd name="T89" fmla="*/ 120 h 181"/>
                    <a:gd name="T90" fmla="*/ 570 w 633"/>
                    <a:gd name="T91" fmla="*/ 117 h 181"/>
                    <a:gd name="T92" fmla="*/ 586 w 633"/>
                    <a:gd name="T93" fmla="*/ 110 h 181"/>
                    <a:gd name="T94" fmla="*/ 600 w 633"/>
                    <a:gd name="T95" fmla="*/ 100 h 181"/>
                    <a:gd name="T96" fmla="*/ 614 w 633"/>
                    <a:gd name="T97" fmla="*/ 88 h 181"/>
                    <a:gd name="T98" fmla="*/ 622 w 633"/>
                    <a:gd name="T99" fmla="*/ 74 h 181"/>
                    <a:gd name="T100" fmla="*/ 630 w 633"/>
                    <a:gd name="T101" fmla="*/ 57 h 181"/>
                    <a:gd name="T102" fmla="*/ 633 w 633"/>
                    <a:gd name="T103" fmla="*/ 39 h 181"/>
                    <a:gd name="T104" fmla="*/ 633 w 633"/>
                    <a:gd name="T105" fmla="*/ 0 h 181"/>
                    <a:gd name="T106" fmla="*/ 0 w 633"/>
                    <a:gd name="T107" fmla="*/ 31 h 1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33" h="181">
                      <a:moveTo>
                        <a:pt x="317" y="23"/>
                      </a:moveTo>
                      <a:lnTo>
                        <a:pt x="322" y="23"/>
                      </a:lnTo>
                      <a:lnTo>
                        <a:pt x="326" y="25"/>
                      </a:lnTo>
                      <a:lnTo>
                        <a:pt x="329" y="26"/>
                      </a:lnTo>
                      <a:lnTo>
                        <a:pt x="333" y="30"/>
                      </a:lnTo>
                      <a:lnTo>
                        <a:pt x="336" y="33"/>
                      </a:lnTo>
                      <a:lnTo>
                        <a:pt x="338" y="36"/>
                      </a:lnTo>
                      <a:lnTo>
                        <a:pt x="339" y="41"/>
                      </a:lnTo>
                      <a:lnTo>
                        <a:pt x="339" y="45"/>
                      </a:lnTo>
                      <a:lnTo>
                        <a:pt x="339" y="51"/>
                      </a:lnTo>
                      <a:lnTo>
                        <a:pt x="338" y="54"/>
                      </a:lnTo>
                      <a:lnTo>
                        <a:pt x="336" y="58"/>
                      </a:lnTo>
                      <a:lnTo>
                        <a:pt x="333" y="62"/>
                      </a:lnTo>
                      <a:lnTo>
                        <a:pt x="329" y="64"/>
                      </a:lnTo>
                      <a:lnTo>
                        <a:pt x="326" y="66"/>
                      </a:lnTo>
                      <a:lnTo>
                        <a:pt x="322" y="67"/>
                      </a:lnTo>
                      <a:lnTo>
                        <a:pt x="317" y="68"/>
                      </a:lnTo>
                      <a:lnTo>
                        <a:pt x="313" y="67"/>
                      </a:lnTo>
                      <a:lnTo>
                        <a:pt x="308" y="66"/>
                      </a:lnTo>
                      <a:lnTo>
                        <a:pt x="304" y="64"/>
                      </a:lnTo>
                      <a:lnTo>
                        <a:pt x="301" y="62"/>
                      </a:lnTo>
                      <a:lnTo>
                        <a:pt x="298" y="58"/>
                      </a:lnTo>
                      <a:lnTo>
                        <a:pt x="296" y="54"/>
                      </a:lnTo>
                      <a:lnTo>
                        <a:pt x="295" y="51"/>
                      </a:lnTo>
                      <a:lnTo>
                        <a:pt x="294" y="45"/>
                      </a:lnTo>
                      <a:lnTo>
                        <a:pt x="295" y="41"/>
                      </a:lnTo>
                      <a:lnTo>
                        <a:pt x="296" y="36"/>
                      </a:lnTo>
                      <a:lnTo>
                        <a:pt x="298" y="33"/>
                      </a:lnTo>
                      <a:lnTo>
                        <a:pt x="301" y="30"/>
                      </a:lnTo>
                      <a:lnTo>
                        <a:pt x="304" y="26"/>
                      </a:lnTo>
                      <a:lnTo>
                        <a:pt x="308" y="25"/>
                      </a:lnTo>
                      <a:lnTo>
                        <a:pt x="313" y="23"/>
                      </a:lnTo>
                      <a:lnTo>
                        <a:pt x="317" y="23"/>
                      </a:lnTo>
                      <a:close/>
                      <a:moveTo>
                        <a:pt x="0" y="31"/>
                      </a:moveTo>
                      <a:lnTo>
                        <a:pt x="1" y="39"/>
                      </a:lnTo>
                      <a:lnTo>
                        <a:pt x="2" y="48"/>
                      </a:lnTo>
                      <a:lnTo>
                        <a:pt x="4" y="57"/>
                      </a:lnTo>
                      <a:lnTo>
                        <a:pt x="7" y="66"/>
                      </a:lnTo>
                      <a:lnTo>
                        <a:pt x="11" y="74"/>
                      </a:lnTo>
                      <a:lnTo>
                        <a:pt x="15" y="80"/>
                      </a:lnTo>
                      <a:lnTo>
                        <a:pt x="21" y="88"/>
                      </a:lnTo>
                      <a:lnTo>
                        <a:pt x="26" y="95"/>
                      </a:lnTo>
                      <a:lnTo>
                        <a:pt x="33" y="100"/>
                      </a:lnTo>
                      <a:lnTo>
                        <a:pt x="40" y="106"/>
                      </a:lnTo>
                      <a:lnTo>
                        <a:pt x="47" y="110"/>
                      </a:lnTo>
                      <a:lnTo>
                        <a:pt x="55" y="114"/>
                      </a:lnTo>
                      <a:lnTo>
                        <a:pt x="64" y="117"/>
                      </a:lnTo>
                      <a:lnTo>
                        <a:pt x="73" y="119"/>
                      </a:lnTo>
                      <a:lnTo>
                        <a:pt x="82" y="120"/>
                      </a:lnTo>
                      <a:lnTo>
                        <a:pt x="90" y="121"/>
                      </a:lnTo>
                      <a:lnTo>
                        <a:pt x="302" y="121"/>
                      </a:lnTo>
                      <a:lnTo>
                        <a:pt x="302" y="151"/>
                      </a:lnTo>
                      <a:lnTo>
                        <a:pt x="166" y="151"/>
                      </a:lnTo>
                      <a:lnTo>
                        <a:pt x="163" y="151"/>
                      </a:lnTo>
                      <a:lnTo>
                        <a:pt x="160" y="152"/>
                      </a:lnTo>
                      <a:lnTo>
                        <a:pt x="158" y="153"/>
                      </a:lnTo>
                      <a:lnTo>
                        <a:pt x="156" y="156"/>
                      </a:lnTo>
                      <a:lnTo>
                        <a:pt x="153" y="158"/>
                      </a:lnTo>
                      <a:lnTo>
                        <a:pt x="152" y="160"/>
                      </a:lnTo>
                      <a:lnTo>
                        <a:pt x="151" y="163"/>
                      </a:lnTo>
                      <a:lnTo>
                        <a:pt x="151" y="167"/>
                      </a:lnTo>
                      <a:lnTo>
                        <a:pt x="151" y="169"/>
                      </a:lnTo>
                      <a:lnTo>
                        <a:pt x="152" y="172"/>
                      </a:lnTo>
                      <a:lnTo>
                        <a:pt x="153" y="174"/>
                      </a:lnTo>
                      <a:lnTo>
                        <a:pt x="156" y="177"/>
                      </a:lnTo>
                      <a:lnTo>
                        <a:pt x="158" y="179"/>
                      </a:lnTo>
                      <a:lnTo>
                        <a:pt x="160" y="180"/>
                      </a:lnTo>
                      <a:lnTo>
                        <a:pt x="163" y="181"/>
                      </a:lnTo>
                      <a:lnTo>
                        <a:pt x="166" y="181"/>
                      </a:lnTo>
                      <a:lnTo>
                        <a:pt x="468" y="181"/>
                      </a:lnTo>
                      <a:lnTo>
                        <a:pt x="471" y="181"/>
                      </a:lnTo>
                      <a:lnTo>
                        <a:pt x="474" y="180"/>
                      </a:lnTo>
                      <a:lnTo>
                        <a:pt x="476" y="179"/>
                      </a:lnTo>
                      <a:lnTo>
                        <a:pt x="479" y="177"/>
                      </a:lnTo>
                      <a:lnTo>
                        <a:pt x="481" y="174"/>
                      </a:lnTo>
                      <a:lnTo>
                        <a:pt x="482" y="172"/>
                      </a:lnTo>
                      <a:lnTo>
                        <a:pt x="483" y="169"/>
                      </a:lnTo>
                      <a:lnTo>
                        <a:pt x="483" y="167"/>
                      </a:lnTo>
                      <a:lnTo>
                        <a:pt x="483" y="163"/>
                      </a:lnTo>
                      <a:lnTo>
                        <a:pt x="482" y="160"/>
                      </a:lnTo>
                      <a:lnTo>
                        <a:pt x="481" y="158"/>
                      </a:lnTo>
                      <a:lnTo>
                        <a:pt x="479" y="156"/>
                      </a:lnTo>
                      <a:lnTo>
                        <a:pt x="476" y="153"/>
                      </a:lnTo>
                      <a:lnTo>
                        <a:pt x="474" y="152"/>
                      </a:lnTo>
                      <a:lnTo>
                        <a:pt x="471" y="151"/>
                      </a:lnTo>
                      <a:lnTo>
                        <a:pt x="468" y="151"/>
                      </a:lnTo>
                      <a:lnTo>
                        <a:pt x="332" y="151"/>
                      </a:lnTo>
                      <a:lnTo>
                        <a:pt x="332" y="121"/>
                      </a:lnTo>
                      <a:lnTo>
                        <a:pt x="543" y="121"/>
                      </a:lnTo>
                      <a:lnTo>
                        <a:pt x="553" y="120"/>
                      </a:lnTo>
                      <a:lnTo>
                        <a:pt x="562" y="119"/>
                      </a:lnTo>
                      <a:lnTo>
                        <a:pt x="570" y="117"/>
                      </a:lnTo>
                      <a:lnTo>
                        <a:pt x="578" y="114"/>
                      </a:lnTo>
                      <a:lnTo>
                        <a:pt x="586" y="110"/>
                      </a:lnTo>
                      <a:lnTo>
                        <a:pt x="594" y="106"/>
                      </a:lnTo>
                      <a:lnTo>
                        <a:pt x="600" y="100"/>
                      </a:lnTo>
                      <a:lnTo>
                        <a:pt x="607" y="95"/>
                      </a:lnTo>
                      <a:lnTo>
                        <a:pt x="614" y="88"/>
                      </a:lnTo>
                      <a:lnTo>
                        <a:pt x="618" y="80"/>
                      </a:lnTo>
                      <a:lnTo>
                        <a:pt x="622" y="74"/>
                      </a:lnTo>
                      <a:lnTo>
                        <a:pt x="627" y="66"/>
                      </a:lnTo>
                      <a:lnTo>
                        <a:pt x="630" y="57"/>
                      </a:lnTo>
                      <a:lnTo>
                        <a:pt x="632" y="48"/>
                      </a:lnTo>
                      <a:lnTo>
                        <a:pt x="633" y="39"/>
                      </a:lnTo>
                      <a:lnTo>
                        <a:pt x="633" y="31"/>
                      </a:lnTo>
                      <a:lnTo>
                        <a:pt x="633" y="0"/>
                      </a:lnTo>
                      <a:lnTo>
                        <a:pt x="0" y="0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2" name="Group 131">
              <a:extLst>
                <a:ext uri="{FF2B5EF4-FFF2-40B4-BE49-F238E27FC236}">
                  <a16:creationId xmlns="" xmlns:a16="http://schemas.microsoft.com/office/drawing/2014/main" id="{C386A361-4A98-4511-B556-A9B5BF99E0A6}"/>
                </a:ext>
              </a:extLst>
            </p:cNvPr>
            <p:cNvGrpSpPr/>
            <p:nvPr/>
          </p:nvGrpSpPr>
          <p:grpSpPr>
            <a:xfrm>
              <a:off x="682010" y="2251248"/>
              <a:ext cx="6637841" cy="430887"/>
              <a:chOff x="682010" y="2251248"/>
              <a:chExt cx="6637841" cy="430887"/>
            </a:xfrm>
          </p:grpSpPr>
          <p:sp>
            <p:nvSpPr>
              <p:cNvPr id="102" name="Rectangle 101">
                <a:extLst>
                  <a:ext uri="{FF2B5EF4-FFF2-40B4-BE49-F238E27FC236}">
                    <a16:creationId xmlns="" xmlns:a16="http://schemas.microsoft.com/office/drawing/2014/main" id="{2DB3C36B-AFAF-45E6-BF02-3F5EF250691F}"/>
                  </a:ext>
                </a:extLst>
              </p:cNvPr>
              <p:cNvSpPr/>
              <p:nvPr/>
            </p:nvSpPr>
            <p:spPr>
              <a:xfrm>
                <a:off x="1239465" y="2251248"/>
                <a:ext cx="2291532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ullamco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laboris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nisi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aliquip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ex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ea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commodo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consequat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endPara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="" xmlns:a16="http://schemas.microsoft.com/office/drawing/2014/main" id="{09E7D198-42BE-4BE8-A6FB-513797CC96D9}"/>
                  </a:ext>
                </a:extLst>
              </p:cNvPr>
              <p:cNvSpPr/>
              <p:nvPr/>
            </p:nvSpPr>
            <p:spPr>
              <a:xfrm>
                <a:off x="4962193" y="2251248"/>
                <a:ext cx="2357658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velit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esse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cillum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dolore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eu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fugiat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nulla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pariatur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endPara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106" name="Group 105">
                <a:extLst>
                  <a:ext uri="{FF2B5EF4-FFF2-40B4-BE49-F238E27FC236}">
                    <a16:creationId xmlns="" xmlns:a16="http://schemas.microsoft.com/office/drawing/2014/main" id="{AD5F60AF-BB79-4134-B75A-D7079E546EA3}"/>
                  </a:ext>
                </a:extLst>
              </p:cNvPr>
              <p:cNvGrpSpPr/>
              <p:nvPr/>
            </p:nvGrpSpPr>
            <p:grpSpPr>
              <a:xfrm>
                <a:off x="682010" y="2357154"/>
                <a:ext cx="287337" cy="219075"/>
                <a:chOff x="7021513" y="6561138"/>
                <a:chExt cx="287337" cy="219075"/>
              </a:xfrm>
              <a:solidFill>
                <a:srgbClr val="754A7D"/>
              </a:solidFill>
            </p:grpSpPr>
            <p:sp>
              <p:nvSpPr>
                <p:cNvPr id="107" name="Freeform 3683">
                  <a:extLst>
                    <a:ext uri="{FF2B5EF4-FFF2-40B4-BE49-F238E27FC236}">
                      <a16:creationId xmlns="" xmlns:a16="http://schemas.microsoft.com/office/drawing/2014/main" id="{059EA47F-E3FC-4FEB-A5B0-FB2506B1CA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1513" y="6561138"/>
                  <a:ext cx="239712" cy="171450"/>
                </a:xfrm>
                <a:custGeom>
                  <a:avLst/>
                  <a:gdLst>
                    <a:gd name="T0" fmla="*/ 601 w 601"/>
                    <a:gd name="T1" fmla="*/ 84 h 433"/>
                    <a:gd name="T2" fmla="*/ 601 w 601"/>
                    <a:gd name="T3" fmla="*/ 12 h 433"/>
                    <a:gd name="T4" fmla="*/ 600 w 601"/>
                    <a:gd name="T5" fmla="*/ 7 h 433"/>
                    <a:gd name="T6" fmla="*/ 597 w 601"/>
                    <a:gd name="T7" fmla="*/ 3 h 433"/>
                    <a:gd name="T8" fmla="*/ 593 w 601"/>
                    <a:gd name="T9" fmla="*/ 0 h 433"/>
                    <a:gd name="T10" fmla="*/ 588 w 601"/>
                    <a:gd name="T11" fmla="*/ 0 h 433"/>
                    <a:gd name="T12" fmla="*/ 11 w 601"/>
                    <a:gd name="T13" fmla="*/ 0 h 433"/>
                    <a:gd name="T14" fmla="*/ 8 w 601"/>
                    <a:gd name="T15" fmla="*/ 0 h 433"/>
                    <a:gd name="T16" fmla="*/ 4 w 601"/>
                    <a:gd name="T17" fmla="*/ 3 h 433"/>
                    <a:gd name="T18" fmla="*/ 1 w 601"/>
                    <a:gd name="T19" fmla="*/ 7 h 433"/>
                    <a:gd name="T20" fmla="*/ 0 w 601"/>
                    <a:gd name="T21" fmla="*/ 12 h 433"/>
                    <a:gd name="T22" fmla="*/ 0 w 601"/>
                    <a:gd name="T23" fmla="*/ 420 h 433"/>
                    <a:gd name="T24" fmla="*/ 1 w 601"/>
                    <a:gd name="T25" fmla="*/ 425 h 433"/>
                    <a:gd name="T26" fmla="*/ 4 w 601"/>
                    <a:gd name="T27" fmla="*/ 429 h 433"/>
                    <a:gd name="T28" fmla="*/ 8 w 601"/>
                    <a:gd name="T29" fmla="*/ 432 h 433"/>
                    <a:gd name="T30" fmla="*/ 11 w 601"/>
                    <a:gd name="T31" fmla="*/ 433 h 433"/>
                    <a:gd name="T32" fmla="*/ 96 w 601"/>
                    <a:gd name="T33" fmla="*/ 433 h 433"/>
                    <a:gd name="T34" fmla="*/ 96 w 601"/>
                    <a:gd name="T35" fmla="*/ 108 h 433"/>
                    <a:gd name="T36" fmla="*/ 98 w 601"/>
                    <a:gd name="T37" fmla="*/ 103 h 433"/>
                    <a:gd name="T38" fmla="*/ 100 w 601"/>
                    <a:gd name="T39" fmla="*/ 99 h 433"/>
                    <a:gd name="T40" fmla="*/ 103 w 601"/>
                    <a:gd name="T41" fmla="*/ 96 h 433"/>
                    <a:gd name="T42" fmla="*/ 108 w 601"/>
                    <a:gd name="T43" fmla="*/ 96 h 433"/>
                    <a:gd name="T44" fmla="*/ 601 w 601"/>
                    <a:gd name="T45" fmla="*/ 96 h 433"/>
                    <a:gd name="T46" fmla="*/ 601 w 601"/>
                    <a:gd name="T47" fmla="*/ 84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601" h="433">
                      <a:moveTo>
                        <a:pt x="601" y="84"/>
                      </a:moveTo>
                      <a:lnTo>
                        <a:pt x="601" y="12"/>
                      </a:lnTo>
                      <a:lnTo>
                        <a:pt x="600" y="7"/>
                      </a:lnTo>
                      <a:lnTo>
                        <a:pt x="597" y="3"/>
                      </a:lnTo>
                      <a:lnTo>
                        <a:pt x="593" y="0"/>
                      </a:lnTo>
                      <a:lnTo>
                        <a:pt x="588" y="0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4" y="3"/>
                      </a:lnTo>
                      <a:lnTo>
                        <a:pt x="1" y="7"/>
                      </a:lnTo>
                      <a:lnTo>
                        <a:pt x="0" y="12"/>
                      </a:lnTo>
                      <a:lnTo>
                        <a:pt x="0" y="420"/>
                      </a:lnTo>
                      <a:lnTo>
                        <a:pt x="1" y="425"/>
                      </a:lnTo>
                      <a:lnTo>
                        <a:pt x="4" y="429"/>
                      </a:lnTo>
                      <a:lnTo>
                        <a:pt x="8" y="432"/>
                      </a:lnTo>
                      <a:lnTo>
                        <a:pt x="11" y="433"/>
                      </a:lnTo>
                      <a:lnTo>
                        <a:pt x="96" y="433"/>
                      </a:lnTo>
                      <a:lnTo>
                        <a:pt x="96" y="108"/>
                      </a:lnTo>
                      <a:lnTo>
                        <a:pt x="98" y="103"/>
                      </a:lnTo>
                      <a:lnTo>
                        <a:pt x="100" y="99"/>
                      </a:lnTo>
                      <a:lnTo>
                        <a:pt x="103" y="96"/>
                      </a:lnTo>
                      <a:lnTo>
                        <a:pt x="108" y="96"/>
                      </a:lnTo>
                      <a:lnTo>
                        <a:pt x="601" y="96"/>
                      </a:lnTo>
                      <a:lnTo>
                        <a:pt x="601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3684">
                  <a:extLst>
                    <a:ext uri="{FF2B5EF4-FFF2-40B4-BE49-F238E27FC236}">
                      <a16:creationId xmlns="" xmlns:a16="http://schemas.microsoft.com/office/drawing/2014/main" id="{0E861841-5E40-4D13-B1D8-62A8B502E70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69138" y="6608763"/>
                  <a:ext cx="239712" cy="171450"/>
                </a:xfrm>
                <a:custGeom>
                  <a:avLst/>
                  <a:gdLst>
                    <a:gd name="T0" fmla="*/ 361 w 601"/>
                    <a:gd name="T1" fmla="*/ 168 h 432"/>
                    <a:gd name="T2" fmla="*/ 506 w 601"/>
                    <a:gd name="T3" fmla="*/ 264 h 432"/>
                    <a:gd name="T4" fmla="*/ 506 w 601"/>
                    <a:gd name="T5" fmla="*/ 240 h 432"/>
                    <a:gd name="T6" fmla="*/ 97 w 601"/>
                    <a:gd name="T7" fmla="*/ 289 h 432"/>
                    <a:gd name="T8" fmla="*/ 101 w 601"/>
                    <a:gd name="T9" fmla="*/ 249 h 432"/>
                    <a:gd name="T10" fmla="*/ 117 w 601"/>
                    <a:gd name="T11" fmla="*/ 213 h 432"/>
                    <a:gd name="T12" fmla="*/ 139 w 601"/>
                    <a:gd name="T13" fmla="*/ 193 h 432"/>
                    <a:gd name="T14" fmla="*/ 145 w 601"/>
                    <a:gd name="T15" fmla="*/ 178 h 432"/>
                    <a:gd name="T16" fmla="*/ 135 w 601"/>
                    <a:gd name="T17" fmla="*/ 147 h 432"/>
                    <a:gd name="T18" fmla="*/ 145 w 601"/>
                    <a:gd name="T19" fmla="*/ 115 h 432"/>
                    <a:gd name="T20" fmla="*/ 171 w 601"/>
                    <a:gd name="T21" fmla="*/ 93 h 432"/>
                    <a:gd name="T22" fmla="*/ 205 w 601"/>
                    <a:gd name="T23" fmla="*/ 91 h 432"/>
                    <a:gd name="T24" fmla="*/ 234 w 601"/>
                    <a:gd name="T25" fmla="*/ 106 h 432"/>
                    <a:gd name="T26" fmla="*/ 249 w 601"/>
                    <a:gd name="T27" fmla="*/ 136 h 432"/>
                    <a:gd name="T28" fmla="*/ 246 w 601"/>
                    <a:gd name="T29" fmla="*/ 169 h 432"/>
                    <a:gd name="T30" fmla="*/ 242 w 601"/>
                    <a:gd name="T31" fmla="*/ 190 h 432"/>
                    <a:gd name="T32" fmla="*/ 260 w 601"/>
                    <a:gd name="T33" fmla="*/ 202 h 432"/>
                    <a:gd name="T34" fmla="*/ 283 w 601"/>
                    <a:gd name="T35" fmla="*/ 236 h 432"/>
                    <a:gd name="T36" fmla="*/ 289 w 601"/>
                    <a:gd name="T37" fmla="*/ 276 h 432"/>
                    <a:gd name="T38" fmla="*/ 433 w 601"/>
                    <a:gd name="T39" fmla="*/ 96 h 432"/>
                    <a:gd name="T40" fmla="*/ 363 w 601"/>
                    <a:gd name="T41" fmla="*/ 96 h 432"/>
                    <a:gd name="T42" fmla="*/ 0 w 601"/>
                    <a:gd name="T43" fmla="*/ 0 h 432"/>
                    <a:gd name="T44" fmla="*/ 2 w 601"/>
                    <a:gd name="T45" fmla="*/ 425 h 432"/>
                    <a:gd name="T46" fmla="*/ 13 w 601"/>
                    <a:gd name="T47" fmla="*/ 432 h 432"/>
                    <a:gd name="T48" fmla="*/ 142 w 601"/>
                    <a:gd name="T49" fmla="*/ 429 h 432"/>
                    <a:gd name="T50" fmla="*/ 145 w 601"/>
                    <a:gd name="T51" fmla="*/ 396 h 432"/>
                    <a:gd name="T52" fmla="*/ 149 w 601"/>
                    <a:gd name="T53" fmla="*/ 378 h 432"/>
                    <a:gd name="T54" fmla="*/ 163 w 601"/>
                    <a:gd name="T55" fmla="*/ 364 h 432"/>
                    <a:gd name="T56" fmla="*/ 192 w 601"/>
                    <a:gd name="T57" fmla="*/ 362 h 432"/>
                    <a:gd name="T58" fmla="*/ 211 w 601"/>
                    <a:gd name="T59" fmla="*/ 372 h 432"/>
                    <a:gd name="T60" fmla="*/ 217 w 601"/>
                    <a:gd name="T61" fmla="*/ 390 h 432"/>
                    <a:gd name="T62" fmla="*/ 219 w 601"/>
                    <a:gd name="T63" fmla="*/ 425 h 432"/>
                    <a:gd name="T64" fmla="*/ 229 w 601"/>
                    <a:gd name="T65" fmla="*/ 432 h 432"/>
                    <a:gd name="T66" fmla="*/ 382 w 601"/>
                    <a:gd name="T67" fmla="*/ 429 h 432"/>
                    <a:gd name="T68" fmla="*/ 386 w 601"/>
                    <a:gd name="T69" fmla="*/ 396 h 432"/>
                    <a:gd name="T70" fmla="*/ 389 w 601"/>
                    <a:gd name="T71" fmla="*/ 378 h 432"/>
                    <a:gd name="T72" fmla="*/ 404 w 601"/>
                    <a:gd name="T73" fmla="*/ 364 h 432"/>
                    <a:gd name="T74" fmla="*/ 432 w 601"/>
                    <a:gd name="T75" fmla="*/ 362 h 432"/>
                    <a:gd name="T76" fmla="*/ 451 w 601"/>
                    <a:gd name="T77" fmla="*/ 372 h 432"/>
                    <a:gd name="T78" fmla="*/ 458 w 601"/>
                    <a:gd name="T79" fmla="*/ 390 h 432"/>
                    <a:gd name="T80" fmla="*/ 459 w 601"/>
                    <a:gd name="T81" fmla="*/ 425 h 432"/>
                    <a:gd name="T82" fmla="*/ 469 w 601"/>
                    <a:gd name="T83" fmla="*/ 432 h 432"/>
                    <a:gd name="T84" fmla="*/ 599 w 601"/>
                    <a:gd name="T85" fmla="*/ 429 h 432"/>
                    <a:gd name="T86" fmla="*/ 601 w 601"/>
                    <a:gd name="T87" fmla="*/ 12 h 432"/>
                    <a:gd name="T88" fmla="*/ 595 w 601"/>
                    <a:gd name="T89" fmla="*/ 1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01" h="432">
                      <a:moveTo>
                        <a:pt x="506" y="192"/>
                      </a:moveTo>
                      <a:lnTo>
                        <a:pt x="361" y="192"/>
                      </a:lnTo>
                      <a:lnTo>
                        <a:pt x="361" y="168"/>
                      </a:lnTo>
                      <a:lnTo>
                        <a:pt x="506" y="168"/>
                      </a:lnTo>
                      <a:lnTo>
                        <a:pt x="506" y="192"/>
                      </a:lnTo>
                      <a:close/>
                      <a:moveTo>
                        <a:pt x="506" y="264"/>
                      </a:moveTo>
                      <a:lnTo>
                        <a:pt x="363" y="264"/>
                      </a:lnTo>
                      <a:lnTo>
                        <a:pt x="363" y="240"/>
                      </a:lnTo>
                      <a:lnTo>
                        <a:pt x="506" y="240"/>
                      </a:lnTo>
                      <a:lnTo>
                        <a:pt x="506" y="264"/>
                      </a:lnTo>
                      <a:close/>
                      <a:moveTo>
                        <a:pt x="289" y="289"/>
                      </a:moveTo>
                      <a:lnTo>
                        <a:pt x="97" y="289"/>
                      </a:lnTo>
                      <a:lnTo>
                        <a:pt x="97" y="276"/>
                      </a:lnTo>
                      <a:lnTo>
                        <a:pt x="98" y="263"/>
                      </a:lnTo>
                      <a:lnTo>
                        <a:pt x="101" y="249"/>
                      </a:lnTo>
                      <a:lnTo>
                        <a:pt x="104" y="236"/>
                      </a:lnTo>
                      <a:lnTo>
                        <a:pt x="110" y="224"/>
                      </a:lnTo>
                      <a:lnTo>
                        <a:pt x="117" y="213"/>
                      </a:lnTo>
                      <a:lnTo>
                        <a:pt x="127" y="202"/>
                      </a:lnTo>
                      <a:lnTo>
                        <a:pt x="133" y="197"/>
                      </a:lnTo>
                      <a:lnTo>
                        <a:pt x="139" y="193"/>
                      </a:lnTo>
                      <a:lnTo>
                        <a:pt x="145" y="190"/>
                      </a:lnTo>
                      <a:lnTo>
                        <a:pt x="152" y="187"/>
                      </a:lnTo>
                      <a:lnTo>
                        <a:pt x="145" y="178"/>
                      </a:lnTo>
                      <a:lnTo>
                        <a:pt x="140" y="169"/>
                      </a:lnTo>
                      <a:lnTo>
                        <a:pt x="136" y="159"/>
                      </a:lnTo>
                      <a:lnTo>
                        <a:pt x="135" y="147"/>
                      </a:lnTo>
                      <a:lnTo>
                        <a:pt x="136" y="136"/>
                      </a:lnTo>
                      <a:lnTo>
                        <a:pt x="140" y="124"/>
                      </a:lnTo>
                      <a:lnTo>
                        <a:pt x="145" y="115"/>
                      </a:lnTo>
                      <a:lnTo>
                        <a:pt x="153" y="106"/>
                      </a:lnTo>
                      <a:lnTo>
                        <a:pt x="161" y="98"/>
                      </a:lnTo>
                      <a:lnTo>
                        <a:pt x="171" y="93"/>
                      </a:lnTo>
                      <a:lnTo>
                        <a:pt x="181" y="91"/>
                      </a:lnTo>
                      <a:lnTo>
                        <a:pt x="193" y="89"/>
                      </a:lnTo>
                      <a:lnTo>
                        <a:pt x="205" y="91"/>
                      </a:lnTo>
                      <a:lnTo>
                        <a:pt x="216" y="93"/>
                      </a:lnTo>
                      <a:lnTo>
                        <a:pt x="225" y="98"/>
                      </a:lnTo>
                      <a:lnTo>
                        <a:pt x="234" y="106"/>
                      </a:lnTo>
                      <a:lnTo>
                        <a:pt x="240" y="115"/>
                      </a:lnTo>
                      <a:lnTo>
                        <a:pt x="246" y="124"/>
                      </a:lnTo>
                      <a:lnTo>
                        <a:pt x="249" y="136"/>
                      </a:lnTo>
                      <a:lnTo>
                        <a:pt x="251" y="147"/>
                      </a:lnTo>
                      <a:lnTo>
                        <a:pt x="249" y="159"/>
                      </a:lnTo>
                      <a:lnTo>
                        <a:pt x="246" y="169"/>
                      </a:lnTo>
                      <a:lnTo>
                        <a:pt x="240" y="178"/>
                      </a:lnTo>
                      <a:lnTo>
                        <a:pt x="234" y="187"/>
                      </a:lnTo>
                      <a:lnTo>
                        <a:pt x="242" y="190"/>
                      </a:lnTo>
                      <a:lnTo>
                        <a:pt x="248" y="193"/>
                      </a:lnTo>
                      <a:lnTo>
                        <a:pt x="255" y="197"/>
                      </a:lnTo>
                      <a:lnTo>
                        <a:pt x="260" y="202"/>
                      </a:lnTo>
                      <a:lnTo>
                        <a:pt x="269" y="213"/>
                      </a:lnTo>
                      <a:lnTo>
                        <a:pt x="276" y="224"/>
                      </a:lnTo>
                      <a:lnTo>
                        <a:pt x="283" y="236"/>
                      </a:lnTo>
                      <a:lnTo>
                        <a:pt x="287" y="249"/>
                      </a:lnTo>
                      <a:lnTo>
                        <a:pt x="288" y="263"/>
                      </a:lnTo>
                      <a:lnTo>
                        <a:pt x="289" y="276"/>
                      </a:lnTo>
                      <a:lnTo>
                        <a:pt x="289" y="289"/>
                      </a:lnTo>
                      <a:close/>
                      <a:moveTo>
                        <a:pt x="363" y="96"/>
                      </a:moveTo>
                      <a:lnTo>
                        <a:pt x="433" y="96"/>
                      </a:lnTo>
                      <a:lnTo>
                        <a:pt x="433" y="120"/>
                      </a:lnTo>
                      <a:lnTo>
                        <a:pt x="363" y="120"/>
                      </a:lnTo>
                      <a:lnTo>
                        <a:pt x="363" y="96"/>
                      </a:lnTo>
                      <a:close/>
                      <a:moveTo>
                        <a:pt x="590" y="0"/>
                      </a:moveTo>
                      <a:lnTo>
                        <a:pt x="13" y="0"/>
                      </a:lnTo>
                      <a:lnTo>
                        <a:pt x="0" y="0"/>
                      </a:lnTo>
                      <a:lnTo>
                        <a:pt x="0" y="12"/>
                      </a:lnTo>
                      <a:lnTo>
                        <a:pt x="0" y="421"/>
                      </a:lnTo>
                      <a:lnTo>
                        <a:pt x="2" y="425"/>
                      </a:lnTo>
                      <a:lnTo>
                        <a:pt x="4" y="429"/>
                      </a:lnTo>
                      <a:lnTo>
                        <a:pt x="8" y="431"/>
                      </a:lnTo>
                      <a:lnTo>
                        <a:pt x="13" y="432"/>
                      </a:lnTo>
                      <a:lnTo>
                        <a:pt x="133" y="432"/>
                      </a:lnTo>
                      <a:lnTo>
                        <a:pt x="138" y="431"/>
                      </a:lnTo>
                      <a:lnTo>
                        <a:pt x="142" y="429"/>
                      </a:lnTo>
                      <a:lnTo>
                        <a:pt x="144" y="425"/>
                      </a:lnTo>
                      <a:lnTo>
                        <a:pt x="145" y="421"/>
                      </a:lnTo>
                      <a:lnTo>
                        <a:pt x="145" y="396"/>
                      </a:lnTo>
                      <a:lnTo>
                        <a:pt x="145" y="390"/>
                      </a:lnTo>
                      <a:lnTo>
                        <a:pt x="147" y="384"/>
                      </a:lnTo>
                      <a:lnTo>
                        <a:pt x="149" y="378"/>
                      </a:lnTo>
                      <a:lnTo>
                        <a:pt x="152" y="372"/>
                      </a:lnTo>
                      <a:lnTo>
                        <a:pt x="157" y="367"/>
                      </a:lnTo>
                      <a:lnTo>
                        <a:pt x="163" y="364"/>
                      </a:lnTo>
                      <a:lnTo>
                        <a:pt x="171" y="362"/>
                      </a:lnTo>
                      <a:lnTo>
                        <a:pt x="181" y="360"/>
                      </a:lnTo>
                      <a:lnTo>
                        <a:pt x="192" y="362"/>
                      </a:lnTo>
                      <a:lnTo>
                        <a:pt x="199" y="364"/>
                      </a:lnTo>
                      <a:lnTo>
                        <a:pt x="206" y="367"/>
                      </a:lnTo>
                      <a:lnTo>
                        <a:pt x="211" y="372"/>
                      </a:lnTo>
                      <a:lnTo>
                        <a:pt x="214" y="378"/>
                      </a:lnTo>
                      <a:lnTo>
                        <a:pt x="216" y="384"/>
                      </a:lnTo>
                      <a:lnTo>
                        <a:pt x="217" y="390"/>
                      </a:lnTo>
                      <a:lnTo>
                        <a:pt x="217" y="396"/>
                      </a:lnTo>
                      <a:lnTo>
                        <a:pt x="217" y="421"/>
                      </a:lnTo>
                      <a:lnTo>
                        <a:pt x="219" y="425"/>
                      </a:lnTo>
                      <a:lnTo>
                        <a:pt x="221" y="429"/>
                      </a:lnTo>
                      <a:lnTo>
                        <a:pt x="225" y="431"/>
                      </a:lnTo>
                      <a:lnTo>
                        <a:pt x="229" y="432"/>
                      </a:lnTo>
                      <a:lnTo>
                        <a:pt x="374" y="432"/>
                      </a:lnTo>
                      <a:lnTo>
                        <a:pt x="378" y="431"/>
                      </a:lnTo>
                      <a:lnTo>
                        <a:pt x="382" y="429"/>
                      </a:lnTo>
                      <a:lnTo>
                        <a:pt x="384" y="425"/>
                      </a:lnTo>
                      <a:lnTo>
                        <a:pt x="386" y="421"/>
                      </a:lnTo>
                      <a:lnTo>
                        <a:pt x="386" y="396"/>
                      </a:lnTo>
                      <a:lnTo>
                        <a:pt x="386" y="390"/>
                      </a:lnTo>
                      <a:lnTo>
                        <a:pt x="387" y="384"/>
                      </a:lnTo>
                      <a:lnTo>
                        <a:pt x="389" y="378"/>
                      </a:lnTo>
                      <a:lnTo>
                        <a:pt x="392" y="372"/>
                      </a:lnTo>
                      <a:lnTo>
                        <a:pt x="397" y="367"/>
                      </a:lnTo>
                      <a:lnTo>
                        <a:pt x="404" y="364"/>
                      </a:lnTo>
                      <a:lnTo>
                        <a:pt x="411" y="362"/>
                      </a:lnTo>
                      <a:lnTo>
                        <a:pt x="422" y="360"/>
                      </a:lnTo>
                      <a:lnTo>
                        <a:pt x="432" y="362"/>
                      </a:lnTo>
                      <a:lnTo>
                        <a:pt x="440" y="364"/>
                      </a:lnTo>
                      <a:lnTo>
                        <a:pt x="446" y="367"/>
                      </a:lnTo>
                      <a:lnTo>
                        <a:pt x="451" y="372"/>
                      </a:lnTo>
                      <a:lnTo>
                        <a:pt x="454" y="378"/>
                      </a:lnTo>
                      <a:lnTo>
                        <a:pt x="456" y="384"/>
                      </a:lnTo>
                      <a:lnTo>
                        <a:pt x="458" y="390"/>
                      </a:lnTo>
                      <a:lnTo>
                        <a:pt x="458" y="396"/>
                      </a:lnTo>
                      <a:lnTo>
                        <a:pt x="458" y="421"/>
                      </a:lnTo>
                      <a:lnTo>
                        <a:pt x="459" y="425"/>
                      </a:lnTo>
                      <a:lnTo>
                        <a:pt x="461" y="429"/>
                      </a:lnTo>
                      <a:lnTo>
                        <a:pt x="465" y="431"/>
                      </a:lnTo>
                      <a:lnTo>
                        <a:pt x="469" y="432"/>
                      </a:lnTo>
                      <a:lnTo>
                        <a:pt x="590" y="432"/>
                      </a:lnTo>
                      <a:lnTo>
                        <a:pt x="595" y="431"/>
                      </a:lnTo>
                      <a:lnTo>
                        <a:pt x="599" y="429"/>
                      </a:lnTo>
                      <a:lnTo>
                        <a:pt x="601" y="425"/>
                      </a:lnTo>
                      <a:lnTo>
                        <a:pt x="601" y="421"/>
                      </a:lnTo>
                      <a:lnTo>
                        <a:pt x="601" y="12"/>
                      </a:lnTo>
                      <a:lnTo>
                        <a:pt x="601" y="7"/>
                      </a:lnTo>
                      <a:lnTo>
                        <a:pt x="599" y="3"/>
                      </a:lnTo>
                      <a:lnTo>
                        <a:pt x="595" y="1"/>
                      </a:lnTo>
                      <a:lnTo>
                        <a:pt x="59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18" name="Group 117">
                <a:extLst>
                  <a:ext uri="{FF2B5EF4-FFF2-40B4-BE49-F238E27FC236}">
                    <a16:creationId xmlns="" xmlns:a16="http://schemas.microsoft.com/office/drawing/2014/main" id="{ACAB3F88-3B8F-462B-BB56-29B534ADF03A}"/>
                  </a:ext>
                </a:extLst>
              </p:cNvPr>
              <p:cNvGrpSpPr/>
              <p:nvPr/>
            </p:nvGrpSpPr>
            <p:grpSpPr>
              <a:xfrm>
                <a:off x="4422471" y="2346835"/>
                <a:ext cx="287338" cy="239713"/>
                <a:chOff x="6105525" y="4249738"/>
                <a:chExt cx="287338" cy="239713"/>
              </a:xfrm>
              <a:solidFill>
                <a:srgbClr val="754A7D"/>
              </a:solidFill>
            </p:grpSpPr>
            <p:sp>
              <p:nvSpPr>
                <p:cNvPr id="119" name="Freeform 2020">
                  <a:extLst>
                    <a:ext uri="{FF2B5EF4-FFF2-40B4-BE49-F238E27FC236}">
                      <a16:creationId xmlns="" xmlns:a16="http://schemas.microsoft.com/office/drawing/2014/main" id="{326AC9FD-6545-430A-9F33-7C1270C0762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210300" y="4249738"/>
                  <a:ext cx="182563" cy="203200"/>
                </a:xfrm>
                <a:custGeom>
                  <a:avLst/>
                  <a:gdLst>
                    <a:gd name="T0" fmla="*/ 541 w 572"/>
                    <a:gd name="T1" fmla="*/ 346 h 636"/>
                    <a:gd name="T2" fmla="*/ 533 w 572"/>
                    <a:gd name="T3" fmla="*/ 360 h 636"/>
                    <a:gd name="T4" fmla="*/ 521 w 572"/>
                    <a:gd name="T5" fmla="*/ 369 h 636"/>
                    <a:gd name="T6" fmla="*/ 505 w 572"/>
                    <a:gd name="T7" fmla="*/ 375 h 636"/>
                    <a:gd name="T8" fmla="*/ 482 w 572"/>
                    <a:gd name="T9" fmla="*/ 375 h 636"/>
                    <a:gd name="T10" fmla="*/ 497 w 572"/>
                    <a:gd name="T11" fmla="*/ 254 h 636"/>
                    <a:gd name="T12" fmla="*/ 513 w 572"/>
                    <a:gd name="T13" fmla="*/ 259 h 636"/>
                    <a:gd name="T14" fmla="*/ 528 w 572"/>
                    <a:gd name="T15" fmla="*/ 268 h 636"/>
                    <a:gd name="T16" fmla="*/ 538 w 572"/>
                    <a:gd name="T17" fmla="*/ 283 h 636"/>
                    <a:gd name="T18" fmla="*/ 542 w 572"/>
                    <a:gd name="T19" fmla="*/ 299 h 636"/>
                    <a:gd name="T20" fmla="*/ 497 w 572"/>
                    <a:gd name="T21" fmla="*/ 224 h 636"/>
                    <a:gd name="T22" fmla="*/ 482 w 572"/>
                    <a:gd name="T23" fmla="*/ 15 h 636"/>
                    <a:gd name="T24" fmla="*/ 480 w 572"/>
                    <a:gd name="T25" fmla="*/ 8 h 636"/>
                    <a:gd name="T26" fmla="*/ 474 w 572"/>
                    <a:gd name="T27" fmla="*/ 2 h 636"/>
                    <a:gd name="T28" fmla="*/ 467 w 572"/>
                    <a:gd name="T29" fmla="*/ 0 h 636"/>
                    <a:gd name="T30" fmla="*/ 459 w 572"/>
                    <a:gd name="T31" fmla="*/ 2 h 636"/>
                    <a:gd name="T32" fmla="*/ 406 w 572"/>
                    <a:gd name="T33" fmla="*/ 28 h 636"/>
                    <a:gd name="T34" fmla="*/ 337 w 572"/>
                    <a:gd name="T35" fmla="*/ 60 h 636"/>
                    <a:gd name="T36" fmla="*/ 288 w 572"/>
                    <a:gd name="T37" fmla="*/ 81 h 636"/>
                    <a:gd name="T38" fmla="*/ 234 w 572"/>
                    <a:gd name="T39" fmla="*/ 99 h 636"/>
                    <a:gd name="T40" fmla="*/ 176 w 572"/>
                    <a:gd name="T41" fmla="*/ 115 h 636"/>
                    <a:gd name="T42" fmla="*/ 112 w 572"/>
                    <a:gd name="T43" fmla="*/ 128 h 636"/>
                    <a:gd name="T44" fmla="*/ 40 w 572"/>
                    <a:gd name="T45" fmla="*/ 139 h 636"/>
                    <a:gd name="T46" fmla="*/ 0 w 572"/>
                    <a:gd name="T47" fmla="*/ 480 h 636"/>
                    <a:gd name="T48" fmla="*/ 2 w 572"/>
                    <a:gd name="T49" fmla="*/ 487 h 636"/>
                    <a:gd name="T50" fmla="*/ 73 w 572"/>
                    <a:gd name="T51" fmla="*/ 497 h 636"/>
                    <a:gd name="T52" fmla="*/ 138 w 572"/>
                    <a:gd name="T53" fmla="*/ 509 h 636"/>
                    <a:gd name="T54" fmla="*/ 197 w 572"/>
                    <a:gd name="T55" fmla="*/ 524 h 636"/>
                    <a:gd name="T56" fmla="*/ 249 w 572"/>
                    <a:gd name="T57" fmla="*/ 540 h 636"/>
                    <a:gd name="T58" fmla="*/ 299 w 572"/>
                    <a:gd name="T59" fmla="*/ 559 h 636"/>
                    <a:gd name="T60" fmla="*/ 345 w 572"/>
                    <a:gd name="T61" fmla="*/ 578 h 636"/>
                    <a:gd name="T62" fmla="*/ 433 w 572"/>
                    <a:gd name="T63" fmla="*/ 621 h 636"/>
                    <a:gd name="T64" fmla="*/ 464 w 572"/>
                    <a:gd name="T65" fmla="*/ 636 h 636"/>
                    <a:gd name="T66" fmla="*/ 471 w 572"/>
                    <a:gd name="T67" fmla="*/ 636 h 636"/>
                    <a:gd name="T68" fmla="*/ 478 w 572"/>
                    <a:gd name="T69" fmla="*/ 632 h 636"/>
                    <a:gd name="T70" fmla="*/ 481 w 572"/>
                    <a:gd name="T71" fmla="*/ 626 h 636"/>
                    <a:gd name="T72" fmla="*/ 482 w 572"/>
                    <a:gd name="T73" fmla="*/ 405 h 636"/>
                    <a:gd name="T74" fmla="*/ 505 w 572"/>
                    <a:gd name="T75" fmla="*/ 405 h 636"/>
                    <a:gd name="T76" fmla="*/ 520 w 572"/>
                    <a:gd name="T77" fmla="*/ 402 h 636"/>
                    <a:gd name="T78" fmla="*/ 532 w 572"/>
                    <a:gd name="T79" fmla="*/ 397 h 636"/>
                    <a:gd name="T80" fmla="*/ 545 w 572"/>
                    <a:gd name="T81" fmla="*/ 390 h 636"/>
                    <a:gd name="T82" fmla="*/ 555 w 572"/>
                    <a:gd name="T83" fmla="*/ 381 h 636"/>
                    <a:gd name="T84" fmla="*/ 562 w 572"/>
                    <a:gd name="T85" fmla="*/ 370 h 636"/>
                    <a:gd name="T86" fmla="*/ 569 w 572"/>
                    <a:gd name="T87" fmla="*/ 357 h 636"/>
                    <a:gd name="T88" fmla="*/ 571 w 572"/>
                    <a:gd name="T89" fmla="*/ 344 h 636"/>
                    <a:gd name="T90" fmla="*/ 572 w 572"/>
                    <a:gd name="T91" fmla="*/ 299 h 636"/>
                    <a:gd name="T92" fmla="*/ 570 w 572"/>
                    <a:gd name="T93" fmla="*/ 284 h 636"/>
                    <a:gd name="T94" fmla="*/ 566 w 572"/>
                    <a:gd name="T95" fmla="*/ 272 h 636"/>
                    <a:gd name="T96" fmla="*/ 558 w 572"/>
                    <a:gd name="T97" fmla="*/ 259 h 636"/>
                    <a:gd name="T98" fmla="*/ 550 w 572"/>
                    <a:gd name="T99" fmla="*/ 247 h 636"/>
                    <a:gd name="T100" fmla="*/ 538 w 572"/>
                    <a:gd name="T101" fmla="*/ 237 h 636"/>
                    <a:gd name="T102" fmla="*/ 525 w 572"/>
                    <a:gd name="T103" fmla="*/ 231 h 636"/>
                    <a:gd name="T104" fmla="*/ 511 w 572"/>
                    <a:gd name="T105" fmla="*/ 226 h 636"/>
                    <a:gd name="T106" fmla="*/ 497 w 572"/>
                    <a:gd name="T107" fmla="*/ 224 h 6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72" h="636">
                      <a:moveTo>
                        <a:pt x="542" y="338"/>
                      </a:moveTo>
                      <a:lnTo>
                        <a:pt x="541" y="346"/>
                      </a:lnTo>
                      <a:lnTo>
                        <a:pt x="538" y="353"/>
                      </a:lnTo>
                      <a:lnTo>
                        <a:pt x="533" y="360"/>
                      </a:lnTo>
                      <a:lnTo>
                        <a:pt x="527" y="365"/>
                      </a:lnTo>
                      <a:lnTo>
                        <a:pt x="521" y="369"/>
                      </a:lnTo>
                      <a:lnTo>
                        <a:pt x="513" y="372"/>
                      </a:lnTo>
                      <a:lnTo>
                        <a:pt x="505" y="375"/>
                      </a:lnTo>
                      <a:lnTo>
                        <a:pt x="497" y="375"/>
                      </a:lnTo>
                      <a:lnTo>
                        <a:pt x="482" y="375"/>
                      </a:lnTo>
                      <a:lnTo>
                        <a:pt x="482" y="254"/>
                      </a:lnTo>
                      <a:lnTo>
                        <a:pt x="497" y="254"/>
                      </a:lnTo>
                      <a:lnTo>
                        <a:pt x="506" y="255"/>
                      </a:lnTo>
                      <a:lnTo>
                        <a:pt x="513" y="259"/>
                      </a:lnTo>
                      <a:lnTo>
                        <a:pt x="522" y="263"/>
                      </a:lnTo>
                      <a:lnTo>
                        <a:pt x="528" y="268"/>
                      </a:lnTo>
                      <a:lnTo>
                        <a:pt x="533" y="275"/>
                      </a:lnTo>
                      <a:lnTo>
                        <a:pt x="538" y="283"/>
                      </a:lnTo>
                      <a:lnTo>
                        <a:pt x="541" y="291"/>
                      </a:lnTo>
                      <a:lnTo>
                        <a:pt x="542" y="299"/>
                      </a:lnTo>
                      <a:lnTo>
                        <a:pt x="542" y="338"/>
                      </a:lnTo>
                      <a:close/>
                      <a:moveTo>
                        <a:pt x="497" y="224"/>
                      </a:moveTo>
                      <a:lnTo>
                        <a:pt x="482" y="224"/>
                      </a:lnTo>
                      <a:lnTo>
                        <a:pt x="482" y="15"/>
                      </a:lnTo>
                      <a:lnTo>
                        <a:pt x="481" y="12"/>
                      </a:lnTo>
                      <a:lnTo>
                        <a:pt x="480" y="8"/>
                      </a:lnTo>
                      <a:lnTo>
                        <a:pt x="478" y="6"/>
                      </a:lnTo>
                      <a:lnTo>
                        <a:pt x="474" y="2"/>
                      </a:lnTo>
                      <a:lnTo>
                        <a:pt x="471" y="1"/>
                      </a:lnTo>
                      <a:lnTo>
                        <a:pt x="467" y="0"/>
                      </a:lnTo>
                      <a:lnTo>
                        <a:pt x="464" y="1"/>
                      </a:lnTo>
                      <a:lnTo>
                        <a:pt x="459" y="2"/>
                      </a:lnTo>
                      <a:lnTo>
                        <a:pt x="451" y="7"/>
                      </a:lnTo>
                      <a:lnTo>
                        <a:pt x="406" y="28"/>
                      </a:lnTo>
                      <a:lnTo>
                        <a:pt x="361" y="51"/>
                      </a:lnTo>
                      <a:lnTo>
                        <a:pt x="337" y="60"/>
                      </a:lnTo>
                      <a:lnTo>
                        <a:pt x="313" y="71"/>
                      </a:lnTo>
                      <a:lnTo>
                        <a:pt x="288" y="81"/>
                      </a:lnTo>
                      <a:lnTo>
                        <a:pt x="262" y="89"/>
                      </a:lnTo>
                      <a:lnTo>
                        <a:pt x="234" y="99"/>
                      </a:lnTo>
                      <a:lnTo>
                        <a:pt x="206" y="106"/>
                      </a:lnTo>
                      <a:lnTo>
                        <a:pt x="176" y="115"/>
                      </a:lnTo>
                      <a:lnTo>
                        <a:pt x="145" y="121"/>
                      </a:lnTo>
                      <a:lnTo>
                        <a:pt x="112" y="128"/>
                      </a:lnTo>
                      <a:lnTo>
                        <a:pt x="78" y="133"/>
                      </a:lnTo>
                      <a:lnTo>
                        <a:pt x="40" y="139"/>
                      </a:lnTo>
                      <a:lnTo>
                        <a:pt x="0" y="143"/>
                      </a:lnTo>
                      <a:lnTo>
                        <a:pt x="0" y="480"/>
                      </a:lnTo>
                      <a:lnTo>
                        <a:pt x="0" y="484"/>
                      </a:lnTo>
                      <a:lnTo>
                        <a:pt x="2" y="487"/>
                      </a:lnTo>
                      <a:lnTo>
                        <a:pt x="38" y="491"/>
                      </a:lnTo>
                      <a:lnTo>
                        <a:pt x="73" y="497"/>
                      </a:lnTo>
                      <a:lnTo>
                        <a:pt x="107" y="502"/>
                      </a:lnTo>
                      <a:lnTo>
                        <a:pt x="138" y="509"/>
                      </a:lnTo>
                      <a:lnTo>
                        <a:pt x="168" y="515"/>
                      </a:lnTo>
                      <a:lnTo>
                        <a:pt x="197" y="524"/>
                      </a:lnTo>
                      <a:lnTo>
                        <a:pt x="224" y="531"/>
                      </a:lnTo>
                      <a:lnTo>
                        <a:pt x="249" y="540"/>
                      </a:lnTo>
                      <a:lnTo>
                        <a:pt x="274" y="549"/>
                      </a:lnTo>
                      <a:lnTo>
                        <a:pt x="299" y="559"/>
                      </a:lnTo>
                      <a:lnTo>
                        <a:pt x="322" y="569"/>
                      </a:lnTo>
                      <a:lnTo>
                        <a:pt x="345" y="578"/>
                      </a:lnTo>
                      <a:lnTo>
                        <a:pt x="390" y="600"/>
                      </a:lnTo>
                      <a:lnTo>
                        <a:pt x="433" y="621"/>
                      </a:lnTo>
                      <a:lnTo>
                        <a:pt x="459" y="635"/>
                      </a:lnTo>
                      <a:lnTo>
                        <a:pt x="464" y="636"/>
                      </a:lnTo>
                      <a:lnTo>
                        <a:pt x="467" y="636"/>
                      </a:lnTo>
                      <a:lnTo>
                        <a:pt x="471" y="636"/>
                      </a:lnTo>
                      <a:lnTo>
                        <a:pt x="474" y="634"/>
                      </a:lnTo>
                      <a:lnTo>
                        <a:pt x="478" y="632"/>
                      </a:lnTo>
                      <a:lnTo>
                        <a:pt x="480" y="629"/>
                      </a:lnTo>
                      <a:lnTo>
                        <a:pt x="481" y="626"/>
                      </a:lnTo>
                      <a:lnTo>
                        <a:pt x="482" y="621"/>
                      </a:lnTo>
                      <a:lnTo>
                        <a:pt x="482" y="405"/>
                      </a:lnTo>
                      <a:lnTo>
                        <a:pt x="497" y="405"/>
                      </a:lnTo>
                      <a:lnTo>
                        <a:pt x="505" y="405"/>
                      </a:lnTo>
                      <a:lnTo>
                        <a:pt x="512" y="403"/>
                      </a:lnTo>
                      <a:lnTo>
                        <a:pt x="520" y="402"/>
                      </a:lnTo>
                      <a:lnTo>
                        <a:pt x="526" y="399"/>
                      </a:lnTo>
                      <a:lnTo>
                        <a:pt x="532" y="397"/>
                      </a:lnTo>
                      <a:lnTo>
                        <a:pt x="539" y="394"/>
                      </a:lnTo>
                      <a:lnTo>
                        <a:pt x="545" y="390"/>
                      </a:lnTo>
                      <a:lnTo>
                        <a:pt x="550" y="385"/>
                      </a:lnTo>
                      <a:lnTo>
                        <a:pt x="555" y="381"/>
                      </a:lnTo>
                      <a:lnTo>
                        <a:pt x="559" y="376"/>
                      </a:lnTo>
                      <a:lnTo>
                        <a:pt x="562" y="370"/>
                      </a:lnTo>
                      <a:lnTo>
                        <a:pt x="566" y="364"/>
                      </a:lnTo>
                      <a:lnTo>
                        <a:pt x="569" y="357"/>
                      </a:lnTo>
                      <a:lnTo>
                        <a:pt x="570" y="351"/>
                      </a:lnTo>
                      <a:lnTo>
                        <a:pt x="571" y="344"/>
                      </a:lnTo>
                      <a:lnTo>
                        <a:pt x="572" y="338"/>
                      </a:lnTo>
                      <a:lnTo>
                        <a:pt x="572" y="299"/>
                      </a:lnTo>
                      <a:lnTo>
                        <a:pt x="571" y="292"/>
                      </a:lnTo>
                      <a:lnTo>
                        <a:pt x="570" y="284"/>
                      </a:lnTo>
                      <a:lnTo>
                        <a:pt x="568" y="278"/>
                      </a:lnTo>
                      <a:lnTo>
                        <a:pt x="566" y="272"/>
                      </a:lnTo>
                      <a:lnTo>
                        <a:pt x="562" y="264"/>
                      </a:lnTo>
                      <a:lnTo>
                        <a:pt x="558" y="259"/>
                      </a:lnTo>
                      <a:lnTo>
                        <a:pt x="554" y="252"/>
                      </a:lnTo>
                      <a:lnTo>
                        <a:pt x="550" y="247"/>
                      </a:lnTo>
                      <a:lnTo>
                        <a:pt x="544" y="243"/>
                      </a:lnTo>
                      <a:lnTo>
                        <a:pt x="538" y="237"/>
                      </a:lnTo>
                      <a:lnTo>
                        <a:pt x="531" y="234"/>
                      </a:lnTo>
                      <a:lnTo>
                        <a:pt x="525" y="231"/>
                      </a:lnTo>
                      <a:lnTo>
                        <a:pt x="518" y="228"/>
                      </a:lnTo>
                      <a:lnTo>
                        <a:pt x="511" y="226"/>
                      </a:lnTo>
                      <a:lnTo>
                        <a:pt x="505" y="225"/>
                      </a:lnTo>
                      <a:lnTo>
                        <a:pt x="497" y="2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2021">
                  <a:extLst>
                    <a:ext uri="{FF2B5EF4-FFF2-40B4-BE49-F238E27FC236}">
                      <a16:creationId xmlns="" xmlns:a16="http://schemas.microsoft.com/office/drawing/2014/main" id="{1C784F9B-68EC-4FD7-9381-FCE8AE5063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5525" y="4297363"/>
                  <a:ext cx="76200" cy="106363"/>
                </a:xfrm>
                <a:custGeom>
                  <a:avLst/>
                  <a:gdLst>
                    <a:gd name="T0" fmla="*/ 240 w 240"/>
                    <a:gd name="T1" fmla="*/ 0 h 334"/>
                    <a:gd name="T2" fmla="*/ 222 w 240"/>
                    <a:gd name="T3" fmla="*/ 0 h 334"/>
                    <a:gd name="T4" fmla="*/ 204 w 240"/>
                    <a:gd name="T5" fmla="*/ 1 h 334"/>
                    <a:gd name="T6" fmla="*/ 185 w 240"/>
                    <a:gd name="T7" fmla="*/ 1 h 334"/>
                    <a:gd name="T8" fmla="*/ 165 w 240"/>
                    <a:gd name="T9" fmla="*/ 1 h 334"/>
                    <a:gd name="T10" fmla="*/ 120 w 240"/>
                    <a:gd name="T11" fmla="*/ 1 h 334"/>
                    <a:gd name="T12" fmla="*/ 108 w 240"/>
                    <a:gd name="T13" fmla="*/ 2 h 334"/>
                    <a:gd name="T14" fmla="*/ 96 w 240"/>
                    <a:gd name="T15" fmla="*/ 4 h 334"/>
                    <a:gd name="T16" fmla="*/ 85 w 240"/>
                    <a:gd name="T17" fmla="*/ 8 h 334"/>
                    <a:gd name="T18" fmla="*/ 73 w 240"/>
                    <a:gd name="T19" fmla="*/ 12 h 334"/>
                    <a:gd name="T20" fmla="*/ 62 w 240"/>
                    <a:gd name="T21" fmla="*/ 17 h 334"/>
                    <a:gd name="T22" fmla="*/ 53 w 240"/>
                    <a:gd name="T23" fmla="*/ 24 h 334"/>
                    <a:gd name="T24" fmla="*/ 44 w 240"/>
                    <a:gd name="T25" fmla="*/ 32 h 334"/>
                    <a:gd name="T26" fmla="*/ 35 w 240"/>
                    <a:gd name="T27" fmla="*/ 41 h 334"/>
                    <a:gd name="T28" fmla="*/ 27 w 240"/>
                    <a:gd name="T29" fmla="*/ 51 h 334"/>
                    <a:gd name="T30" fmla="*/ 20 w 240"/>
                    <a:gd name="T31" fmla="*/ 60 h 334"/>
                    <a:gd name="T32" fmla="*/ 15 w 240"/>
                    <a:gd name="T33" fmla="*/ 72 h 334"/>
                    <a:gd name="T34" fmla="*/ 10 w 240"/>
                    <a:gd name="T35" fmla="*/ 84 h 334"/>
                    <a:gd name="T36" fmla="*/ 5 w 240"/>
                    <a:gd name="T37" fmla="*/ 96 h 334"/>
                    <a:gd name="T38" fmla="*/ 2 w 240"/>
                    <a:gd name="T39" fmla="*/ 110 h 334"/>
                    <a:gd name="T40" fmla="*/ 1 w 240"/>
                    <a:gd name="T41" fmla="*/ 122 h 334"/>
                    <a:gd name="T42" fmla="*/ 0 w 240"/>
                    <a:gd name="T43" fmla="*/ 136 h 334"/>
                    <a:gd name="T44" fmla="*/ 0 w 240"/>
                    <a:gd name="T45" fmla="*/ 212 h 334"/>
                    <a:gd name="T46" fmla="*/ 1 w 240"/>
                    <a:gd name="T47" fmla="*/ 224 h 334"/>
                    <a:gd name="T48" fmla="*/ 2 w 240"/>
                    <a:gd name="T49" fmla="*/ 237 h 334"/>
                    <a:gd name="T50" fmla="*/ 5 w 240"/>
                    <a:gd name="T51" fmla="*/ 249 h 334"/>
                    <a:gd name="T52" fmla="*/ 9 w 240"/>
                    <a:gd name="T53" fmla="*/ 261 h 334"/>
                    <a:gd name="T54" fmla="*/ 14 w 240"/>
                    <a:gd name="T55" fmla="*/ 272 h 334"/>
                    <a:gd name="T56" fmla="*/ 19 w 240"/>
                    <a:gd name="T57" fmla="*/ 281 h 334"/>
                    <a:gd name="T58" fmla="*/ 26 w 240"/>
                    <a:gd name="T59" fmla="*/ 290 h 334"/>
                    <a:gd name="T60" fmla="*/ 33 w 240"/>
                    <a:gd name="T61" fmla="*/ 298 h 334"/>
                    <a:gd name="T62" fmla="*/ 42 w 240"/>
                    <a:gd name="T63" fmla="*/ 306 h 334"/>
                    <a:gd name="T64" fmla="*/ 52 w 240"/>
                    <a:gd name="T65" fmla="*/ 312 h 334"/>
                    <a:gd name="T66" fmla="*/ 61 w 240"/>
                    <a:gd name="T67" fmla="*/ 319 h 334"/>
                    <a:gd name="T68" fmla="*/ 72 w 240"/>
                    <a:gd name="T69" fmla="*/ 323 h 334"/>
                    <a:gd name="T70" fmla="*/ 83 w 240"/>
                    <a:gd name="T71" fmla="*/ 327 h 334"/>
                    <a:gd name="T72" fmla="*/ 96 w 240"/>
                    <a:gd name="T73" fmla="*/ 329 h 334"/>
                    <a:gd name="T74" fmla="*/ 107 w 240"/>
                    <a:gd name="T75" fmla="*/ 332 h 334"/>
                    <a:gd name="T76" fmla="*/ 120 w 240"/>
                    <a:gd name="T77" fmla="*/ 332 h 334"/>
                    <a:gd name="T78" fmla="*/ 165 w 240"/>
                    <a:gd name="T79" fmla="*/ 332 h 334"/>
                    <a:gd name="T80" fmla="*/ 185 w 240"/>
                    <a:gd name="T81" fmla="*/ 332 h 334"/>
                    <a:gd name="T82" fmla="*/ 204 w 240"/>
                    <a:gd name="T83" fmla="*/ 333 h 334"/>
                    <a:gd name="T84" fmla="*/ 222 w 240"/>
                    <a:gd name="T85" fmla="*/ 333 h 334"/>
                    <a:gd name="T86" fmla="*/ 240 w 240"/>
                    <a:gd name="T87" fmla="*/ 334 h 334"/>
                    <a:gd name="T88" fmla="*/ 240 w 240"/>
                    <a:gd name="T89" fmla="*/ 333 h 334"/>
                    <a:gd name="T90" fmla="*/ 240 w 240"/>
                    <a:gd name="T91" fmla="*/ 332 h 334"/>
                    <a:gd name="T92" fmla="*/ 240 w 240"/>
                    <a:gd name="T93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40" h="334">
                      <a:moveTo>
                        <a:pt x="240" y="0"/>
                      </a:moveTo>
                      <a:lnTo>
                        <a:pt x="222" y="0"/>
                      </a:lnTo>
                      <a:lnTo>
                        <a:pt x="204" y="1"/>
                      </a:lnTo>
                      <a:lnTo>
                        <a:pt x="185" y="1"/>
                      </a:lnTo>
                      <a:lnTo>
                        <a:pt x="165" y="1"/>
                      </a:lnTo>
                      <a:lnTo>
                        <a:pt x="120" y="1"/>
                      </a:lnTo>
                      <a:lnTo>
                        <a:pt x="108" y="2"/>
                      </a:lnTo>
                      <a:lnTo>
                        <a:pt x="96" y="4"/>
                      </a:lnTo>
                      <a:lnTo>
                        <a:pt x="85" y="8"/>
                      </a:lnTo>
                      <a:lnTo>
                        <a:pt x="73" y="12"/>
                      </a:lnTo>
                      <a:lnTo>
                        <a:pt x="62" y="17"/>
                      </a:lnTo>
                      <a:lnTo>
                        <a:pt x="53" y="24"/>
                      </a:lnTo>
                      <a:lnTo>
                        <a:pt x="44" y="32"/>
                      </a:lnTo>
                      <a:lnTo>
                        <a:pt x="35" y="41"/>
                      </a:lnTo>
                      <a:lnTo>
                        <a:pt x="27" y="51"/>
                      </a:lnTo>
                      <a:lnTo>
                        <a:pt x="20" y="60"/>
                      </a:lnTo>
                      <a:lnTo>
                        <a:pt x="15" y="72"/>
                      </a:lnTo>
                      <a:lnTo>
                        <a:pt x="10" y="84"/>
                      </a:lnTo>
                      <a:lnTo>
                        <a:pt x="5" y="96"/>
                      </a:lnTo>
                      <a:lnTo>
                        <a:pt x="2" y="110"/>
                      </a:lnTo>
                      <a:lnTo>
                        <a:pt x="1" y="122"/>
                      </a:lnTo>
                      <a:lnTo>
                        <a:pt x="0" y="136"/>
                      </a:lnTo>
                      <a:lnTo>
                        <a:pt x="0" y="212"/>
                      </a:lnTo>
                      <a:lnTo>
                        <a:pt x="1" y="224"/>
                      </a:lnTo>
                      <a:lnTo>
                        <a:pt x="2" y="237"/>
                      </a:lnTo>
                      <a:lnTo>
                        <a:pt x="5" y="249"/>
                      </a:lnTo>
                      <a:lnTo>
                        <a:pt x="9" y="261"/>
                      </a:lnTo>
                      <a:lnTo>
                        <a:pt x="14" y="272"/>
                      </a:lnTo>
                      <a:lnTo>
                        <a:pt x="19" y="281"/>
                      </a:lnTo>
                      <a:lnTo>
                        <a:pt x="26" y="290"/>
                      </a:lnTo>
                      <a:lnTo>
                        <a:pt x="33" y="298"/>
                      </a:lnTo>
                      <a:lnTo>
                        <a:pt x="42" y="306"/>
                      </a:lnTo>
                      <a:lnTo>
                        <a:pt x="52" y="312"/>
                      </a:lnTo>
                      <a:lnTo>
                        <a:pt x="61" y="319"/>
                      </a:lnTo>
                      <a:lnTo>
                        <a:pt x="72" y="323"/>
                      </a:lnTo>
                      <a:lnTo>
                        <a:pt x="83" y="327"/>
                      </a:lnTo>
                      <a:lnTo>
                        <a:pt x="96" y="329"/>
                      </a:lnTo>
                      <a:lnTo>
                        <a:pt x="107" y="332"/>
                      </a:lnTo>
                      <a:lnTo>
                        <a:pt x="120" y="332"/>
                      </a:lnTo>
                      <a:lnTo>
                        <a:pt x="165" y="332"/>
                      </a:lnTo>
                      <a:lnTo>
                        <a:pt x="185" y="332"/>
                      </a:lnTo>
                      <a:lnTo>
                        <a:pt x="204" y="333"/>
                      </a:lnTo>
                      <a:lnTo>
                        <a:pt x="222" y="333"/>
                      </a:lnTo>
                      <a:lnTo>
                        <a:pt x="240" y="334"/>
                      </a:lnTo>
                      <a:lnTo>
                        <a:pt x="240" y="333"/>
                      </a:lnTo>
                      <a:lnTo>
                        <a:pt x="240" y="332"/>
                      </a:lnTo>
                      <a:lnTo>
                        <a:pt x="2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2022">
                  <a:extLst>
                    <a:ext uri="{FF2B5EF4-FFF2-40B4-BE49-F238E27FC236}">
                      <a16:creationId xmlns="" xmlns:a16="http://schemas.microsoft.com/office/drawing/2014/main" id="{466B25BE-E557-48AB-B01C-63F3623B2D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91250" y="4287838"/>
                  <a:ext cx="57150" cy="201613"/>
                </a:xfrm>
                <a:custGeom>
                  <a:avLst/>
                  <a:gdLst>
                    <a:gd name="T0" fmla="*/ 154 w 177"/>
                    <a:gd name="T1" fmla="*/ 594 h 632"/>
                    <a:gd name="T2" fmla="*/ 126 w 177"/>
                    <a:gd name="T3" fmla="*/ 574 h 632"/>
                    <a:gd name="T4" fmla="*/ 100 w 177"/>
                    <a:gd name="T5" fmla="*/ 549 h 632"/>
                    <a:gd name="T6" fmla="*/ 79 w 177"/>
                    <a:gd name="T7" fmla="*/ 520 h 632"/>
                    <a:gd name="T8" fmla="*/ 60 w 177"/>
                    <a:gd name="T9" fmla="*/ 489 h 632"/>
                    <a:gd name="T10" fmla="*/ 46 w 177"/>
                    <a:gd name="T11" fmla="*/ 455 h 632"/>
                    <a:gd name="T12" fmla="*/ 37 w 177"/>
                    <a:gd name="T13" fmla="*/ 419 h 632"/>
                    <a:gd name="T14" fmla="*/ 31 w 177"/>
                    <a:gd name="T15" fmla="*/ 380 h 632"/>
                    <a:gd name="T16" fmla="*/ 30 w 177"/>
                    <a:gd name="T17" fmla="*/ 15 h 632"/>
                    <a:gd name="T18" fmla="*/ 29 w 177"/>
                    <a:gd name="T19" fmla="*/ 10 h 632"/>
                    <a:gd name="T20" fmla="*/ 26 w 177"/>
                    <a:gd name="T21" fmla="*/ 5 h 632"/>
                    <a:gd name="T22" fmla="*/ 22 w 177"/>
                    <a:gd name="T23" fmla="*/ 1 h 632"/>
                    <a:gd name="T24" fmla="*/ 15 w 177"/>
                    <a:gd name="T25" fmla="*/ 0 h 632"/>
                    <a:gd name="T26" fmla="*/ 10 w 177"/>
                    <a:gd name="T27" fmla="*/ 1 h 632"/>
                    <a:gd name="T28" fmla="*/ 5 w 177"/>
                    <a:gd name="T29" fmla="*/ 5 h 632"/>
                    <a:gd name="T30" fmla="*/ 1 w 177"/>
                    <a:gd name="T31" fmla="*/ 10 h 632"/>
                    <a:gd name="T32" fmla="*/ 0 w 177"/>
                    <a:gd name="T33" fmla="*/ 15 h 632"/>
                    <a:gd name="T34" fmla="*/ 1 w 177"/>
                    <a:gd name="T35" fmla="*/ 383 h 632"/>
                    <a:gd name="T36" fmla="*/ 7 w 177"/>
                    <a:gd name="T37" fmla="*/ 425 h 632"/>
                    <a:gd name="T38" fmla="*/ 18 w 177"/>
                    <a:gd name="T39" fmla="*/ 466 h 632"/>
                    <a:gd name="T40" fmla="*/ 34 w 177"/>
                    <a:gd name="T41" fmla="*/ 503 h 632"/>
                    <a:gd name="T42" fmla="*/ 54 w 177"/>
                    <a:gd name="T43" fmla="*/ 539 h 632"/>
                    <a:gd name="T44" fmla="*/ 78 w 177"/>
                    <a:gd name="T45" fmla="*/ 570 h 632"/>
                    <a:gd name="T46" fmla="*/ 107 w 177"/>
                    <a:gd name="T47" fmla="*/ 598 h 632"/>
                    <a:gd name="T48" fmla="*/ 139 w 177"/>
                    <a:gd name="T49" fmla="*/ 620 h 632"/>
                    <a:gd name="T50" fmla="*/ 159 w 177"/>
                    <a:gd name="T51" fmla="*/ 631 h 632"/>
                    <a:gd name="T52" fmla="*/ 167 w 177"/>
                    <a:gd name="T53" fmla="*/ 631 h 632"/>
                    <a:gd name="T54" fmla="*/ 173 w 177"/>
                    <a:gd name="T55" fmla="*/ 627 h 632"/>
                    <a:gd name="T56" fmla="*/ 176 w 177"/>
                    <a:gd name="T57" fmla="*/ 620 h 632"/>
                    <a:gd name="T58" fmla="*/ 177 w 177"/>
                    <a:gd name="T59" fmla="*/ 615 h 632"/>
                    <a:gd name="T60" fmla="*/ 175 w 177"/>
                    <a:gd name="T61" fmla="*/ 609 h 632"/>
                    <a:gd name="T62" fmla="*/ 171 w 177"/>
                    <a:gd name="T63" fmla="*/ 604 h 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77" h="632">
                      <a:moveTo>
                        <a:pt x="169" y="603"/>
                      </a:moveTo>
                      <a:lnTo>
                        <a:pt x="154" y="594"/>
                      </a:lnTo>
                      <a:lnTo>
                        <a:pt x="139" y="585"/>
                      </a:lnTo>
                      <a:lnTo>
                        <a:pt x="126" y="574"/>
                      </a:lnTo>
                      <a:lnTo>
                        <a:pt x="113" y="562"/>
                      </a:lnTo>
                      <a:lnTo>
                        <a:pt x="100" y="549"/>
                      </a:lnTo>
                      <a:lnTo>
                        <a:pt x="89" y="535"/>
                      </a:lnTo>
                      <a:lnTo>
                        <a:pt x="79" y="520"/>
                      </a:lnTo>
                      <a:lnTo>
                        <a:pt x="69" y="505"/>
                      </a:lnTo>
                      <a:lnTo>
                        <a:pt x="60" y="489"/>
                      </a:lnTo>
                      <a:lnTo>
                        <a:pt x="53" y="472"/>
                      </a:lnTo>
                      <a:lnTo>
                        <a:pt x="46" y="455"/>
                      </a:lnTo>
                      <a:lnTo>
                        <a:pt x="41" y="437"/>
                      </a:lnTo>
                      <a:lnTo>
                        <a:pt x="37" y="419"/>
                      </a:lnTo>
                      <a:lnTo>
                        <a:pt x="34" y="399"/>
                      </a:lnTo>
                      <a:lnTo>
                        <a:pt x="31" y="380"/>
                      </a:lnTo>
                      <a:lnTo>
                        <a:pt x="30" y="361"/>
                      </a:lnTo>
                      <a:lnTo>
                        <a:pt x="30" y="15"/>
                      </a:lnTo>
                      <a:lnTo>
                        <a:pt x="30" y="12"/>
                      </a:lnTo>
                      <a:lnTo>
                        <a:pt x="29" y="10"/>
                      </a:lnTo>
                      <a:lnTo>
                        <a:pt x="28" y="7"/>
                      </a:lnTo>
                      <a:lnTo>
                        <a:pt x="26" y="5"/>
                      </a:lnTo>
                      <a:lnTo>
                        <a:pt x="24" y="3"/>
                      </a:lnTo>
                      <a:lnTo>
                        <a:pt x="22" y="1"/>
                      </a:lnTo>
                      <a:lnTo>
                        <a:pt x="19" y="0"/>
                      </a:lnTo>
                      <a:lnTo>
                        <a:pt x="15" y="0"/>
                      </a:lnTo>
                      <a:lnTo>
                        <a:pt x="13" y="0"/>
                      </a:lnTo>
                      <a:lnTo>
                        <a:pt x="10" y="1"/>
                      </a:lnTo>
                      <a:lnTo>
                        <a:pt x="8" y="3"/>
                      </a:lnTo>
                      <a:lnTo>
                        <a:pt x="5" y="5"/>
                      </a:lnTo>
                      <a:lnTo>
                        <a:pt x="4" y="7"/>
                      </a:lnTo>
                      <a:lnTo>
                        <a:pt x="1" y="10"/>
                      </a:lnTo>
                      <a:lnTo>
                        <a:pt x="1" y="12"/>
                      </a:lnTo>
                      <a:lnTo>
                        <a:pt x="0" y="15"/>
                      </a:lnTo>
                      <a:lnTo>
                        <a:pt x="0" y="361"/>
                      </a:lnTo>
                      <a:lnTo>
                        <a:pt x="1" y="383"/>
                      </a:lnTo>
                      <a:lnTo>
                        <a:pt x="4" y="404"/>
                      </a:lnTo>
                      <a:lnTo>
                        <a:pt x="7" y="425"/>
                      </a:lnTo>
                      <a:lnTo>
                        <a:pt x="12" y="445"/>
                      </a:lnTo>
                      <a:lnTo>
                        <a:pt x="18" y="466"/>
                      </a:lnTo>
                      <a:lnTo>
                        <a:pt x="25" y="485"/>
                      </a:lnTo>
                      <a:lnTo>
                        <a:pt x="34" y="503"/>
                      </a:lnTo>
                      <a:lnTo>
                        <a:pt x="43" y="522"/>
                      </a:lnTo>
                      <a:lnTo>
                        <a:pt x="54" y="539"/>
                      </a:lnTo>
                      <a:lnTo>
                        <a:pt x="65" y="555"/>
                      </a:lnTo>
                      <a:lnTo>
                        <a:pt x="78" y="570"/>
                      </a:lnTo>
                      <a:lnTo>
                        <a:pt x="92" y="585"/>
                      </a:lnTo>
                      <a:lnTo>
                        <a:pt x="107" y="598"/>
                      </a:lnTo>
                      <a:lnTo>
                        <a:pt x="122" y="609"/>
                      </a:lnTo>
                      <a:lnTo>
                        <a:pt x="139" y="620"/>
                      </a:lnTo>
                      <a:lnTo>
                        <a:pt x="156" y="630"/>
                      </a:lnTo>
                      <a:lnTo>
                        <a:pt x="159" y="631"/>
                      </a:lnTo>
                      <a:lnTo>
                        <a:pt x="162" y="632"/>
                      </a:lnTo>
                      <a:lnTo>
                        <a:pt x="167" y="631"/>
                      </a:lnTo>
                      <a:lnTo>
                        <a:pt x="170" y="630"/>
                      </a:lnTo>
                      <a:lnTo>
                        <a:pt x="173" y="627"/>
                      </a:lnTo>
                      <a:lnTo>
                        <a:pt x="175" y="623"/>
                      </a:lnTo>
                      <a:lnTo>
                        <a:pt x="176" y="620"/>
                      </a:lnTo>
                      <a:lnTo>
                        <a:pt x="177" y="617"/>
                      </a:lnTo>
                      <a:lnTo>
                        <a:pt x="177" y="615"/>
                      </a:lnTo>
                      <a:lnTo>
                        <a:pt x="176" y="612"/>
                      </a:lnTo>
                      <a:lnTo>
                        <a:pt x="175" y="609"/>
                      </a:lnTo>
                      <a:lnTo>
                        <a:pt x="173" y="606"/>
                      </a:lnTo>
                      <a:lnTo>
                        <a:pt x="171" y="604"/>
                      </a:lnTo>
                      <a:lnTo>
                        <a:pt x="169" y="60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23" name="Group 122">
            <a:extLst>
              <a:ext uri="{FF2B5EF4-FFF2-40B4-BE49-F238E27FC236}">
                <a16:creationId xmlns="" xmlns:a16="http://schemas.microsoft.com/office/drawing/2014/main" id="{1F0DFFCF-C198-463C-80BE-76053B5A0FC1}"/>
              </a:ext>
            </a:extLst>
          </p:cNvPr>
          <p:cNvGrpSpPr/>
          <p:nvPr/>
        </p:nvGrpSpPr>
        <p:grpSpPr>
          <a:xfrm>
            <a:off x="8014950" y="1944693"/>
            <a:ext cx="567868" cy="567868"/>
            <a:chOff x="11045825" y="2247900"/>
            <a:chExt cx="258763" cy="258763"/>
          </a:xfrm>
          <a:solidFill>
            <a:srgbClr val="754A7D"/>
          </a:solidFill>
        </p:grpSpPr>
        <p:sp>
          <p:nvSpPr>
            <p:cNvPr id="124" name="Freeform 207">
              <a:extLst>
                <a:ext uri="{FF2B5EF4-FFF2-40B4-BE49-F238E27FC236}">
                  <a16:creationId xmlns="" xmlns:a16="http://schemas.microsoft.com/office/drawing/2014/main" id="{B2BFECEE-0844-45E1-89BC-252D8CDE7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5363" y="2478088"/>
              <a:ext cx="38100" cy="9525"/>
            </a:xfrm>
            <a:custGeom>
              <a:avLst/>
              <a:gdLst>
                <a:gd name="T0" fmla="*/ 105 w 120"/>
                <a:gd name="T1" fmla="*/ 0 h 30"/>
                <a:gd name="T2" fmla="*/ 15 w 120"/>
                <a:gd name="T3" fmla="*/ 0 h 30"/>
                <a:gd name="T4" fmla="*/ 12 w 120"/>
                <a:gd name="T5" fmla="*/ 0 h 30"/>
                <a:gd name="T6" fmla="*/ 9 w 120"/>
                <a:gd name="T7" fmla="*/ 1 h 30"/>
                <a:gd name="T8" fmla="*/ 7 w 120"/>
                <a:gd name="T9" fmla="*/ 2 h 30"/>
                <a:gd name="T10" fmla="*/ 5 w 120"/>
                <a:gd name="T11" fmla="*/ 4 h 30"/>
                <a:gd name="T12" fmla="*/ 2 w 120"/>
                <a:gd name="T13" fmla="*/ 6 h 30"/>
                <a:gd name="T14" fmla="*/ 1 w 120"/>
                <a:gd name="T15" fmla="*/ 8 h 30"/>
                <a:gd name="T16" fmla="*/ 0 w 120"/>
                <a:gd name="T17" fmla="*/ 11 h 30"/>
                <a:gd name="T18" fmla="*/ 0 w 120"/>
                <a:gd name="T19" fmla="*/ 15 h 30"/>
                <a:gd name="T20" fmla="*/ 0 w 120"/>
                <a:gd name="T21" fmla="*/ 18 h 30"/>
                <a:gd name="T22" fmla="*/ 1 w 120"/>
                <a:gd name="T23" fmla="*/ 20 h 30"/>
                <a:gd name="T24" fmla="*/ 2 w 120"/>
                <a:gd name="T25" fmla="*/ 23 h 30"/>
                <a:gd name="T26" fmla="*/ 5 w 120"/>
                <a:gd name="T27" fmla="*/ 25 h 30"/>
                <a:gd name="T28" fmla="*/ 7 w 120"/>
                <a:gd name="T29" fmla="*/ 26 h 30"/>
                <a:gd name="T30" fmla="*/ 9 w 120"/>
                <a:gd name="T31" fmla="*/ 29 h 30"/>
                <a:gd name="T32" fmla="*/ 12 w 120"/>
                <a:gd name="T33" fmla="*/ 29 h 30"/>
                <a:gd name="T34" fmla="*/ 15 w 120"/>
                <a:gd name="T35" fmla="*/ 30 h 30"/>
                <a:gd name="T36" fmla="*/ 105 w 120"/>
                <a:gd name="T37" fmla="*/ 30 h 30"/>
                <a:gd name="T38" fmla="*/ 109 w 120"/>
                <a:gd name="T39" fmla="*/ 29 h 30"/>
                <a:gd name="T40" fmla="*/ 111 w 120"/>
                <a:gd name="T41" fmla="*/ 29 h 30"/>
                <a:gd name="T42" fmla="*/ 114 w 120"/>
                <a:gd name="T43" fmla="*/ 26 h 30"/>
                <a:gd name="T44" fmla="*/ 116 w 120"/>
                <a:gd name="T45" fmla="*/ 25 h 30"/>
                <a:gd name="T46" fmla="*/ 118 w 120"/>
                <a:gd name="T47" fmla="*/ 23 h 30"/>
                <a:gd name="T48" fmla="*/ 119 w 120"/>
                <a:gd name="T49" fmla="*/ 20 h 30"/>
                <a:gd name="T50" fmla="*/ 120 w 120"/>
                <a:gd name="T51" fmla="*/ 18 h 30"/>
                <a:gd name="T52" fmla="*/ 120 w 120"/>
                <a:gd name="T53" fmla="*/ 15 h 30"/>
                <a:gd name="T54" fmla="*/ 120 w 120"/>
                <a:gd name="T55" fmla="*/ 11 h 30"/>
                <a:gd name="T56" fmla="*/ 119 w 120"/>
                <a:gd name="T57" fmla="*/ 8 h 30"/>
                <a:gd name="T58" fmla="*/ 118 w 120"/>
                <a:gd name="T59" fmla="*/ 6 h 30"/>
                <a:gd name="T60" fmla="*/ 116 w 120"/>
                <a:gd name="T61" fmla="*/ 4 h 30"/>
                <a:gd name="T62" fmla="*/ 114 w 120"/>
                <a:gd name="T63" fmla="*/ 2 h 30"/>
                <a:gd name="T64" fmla="*/ 111 w 120"/>
                <a:gd name="T65" fmla="*/ 1 h 30"/>
                <a:gd name="T66" fmla="*/ 109 w 120"/>
                <a:gd name="T67" fmla="*/ 0 h 30"/>
                <a:gd name="T68" fmla="*/ 105 w 12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0" h="30">
                  <a:moveTo>
                    <a:pt x="10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5" y="25"/>
                  </a:lnTo>
                  <a:lnTo>
                    <a:pt x="7" y="26"/>
                  </a:lnTo>
                  <a:lnTo>
                    <a:pt x="9" y="29"/>
                  </a:lnTo>
                  <a:lnTo>
                    <a:pt x="12" y="29"/>
                  </a:lnTo>
                  <a:lnTo>
                    <a:pt x="15" y="30"/>
                  </a:lnTo>
                  <a:lnTo>
                    <a:pt x="105" y="30"/>
                  </a:lnTo>
                  <a:lnTo>
                    <a:pt x="109" y="29"/>
                  </a:lnTo>
                  <a:lnTo>
                    <a:pt x="111" y="29"/>
                  </a:lnTo>
                  <a:lnTo>
                    <a:pt x="114" y="26"/>
                  </a:lnTo>
                  <a:lnTo>
                    <a:pt x="116" y="25"/>
                  </a:lnTo>
                  <a:lnTo>
                    <a:pt x="118" y="23"/>
                  </a:lnTo>
                  <a:lnTo>
                    <a:pt x="119" y="20"/>
                  </a:lnTo>
                  <a:lnTo>
                    <a:pt x="120" y="18"/>
                  </a:lnTo>
                  <a:lnTo>
                    <a:pt x="120" y="15"/>
                  </a:lnTo>
                  <a:lnTo>
                    <a:pt x="120" y="11"/>
                  </a:lnTo>
                  <a:lnTo>
                    <a:pt x="119" y="8"/>
                  </a:lnTo>
                  <a:lnTo>
                    <a:pt x="118" y="6"/>
                  </a:lnTo>
                  <a:lnTo>
                    <a:pt x="116" y="4"/>
                  </a:lnTo>
                  <a:lnTo>
                    <a:pt x="114" y="2"/>
                  </a:lnTo>
                  <a:lnTo>
                    <a:pt x="111" y="1"/>
                  </a:lnTo>
                  <a:lnTo>
                    <a:pt x="109" y="0"/>
                  </a:lnTo>
                  <a:lnTo>
                    <a:pt x="10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208">
              <a:extLst>
                <a:ext uri="{FF2B5EF4-FFF2-40B4-BE49-F238E27FC236}">
                  <a16:creationId xmlns="" xmlns:a16="http://schemas.microsoft.com/office/drawing/2014/main" id="{5125408A-DA21-402A-A416-8E22CC1C8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4888" y="2497138"/>
              <a:ext cx="19050" cy="9525"/>
            </a:xfrm>
            <a:custGeom>
              <a:avLst/>
              <a:gdLst>
                <a:gd name="T0" fmla="*/ 45 w 60"/>
                <a:gd name="T1" fmla="*/ 0 h 30"/>
                <a:gd name="T2" fmla="*/ 15 w 60"/>
                <a:gd name="T3" fmla="*/ 0 h 30"/>
                <a:gd name="T4" fmla="*/ 12 w 60"/>
                <a:gd name="T5" fmla="*/ 0 h 30"/>
                <a:gd name="T6" fmla="*/ 9 w 60"/>
                <a:gd name="T7" fmla="*/ 1 h 30"/>
                <a:gd name="T8" fmla="*/ 7 w 60"/>
                <a:gd name="T9" fmla="*/ 2 h 30"/>
                <a:gd name="T10" fmla="*/ 5 w 60"/>
                <a:gd name="T11" fmla="*/ 4 h 30"/>
                <a:gd name="T12" fmla="*/ 3 w 60"/>
                <a:gd name="T13" fmla="*/ 6 h 30"/>
                <a:gd name="T14" fmla="*/ 1 w 60"/>
                <a:gd name="T15" fmla="*/ 8 h 30"/>
                <a:gd name="T16" fmla="*/ 0 w 60"/>
                <a:gd name="T17" fmla="*/ 12 h 30"/>
                <a:gd name="T18" fmla="*/ 0 w 60"/>
                <a:gd name="T19" fmla="*/ 15 h 30"/>
                <a:gd name="T20" fmla="*/ 0 w 60"/>
                <a:gd name="T21" fmla="*/ 18 h 30"/>
                <a:gd name="T22" fmla="*/ 1 w 60"/>
                <a:gd name="T23" fmla="*/ 20 h 30"/>
                <a:gd name="T24" fmla="*/ 3 w 60"/>
                <a:gd name="T25" fmla="*/ 23 h 30"/>
                <a:gd name="T26" fmla="*/ 5 w 60"/>
                <a:gd name="T27" fmla="*/ 25 h 30"/>
                <a:gd name="T28" fmla="*/ 7 w 60"/>
                <a:gd name="T29" fmla="*/ 28 h 30"/>
                <a:gd name="T30" fmla="*/ 9 w 60"/>
                <a:gd name="T31" fmla="*/ 29 h 30"/>
                <a:gd name="T32" fmla="*/ 12 w 60"/>
                <a:gd name="T33" fmla="*/ 30 h 30"/>
                <a:gd name="T34" fmla="*/ 15 w 60"/>
                <a:gd name="T35" fmla="*/ 30 h 30"/>
                <a:gd name="T36" fmla="*/ 45 w 60"/>
                <a:gd name="T37" fmla="*/ 30 h 30"/>
                <a:gd name="T38" fmla="*/ 49 w 60"/>
                <a:gd name="T39" fmla="*/ 30 h 30"/>
                <a:gd name="T40" fmla="*/ 51 w 60"/>
                <a:gd name="T41" fmla="*/ 29 h 30"/>
                <a:gd name="T42" fmla="*/ 54 w 60"/>
                <a:gd name="T43" fmla="*/ 28 h 30"/>
                <a:gd name="T44" fmla="*/ 56 w 60"/>
                <a:gd name="T45" fmla="*/ 25 h 30"/>
                <a:gd name="T46" fmla="*/ 57 w 60"/>
                <a:gd name="T47" fmla="*/ 23 h 30"/>
                <a:gd name="T48" fmla="*/ 59 w 60"/>
                <a:gd name="T49" fmla="*/ 20 h 30"/>
                <a:gd name="T50" fmla="*/ 60 w 60"/>
                <a:gd name="T51" fmla="*/ 18 h 30"/>
                <a:gd name="T52" fmla="*/ 60 w 60"/>
                <a:gd name="T53" fmla="*/ 15 h 30"/>
                <a:gd name="T54" fmla="*/ 60 w 60"/>
                <a:gd name="T55" fmla="*/ 12 h 30"/>
                <a:gd name="T56" fmla="*/ 59 w 60"/>
                <a:gd name="T57" fmla="*/ 8 h 30"/>
                <a:gd name="T58" fmla="*/ 57 w 60"/>
                <a:gd name="T59" fmla="*/ 6 h 30"/>
                <a:gd name="T60" fmla="*/ 56 w 60"/>
                <a:gd name="T61" fmla="*/ 4 h 30"/>
                <a:gd name="T62" fmla="*/ 54 w 60"/>
                <a:gd name="T63" fmla="*/ 2 h 30"/>
                <a:gd name="T64" fmla="*/ 51 w 60"/>
                <a:gd name="T65" fmla="*/ 1 h 30"/>
                <a:gd name="T66" fmla="*/ 49 w 60"/>
                <a:gd name="T67" fmla="*/ 0 h 30"/>
                <a:gd name="T68" fmla="*/ 45 w 6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30">
                  <a:moveTo>
                    <a:pt x="4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5" y="25"/>
                  </a:lnTo>
                  <a:lnTo>
                    <a:pt x="7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45" y="30"/>
                  </a:lnTo>
                  <a:lnTo>
                    <a:pt x="49" y="30"/>
                  </a:lnTo>
                  <a:lnTo>
                    <a:pt x="51" y="29"/>
                  </a:lnTo>
                  <a:lnTo>
                    <a:pt x="54" y="28"/>
                  </a:lnTo>
                  <a:lnTo>
                    <a:pt x="56" y="25"/>
                  </a:lnTo>
                  <a:lnTo>
                    <a:pt x="57" y="23"/>
                  </a:lnTo>
                  <a:lnTo>
                    <a:pt x="59" y="20"/>
                  </a:lnTo>
                  <a:lnTo>
                    <a:pt x="60" y="18"/>
                  </a:lnTo>
                  <a:lnTo>
                    <a:pt x="60" y="15"/>
                  </a:lnTo>
                  <a:lnTo>
                    <a:pt x="60" y="12"/>
                  </a:lnTo>
                  <a:lnTo>
                    <a:pt x="59" y="8"/>
                  </a:lnTo>
                  <a:lnTo>
                    <a:pt x="57" y="6"/>
                  </a:lnTo>
                  <a:lnTo>
                    <a:pt x="56" y="4"/>
                  </a:lnTo>
                  <a:lnTo>
                    <a:pt x="54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209">
              <a:extLst>
                <a:ext uri="{FF2B5EF4-FFF2-40B4-BE49-F238E27FC236}">
                  <a16:creationId xmlns="" xmlns:a16="http://schemas.microsoft.com/office/drawing/2014/main" id="{10742CCE-9480-4BE5-B6C4-558C58D8EC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093450" y="2290763"/>
              <a:ext cx="163513" cy="177800"/>
            </a:xfrm>
            <a:custGeom>
              <a:avLst/>
              <a:gdLst>
                <a:gd name="T0" fmla="*/ 303 w 512"/>
                <a:gd name="T1" fmla="*/ 484 h 558"/>
                <a:gd name="T2" fmla="*/ 211 w 512"/>
                <a:gd name="T3" fmla="*/ 489 h 558"/>
                <a:gd name="T4" fmla="*/ 200 w 512"/>
                <a:gd name="T5" fmla="*/ 475 h 558"/>
                <a:gd name="T6" fmla="*/ 131 w 512"/>
                <a:gd name="T7" fmla="*/ 444 h 558"/>
                <a:gd name="T8" fmla="*/ 77 w 512"/>
                <a:gd name="T9" fmla="*/ 395 h 558"/>
                <a:gd name="T10" fmla="*/ 43 w 512"/>
                <a:gd name="T11" fmla="*/ 330 h 558"/>
                <a:gd name="T12" fmla="*/ 30 w 512"/>
                <a:gd name="T13" fmla="*/ 256 h 558"/>
                <a:gd name="T14" fmla="*/ 35 w 512"/>
                <a:gd name="T15" fmla="*/ 211 h 558"/>
                <a:gd name="T16" fmla="*/ 48 w 512"/>
                <a:gd name="T17" fmla="*/ 168 h 558"/>
                <a:gd name="T18" fmla="*/ 97 w 512"/>
                <a:gd name="T19" fmla="*/ 97 h 558"/>
                <a:gd name="T20" fmla="*/ 168 w 512"/>
                <a:gd name="T21" fmla="*/ 48 h 558"/>
                <a:gd name="T22" fmla="*/ 210 w 512"/>
                <a:gd name="T23" fmla="*/ 35 h 558"/>
                <a:gd name="T24" fmla="*/ 256 w 512"/>
                <a:gd name="T25" fmla="*/ 30 h 558"/>
                <a:gd name="T26" fmla="*/ 301 w 512"/>
                <a:gd name="T27" fmla="*/ 35 h 558"/>
                <a:gd name="T28" fmla="*/ 344 w 512"/>
                <a:gd name="T29" fmla="*/ 48 h 558"/>
                <a:gd name="T30" fmla="*/ 416 w 512"/>
                <a:gd name="T31" fmla="*/ 97 h 558"/>
                <a:gd name="T32" fmla="*/ 464 w 512"/>
                <a:gd name="T33" fmla="*/ 168 h 558"/>
                <a:gd name="T34" fmla="*/ 477 w 512"/>
                <a:gd name="T35" fmla="*/ 211 h 558"/>
                <a:gd name="T36" fmla="*/ 482 w 512"/>
                <a:gd name="T37" fmla="*/ 256 h 558"/>
                <a:gd name="T38" fmla="*/ 470 w 512"/>
                <a:gd name="T39" fmla="*/ 330 h 558"/>
                <a:gd name="T40" fmla="*/ 434 w 512"/>
                <a:gd name="T41" fmla="*/ 395 h 558"/>
                <a:gd name="T42" fmla="*/ 381 w 512"/>
                <a:gd name="T43" fmla="*/ 444 h 558"/>
                <a:gd name="T44" fmla="*/ 312 w 512"/>
                <a:gd name="T45" fmla="*/ 475 h 558"/>
                <a:gd name="T46" fmla="*/ 218 w 512"/>
                <a:gd name="T47" fmla="*/ 3 h 558"/>
                <a:gd name="T48" fmla="*/ 168 w 512"/>
                <a:gd name="T49" fmla="*/ 16 h 558"/>
                <a:gd name="T50" fmla="*/ 123 w 512"/>
                <a:gd name="T51" fmla="*/ 38 h 558"/>
                <a:gd name="T52" fmla="*/ 84 w 512"/>
                <a:gd name="T53" fmla="*/ 67 h 558"/>
                <a:gd name="T54" fmla="*/ 52 w 512"/>
                <a:gd name="T55" fmla="*/ 103 h 558"/>
                <a:gd name="T56" fmla="*/ 26 w 512"/>
                <a:gd name="T57" fmla="*/ 146 h 558"/>
                <a:gd name="T58" fmla="*/ 9 w 512"/>
                <a:gd name="T59" fmla="*/ 192 h 558"/>
                <a:gd name="T60" fmla="*/ 0 w 512"/>
                <a:gd name="T61" fmla="*/ 243 h 558"/>
                <a:gd name="T62" fmla="*/ 8 w 512"/>
                <a:gd name="T63" fmla="*/ 317 h 558"/>
                <a:gd name="T64" fmla="*/ 39 w 512"/>
                <a:gd name="T65" fmla="*/ 391 h 558"/>
                <a:gd name="T66" fmla="*/ 91 w 512"/>
                <a:gd name="T67" fmla="*/ 451 h 558"/>
                <a:gd name="T68" fmla="*/ 161 w 512"/>
                <a:gd name="T69" fmla="*/ 493 h 558"/>
                <a:gd name="T70" fmla="*/ 182 w 512"/>
                <a:gd name="T71" fmla="*/ 548 h 558"/>
                <a:gd name="T72" fmla="*/ 190 w 512"/>
                <a:gd name="T73" fmla="*/ 557 h 558"/>
                <a:gd name="T74" fmla="*/ 320 w 512"/>
                <a:gd name="T75" fmla="*/ 557 h 558"/>
                <a:gd name="T76" fmla="*/ 329 w 512"/>
                <a:gd name="T77" fmla="*/ 550 h 558"/>
                <a:gd name="T78" fmla="*/ 331 w 512"/>
                <a:gd name="T79" fmla="*/ 501 h 558"/>
                <a:gd name="T80" fmla="*/ 404 w 512"/>
                <a:gd name="T81" fmla="*/ 464 h 558"/>
                <a:gd name="T82" fmla="*/ 462 w 512"/>
                <a:gd name="T83" fmla="*/ 409 h 558"/>
                <a:gd name="T84" fmla="*/ 499 w 512"/>
                <a:gd name="T85" fmla="*/ 338 h 558"/>
                <a:gd name="T86" fmla="*/ 512 w 512"/>
                <a:gd name="T87" fmla="*/ 256 h 558"/>
                <a:gd name="T88" fmla="*/ 507 w 512"/>
                <a:gd name="T89" fmla="*/ 205 h 558"/>
                <a:gd name="T90" fmla="*/ 492 w 512"/>
                <a:gd name="T91" fmla="*/ 157 h 558"/>
                <a:gd name="T92" fmla="*/ 469 w 512"/>
                <a:gd name="T93" fmla="*/ 114 h 558"/>
                <a:gd name="T94" fmla="*/ 437 w 512"/>
                <a:gd name="T95" fmla="*/ 75 h 558"/>
                <a:gd name="T96" fmla="*/ 399 w 512"/>
                <a:gd name="T97" fmla="*/ 44 h 558"/>
                <a:gd name="T98" fmla="*/ 356 w 512"/>
                <a:gd name="T99" fmla="*/ 20 h 558"/>
                <a:gd name="T100" fmla="*/ 308 w 512"/>
                <a:gd name="T101" fmla="*/ 5 h 558"/>
                <a:gd name="T102" fmla="*/ 256 w 512"/>
                <a:gd name="T103" fmla="*/ 0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12" h="558">
                  <a:moveTo>
                    <a:pt x="312" y="475"/>
                  </a:moveTo>
                  <a:lnTo>
                    <a:pt x="308" y="476"/>
                  </a:lnTo>
                  <a:lnTo>
                    <a:pt x="305" y="480"/>
                  </a:lnTo>
                  <a:lnTo>
                    <a:pt x="303" y="484"/>
                  </a:lnTo>
                  <a:lnTo>
                    <a:pt x="301" y="489"/>
                  </a:lnTo>
                  <a:lnTo>
                    <a:pt x="301" y="528"/>
                  </a:lnTo>
                  <a:lnTo>
                    <a:pt x="211" y="528"/>
                  </a:lnTo>
                  <a:lnTo>
                    <a:pt x="211" y="489"/>
                  </a:lnTo>
                  <a:lnTo>
                    <a:pt x="210" y="484"/>
                  </a:lnTo>
                  <a:lnTo>
                    <a:pt x="208" y="480"/>
                  </a:lnTo>
                  <a:lnTo>
                    <a:pt x="204" y="476"/>
                  </a:lnTo>
                  <a:lnTo>
                    <a:pt x="200" y="475"/>
                  </a:lnTo>
                  <a:lnTo>
                    <a:pt x="181" y="469"/>
                  </a:lnTo>
                  <a:lnTo>
                    <a:pt x="164" y="462"/>
                  </a:lnTo>
                  <a:lnTo>
                    <a:pt x="147" y="454"/>
                  </a:lnTo>
                  <a:lnTo>
                    <a:pt x="131" y="444"/>
                  </a:lnTo>
                  <a:lnTo>
                    <a:pt x="116" y="433"/>
                  </a:lnTo>
                  <a:lnTo>
                    <a:pt x="102" y="421"/>
                  </a:lnTo>
                  <a:lnTo>
                    <a:pt x="89" y="409"/>
                  </a:lnTo>
                  <a:lnTo>
                    <a:pt x="77" y="395"/>
                  </a:lnTo>
                  <a:lnTo>
                    <a:pt x="67" y="380"/>
                  </a:lnTo>
                  <a:lnTo>
                    <a:pt x="58" y="364"/>
                  </a:lnTo>
                  <a:lnTo>
                    <a:pt x="49" y="347"/>
                  </a:lnTo>
                  <a:lnTo>
                    <a:pt x="43" y="330"/>
                  </a:lnTo>
                  <a:lnTo>
                    <a:pt x="38" y="312"/>
                  </a:lnTo>
                  <a:lnTo>
                    <a:pt x="33" y="294"/>
                  </a:lnTo>
                  <a:lnTo>
                    <a:pt x="31" y="276"/>
                  </a:lnTo>
                  <a:lnTo>
                    <a:pt x="30" y="256"/>
                  </a:lnTo>
                  <a:lnTo>
                    <a:pt x="31" y="245"/>
                  </a:lnTo>
                  <a:lnTo>
                    <a:pt x="31" y="233"/>
                  </a:lnTo>
                  <a:lnTo>
                    <a:pt x="33" y="222"/>
                  </a:lnTo>
                  <a:lnTo>
                    <a:pt x="35" y="211"/>
                  </a:lnTo>
                  <a:lnTo>
                    <a:pt x="38" y="199"/>
                  </a:lnTo>
                  <a:lnTo>
                    <a:pt x="41" y="189"/>
                  </a:lnTo>
                  <a:lnTo>
                    <a:pt x="44" y="179"/>
                  </a:lnTo>
                  <a:lnTo>
                    <a:pt x="48" y="168"/>
                  </a:lnTo>
                  <a:lnTo>
                    <a:pt x="58" y="149"/>
                  </a:lnTo>
                  <a:lnTo>
                    <a:pt x="69" y="130"/>
                  </a:lnTo>
                  <a:lnTo>
                    <a:pt x="82" y="113"/>
                  </a:lnTo>
                  <a:lnTo>
                    <a:pt x="97" y="97"/>
                  </a:lnTo>
                  <a:lnTo>
                    <a:pt x="113" y="83"/>
                  </a:lnTo>
                  <a:lnTo>
                    <a:pt x="130" y="69"/>
                  </a:lnTo>
                  <a:lnTo>
                    <a:pt x="149" y="58"/>
                  </a:lnTo>
                  <a:lnTo>
                    <a:pt x="168" y="48"/>
                  </a:lnTo>
                  <a:lnTo>
                    <a:pt x="178" y="44"/>
                  </a:lnTo>
                  <a:lnTo>
                    <a:pt x="189" y="41"/>
                  </a:lnTo>
                  <a:lnTo>
                    <a:pt x="200" y="38"/>
                  </a:lnTo>
                  <a:lnTo>
                    <a:pt x="210" y="35"/>
                  </a:lnTo>
                  <a:lnTo>
                    <a:pt x="222" y="33"/>
                  </a:lnTo>
                  <a:lnTo>
                    <a:pt x="233" y="32"/>
                  </a:lnTo>
                  <a:lnTo>
                    <a:pt x="245" y="31"/>
                  </a:lnTo>
                  <a:lnTo>
                    <a:pt x="256" y="30"/>
                  </a:lnTo>
                  <a:lnTo>
                    <a:pt x="268" y="31"/>
                  </a:lnTo>
                  <a:lnTo>
                    <a:pt x="279" y="31"/>
                  </a:lnTo>
                  <a:lnTo>
                    <a:pt x="291" y="33"/>
                  </a:lnTo>
                  <a:lnTo>
                    <a:pt x="301" y="35"/>
                  </a:lnTo>
                  <a:lnTo>
                    <a:pt x="312" y="38"/>
                  </a:lnTo>
                  <a:lnTo>
                    <a:pt x="323" y="41"/>
                  </a:lnTo>
                  <a:lnTo>
                    <a:pt x="334" y="44"/>
                  </a:lnTo>
                  <a:lnTo>
                    <a:pt x="344" y="48"/>
                  </a:lnTo>
                  <a:lnTo>
                    <a:pt x="364" y="58"/>
                  </a:lnTo>
                  <a:lnTo>
                    <a:pt x="382" y="69"/>
                  </a:lnTo>
                  <a:lnTo>
                    <a:pt x="400" y="83"/>
                  </a:lnTo>
                  <a:lnTo>
                    <a:pt x="416" y="97"/>
                  </a:lnTo>
                  <a:lnTo>
                    <a:pt x="430" y="113"/>
                  </a:lnTo>
                  <a:lnTo>
                    <a:pt x="443" y="130"/>
                  </a:lnTo>
                  <a:lnTo>
                    <a:pt x="455" y="149"/>
                  </a:lnTo>
                  <a:lnTo>
                    <a:pt x="464" y="168"/>
                  </a:lnTo>
                  <a:lnTo>
                    <a:pt x="468" y="179"/>
                  </a:lnTo>
                  <a:lnTo>
                    <a:pt x="472" y="189"/>
                  </a:lnTo>
                  <a:lnTo>
                    <a:pt x="475" y="199"/>
                  </a:lnTo>
                  <a:lnTo>
                    <a:pt x="477" y="211"/>
                  </a:lnTo>
                  <a:lnTo>
                    <a:pt x="479" y="222"/>
                  </a:lnTo>
                  <a:lnTo>
                    <a:pt x="481" y="233"/>
                  </a:lnTo>
                  <a:lnTo>
                    <a:pt x="482" y="245"/>
                  </a:lnTo>
                  <a:lnTo>
                    <a:pt x="482" y="256"/>
                  </a:lnTo>
                  <a:lnTo>
                    <a:pt x="482" y="276"/>
                  </a:lnTo>
                  <a:lnTo>
                    <a:pt x="478" y="294"/>
                  </a:lnTo>
                  <a:lnTo>
                    <a:pt x="475" y="312"/>
                  </a:lnTo>
                  <a:lnTo>
                    <a:pt x="470" y="330"/>
                  </a:lnTo>
                  <a:lnTo>
                    <a:pt x="462" y="347"/>
                  </a:lnTo>
                  <a:lnTo>
                    <a:pt x="455" y="364"/>
                  </a:lnTo>
                  <a:lnTo>
                    <a:pt x="445" y="380"/>
                  </a:lnTo>
                  <a:lnTo>
                    <a:pt x="434" y="395"/>
                  </a:lnTo>
                  <a:lnTo>
                    <a:pt x="423" y="409"/>
                  </a:lnTo>
                  <a:lnTo>
                    <a:pt x="410" y="421"/>
                  </a:lnTo>
                  <a:lnTo>
                    <a:pt x="396" y="433"/>
                  </a:lnTo>
                  <a:lnTo>
                    <a:pt x="381" y="444"/>
                  </a:lnTo>
                  <a:lnTo>
                    <a:pt x="365" y="454"/>
                  </a:lnTo>
                  <a:lnTo>
                    <a:pt x="349" y="462"/>
                  </a:lnTo>
                  <a:lnTo>
                    <a:pt x="331" y="469"/>
                  </a:lnTo>
                  <a:lnTo>
                    <a:pt x="312" y="475"/>
                  </a:lnTo>
                  <a:close/>
                  <a:moveTo>
                    <a:pt x="256" y="0"/>
                  </a:moveTo>
                  <a:lnTo>
                    <a:pt x="244" y="1"/>
                  </a:lnTo>
                  <a:lnTo>
                    <a:pt x="230" y="2"/>
                  </a:lnTo>
                  <a:lnTo>
                    <a:pt x="218" y="3"/>
                  </a:lnTo>
                  <a:lnTo>
                    <a:pt x="205" y="5"/>
                  </a:lnTo>
                  <a:lnTo>
                    <a:pt x="192" y="9"/>
                  </a:lnTo>
                  <a:lnTo>
                    <a:pt x="180" y="12"/>
                  </a:lnTo>
                  <a:lnTo>
                    <a:pt x="168" y="16"/>
                  </a:lnTo>
                  <a:lnTo>
                    <a:pt x="157" y="20"/>
                  </a:lnTo>
                  <a:lnTo>
                    <a:pt x="145" y="26"/>
                  </a:lnTo>
                  <a:lnTo>
                    <a:pt x="134" y="31"/>
                  </a:lnTo>
                  <a:lnTo>
                    <a:pt x="123" y="38"/>
                  </a:lnTo>
                  <a:lnTo>
                    <a:pt x="113" y="44"/>
                  </a:lnTo>
                  <a:lnTo>
                    <a:pt x="103" y="52"/>
                  </a:lnTo>
                  <a:lnTo>
                    <a:pt x="93" y="59"/>
                  </a:lnTo>
                  <a:lnTo>
                    <a:pt x="84" y="67"/>
                  </a:lnTo>
                  <a:lnTo>
                    <a:pt x="75" y="75"/>
                  </a:lnTo>
                  <a:lnTo>
                    <a:pt x="67" y="85"/>
                  </a:lnTo>
                  <a:lnTo>
                    <a:pt x="59" y="93"/>
                  </a:lnTo>
                  <a:lnTo>
                    <a:pt x="52" y="103"/>
                  </a:lnTo>
                  <a:lnTo>
                    <a:pt x="44" y="114"/>
                  </a:lnTo>
                  <a:lnTo>
                    <a:pt x="38" y="123"/>
                  </a:lnTo>
                  <a:lnTo>
                    <a:pt x="31" y="134"/>
                  </a:lnTo>
                  <a:lnTo>
                    <a:pt x="26" y="146"/>
                  </a:lnTo>
                  <a:lnTo>
                    <a:pt x="20" y="157"/>
                  </a:lnTo>
                  <a:lnTo>
                    <a:pt x="16" y="168"/>
                  </a:lnTo>
                  <a:lnTo>
                    <a:pt x="12" y="180"/>
                  </a:lnTo>
                  <a:lnTo>
                    <a:pt x="9" y="192"/>
                  </a:lnTo>
                  <a:lnTo>
                    <a:pt x="5" y="205"/>
                  </a:lnTo>
                  <a:lnTo>
                    <a:pt x="3" y="218"/>
                  </a:lnTo>
                  <a:lnTo>
                    <a:pt x="1" y="231"/>
                  </a:lnTo>
                  <a:lnTo>
                    <a:pt x="0" y="243"/>
                  </a:lnTo>
                  <a:lnTo>
                    <a:pt x="0" y="256"/>
                  </a:lnTo>
                  <a:lnTo>
                    <a:pt x="1" y="277"/>
                  </a:lnTo>
                  <a:lnTo>
                    <a:pt x="3" y="298"/>
                  </a:lnTo>
                  <a:lnTo>
                    <a:pt x="8" y="317"/>
                  </a:lnTo>
                  <a:lnTo>
                    <a:pt x="13" y="338"/>
                  </a:lnTo>
                  <a:lnTo>
                    <a:pt x="20" y="356"/>
                  </a:lnTo>
                  <a:lnTo>
                    <a:pt x="29" y="374"/>
                  </a:lnTo>
                  <a:lnTo>
                    <a:pt x="39" y="391"/>
                  </a:lnTo>
                  <a:lnTo>
                    <a:pt x="50" y="409"/>
                  </a:lnTo>
                  <a:lnTo>
                    <a:pt x="63" y="424"/>
                  </a:lnTo>
                  <a:lnTo>
                    <a:pt x="77" y="439"/>
                  </a:lnTo>
                  <a:lnTo>
                    <a:pt x="91" y="451"/>
                  </a:lnTo>
                  <a:lnTo>
                    <a:pt x="107" y="464"/>
                  </a:lnTo>
                  <a:lnTo>
                    <a:pt x="124" y="475"/>
                  </a:lnTo>
                  <a:lnTo>
                    <a:pt x="143" y="485"/>
                  </a:lnTo>
                  <a:lnTo>
                    <a:pt x="161" y="493"/>
                  </a:lnTo>
                  <a:lnTo>
                    <a:pt x="181" y="501"/>
                  </a:lnTo>
                  <a:lnTo>
                    <a:pt x="181" y="543"/>
                  </a:lnTo>
                  <a:lnTo>
                    <a:pt x="181" y="545"/>
                  </a:lnTo>
                  <a:lnTo>
                    <a:pt x="182" y="548"/>
                  </a:lnTo>
                  <a:lnTo>
                    <a:pt x="183" y="550"/>
                  </a:lnTo>
                  <a:lnTo>
                    <a:pt x="186" y="553"/>
                  </a:lnTo>
                  <a:lnTo>
                    <a:pt x="188" y="554"/>
                  </a:lnTo>
                  <a:lnTo>
                    <a:pt x="190" y="557"/>
                  </a:lnTo>
                  <a:lnTo>
                    <a:pt x="193" y="557"/>
                  </a:lnTo>
                  <a:lnTo>
                    <a:pt x="196" y="558"/>
                  </a:lnTo>
                  <a:lnTo>
                    <a:pt x="316" y="558"/>
                  </a:lnTo>
                  <a:lnTo>
                    <a:pt x="320" y="557"/>
                  </a:lnTo>
                  <a:lnTo>
                    <a:pt x="322" y="557"/>
                  </a:lnTo>
                  <a:lnTo>
                    <a:pt x="325" y="554"/>
                  </a:lnTo>
                  <a:lnTo>
                    <a:pt x="327" y="553"/>
                  </a:lnTo>
                  <a:lnTo>
                    <a:pt x="329" y="550"/>
                  </a:lnTo>
                  <a:lnTo>
                    <a:pt x="330" y="548"/>
                  </a:lnTo>
                  <a:lnTo>
                    <a:pt x="331" y="545"/>
                  </a:lnTo>
                  <a:lnTo>
                    <a:pt x="331" y="543"/>
                  </a:lnTo>
                  <a:lnTo>
                    <a:pt x="331" y="501"/>
                  </a:lnTo>
                  <a:lnTo>
                    <a:pt x="351" y="493"/>
                  </a:lnTo>
                  <a:lnTo>
                    <a:pt x="370" y="485"/>
                  </a:lnTo>
                  <a:lnTo>
                    <a:pt x="388" y="475"/>
                  </a:lnTo>
                  <a:lnTo>
                    <a:pt x="404" y="464"/>
                  </a:lnTo>
                  <a:lnTo>
                    <a:pt x="420" y="451"/>
                  </a:lnTo>
                  <a:lnTo>
                    <a:pt x="436" y="439"/>
                  </a:lnTo>
                  <a:lnTo>
                    <a:pt x="449" y="424"/>
                  </a:lnTo>
                  <a:lnTo>
                    <a:pt x="462" y="409"/>
                  </a:lnTo>
                  <a:lnTo>
                    <a:pt x="473" y="391"/>
                  </a:lnTo>
                  <a:lnTo>
                    <a:pt x="483" y="374"/>
                  </a:lnTo>
                  <a:lnTo>
                    <a:pt x="491" y="356"/>
                  </a:lnTo>
                  <a:lnTo>
                    <a:pt x="499" y="338"/>
                  </a:lnTo>
                  <a:lnTo>
                    <a:pt x="504" y="317"/>
                  </a:lnTo>
                  <a:lnTo>
                    <a:pt x="508" y="298"/>
                  </a:lnTo>
                  <a:lnTo>
                    <a:pt x="512" y="277"/>
                  </a:lnTo>
                  <a:lnTo>
                    <a:pt x="512" y="256"/>
                  </a:lnTo>
                  <a:lnTo>
                    <a:pt x="512" y="243"/>
                  </a:lnTo>
                  <a:lnTo>
                    <a:pt x="511" y="231"/>
                  </a:lnTo>
                  <a:lnTo>
                    <a:pt x="510" y="218"/>
                  </a:lnTo>
                  <a:lnTo>
                    <a:pt x="507" y="205"/>
                  </a:lnTo>
                  <a:lnTo>
                    <a:pt x="504" y="192"/>
                  </a:lnTo>
                  <a:lnTo>
                    <a:pt x="501" y="180"/>
                  </a:lnTo>
                  <a:lnTo>
                    <a:pt x="497" y="168"/>
                  </a:lnTo>
                  <a:lnTo>
                    <a:pt x="492" y="157"/>
                  </a:lnTo>
                  <a:lnTo>
                    <a:pt x="487" y="146"/>
                  </a:lnTo>
                  <a:lnTo>
                    <a:pt x="482" y="134"/>
                  </a:lnTo>
                  <a:lnTo>
                    <a:pt x="475" y="123"/>
                  </a:lnTo>
                  <a:lnTo>
                    <a:pt x="469" y="114"/>
                  </a:lnTo>
                  <a:lnTo>
                    <a:pt x="461" y="103"/>
                  </a:lnTo>
                  <a:lnTo>
                    <a:pt x="454" y="93"/>
                  </a:lnTo>
                  <a:lnTo>
                    <a:pt x="445" y="85"/>
                  </a:lnTo>
                  <a:lnTo>
                    <a:pt x="437" y="75"/>
                  </a:lnTo>
                  <a:lnTo>
                    <a:pt x="428" y="67"/>
                  </a:lnTo>
                  <a:lnTo>
                    <a:pt x="418" y="59"/>
                  </a:lnTo>
                  <a:lnTo>
                    <a:pt x="409" y="52"/>
                  </a:lnTo>
                  <a:lnTo>
                    <a:pt x="399" y="44"/>
                  </a:lnTo>
                  <a:lnTo>
                    <a:pt x="388" y="38"/>
                  </a:lnTo>
                  <a:lnTo>
                    <a:pt x="378" y="31"/>
                  </a:lnTo>
                  <a:lnTo>
                    <a:pt x="367" y="26"/>
                  </a:lnTo>
                  <a:lnTo>
                    <a:pt x="356" y="20"/>
                  </a:lnTo>
                  <a:lnTo>
                    <a:pt x="344" y="16"/>
                  </a:lnTo>
                  <a:lnTo>
                    <a:pt x="333" y="12"/>
                  </a:lnTo>
                  <a:lnTo>
                    <a:pt x="320" y="9"/>
                  </a:lnTo>
                  <a:lnTo>
                    <a:pt x="308" y="5"/>
                  </a:lnTo>
                  <a:lnTo>
                    <a:pt x="295" y="3"/>
                  </a:lnTo>
                  <a:lnTo>
                    <a:pt x="282" y="2"/>
                  </a:lnTo>
                  <a:lnTo>
                    <a:pt x="269" y="1"/>
                  </a:lnTo>
                  <a:lnTo>
                    <a:pt x="2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210">
              <a:extLst>
                <a:ext uri="{FF2B5EF4-FFF2-40B4-BE49-F238E27FC236}">
                  <a16:creationId xmlns="" xmlns:a16="http://schemas.microsoft.com/office/drawing/2014/main" id="{C02051D6-92FC-4BA0-B804-CC7FC2BF91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5825" y="2363788"/>
              <a:ext cx="28575" cy="9525"/>
            </a:xfrm>
            <a:custGeom>
              <a:avLst/>
              <a:gdLst>
                <a:gd name="T0" fmla="*/ 75 w 90"/>
                <a:gd name="T1" fmla="*/ 0 h 30"/>
                <a:gd name="T2" fmla="*/ 15 w 90"/>
                <a:gd name="T3" fmla="*/ 0 h 30"/>
                <a:gd name="T4" fmla="*/ 12 w 90"/>
                <a:gd name="T5" fmla="*/ 0 h 30"/>
                <a:gd name="T6" fmla="*/ 9 w 90"/>
                <a:gd name="T7" fmla="*/ 1 h 30"/>
                <a:gd name="T8" fmla="*/ 6 w 90"/>
                <a:gd name="T9" fmla="*/ 2 h 30"/>
                <a:gd name="T10" fmla="*/ 4 w 90"/>
                <a:gd name="T11" fmla="*/ 5 h 30"/>
                <a:gd name="T12" fmla="*/ 2 w 90"/>
                <a:gd name="T13" fmla="*/ 7 h 30"/>
                <a:gd name="T14" fmla="*/ 1 w 90"/>
                <a:gd name="T15" fmla="*/ 9 h 30"/>
                <a:gd name="T16" fmla="*/ 0 w 90"/>
                <a:gd name="T17" fmla="*/ 12 h 30"/>
                <a:gd name="T18" fmla="*/ 0 w 90"/>
                <a:gd name="T19" fmla="*/ 15 h 30"/>
                <a:gd name="T20" fmla="*/ 0 w 90"/>
                <a:gd name="T21" fmla="*/ 19 h 30"/>
                <a:gd name="T22" fmla="*/ 1 w 90"/>
                <a:gd name="T23" fmla="*/ 21 h 30"/>
                <a:gd name="T24" fmla="*/ 2 w 90"/>
                <a:gd name="T25" fmla="*/ 24 h 30"/>
                <a:gd name="T26" fmla="*/ 4 w 90"/>
                <a:gd name="T27" fmla="*/ 26 h 30"/>
                <a:gd name="T28" fmla="*/ 6 w 90"/>
                <a:gd name="T29" fmla="*/ 28 h 30"/>
                <a:gd name="T30" fmla="*/ 9 w 90"/>
                <a:gd name="T31" fmla="*/ 29 h 30"/>
                <a:gd name="T32" fmla="*/ 12 w 90"/>
                <a:gd name="T33" fmla="*/ 30 h 30"/>
                <a:gd name="T34" fmla="*/ 15 w 90"/>
                <a:gd name="T35" fmla="*/ 30 h 30"/>
                <a:gd name="T36" fmla="*/ 75 w 90"/>
                <a:gd name="T37" fmla="*/ 30 h 30"/>
                <a:gd name="T38" fmla="*/ 78 w 90"/>
                <a:gd name="T39" fmla="*/ 30 h 30"/>
                <a:gd name="T40" fmla="*/ 80 w 90"/>
                <a:gd name="T41" fmla="*/ 29 h 30"/>
                <a:gd name="T42" fmla="*/ 84 w 90"/>
                <a:gd name="T43" fmla="*/ 27 h 30"/>
                <a:gd name="T44" fmla="*/ 86 w 90"/>
                <a:gd name="T45" fmla="*/ 26 h 30"/>
                <a:gd name="T46" fmla="*/ 88 w 90"/>
                <a:gd name="T47" fmla="*/ 24 h 30"/>
                <a:gd name="T48" fmla="*/ 89 w 90"/>
                <a:gd name="T49" fmla="*/ 21 h 30"/>
                <a:gd name="T50" fmla="*/ 90 w 90"/>
                <a:gd name="T51" fmla="*/ 19 h 30"/>
                <a:gd name="T52" fmla="*/ 90 w 90"/>
                <a:gd name="T53" fmla="*/ 15 h 30"/>
                <a:gd name="T54" fmla="*/ 90 w 90"/>
                <a:gd name="T55" fmla="*/ 12 h 30"/>
                <a:gd name="T56" fmla="*/ 89 w 90"/>
                <a:gd name="T57" fmla="*/ 9 h 30"/>
                <a:gd name="T58" fmla="*/ 88 w 90"/>
                <a:gd name="T59" fmla="*/ 7 h 30"/>
                <a:gd name="T60" fmla="*/ 86 w 90"/>
                <a:gd name="T61" fmla="*/ 5 h 30"/>
                <a:gd name="T62" fmla="*/ 84 w 90"/>
                <a:gd name="T63" fmla="*/ 2 h 30"/>
                <a:gd name="T64" fmla="*/ 80 w 90"/>
                <a:gd name="T65" fmla="*/ 1 h 30"/>
                <a:gd name="T66" fmla="*/ 78 w 90"/>
                <a:gd name="T67" fmla="*/ 0 h 30"/>
                <a:gd name="T68" fmla="*/ 75 w 9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30">
                  <a:moveTo>
                    <a:pt x="7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75" y="30"/>
                  </a:lnTo>
                  <a:lnTo>
                    <a:pt x="78" y="30"/>
                  </a:lnTo>
                  <a:lnTo>
                    <a:pt x="80" y="29"/>
                  </a:lnTo>
                  <a:lnTo>
                    <a:pt x="84" y="27"/>
                  </a:lnTo>
                  <a:lnTo>
                    <a:pt x="86" y="26"/>
                  </a:lnTo>
                  <a:lnTo>
                    <a:pt x="88" y="24"/>
                  </a:lnTo>
                  <a:lnTo>
                    <a:pt x="89" y="21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90" y="12"/>
                  </a:lnTo>
                  <a:lnTo>
                    <a:pt x="89" y="9"/>
                  </a:lnTo>
                  <a:lnTo>
                    <a:pt x="88" y="7"/>
                  </a:lnTo>
                  <a:lnTo>
                    <a:pt x="86" y="5"/>
                  </a:lnTo>
                  <a:lnTo>
                    <a:pt x="84" y="2"/>
                  </a:lnTo>
                  <a:lnTo>
                    <a:pt x="80" y="1"/>
                  </a:lnTo>
                  <a:lnTo>
                    <a:pt x="78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211">
              <a:extLst>
                <a:ext uri="{FF2B5EF4-FFF2-40B4-BE49-F238E27FC236}">
                  <a16:creationId xmlns="" xmlns:a16="http://schemas.microsoft.com/office/drawing/2014/main" id="{7F303399-E3E1-48A5-9579-9B3091038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74400" y="2276475"/>
              <a:ext cx="33338" cy="33338"/>
            </a:xfrm>
            <a:custGeom>
              <a:avLst/>
              <a:gdLst>
                <a:gd name="T0" fmla="*/ 90 w 105"/>
                <a:gd name="T1" fmla="*/ 105 h 105"/>
                <a:gd name="T2" fmla="*/ 93 w 105"/>
                <a:gd name="T3" fmla="*/ 105 h 105"/>
                <a:gd name="T4" fmla="*/ 97 w 105"/>
                <a:gd name="T5" fmla="*/ 104 h 105"/>
                <a:gd name="T6" fmla="*/ 99 w 105"/>
                <a:gd name="T7" fmla="*/ 103 h 105"/>
                <a:gd name="T8" fmla="*/ 101 w 105"/>
                <a:gd name="T9" fmla="*/ 101 h 105"/>
                <a:gd name="T10" fmla="*/ 103 w 105"/>
                <a:gd name="T11" fmla="*/ 99 h 105"/>
                <a:gd name="T12" fmla="*/ 104 w 105"/>
                <a:gd name="T13" fmla="*/ 97 h 105"/>
                <a:gd name="T14" fmla="*/ 105 w 105"/>
                <a:gd name="T15" fmla="*/ 93 h 105"/>
                <a:gd name="T16" fmla="*/ 105 w 105"/>
                <a:gd name="T17" fmla="*/ 90 h 105"/>
                <a:gd name="T18" fmla="*/ 105 w 105"/>
                <a:gd name="T19" fmla="*/ 88 h 105"/>
                <a:gd name="T20" fmla="*/ 104 w 105"/>
                <a:gd name="T21" fmla="*/ 85 h 105"/>
                <a:gd name="T22" fmla="*/ 103 w 105"/>
                <a:gd name="T23" fmla="*/ 83 h 105"/>
                <a:gd name="T24" fmla="*/ 101 w 105"/>
                <a:gd name="T25" fmla="*/ 79 h 105"/>
                <a:gd name="T26" fmla="*/ 26 w 105"/>
                <a:gd name="T27" fmla="*/ 4 h 105"/>
                <a:gd name="T28" fmla="*/ 24 w 105"/>
                <a:gd name="T29" fmla="*/ 2 h 105"/>
                <a:gd name="T30" fmla="*/ 20 w 105"/>
                <a:gd name="T31" fmla="*/ 1 h 105"/>
                <a:gd name="T32" fmla="*/ 18 w 105"/>
                <a:gd name="T33" fmla="*/ 0 h 105"/>
                <a:gd name="T34" fmla="*/ 15 w 105"/>
                <a:gd name="T35" fmla="*/ 0 h 105"/>
                <a:gd name="T36" fmla="*/ 12 w 105"/>
                <a:gd name="T37" fmla="*/ 0 h 105"/>
                <a:gd name="T38" fmla="*/ 10 w 105"/>
                <a:gd name="T39" fmla="*/ 1 h 105"/>
                <a:gd name="T40" fmla="*/ 6 w 105"/>
                <a:gd name="T41" fmla="*/ 3 h 105"/>
                <a:gd name="T42" fmla="*/ 4 w 105"/>
                <a:gd name="T43" fmla="*/ 4 h 105"/>
                <a:gd name="T44" fmla="*/ 2 w 105"/>
                <a:gd name="T45" fmla="*/ 6 h 105"/>
                <a:gd name="T46" fmla="*/ 1 w 105"/>
                <a:gd name="T47" fmla="*/ 10 h 105"/>
                <a:gd name="T48" fmla="*/ 0 w 105"/>
                <a:gd name="T49" fmla="*/ 13 h 105"/>
                <a:gd name="T50" fmla="*/ 0 w 105"/>
                <a:gd name="T51" fmla="*/ 15 h 105"/>
                <a:gd name="T52" fmla="*/ 0 w 105"/>
                <a:gd name="T53" fmla="*/ 18 h 105"/>
                <a:gd name="T54" fmla="*/ 1 w 105"/>
                <a:gd name="T55" fmla="*/ 21 h 105"/>
                <a:gd name="T56" fmla="*/ 2 w 105"/>
                <a:gd name="T57" fmla="*/ 24 h 105"/>
                <a:gd name="T58" fmla="*/ 4 w 105"/>
                <a:gd name="T59" fmla="*/ 26 h 105"/>
                <a:gd name="T60" fmla="*/ 79 w 105"/>
                <a:gd name="T61" fmla="*/ 101 h 105"/>
                <a:gd name="T62" fmla="*/ 83 w 105"/>
                <a:gd name="T63" fmla="*/ 103 h 105"/>
                <a:gd name="T64" fmla="*/ 85 w 105"/>
                <a:gd name="T65" fmla="*/ 104 h 105"/>
                <a:gd name="T66" fmla="*/ 88 w 105"/>
                <a:gd name="T67" fmla="*/ 105 h 105"/>
                <a:gd name="T68" fmla="*/ 90 w 105"/>
                <a:gd name="T6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105">
                  <a:moveTo>
                    <a:pt x="90" y="105"/>
                  </a:moveTo>
                  <a:lnTo>
                    <a:pt x="93" y="105"/>
                  </a:lnTo>
                  <a:lnTo>
                    <a:pt x="97" y="104"/>
                  </a:lnTo>
                  <a:lnTo>
                    <a:pt x="99" y="103"/>
                  </a:lnTo>
                  <a:lnTo>
                    <a:pt x="101" y="101"/>
                  </a:lnTo>
                  <a:lnTo>
                    <a:pt x="103" y="99"/>
                  </a:lnTo>
                  <a:lnTo>
                    <a:pt x="104" y="97"/>
                  </a:lnTo>
                  <a:lnTo>
                    <a:pt x="105" y="93"/>
                  </a:lnTo>
                  <a:lnTo>
                    <a:pt x="105" y="90"/>
                  </a:lnTo>
                  <a:lnTo>
                    <a:pt x="105" y="88"/>
                  </a:lnTo>
                  <a:lnTo>
                    <a:pt x="104" y="85"/>
                  </a:lnTo>
                  <a:lnTo>
                    <a:pt x="103" y="83"/>
                  </a:lnTo>
                  <a:lnTo>
                    <a:pt x="101" y="79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0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6" y="3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79" y="101"/>
                  </a:lnTo>
                  <a:lnTo>
                    <a:pt x="83" y="103"/>
                  </a:lnTo>
                  <a:lnTo>
                    <a:pt x="85" y="104"/>
                  </a:lnTo>
                  <a:lnTo>
                    <a:pt x="88" y="105"/>
                  </a:lnTo>
                  <a:lnTo>
                    <a:pt x="90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212">
              <a:extLst>
                <a:ext uri="{FF2B5EF4-FFF2-40B4-BE49-F238E27FC236}">
                  <a16:creationId xmlns="" xmlns:a16="http://schemas.microsoft.com/office/drawing/2014/main" id="{80EDFEEE-0161-481A-B372-AD7DCC4FA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69650" y="2247900"/>
              <a:ext cx="9525" cy="28575"/>
            </a:xfrm>
            <a:custGeom>
              <a:avLst/>
              <a:gdLst>
                <a:gd name="T0" fmla="*/ 15 w 30"/>
                <a:gd name="T1" fmla="*/ 90 h 90"/>
                <a:gd name="T2" fmla="*/ 19 w 30"/>
                <a:gd name="T3" fmla="*/ 90 h 90"/>
                <a:gd name="T4" fmla="*/ 21 w 30"/>
                <a:gd name="T5" fmla="*/ 89 h 90"/>
                <a:gd name="T6" fmla="*/ 24 w 30"/>
                <a:gd name="T7" fmla="*/ 88 h 90"/>
                <a:gd name="T8" fmla="*/ 26 w 30"/>
                <a:gd name="T9" fmla="*/ 86 h 90"/>
                <a:gd name="T10" fmla="*/ 27 w 30"/>
                <a:gd name="T11" fmla="*/ 84 h 90"/>
                <a:gd name="T12" fmla="*/ 29 w 30"/>
                <a:gd name="T13" fmla="*/ 81 h 90"/>
                <a:gd name="T14" fmla="*/ 30 w 30"/>
                <a:gd name="T15" fmla="*/ 78 h 90"/>
                <a:gd name="T16" fmla="*/ 30 w 30"/>
                <a:gd name="T17" fmla="*/ 75 h 90"/>
                <a:gd name="T18" fmla="*/ 30 w 30"/>
                <a:gd name="T19" fmla="*/ 15 h 90"/>
                <a:gd name="T20" fmla="*/ 30 w 30"/>
                <a:gd name="T21" fmla="*/ 12 h 90"/>
                <a:gd name="T22" fmla="*/ 29 w 30"/>
                <a:gd name="T23" fmla="*/ 10 h 90"/>
                <a:gd name="T24" fmla="*/ 27 w 30"/>
                <a:gd name="T25" fmla="*/ 6 h 90"/>
                <a:gd name="T26" fmla="*/ 26 w 30"/>
                <a:gd name="T27" fmla="*/ 4 h 90"/>
                <a:gd name="T28" fmla="*/ 24 w 30"/>
                <a:gd name="T29" fmla="*/ 2 h 90"/>
                <a:gd name="T30" fmla="*/ 21 w 30"/>
                <a:gd name="T31" fmla="*/ 1 h 90"/>
                <a:gd name="T32" fmla="*/ 19 w 30"/>
                <a:gd name="T33" fmla="*/ 0 h 90"/>
                <a:gd name="T34" fmla="*/ 15 w 30"/>
                <a:gd name="T35" fmla="*/ 0 h 90"/>
                <a:gd name="T36" fmla="*/ 12 w 30"/>
                <a:gd name="T37" fmla="*/ 0 h 90"/>
                <a:gd name="T38" fmla="*/ 9 w 30"/>
                <a:gd name="T39" fmla="*/ 1 h 90"/>
                <a:gd name="T40" fmla="*/ 7 w 30"/>
                <a:gd name="T41" fmla="*/ 2 h 90"/>
                <a:gd name="T42" fmla="*/ 5 w 30"/>
                <a:gd name="T43" fmla="*/ 4 h 90"/>
                <a:gd name="T44" fmla="*/ 3 w 30"/>
                <a:gd name="T45" fmla="*/ 6 h 90"/>
                <a:gd name="T46" fmla="*/ 1 w 30"/>
                <a:gd name="T47" fmla="*/ 10 h 90"/>
                <a:gd name="T48" fmla="*/ 0 w 30"/>
                <a:gd name="T49" fmla="*/ 12 h 90"/>
                <a:gd name="T50" fmla="*/ 0 w 30"/>
                <a:gd name="T51" fmla="*/ 15 h 90"/>
                <a:gd name="T52" fmla="*/ 0 w 30"/>
                <a:gd name="T53" fmla="*/ 75 h 90"/>
                <a:gd name="T54" fmla="*/ 0 w 30"/>
                <a:gd name="T55" fmla="*/ 78 h 90"/>
                <a:gd name="T56" fmla="*/ 1 w 30"/>
                <a:gd name="T57" fmla="*/ 81 h 90"/>
                <a:gd name="T58" fmla="*/ 3 w 30"/>
                <a:gd name="T59" fmla="*/ 84 h 90"/>
                <a:gd name="T60" fmla="*/ 5 w 30"/>
                <a:gd name="T61" fmla="*/ 86 h 90"/>
                <a:gd name="T62" fmla="*/ 7 w 30"/>
                <a:gd name="T63" fmla="*/ 88 h 90"/>
                <a:gd name="T64" fmla="*/ 9 w 30"/>
                <a:gd name="T65" fmla="*/ 89 h 90"/>
                <a:gd name="T66" fmla="*/ 12 w 30"/>
                <a:gd name="T67" fmla="*/ 90 h 90"/>
                <a:gd name="T68" fmla="*/ 15 w 30"/>
                <a:gd name="T69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" h="90">
                  <a:moveTo>
                    <a:pt x="15" y="90"/>
                  </a:moveTo>
                  <a:lnTo>
                    <a:pt x="19" y="90"/>
                  </a:lnTo>
                  <a:lnTo>
                    <a:pt x="21" y="89"/>
                  </a:lnTo>
                  <a:lnTo>
                    <a:pt x="24" y="88"/>
                  </a:lnTo>
                  <a:lnTo>
                    <a:pt x="26" y="86"/>
                  </a:lnTo>
                  <a:lnTo>
                    <a:pt x="27" y="84"/>
                  </a:lnTo>
                  <a:lnTo>
                    <a:pt x="29" y="81"/>
                  </a:lnTo>
                  <a:lnTo>
                    <a:pt x="30" y="78"/>
                  </a:lnTo>
                  <a:lnTo>
                    <a:pt x="30" y="75"/>
                  </a:lnTo>
                  <a:lnTo>
                    <a:pt x="30" y="15"/>
                  </a:lnTo>
                  <a:lnTo>
                    <a:pt x="30" y="12"/>
                  </a:lnTo>
                  <a:lnTo>
                    <a:pt x="29" y="10"/>
                  </a:lnTo>
                  <a:lnTo>
                    <a:pt x="27" y="6"/>
                  </a:lnTo>
                  <a:lnTo>
                    <a:pt x="26" y="4"/>
                  </a:lnTo>
                  <a:lnTo>
                    <a:pt x="24" y="2"/>
                  </a:lnTo>
                  <a:lnTo>
                    <a:pt x="21" y="1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3" y="6"/>
                  </a:lnTo>
                  <a:lnTo>
                    <a:pt x="1" y="10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1" y="81"/>
                  </a:lnTo>
                  <a:lnTo>
                    <a:pt x="3" y="84"/>
                  </a:lnTo>
                  <a:lnTo>
                    <a:pt x="5" y="86"/>
                  </a:lnTo>
                  <a:lnTo>
                    <a:pt x="7" y="88"/>
                  </a:lnTo>
                  <a:lnTo>
                    <a:pt x="9" y="89"/>
                  </a:lnTo>
                  <a:lnTo>
                    <a:pt x="12" y="90"/>
                  </a:ln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213">
              <a:extLst>
                <a:ext uri="{FF2B5EF4-FFF2-40B4-BE49-F238E27FC236}">
                  <a16:creationId xmlns="" xmlns:a16="http://schemas.microsoft.com/office/drawing/2014/main" id="{46B2D599-A9A1-40D1-9A95-86A70FAC83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42675" y="2276475"/>
              <a:ext cx="33338" cy="33338"/>
            </a:xfrm>
            <a:custGeom>
              <a:avLst/>
              <a:gdLst>
                <a:gd name="T0" fmla="*/ 100 w 106"/>
                <a:gd name="T1" fmla="*/ 4 h 105"/>
                <a:gd name="T2" fmla="*/ 98 w 106"/>
                <a:gd name="T3" fmla="*/ 2 h 105"/>
                <a:gd name="T4" fmla="*/ 96 w 106"/>
                <a:gd name="T5" fmla="*/ 1 h 105"/>
                <a:gd name="T6" fmla="*/ 93 w 106"/>
                <a:gd name="T7" fmla="*/ 0 h 105"/>
                <a:gd name="T8" fmla="*/ 90 w 106"/>
                <a:gd name="T9" fmla="*/ 0 h 105"/>
                <a:gd name="T10" fmla="*/ 88 w 106"/>
                <a:gd name="T11" fmla="*/ 0 h 105"/>
                <a:gd name="T12" fmla="*/ 84 w 106"/>
                <a:gd name="T13" fmla="*/ 1 h 105"/>
                <a:gd name="T14" fmla="*/ 82 w 106"/>
                <a:gd name="T15" fmla="*/ 3 h 105"/>
                <a:gd name="T16" fmla="*/ 80 w 106"/>
                <a:gd name="T17" fmla="*/ 4 h 105"/>
                <a:gd name="T18" fmla="*/ 4 w 106"/>
                <a:gd name="T19" fmla="*/ 79 h 105"/>
                <a:gd name="T20" fmla="*/ 3 w 106"/>
                <a:gd name="T21" fmla="*/ 83 h 105"/>
                <a:gd name="T22" fmla="*/ 1 w 106"/>
                <a:gd name="T23" fmla="*/ 85 h 105"/>
                <a:gd name="T24" fmla="*/ 0 w 106"/>
                <a:gd name="T25" fmla="*/ 88 h 105"/>
                <a:gd name="T26" fmla="*/ 0 w 106"/>
                <a:gd name="T27" fmla="*/ 90 h 105"/>
                <a:gd name="T28" fmla="*/ 0 w 106"/>
                <a:gd name="T29" fmla="*/ 93 h 105"/>
                <a:gd name="T30" fmla="*/ 1 w 106"/>
                <a:gd name="T31" fmla="*/ 97 h 105"/>
                <a:gd name="T32" fmla="*/ 3 w 106"/>
                <a:gd name="T33" fmla="*/ 99 h 105"/>
                <a:gd name="T34" fmla="*/ 4 w 106"/>
                <a:gd name="T35" fmla="*/ 101 h 105"/>
                <a:gd name="T36" fmla="*/ 7 w 106"/>
                <a:gd name="T37" fmla="*/ 103 h 105"/>
                <a:gd name="T38" fmla="*/ 9 w 106"/>
                <a:gd name="T39" fmla="*/ 104 h 105"/>
                <a:gd name="T40" fmla="*/ 12 w 106"/>
                <a:gd name="T41" fmla="*/ 105 h 105"/>
                <a:gd name="T42" fmla="*/ 15 w 106"/>
                <a:gd name="T43" fmla="*/ 105 h 105"/>
                <a:gd name="T44" fmla="*/ 18 w 106"/>
                <a:gd name="T45" fmla="*/ 105 h 105"/>
                <a:gd name="T46" fmla="*/ 21 w 106"/>
                <a:gd name="T47" fmla="*/ 104 h 105"/>
                <a:gd name="T48" fmla="*/ 23 w 106"/>
                <a:gd name="T49" fmla="*/ 103 h 105"/>
                <a:gd name="T50" fmla="*/ 25 w 106"/>
                <a:gd name="T51" fmla="*/ 101 h 105"/>
                <a:gd name="T52" fmla="*/ 100 w 106"/>
                <a:gd name="T53" fmla="*/ 26 h 105"/>
                <a:gd name="T54" fmla="*/ 103 w 106"/>
                <a:gd name="T55" fmla="*/ 24 h 105"/>
                <a:gd name="T56" fmla="*/ 105 w 106"/>
                <a:gd name="T57" fmla="*/ 21 h 105"/>
                <a:gd name="T58" fmla="*/ 105 w 106"/>
                <a:gd name="T59" fmla="*/ 18 h 105"/>
                <a:gd name="T60" fmla="*/ 106 w 106"/>
                <a:gd name="T61" fmla="*/ 15 h 105"/>
                <a:gd name="T62" fmla="*/ 105 w 106"/>
                <a:gd name="T63" fmla="*/ 13 h 105"/>
                <a:gd name="T64" fmla="*/ 105 w 106"/>
                <a:gd name="T65" fmla="*/ 10 h 105"/>
                <a:gd name="T66" fmla="*/ 103 w 106"/>
                <a:gd name="T67" fmla="*/ 6 h 105"/>
                <a:gd name="T68" fmla="*/ 100 w 106"/>
                <a:gd name="T69" fmla="*/ 4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05">
                  <a:moveTo>
                    <a:pt x="100" y="4"/>
                  </a:moveTo>
                  <a:lnTo>
                    <a:pt x="98" y="2"/>
                  </a:lnTo>
                  <a:lnTo>
                    <a:pt x="96" y="1"/>
                  </a:lnTo>
                  <a:lnTo>
                    <a:pt x="93" y="0"/>
                  </a:lnTo>
                  <a:lnTo>
                    <a:pt x="90" y="0"/>
                  </a:lnTo>
                  <a:lnTo>
                    <a:pt x="88" y="0"/>
                  </a:lnTo>
                  <a:lnTo>
                    <a:pt x="84" y="1"/>
                  </a:lnTo>
                  <a:lnTo>
                    <a:pt x="82" y="3"/>
                  </a:lnTo>
                  <a:lnTo>
                    <a:pt x="80" y="4"/>
                  </a:lnTo>
                  <a:lnTo>
                    <a:pt x="4" y="79"/>
                  </a:lnTo>
                  <a:lnTo>
                    <a:pt x="3" y="83"/>
                  </a:lnTo>
                  <a:lnTo>
                    <a:pt x="1" y="85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3"/>
                  </a:lnTo>
                  <a:lnTo>
                    <a:pt x="1" y="97"/>
                  </a:lnTo>
                  <a:lnTo>
                    <a:pt x="3" y="99"/>
                  </a:lnTo>
                  <a:lnTo>
                    <a:pt x="4" y="101"/>
                  </a:lnTo>
                  <a:lnTo>
                    <a:pt x="7" y="103"/>
                  </a:lnTo>
                  <a:lnTo>
                    <a:pt x="9" y="104"/>
                  </a:lnTo>
                  <a:lnTo>
                    <a:pt x="12" y="105"/>
                  </a:lnTo>
                  <a:lnTo>
                    <a:pt x="15" y="105"/>
                  </a:lnTo>
                  <a:lnTo>
                    <a:pt x="18" y="105"/>
                  </a:lnTo>
                  <a:lnTo>
                    <a:pt x="21" y="104"/>
                  </a:lnTo>
                  <a:lnTo>
                    <a:pt x="23" y="103"/>
                  </a:lnTo>
                  <a:lnTo>
                    <a:pt x="25" y="101"/>
                  </a:lnTo>
                  <a:lnTo>
                    <a:pt x="100" y="26"/>
                  </a:lnTo>
                  <a:lnTo>
                    <a:pt x="103" y="24"/>
                  </a:lnTo>
                  <a:lnTo>
                    <a:pt x="105" y="21"/>
                  </a:lnTo>
                  <a:lnTo>
                    <a:pt x="105" y="18"/>
                  </a:lnTo>
                  <a:lnTo>
                    <a:pt x="106" y="15"/>
                  </a:lnTo>
                  <a:lnTo>
                    <a:pt x="105" y="13"/>
                  </a:lnTo>
                  <a:lnTo>
                    <a:pt x="105" y="10"/>
                  </a:lnTo>
                  <a:lnTo>
                    <a:pt x="103" y="6"/>
                  </a:lnTo>
                  <a:lnTo>
                    <a:pt x="10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214">
              <a:extLst>
                <a:ext uri="{FF2B5EF4-FFF2-40B4-BE49-F238E27FC236}">
                  <a16:creationId xmlns="" xmlns:a16="http://schemas.microsoft.com/office/drawing/2014/main" id="{8B0D6EFA-96FE-4DCA-8BF1-57662DC9DD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6013" y="2363788"/>
              <a:ext cx="28575" cy="9525"/>
            </a:xfrm>
            <a:custGeom>
              <a:avLst/>
              <a:gdLst>
                <a:gd name="T0" fmla="*/ 75 w 90"/>
                <a:gd name="T1" fmla="*/ 0 h 30"/>
                <a:gd name="T2" fmla="*/ 15 w 90"/>
                <a:gd name="T3" fmla="*/ 0 h 30"/>
                <a:gd name="T4" fmla="*/ 12 w 90"/>
                <a:gd name="T5" fmla="*/ 0 h 30"/>
                <a:gd name="T6" fmla="*/ 8 w 90"/>
                <a:gd name="T7" fmla="*/ 1 h 30"/>
                <a:gd name="T8" fmla="*/ 6 w 90"/>
                <a:gd name="T9" fmla="*/ 2 h 30"/>
                <a:gd name="T10" fmla="*/ 4 w 90"/>
                <a:gd name="T11" fmla="*/ 5 h 30"/>
                <a:gd name="T12" fmla="*/ 2 w 90"/>
                <a:gd name="T13" fmla="*/ 7 h 30"/>
                <a:gd name="T14" fmla="*/ 1 w 90"/>
                <a:gd name="T15" fmla="*/ 9 h 30"/>
                <a:gd name="T16" fmla="*/ 0 w 90"/>
                <a:gd name="T17" fmla="*/ 12 h 30"/>
                <a:gd name="T18" fmla="*/ 0 w 90"/>
                <a:gd name="T19" fmla="*/ 15 h 30"/>
                <a:gd name="T20" fmla="*/ 0 w 90"/>
                <a:gd name="T21" fmla="*/ 19 h 30"/>
                <a:gd name="T22" fmla="*/ 1 w 90"/>
                <a:gd name="T23" fmla="*/ 21 h 30"/>
                <a:gd name="T24" fmla="*/ 2 w 90"/>
                <a:gd name="T25" fmla="*/ 24 h 30"/>
                <a:gd name="T26" fmla="*/ 4 w 90"/>
                <a:gd name="T27" fmla="*/ 26 h 30"/>
                <a:gd name="T28" fmla="*/ 6 w 90"/>
                <a:gd name="T29" fmla="*/ 28 h 30"/>
                <a:gd name="T30" fmla="*/ 8 w 90"/>
                <a:gd name="T31" fmla="*/ 29 h 30"/>
                <a:gd name="T32" fmla="*/ 12 w 90"/>
                <a:gd name="T33" fmla="*/ 30 h 30"/>
                <a:gd name="T34" fmla="*/ 15 w 90"/>
                <a:gd name="T35" fmla="*/ 30 h 30"/>
                <a:gd name="T36" fmla="*/ 75 w 90"/>
                <a:gd name="T37" fmla="*/ 30 h 30"/>
                <a:gd name="T38" fmla="*/ 78 w 90"/>
                <a:gd name="T39" fmla="*/ 30 h 30"/>
                <a:gd name="T40" fmla="*/ 80 w 90"/>
                <a:gd name="T41" fmla="*/ 29 h 30"/>
                <a:gd name="T42" fmla="*/ 83 w 90"/>
                <a:gd name="T43" fmla="*/ 27 h 30"/>
                <a:gd name="T44" fmla="*/ 86 w 90"/>
                <a:gd name="T45" fmla="*/ 26 h 30"/>
                <a:gd name="T46" fmla="*/ 87 w 90"/>
                <a:gd name="T47" fmla="*/ 24 h 30"/>
                <a:gd name="T48" fmla="*/ 89 w 90"/>
                <a:gd name="T49" fmla="*/ 21 h 30"/>
                <a:gd name="T50" fmla="*/ 89 w 90"/>
                <a:gd name="T51" fmla="*/ 19 h 30"/>
                <a:gd name="T52" fmla="*/ 90 w 90"/>
                <a:gd name="T53" fmla="*/ 15 h 30"/>
                <a:gd name="T54" fmla="*/ 89 w 90"/>
                <a:gd name="T55" fmla="*/ 12 h 30"/>
                <a:gd name="T56" fmla="*/ 89 w 90"/>
                <a:gd name="T57" fmla="*/ 9 h 30"/>
                <a:gd name="T58" fmla="*/ 87 w 90"/>
                <a:gd name="T59" fmla="*/ 7 h 30"/>
                <a:gd name="T60" fmla="*/ 86 w 90"/>
                <a:gd name="T61" fmla="*/ 5 h 30"/>
                <a:gd name="T62" fmla="*/ 83 w 90"/>
                <a:gd name="T63" fmla="*/ 2 h 30"/>
                <a:gd name="T64" fmla="*/ 80 w 90"/>
                <a:gd name="T65" fmla="*/ 1 h 30"/>
                <a:gd name="T66" fmla="*/ 77 w 90"/>
                <a:gd name="T67" fmla="*/ 0 h 30"/>
                <a:gd name="T68" fmla="*/ 75 w 9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" h="30">
                  <a:moveTo>
                    <a:pt x="75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1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75" y="30"/>
                  </a:lnTo>
                  <a:lnTo>
                    <a:pt x="78" y="30"/>
                  </a:lnTo>
                  <a:lnTo>
                    <a:pt x="80" y="29"/>
                  </a:lnTo>
                  <a:lnTo>
                    <a:pt x="83" y="27"/>
                  </a:lnTo>
                  <a:lnTo>
                    <a:pt x="86" y="26"/>
                  </a:lnTo>
                  <a:lnTo>
                    <a:pt x="87" y="24"/>
                  </a:lnTo>
                  <a:lnTo>
                    <a:pt x="89" y="21"/>
                  </a:lnTo>
                  <a:lnTo>
                    <a:pt x="89" y="19"/>
                  </a:lnTo>
                  <a:lnTo>
                    <a:pt x="90" y="15"/>
                  </a:lnTo>
                  <a:lnTo>
                    <a:pt x="89" y="12"/>
                  </a:lnTo>
                  <a:lnTo>
                    <a:pt x="89" y="9"/>
                  </a:lnTo>
                  <a:lnTo>
                    <a:pt x="87" y="7"/>
                  </a:lnTo>
                  <a:lnTo>
                    <a:pt x="86" y="5"/>
                  </a:lnTo>
                  <a:lnTo>
                    <a:pt x="83" y="2"/>
                  </a:lnTo>
                  <a:lnTo>
                    <a:pt x="80" y="1"/>
                  </a:lnTo>
                  <a:lnTo>
                    <a:pt x="77" y="0"/>
                  </a:lnTo>
                  <a:lnTo>
                    <a:pt x="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34" name="Straight Connector 133">
            <a:extLst>
              <a:ext uri="{FF2B5EF4-FFF2-40B4-BE49-F238E27FC236}">
                <a16:creationId xmlns="" xmlns:a16="http://schemas.microsoft.com/office/drawing/2014/main" id="{F3101A0E-B2E2-4C07-8B0E-84014D786E6B}"/>
              </a:ext>
            </a:extLst>
          </p:cNvPr>
          <p:cNvCxnSpPr>
            <a:cxnSpLocks/>
          </p:cNvCxnSpPr>
          <p:nvPr/>
        </p:nvCxnSpPr>
        <p:spPr>
          <a:xfrm>
            <a:off x="1242677" y="2154644"/>
            <a:ext cx="2288320" cy="0"/>
          </a:xfrm>
          <a:prstGeom prst="line">
            <a:avLst/>
          </a:prstGeom>
          <a:ln>
            <a:solidFill>
              <a:srgbClr val="452C4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="" xmlns:a16="http://schemas.microsoft.com/office/drawing/2014/main" id="{FD622F94-324F-4A82-B972-98273FB0D87D}"/>
              </a:ext>
            </a:extLst>
          </p:cNvPr>
          <p:cNvCxnSpPr>
            <a:cxnSpLocks/>
          </p:cNvCxnSpPr>
          <p:nvPr/>
        </p:nvCxnSpPr>
        <p:spPr>
          <a:xfrm>
            <a:off x="4962193" y="2154644"/>
            <a:ext cx="2288320" cy="0"/>
          </a:xfrm>
          <a:prstGeom prst="line">
            <a:avLst/>
          </a:prstGeom>
          <a:ln>
            <a:solidFill>
              <a:srgbClr val="452C4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7527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Freeform 11">
            <a:extLst>
              <a:ext uri="{FF2B5EF4-FFF2-40B4-BE49-F238E27FC236}">
                <a16:creationId xmlns="" xmlns:a16="http://schemas.microsoft.com/office/drawing/2014/main" id="{5CE3FC20-50DA-4B9D-BA99-2D02947DE351}"/>
              </a:ext>
            </a:extLst>
          </p:cNvPr>
          <p:cNvSpPr>
            <a:spLocks/>
          </p:cNvSpPr>
          <p:nvPr/>
        </p:nvSpPr>
        <p:spPr bwMode="auto">
          <a:xfrm>
            <a:off x="7818304" y="3319065"/>
            <a:ext cx="4373695" cy="3538935"/>
          </a:xfrm>
          <a:custGeom>
            <a:avLst/>
            <a:gdLst>
              <a:gd name="T0" fmla="*/ 1387 w 1651"/>
              <a:gd name="T1" fmla="*/ 0 h 1337"/>
              <a:gd name="T2" fmla="*/ 1105 w 1651"/>
              <a:gd name="T3" fmla="*/ 125 h 1337"/>
              <a:gd name="T4" fmla="*/ 708 w 1651"/>
              <a:gd name="T5" fmla="*/ 951 h 1337"/>
              <a:gd name="T6" fmla="*/ 633 w 1651"/>
              <a:gd name="T7" fmla="*/ 953 h 1337"/>
              <a:gd name="T8" fmla="*/ 499 w 1651"/>
              <a:gd name="T9" fmla="*/ 947 h 1337"/>
              <a:gd name="T10" fmla="*/ 391 w 1651"/>
              <a:gd name="T11" fmla="*/ 941 h 1337"/>
              <a:gd name="T12" fmla="*/ 192 w 1651"/>
              <a:gd name="T13" fmla="*/ 999 h 1337"/>
              <a:gd name="T14" fmla="*/ 42 w 1651"/>
              <a:gd name="T15" fmla="*/ 1337 h 1337"/>
              <a:gd name="T16" fmla="*/ 1651 w 1651"/>
              <a:gd name="T17" fmla="*/ 1337 h 1337"/>
              <a:gd name="T18" fmla="*/ 1651 w 1651"/>
              <a:gd name="T19" fmla="*/ 100 h 1337"/>
              <a:gd name="T20" fmla="*/ 1387 w 1651"/>
              <a:gd name="T21" fmla="*/ 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1" h="1337">
                <a:moveTo>
                  <a:pt x="1387" y="0"/>
                </a:moveTo>
                <a:cubicBezTo>
                  <a:pt x="1302" y="0"/>
                  <a:pt x="1204" y="31"/>
                  <a:pt x="1105" y="125"/>
                </a:cubicBezTo>
                <a:cubicBezTo>
                  <a:pt x="797" y="418"/>
                  <a:pt x="966" y="936"/>
                  <a:pt x="708" y="951"/>
                </a:cubicBezTo>
                <a:cubicBezTo>
                  <a:pt x="681" y="952"/>
                  <a:pt x="657" y="953"/>
                  <a:pt x="633" y="953"/>
                </a:cubicBezTo>
                <a:cubicBezTo>
                  <a:pt x="582" y="953"/>
                  <a:pt x="538" y="950"/>
                  <a:pt x="499" y="947"/>
                </a:cubicBezTo>
                <a:cubicBezTo>
                  <a:pt x="459" y="944"/>
                  <a:pt x="424" y="941"/>
                  <a:pt x="391" y="941"/>
                </a:cubicBezTo>
                <a:cubicBezTo>
                  <a:pt x="325" y="941"/>
                  <a:pt x="266" y="953"/>
                  <a:pt x="192" y="999"/>
                </a:cubicBezTo>
                <a:cubicBezTo>
                  <a:pt x="0" y="1119"/>
                  <a:pt x="42" y="1337"/>
                  <a:pt x="42" y="1337"/>
                </a:cubicBezTo>
                <a:cubicBezTo>
                  <a:pt x="1651" y="1337"/>
                  <a:pt x="1651" y="1337"/>
                  <a:pt x="1651" y="1337"/>
                </a:cubicBezTo>
                <a:cubicBezTo>
                  <a:pt x="1651" y="100"/>
                  <a:pt x="1651" y="100"/>
                  <a:pt x="1651" y="100"/>
                </a:cubicBezTo>
                <a:cubicBezTo>
                  <a:pt x="1651" y="100"/>
                  <a:pt x="1540" y="0"/>
                  <a:pt x="1387" y="0"/>
                </a:cubicBezTo>
              </a:path>
            </a:pathLst>
          </a:custGeom>
          <a:gradFill flip="none" rotWithShape="1">
            <a:gsLst>
              <a:gs pos="0">
                <a:srgbClr val="61E5CB">
                  <a:alpha val="10000"/>
                </a:srgbClr>
              </a:gs>
              <a:gs pos="100000">
                <a:srgbClr val="61E5CB">
                  <a:alpha val="49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9" name="Freeform 11">
            <a:extLst>
              <a:ext uri="{FF2B5EF4-FFF2-40B4-BE49-F238E27FC236}">
                <a16:creationId xmlns="" xmlns:a16="http://schemas.microsoft.com/office/drawing/2014/main" id="{09E77943-5AC6-4405-A40A-313191692DAE}"/>
              </a:ext>
            </a:extLst>
          </p:cNvPr>
          <p:cNvSpPr>
            <a:spLocks/>
          </p:cNvSpPr>
          <p:nvPr/>
        </p:nvSpPr>
        <p:spPr bwMode="auto">
          <a:xfrm flipH="1" flipV="1">
            <a:off x="-14384" y="0"/>
            <a:ext cx="4932362" cy="3990975"/>
          </a:xfrm>
          <a:custGeom>
            <a:avLst/>
            <a:gdLst>
              <a:gd name="T0" fmla="*/ 1387 w 1651"/>
              <a:gd name="T1" fmla="*/ 0 h 1337"/>
              <a:gd name="T2" fmla="*/ 1105 w 1651"/>
              <a:gd name="T3" fmla="*/ 125 h 1337"/>
              <a:gd name="T4" fmla="*/ 708 w 1651"/>
              <a:gd name="T5" fmla="*/ 951 h 1337"/>
              <a:gd name="T6" fmla="*/ 633 w 1651"/>
              <a:gd name="T7" fmla="*/ 953 h 1337"/>
              <a:gd name="T8" fmla="*/ 499 w 1651"/>
              <a:gd name="T9" fmla="*/ 947 h 1337"/>
              <a:gd name="T10" fmla="*/ 391 w 1651"/>
              <a:gd name="T11" fmla="*/ 941 h 1337"/>
              <a:gd name="T12" fmla="*/ 192 w 1651"/>
              <a:gd name="T13" fmla="*/ 999 h 1337"/>
              <a:gd name="T14" fmla="*/ 42 w 1651"/>
              <a:gd name="T15" fmla="*/ 1337 h 1337"/>
              <a:gd name="T16" fmla="*/ 1651 w 1651"/>
              <a:gd name="T17" fmla="*/ 1337 h 1337"/>
              <a:gd name="T18" fmla="*/ 1651 w 1651"/>
              <a:gd name="T19" fmla="*/ 100 h 1337"/>
              <a:gd name="T20" fmla="*/ 1387 w 1651"/>
              <a:gd name="T21" fmla="*/ 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1" h="1337">
                <a:moveTo>
                  <a:pt x="1387" y="0"/>
                </a:moveTo>
                <a:cubicBezTo>
                  <a:pt x="1302" y="0"/>
                  <a:pt x="1204" y="31"/>
                  <a:pt x="1105" y="125"/>
                </a:cubicBezTo>
                <a:cubicBezTo>
                  <a:pt x="797" y="418"/>
                  <a:pt x="966" y="936"/>
                  <a:pt x="708" y="951"/>
                </a:cubicBezTo>
                <a:cubicBezTo>
                  <a:pt x="681" y="952"/>
                  <a:pt x="657" y="953"/>
                  <a:pt x="633" y="953"/>
                </a:cubicBezTo>
                <a:cubicBezTo>
                  <a:pt x="582" y="953"/>
                  <a:pt x="538" y="950"/>
                  <a:pt x="499" y="947"/>
                </a:cubicBezTo>
                <a:cubicBezTo>
                  <a:pt x="459" y="944"/>
                  <a:pt x="424" y="941"/>
                  <a:pt x="391" y="941"/>
                </a:cubicBezTo>
                <a:cubicBezTo>
                  <a:pt x="325" y="941"/>
                  <a:pt x="266" y="953"/>
                  <a:pt x="192" y="999"/>
                </a:cubicBezTo>
                <a:cubicBezTo>
                  <a:pt x="0" y="1119"/>
                  <a:pt x="42" y="1337"/>
                  <a:pt x="42" y="1337"/>
                </a:cubicBezTo>
                <a:cubicBezTo>
                  <a:pt x="1651" y="1337"/>
                  <a:pt x="1651" y="1337"/>
                  <a:pt x="1651" y="1337"/>
                </a:cubicBezTo>
                <a:cubicBezTo>
                  <a:pt x="1651" y="100"/>
                  <a:pt x="1651" y="100"/>
                  <a:pt x="1651" y="100"/>
                </a:cubicBezTo>
                <a:cubicBezTo>
                  <a:pt x="1651" y="100"/>
                  <a:pt x="1540" y="0"/>
                  <a:pt x="1387" y="0"/>
                </a:cubicBezTo>
              </a:path>
            </a:pathLst>
          </a:cu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solidFill>
                <a:schemeClr val="lt1"/>
              </a:solidFill>
            </a:endParaRPr>
          </a:p>
        </p:txBody>
      </p:sp>
      <p:grpSp>
        <p:nvGrpSpPr>
          <p:cNvPr id="197" name="Group 196">
            <a:extLst>
              <a:ext uri="{FF2B5EF4-FFF2-40B4-BE49-F238E27FC236}">
                <a16:creationId xmlns="" xmlns:a16="http://schemas.microsoft.com/office/drawing/2014/main" id="{F4218AC9-C9A6-4BD7-862D-5F8B1CC8875F}"/>
              </a:ext>
            </a:extLst>
          </p:cNvPr>
          <p:cNvGrpSpPr/>
          <p:nvPr/>
        </p:nvGrpSpPr>
        <p:grpSpPr>
          <a:xfrm>
            <a:off x="203200" y="1210276"/>
            <a:ext cx="6541452" cy="5065096"/>
            <a:chOff x="203200" y="1210276"/>
            <a:chExt cx="6541452" cy="5065096"/>
          </a:xfrm>
        </p:grpSpPr>
        <p:grpSp>
          <p:nvGrpSpPr>
            <p:cNvPr id="193" name="Group 192">
              <a:extLst>
                <a:ext uri="{FF2B5EF4-FFF2-40B4-BE49-F238E27FC236}">
                  <a16:creationId xmlns="" xmlns:a16="http://schemas.microsoft.com/office/drawing/2014/main" id="{38EDB20D-B87B-4A30-A198-2060D8EB68BC}"/>
                </a:ext>
              </a:extLst>
            </p:cNvPr>
            <p:cNvGrpSpPr/>
            <p:nvPr/>
          </p:nvGrpSpPr>
          <p:grpSpPr>
            <a:xfrm>
              <a:off x="2115268" y="5354778"/>
              <a:ext cx="2456421" cy="817979"/>
              <a:chOff x="2115268" y="5354778"/>
              <a:chExt cx="2456421" cy="817979"/>
            </a:xfrm>
          </p:grpSpPr>
          <p:sp>
            <p:nvSpPr>
              <p:cNvPr id="7" name="Freeform: Shape 6">
                <a:extLst>
                  <a:ext uri="{FF2B5EF4-FFF2-40B4-BE49-F238E27FC236}">
                    <a16:creationId xmlns="" xmlns:a16="http://schemas.microsoft.com/office/drawing/2014/main" id="{BB01D403-1E8E-412C-B41C-4ED5C04363AA}"/>
                  </a:ext>
                </a:extLst>
              </p:cNvPr>
              <p:cNvSpPr/>
              <p:nvPr/>
            </p:nvSpPr>
            <p:spPr>
              <a:xfrm>
                <a:off x="2115268" y="5354778"/>
                <a:ext cx="916607" cy="785663"/>
              </a:xfrm>
              <a:custGeom>
                <a:avLst/>
                <a:gdLst>
                  <a:gd name="connsiteX0" fmla="*/ 929414 w 916607"/>
                  <a:gd name="connsiteY0" fmla="*/ 793953 h 785663"/>
                  <a:gd name="connsiteX1" fmla="*/ 851408 w 916607"/>
                  <a:gd name="connsiteY1" fmla="*/ 529820 h 785663"/>
                  <a:gd name="connsiteX2" fmla="*/ 720465 w 916607"/>
                  <a:gd name="connsiteY2" fmla="*/ 4923 h 785663"/>
                  <a:gd name="connsiteX3" fmla="*/ 554540 w 916607"/>
                  <a:gd name="connsiteY3" fmla="*/ 484177 h 785663"/>
                  <a:gd name="connsiteX4" fmla="*/ 254304 w 916607"/>
                  <a:gd name="connsiteY4" fmla="*/ 7915 h 785663"/>
                  <a:gd name="connsiteX5" fmla="*/ 394227 w 916607"/>
                  <a:gd name="connsiteY5" fmla="*/ 558815 h 785663"/>
                  <a:gd name="connsiteX6" fmla="*/ 21599 w 916607"/>
                  <a:gd name="connsiteY6" fmla="*/ 460607 h 785663"/>
                  <a:gd name="connsiteX7" fmla="*/ 148988 w 916607"/>
                  <a:gd name="connsiteY7" fmla="*/ 656088 h 785663"/>
                  <a:gd name="connsiteX8" fmla="*/ 13368 w 916607"/>
                  <a:gd name="connsiteY8" fmla="*/ 659267 h 785663"/>
                  <a:gd name="connsiteX9" fmla="*/ 277874 w 916607"/>
                  <a:gd name="connsiteY9" fmla="*/ 804054 h 785663"/>
                  <a:gd name="connsiteX10" fmla="*/ 410128 w 916607"/>
                  <a:gd name="connsiteY10" fmla="*/ 769448 h 785663"/>
                  <a:gd name="connsiteX11" fmla="*/ 414243 w 916607"/>
                  <a:gd name="connsiteY11" fmla="*/ 770757 h 785663"/>
                  <a:gd name="connsiteX12" fmla="*/ 929414 w 916607"/>
                  <a:gd name="connsiteY12" fmla="*/ 793953 h 785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6607" h="785663">
                    <a:moveTo>
                      <a:pt x="929414" y="793953"/>
                    </a:moveTo>
                    <a:lnTo>
                      <a:pt x="851408" y="529820"/>
                    </a:lnTo>
                    <a:cubicBezTo>
                      <a:pt x="851408" y="529820"/>
                      <a:pt x="969819" y="27557"/>
                      <a:pt x="720465" y="4923"/>
                    </a:cubicBezTo>
                    <a:cubicBezTo>
                      <a:pt x="483456" y="-16590"/>
                      <a:pt x="547058" y="435915"/>
                      <a:pt x="554540" y="484177"/>
                    </a:cubicBezTo>
                    <a:cubicBezTo>
                      <a:pt x="546496" y="433483"/>
                      <a:pt x="460448" y="-68593"/>
                      <a:pt x="254304" y="7915"/>
                    </a:cubicBezTo>
                    <a:cubicBezTo>
                      <a:pt x="23656" y="93403"/>
                      <a:pt x="394227" y="558815"/>
                      <a:pt x="394227" y="558815"/>
                    </a:cubicBezTo>
                    <a:cubicBezTo>
                      <a:pt x="311172" y="451254"/>
                      <a:pt x="96985" y="292251"/>
                      <a:pt x="21599" y="460607"/>
                    </a:cubicBezTo>
                    <a:cubicBezTo>
                      <a:pt x="-11325" y="533936"/>
                      <a:pt x="59198" y="602401"/>
                      <a:pt x="148988" y="656088"/>
                    </a:cubicBezTo>
                    <a:cubicBezTo>
                      <a:pt x="91560" y="642619"/>
                      <a:pt x="32261" y="636072"/>
                      <a:pt x="13368" y="659267"/>
                    </a:cubicBezTo>
                    <a:cubicBezTo>
                      <a:pt x="-39758" y="724178"/>
                      <a:pt x="68925" y="799939"/>
                      <a:pt x="277874" y="804054"/>
                    </a:cubicBezTo>
                    <a:cubicBezTo>
                      <a:pt x="353635" y="805551"/>
                      <a:pt x="391983" y="789837"/>
                      <a:pt x="410128" y="769448"/>
                    </a:cubicBezTo>
                    <a:cubicBezTo>
                      <a:pt x="412747" y="770196"/>
                      <a:pt x="414243" y="770757"/>
                      <a:pt x="414243" y="770757"/>
                    </a:cubicBezTo>
                    <a:lnTo>
                      <a:pt x="929414" y="793953"/>
                    </a:ln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="" xmlns:a16="http://schemas.microsoft.com/office/drawing/2014/main" id="{771A7EEF-CA51-4B56-ABC2-61FCD207464E}"/>
                  </a:ext>
                </a:extLst>
              </p:cNvPr>
              <p:cNvSpPr/>
              <p:nvPr/>
            </p:nvSpPr>
            <p:spPr>
              <a:xfrm>
                <a:off x="2454516" y="5799754"/>
                <a:ext cx="505069" cy="355419"/>
              </a:xfrm>
              <a:custGeom>
                <a:avLst/>
                <a:gdLst>
                  <a:gd name="connsiteX0" fmla="*/ 206688 w 505069"/>
                  <a:gd name="connsiteY0" fmla="*/ 363007 h 355419"/>
                  <a:gd name="connsiteX1" fmla="*/ 9711 w 505069"/>
                  <a:gd name="connsiteY1" fmla="*/ 176131 h 355419"/>
                  <a:gd name="connsiteX2" fmla="*/ 125315 w 505069"/>
                  <a:gd name="connsiteY2" fmla="*/ 214292 h 355419"/>
                  <a:gd name="connsiteX3" fmla="*/ 111847 w 505069"/>
                  <a:gd name="connsiteY3" fmla="*/ 43130 h 355419"/>
                  <a:gd name="connsiteX4" fmla="*/ 250273 w 505069"/>
                  <a:gd name="connsiteY4" fmla="*/ 152935 h 355419"/>
                  <a:gd name="connsiteX5" fmla="*/ 285441 w 505069"/>
                  <a:gd name="connsiteY5" fmla="*/ 1602 h 355419"/>
                  <a:gd name="connsiteX6" fmla="*/ 359331 w 505069"/>
                  <a:gd name="connsiteY6" fmla="*/ 134229 h 355419"/>
                  <a:gd name="connsiteX7" fmla="*/ 500563 w 505069"/>
                  <a:gd name="connsiteY7" fmla="*/ 110098 h 355419"/>
                  <a:gd name="connsiteX8" fmla="*/ 403103 w 505069"/>
                  <a:gd name="connsiteY8" fmla="*/ 368432 h 35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69" h="355419">
                    <a:moveTo>
                      <a:pt x="206688" y="363007"/>
                    </a:moveTo>
                    <a:cubicBezTo>
                      <a:pt x="206688" y="363007"/>
                      <a:pt x="-52768" y="262741"/>
                      <a:pt x="9711" y="176131"/>
                    </a:cubicBezTo>
                    <a:cubicBezTo>
                      <a:pt x="49181" y="121509"/>
                      <a:pt x="125315" y="214292"/>
                      <a:pt x="125315" y="214292"/>
                    </a:cubicBezTo>
                    <a:cubicBezTo>
                      <a:pt x="125315" y="214292"/>
                      <a:pt x="25050" y="82974"/>
                      <a:pt x="111847" y="43130"/>
                    </a:cubicBezTo>
                    <a:cubicBezTo>
                      <a:pt x="202011" y="1602"/>
                      <a:pt x="250273" y="152935"/>
                      <a:pt x="250273" y="152935"/>
                    </a:cubicBezTo>
                    <a:cubicBezTo>
                      <a:pt x="250273" y="152935"/>
                      <a:pt x="216789" y="20308"/>
                      <a:pt x="285441" y="1602"/>
                    </a:cubicBezTo>
                    <a:cubicBezTo>
                      <a:pt x="354093" y="-17105"/>
                      <a:pt x="359331" y="134229"/>
                      <a:pt x="359331" y="134229"/>
                    </a:cubicBezTo>
                    <a:cubicBezTo>
                      <a:pt x="359331" y="134229"/>
                      <a:pt x="447811" y="14883"/>
                      <a:pt x="500563" y="110098"/>
                    </a:cubicBezTo>
                    <a:cubicBezTo>
                      <a:pt x="548451" y="196334"/>
                      <a:pt x="403103" y="368432"/>
                      <a:pt x="403103" y="368432"/>
                    </a:cubicBezTo>
                  </a:path>
                </a:pathLst>
              </a:custGeom>
              <a:solidFill>
                <a:schemeClr val="bg1">
                  <a:alpha val="36000"/>
                </a:scheme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="" xmlns:a16="http://schemas.microsoft.com/office/drawing/2014/main" id="{543763E5-AB31-4AF7-B882-CD6DE55A6129}"/>
                  </a:ext>
                </a:extLst>
              </p:cNvPr>
              <p:cNvSpPr/>
              <p:nvPr/>
            </p:nvSpPr>
            <p:spPr>
              <a:xfrm>
                <a:off x="3617669" y="5354778"/>
                <a:ext cx="954020" cy="804369"/>
              </a:xfrm>
              <a:custGeom>
                <a:avLst/>
                <a:gdLst>
                  <a:gd name="connsiteX0" fmla="*/ 957934 w 954019"/>
                  <a:gd name="connsiteY0" fmla="*/ 696119 h 804369"/>
                  <a:gd name="connsiteX1" fmla="*/ 773116 w 954019"/>
                  <a:gd name="connsiteY1" fmla="*/ 657023 h 804369"/>
                  <a:gd name="connsiteX2" fmla="*/ 941659 w 954019"/>
                  <a:gd name="connsiteY2" fmla="*/ 434044 h 804369"/>
                  <a:gd name="connsiteX3" fmla="*/ 537791 w 954019"/>
                  <a:gd name="connsiteY3" fmla="*/ 558815 h 804369"/>
                  <a:gd name="connsiteX4" fmla="*/ 677714 w 954019"/>
                  <a:gd name="connsiteY4" fmla="*/ 7915 h 804369"/>
                  <a:gd name="connsiteX5" fmla="*/ 377479 w 954019"/>
                  <a:gd name="connsiteY5" fmla="*/ 484177 h 804369"/>
                  <a:gd name="connsiteX6" fmla="*/ 211554 w 954019"/>
                  <a:gd name="connsiteY6" fmla="*/ 4923 h 804369"/>
                  <a:gd name="connsiteX7" fmla="*/ 2418 w 954019"/>
                  <a:gd name="connsiteY7" fmla="*/ 793953 h 804369"/>
                  <a:gd name="connsiteX8" fmla="*/ 957934 w 954019"/>
                  <a:gd name="connsiteY8" fmla="*/ 696119 h 804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54019" h="804369">
                    <a:moveTo>
                      <a:pt x="957934" y="696119"/>
                    </a:moveTo>
                    <a:cubicBezTo>
                      <a:pt x="962423" y="648418"/>
                      <a:pt x="855237" y="648418"/>
                      <a:pt x="773116" y="657023"/>
                    </a:cubicBezTo>
                    <a:cubicBezTo>
                      <a:pt x="882361" y="594918"/>
                      <a:pt x="977575" y="514668"/>
                      <a:pt x="941659" y="434044"/>
                    </a:cubicBezTo>
                    <a:cubicBezTo>
                      <a:pt x="866273" y="265688"/>
                      <a:pt x="621034" y="451254"/>
                      <a:pt x="537791" y="558815"/>
                    </a:cubicBezTo>
                    <a:cubicBezTo>
                      <a:pt x="537791" y="558815"/>
                      <a:pt x="908362" y="93403"/>
                      <a:pt x="677714" y="7915"/>
                    </a:cubicBezTo>
                    <a:cubicBezTo>
                      <a:pt x="471571" y="-68593"/>
                      <a:pt x="385709" y="433483"/>
                      <a:pt x="377479" y="484177"/>
                    </a:cubicBezTo>
                    <a:cubicBezTo>
                      <a:pt x="384961" y="435728"/>
                      <a:pt x="448375" y="-16590"/>
                      <a:pt x="211554" y="4923"/>
                    </a:cubicBezTo>
                    <a:cubicBezTo>
                      <a:pt x="-37988" y="27557"/>
                      <a:pt x="2418" y="793953"/>
                      <a:pt x="2418" y="793953"/>
                    </a:cubicBezTo>
                    <a:cubicBezTo>
                      <a:pt x="2418" y="793953"/>
                      <a:pt x="942221" y="862792"/>
                      <a:pt x="957934" y="696119"/>
                    </a:cubicBezTo>
                    <a:close/>
                  </a:path>
                </a:pathLst>
              </a:custGeom>
              <a:gradFill>
                <a:gsLst>
                  <a:gs pos="0">
                    <a:srgbClr val="754A7D"/>
                  </a:gs>
                  <a:gs pos="47000">
                    <a:srgbClr val="6E8299"/>
                  </a:gs>
                  <a:gs pos="100000">
                    <a:srgbClr val="61E5CB"/>
                  </a:gs>
                </a:gsLst>
                <a:lin ang="18900000" scaled="1"/>
              </a:gra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="" xmlns:a16="http://schemas.microsoft.com/office/drawing/2014/main" id="{C0BCA150-DC08-4D71-BC3F-E914DD673145}"/>
                  </a:ext>
                </a:extLst>
              </p:cNvPr>
              <p:cNvSpPr/>
              <p:nvPr/>
            </p:nvSpPr>
            <p:spPr>
              <a:xfrm>
                <a:off x="3696268" y="5817338"/>
                <a:ext cx="505069" cy="355419"/>
              </a:xfrm>
              <a:custGeom>
                <a:avLst/>
                <a:gdLst>
                  <a:gd name="connsiteX0" fmla="*/ 303556 w 505069"/>
                  <a:gd name="connsiteY0" fmla="*/ 363007 h 355419"/>
                  <a:gd name="connsiteX1" fmla="*/ 500533 w 505069"/>
                  <a:gd name="connsiteY1" fmla="*/ 176131 h 355419"/>
                  <a:gd name="connsiteX2" fmla="*/ 384928 w 505069"/>
                  <a:gd name="connsiteY2" fmla="*/ 214292 h 355419"/>
                  <a:gd name="connsiteX3" fmla="*/ 398397 w 505069"/>
                  <a:gd name="connsiteY3" fmla="*/ 43130 h 355419"/>
                  <a:gd name="connsiteX4" fmla="*/ 259971 w 505069"/>
                  <a:gd name="connsiteY4" fmla="*/ 152935 h 355419"/>
                  <a:gd name="connsiteX5" fmla="*/ 224803 w 505069"/>
                  <a:gd name="connsiteY5" fmla="*/ 1602 h 355419"/>
                  <a:gd name="connsiteX6" fmla="*/ 150913 w 505069"/>
                  <a:gd name="connsiteY6" fmla="*/ 134229 h 355419"/>
                  <a:gd name="connsiteX7" fmla="*/ 9681 w 505069"/>
                  <a:gd name="connsiteY7" fmla="*/ 110098 h 355419"/>
                  <a:gd name="connsiteX8" fmla="*/ 107140 w 505069"/>
                  <a:gd name="connsiteY8" fmla="*/ 368432 h 35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5069" h="355419">
                    <a:moveTo>
                      <a:pt x="303556" y="363007"/>
                    </a:moveTo>
                    <a:cubicBezTo>
                      <a:pt x="303556" y="363007"/>
                      <a:pt x="563012" y="262741"/>
                      <a:pt x="500533" y="176131"/>
                    </a:cubicBezTo>
                    <a:cubicBezTo>
                      <a:pt x="461063" y="121509"/>
                      <a:pt x="384928" y="214292"/>
                      <a:pt x="384928" y="214292"/>
                    </a:cubicBezTo>
                    <a:cubicBezTo>
                      <a:pt x="384928" y="214292"/>
                      <a:pt x="485194" y="82974"/>
                      <a:pt x="398397" y="43130"/>
                    </a:cubicBezTo>
                    <a:cubicBezTo>
                      <a:pt x="308233" y="1602"/>
                      <a:pt x="259971" y="152935"/>
                      <a:pt x="259971" y="152935"/>
                    </a:cubicBezTo>
                    <a:cubicBezTo>
                      <a:pt x="259971" y="152935"/>
                      <a:pt x="293455" y="20308"/>
                      <a:pt x="224803" y="1602"/>
                    </a:cubicBezTo>
                    <a:cubicBezTo>
                      <a:pt x="156151" y="-17105"/>
                      <a:pt x="150913" y="134229"/>
                      <a:pt x="150913" y="134229"/>
                    </a:cubicBezTo>
                    <a:cubicBezTo>
                      <a:pt x="150913" y="134229"/>
                      <a:pt x="62432" y="14883"/>
                      <a:pt x="9681" y="110098"/>
                    </a:cubicBezTo>
                    <a:cubicBezTo>
                      <a:pt x="-38207" y="196334"/>
                      <a:pt x="107140" y="368432"/>
                      <a:pt x="107140" y="368432"/>
                    </a:cubicBezTo>
                  </a:path>
                </a:pathLst>
              </a:custGeom>
              <a:solidFill>
                <a:schemeClr val="bg1">
                  <a:alpha val="36000"/>
                </a:scheme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94" name="Group 193">
              <a:extLst>
                <a:ext uri="{FF2B5EF4-FFF2-40B4-BE49-F238E27FC236}">
                  <a16:creationId xmlns="" xmlns:a16="http://schemas.microsoft.com/office/drawing/2014/main" id="{EF52E19F-BA1F-4C38-9F12-290F00775598}"/>
                </a:ext>
              </a:extLst>
            </p:cNvPr>
            <p:cNvGrpSpPr/>
            <p:nvPr/>
          </p:nvGrpSpPr>
          <p:grpSpPr>
            <a:xfrm>
              <a:off x="2337772" y="5371111"/>
              <a:ext cx="1982864" cy="847955"/>
              <a:chOff x="2337772" y="5371111"/>
              <a:chExt cx="1982864" cy="847955"/>
            </a:xfrm>
          </p:grpSpPr>
          <p:sp>
            <p:nvSpPr>
              <p:cNvPr id="25" name="Freeform: Shape 24">
                <a:extLst>
                  <a:ext uri="{FF2B5EF4-FFF2-40B4-BE49-F238E27FC236}">
                    <a16:creationId xmlns="" xmlns:a16="http://schemas.microsoft.com/office/drawing/2014/main" id="{87A34FEC-A13D-40DC-B8DA-C6F20917606F}"/>
                  </a:ext>
                </a:extLst>
              </p:cNvPr>
              <p:cNvSpPr/>
              <p:nvPr/>
            </p:nvSpPr>
            <p:spPr>
              <a:xfrm>
                <a:off x="2813847" y="5371111"/>
                <a:ext cx="1028845" cy="729544"/>
              </a:xfrm>
              <a:custGeom>
                <a:avLst/>
                <a:gdLst>
                  <a:gd name="connsiteX0" fmla="*/ 1033334 w 1028844"/>
                  <a:gd name="connsiteY0" fmla="*/ 735157 h 729544"/>
                  <a:gd name="connsiteX1" fmla="*/ 0 w 1028844"/>
                  <a:gd name="connsiteY1" fmla="*/ 735157 h 729544"/>
                  <a:gd name="connsiteX2" fmla="*/ 112238 w 1028844"/>
                  <a:gd name="connsiteY2" fmla="*/ 293876 h 729544"/>
                  <a:gd name="connsiteX3" fmla="*/ 137678 w 1028844"/>
                  <a:gd name="connsiteY3" fmla="*/ 193797 h 729544"/>
                  <a:gd name="connsiteX4" fmla="*/ 187063 w 1028844"/>
                  <a:gd name="connsiteY4" fmla="*/ 0 h 729544"/>
                  <a:gd name="connsiteX5" fmla="*/ 846272 w 1028844"/>
                  <a:gd name="connsiteY5" fmla="*/ 0 h 729544"/>
                  <a:gd name="connsiteX6" fmla="*/ 895656 w 1028844"/>
                  <a:gd name="connsiteY6" fmla="*/ 193797 h 729544"/>
                  <a:gd name="connsiteX7" fmla="*/ 921097 w 1028844"/>
                  <a:gd name="connsiteY7" fmla="*/ 293876 h 7295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8844" h="729544">
                    <a:moveTo>
                      <a:pt x="1033334" y="735157"/>
                    </a:moveTo>
                    <a:lnTo>
                      <a:pt x="0" y="735157"/>
                    </a:lnTo>
                    <a:lnTo>
                      <a:pt x="112238" y="293876"/>
                    </a:lnTo>
                    <a:lnTo>
                      <a:pt x="137678" y="193797"/>
                    </a:lnTo>
                    <a:lnTo>
                      <a:pt x="187063" y="0"/>
                    </a:lnTo>
                    <a:lnTo>
                      <a:pt x="846272" y="0"/>
                    </a:lnTo>
                    <a:lnTo>
                      <a:pt x="895656" y="193797"/>
                    </a:lnTo>
                    <a:lnTo>
                      <a:pt x="921097" y="293876"/>
                    </a:lnTo>
                    <a:close/>
                  </a:path>
                </a:pathLst>
              </a:custGeom>
              <a:solidFill>
                <a:srgbClr val="754A7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="" xmlns:a16="http://schemas.microsoft.com/office/drawing/2014/main" id="{AC21703F-CAD4-4E54-ACB6-096D91F63F3A}"/>
                  </a:ext>
                </a:extLst>
              </p:cNvPr>
              <p:cNvSpPr/>
              <p:nvPr/>
            </p:nvSpPr>
            <p:spPr>
              <a:xfrm>
                <a:off x="2926084" y="5564908"/>
                <a:ext cx="804370" cy="93531"/>
              </a:xfrm>
              <a:custGeom>
                <a:avLst/>
                <a:gdLst>
                  <a:gd name="connsiteX0" fmla="*/ 808859 w 804369"/>
                  <a:gd name="connsiteY0" fmla="*/ 100079 h 93531"/>
                  <a:gd name="connsiteX1" fmla="*/ 0 w 804369"/>
                  <a:gd name="connsiteY1" fmla="*/ 100079 h 93531"/>
                  <a:gd name="connsiteX2" fmla="*/ 25441 w 804369"/>
                  <a:gd name="connsiteY2" fmla="*/ 0 h 93531"/>
                  <a:gd name="connsiteX3" fmla="*/ 783419 w 804369"/>
                  <a:gd name="connsiteY3" fmla="*/ 0 h 93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4369" h="93531">
                    <a:moveTo>
                      <a:pt x="808859" y="100079"/>
                    </a:moveTo>
                    <a:lnTo>
                      <a:pt x="0" y="100079"/>
                    </a:lnTo>
                    <a:lnTo>
                      <a:pt x="25441" y="0"/>
                    </a:lnTo>
                    <a:lnTo>
                      <a:pt x="783419" y="0"/>
                    </a:lnTo>
                    <a:close/>
                  </a:path>
                </a:pathLst>
              </a:custGeom>
              <a:solidFill>
                <a:srgbClr val="452C4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="" xmlns:a16="http://schemas.microsoft.com/office/drawing/2014/main" id="{8D74D789-72E1-41D4-9FD4-6964E4AA5AAD}"/>
                  </a:ext>
                </a:extLst>
              </p:cNvPr>
              <p:cNvSpPr/>
              <p:nvPr/>
            </p:nvSpPr>
            <p:spPr>
              <a:xfrm>
                <a:off x="2337772" y="6069416"/>
                <a:ext cx="1982864" cy="149650"/>
              </a:xfrm>
              <a:custGeom>
                <a:avLst/>
                <a:gdLst>
                  <a:gd name="connsiteX0" fmla="*/ 1905795 w 1982864"/>
                  <a:gd name="connsiteY0" fmla="*/ 158629 h 149650"/>
                  <a:gd name="connsiteX1" fmla="*/ 79315 w 1982864"/>
                  <a:gd name="connsiteY1" fmla="*/ 158629 h 149650"/>
                  <a:gd name="connsiteX2" fmla="*/ 0 w 1982864"/>
                  <a:gd name="connsiteY2" fmla="*/ 79314 h 149650"/>
                  <a:gd name="connsiteX3" fmla="*/ 0 w 1982864"/>
                  <a:gd name="connsiteY3" fmla="*/ 79314 h 149650"/>
                  <a:gd name="connsiteX4" fmla="*/ 79315 w 1982864"/>
                  <a:gd name="connsiteY4" fmla="*/ 0 h 149650"/>
                  <a:gd name="connsiteX5" fmla="*/ 1905795 w 1982864"/>
                  <a:gd name="connsiteY5" fmla="*/ 0 h 149650"/>
                  <a:gd name="connsiteX6" fmla="*/ 1985109 w 1982864"/>
                  <a:gd name="connsiteY6" fmla="*/ 79314 h 149650"/>
                  <a:gd name="connsiteX7" fmla="*/ 1985109 w 1982864"/>
                  <a:gd name="connsiteY7" fmla="*/ 79314 h 149650"/>
                  <a:gd name="connsiteX8" fmla="*/ 1905795 w 1982864"/>
                  <a:gd name="connsiteY8" fmla="*/ 158629 h 14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82864" h="149650">
                    <a:moveTo>
                      <a:pt x="1905795" y="158629"/>
                    </a:moveTo>
                    <a:lnTo>
                      <a:pt x="79315" y="158629"/>
                    </a:lnTo>
                    <a:cubicBezTo>
                      <a:pt x="35542" y="158629"/>
                      <a:pt x="0" y="123087"/>
                      <a:pt x="0" y="79314"/>
                    </a:cubicBezTo>
                    <a:lnTo>
                      <a:pt x="0" y="79314"/>
                    </a:lnTo>
                    <a:cubicBezTo>
                      <a:pt x="0" y="35542"/>
                      <a:pt x="35542" y="0"/>
                      <a:pt x="79315" y="0"/>
                    </a:cubicBezTo>
                    <a:lnTo>
                      <a:pt x="1905795" y="0"/>
                    </a:lnTo>
                    <a:cubicBezTo>
                      <a:pt x="1949567" y="0"/>
                      <a:pt x="1985109" y="35542"/>
                      <a:pt x="1985109" y="79314"/>
                    </a:cubicBezTo>
                    <a:lnTo>
                      <a:pt x="1985109" y="79314"/>
                    </a:lnTo>
                    <a:cubicBezTo>
                      <a:pt x="1985296" y="123087"/>
                      <a:pt x="1949754" y="158629"/>
                      <a:pt x="1905795" y="158629"/>
                    </a:cubicBezTo>
                    <a:close/>
                  </a:path>
                </a:pathLst>
              </a:custGeom>
              <a:solidFill>
                <a:srgbClr val="452C4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50E6F9DA-9106-4B79-BC95-7F487052F46E}"/>
                </a:ext>
              </a:extLst>
            </p:cNvPr>
            <p:cNvSpPr/>
            <p:nvPr/>
          </p:nvSpPr>
          <p:spPr>
            <a:xfrm>
              <a:off x="463965" y="3980487"/>
              <a:ext cx="598601" cy="598601"/>
            </a:xfrm>
            <a:custGeom>
              <a:avLst/>
              <a:gdLst>
                <a:gd name="connsiteX0" fmla="*/ 531071 w 598600"/>
                <a:gd name="connsiteY0" fmla="*/ 103820 h 598600"/>
                <a:gd name="connsiteX1" fmla="*/ 302854 w 598600"/>
                <a:gd name="connsiteY1" fmla="*/ 0 h 598600"/>
                <a:gd name="connsiteX2" fmla="*/ 86984 w 598600"/>
                <a:gd name="connsiteY2" fmla="*/ 90538 h 598600"/>
                <a:gd name="connsiteX3" fmla="*/ 0 w 598600"/>
                <a:gd name="connsiteY3" fmla="*/ 302668 h 598600"/>
                <a:gd name="connsiteX4" fmla="*/ 302667 w 598600"/>
                <a:gd name="connsiteY4" fmla="*/ 605522 h 598600"/>
                <a:gd name="connsiteX5" fmla="*/ 437914 w 598600"/>
                <a:gd name="connsiteY5" fmla="*/ 573534 h 598600"/>
                <a:gd name="connsiteX6" fmla="*/ 598975 w 598600"/>
                <a:gd name="connsiteY6" fmla="*/ 365895 h 598600"/>
                <a:gd name="connsiteX7" fmla="*/ 605709 w 598600"/>
                <a:gd name="connsiteY7" fmla="*/ 302668 h 598600"/>
                <a:gd name="connsiteX8" fmla="*/ 531071 w 598600"/>
                <a:gd name="connsiteY8" fmla="*/ 103820 h 598600"/>
                <a:gd name="connsiteX9" fmla="*/ 548842 w 598600"/>
                <a:gd name="connsiteY9" fmla="*/ 355232 h 598600"/>
                <a:gd name="connsiteX10" fmla="*/ 415279 w 598600"/>
                <a:gd name="connsiteY10" fmla="*/ 527704 h 598600"/>
                <a:gd name="connsiteX11" fmla="*/ 303042 w 598600"/>
                <a:gd name="connsiteY11" fmla="*/ 554080 h 598600"/>
                <a:gd name="connsiteX12" fmla="*/ 51816 w 598600"/>
                <a:gd name="connsiteY12" fmla="*/ 302668 h 598600"/>
                <a:gd name="connsiteX13" fmla="*/ 124023 w 598600"/>
                <a:gd name="connsiteY13" fmla="*/ 126642 h 598600"/>
                <a:gd name="connsiteX14" fmla="*/ 303042 w 598600"/>
                <a:gd name="connsiteY14" fmla="*/ 51442 h 598600"/>
                <a:gd name="connsiteX15" fmla="*/ 492349 w 598600"/>
                <a:gd name="connsiteY15" fmla="*/ 137678 h 598600"/>
                <a:gd name="connsiteX16" fmla="*/ 554454 w 598600"/>
                <a:gd name="connsiteY16" fmla="*/ 302855 h 598600"/>
                <a:gd name="connsiteX17" fmla="*/ 548842 w 598600"/>
                <a:gd name="connsiteY17" fmla="*/ 355232 h 59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8600" h="598600">
                  <a:moveTo>
                    <a:pt x="531071" y="103820"/>
                  </a:moveTo>
                  <a:cubicBezTo>
                    <a:pt x="475513" y="40219"/>
                    <a:pt x="393954" y="0"/>
                    <a:pt x="302854" y="0"/>
                  </a:cubicBezTo>
                  <a:cubicBezTo>
                    <a:pt x="218489" y="0"/>
                    <a:pt x="142168" y="34607"/>
                    <a:pt x="86984" y="90538"/>
                  </a:cubicBezTo>
                  <a:cubicBezTo>
                    <a:pt x="33297" y="145161"/>
                    <a:pt x="0" y="219986"/>
                    <a:pt x="0" y="302668"/>
                  </a:cubicBezTo>
                  <a:cubicBezTo>
                    <a:pt x="0" y="469714"/>
                    <a:pt x="135808" y="605522"/>
                    <a:pt x="302667" y="605522"/>
                  </a:cubicBezTo>
                  <a:cubicBezTo>
                    <a:pt x="351304" y="605522"/>
                    <a:pt x="397134" y="593924"/>
                    <a:pt x="437914" y="573534"/>
                  </a:cubicBezTo>
                  <a:cubicBezTo>
                    <a:pt x="519099" y="532942"/>
                    <a:pt x="579520" y="456994"/>
                    <a:pt x="598975" y="365895"/>
                  </a:cubicBezTo>
                  <a:cubicBezTo>
                    <a:pt x="603464" y="345505"/>
                    <a:pt x="605709" y="324367"/>
                    <a:pt x="605709" y="302668"/>
                  </a:cubicBezTo>
                  <a:cubicBezTo>
                    <a:pt x="605709" y="226533"/>
                    <a:pt x="577650" y="156946"/>
                    <a:pt x="531071" y="103820"/>
                  </a:cubicBezTo>
                  <a:close/>
                  <a:moveTo>
                    <a:pt x="548842" y="355232"/>
                  </a:moveTo>
                  <a:cubicBezTo>
                    <a:pt x="532755" y="430805"/>
                    <a:pt x="482622" y="493846"/>
                    <a:pt x="415279" y="527704"/>
                  </a:cubicBezTo>
                  <a:cubicBezTo>
                    <a:pt x="381608" y="544539"/>
                    <a:pt x="343447" y="554080"/>
                    <a:pt x="303042" y="554080"/>
                  </a:cubicBezTo>
                  <a:cubicBezTo>
                    <a:pt x="164428" y="554080"/>
                    <a:pt x="51816" y="441281"/>
                    <a:pt x="51816" y="302668"/>
                  </a:cubicBezTo>
                  <a:cubicBezTo>
                    <a:pt x="51816" y="234016"/>
                    <a:pt x="79315" y="171911"/>
                    <a:pt x="124023" y="126642"/>
                  </a:cubicBezTo>
                  <a:cubicBezTo>
                    <a:pt x="169666" y="80250"/>
                    <a:pt x="233080" y="51442"/>
                    <a:pt x="303042" y="51442"/>
                  </a:cubicBezTo>
                  <a:cubicBezTo>
                    <a:pt x="378615" y="51442"/>
                    <a:pt x="446332" y="84927"/>
                    <a:pt x="492349" y="137678"/>
                  </a:cubicBezTo>
                  <a:cubicBezTo>
                    <a:pt x="531071" y="181825"/>
                    <a:pt x="554454" y="239627"/>
                    <a:pt x="554454" y="302855"/>
                  </a:cubicBezTo>
                  <a:cubicBezTo>
                    <a:pt x="554267" y="320625"/>
                    <a:pt x="552396" y="338209"/>
                    <a:pt x="548842" y="355232"/>
                  </a:cubicBezTo>
                  <a:close/>
                </a:path>
              </a:pathLst>
            </a:custGeom>
            <a:solidFill>
              <a:srgbClr val="CA85E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68E233EE-3CAA-49AD-9489-78C141655201}"/>
                </a:ext>
              </a:extLst>
            </p:cNvPr>
            <p:cNvSpPr/>
            <p:nvPr/>
          </p:nvSpPr>
          <p:spPr>
            <a:xfrm>
              <a:off x="879057" y="4335719"/>
              <a:ext cx="168356" cy="205769"/>
            </a:xfrm>
            <a:custGeom>
              <a:avLst/>
              <a:gdLst>
                <a:gd name="connsiteX0" fmla="*/ 184070 w 168356"/>
                <a:gd name="connsiteY0" fmla="*/ 10662 h 205768"/>
                <a:gd name="connsiteX1" fmla="*/ 23009 w 168356"/>
                <a:gd name="connsiteY1" fmla="*/ 218302 h 205768"/>
                <a:gd name="connsiteX2" fmla="*/ 0 w 168356"/>
                <a:gd name="connsiteY2" fmla="*/ 172472 h 205768"/>
                <a:gd name="connsiteX3" fmla="*/ 133563 w 168356"/>
                <a:gd name="connsiteY3" fmla="*/ 0 h 205768"/>
                <a:gd name="connsiteX4" fmla="*/ 184070 w 168356"/>
                <a:gd name="connsiteY4" fmla="*/ 10662 h 20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8356" h="205768">
                  <a:moveTo>
                    <a:pt x="184070" y="10662"/>
                  </a:moveTo>
                  <a:cubicBezTo>
                    <a:pt x="164802" y="101762"/>
                    <a:pt x="104194" y="177710"/>
                    <a:pt x="23009" y="218302"/>
                  </a:cubicBezTo>
                  <a:lnTo>
                    <a:pt x="0" y="172472"/>
                  </a:lnTo>
                  <a:cubicBezTo>
                    <a:pt x="67343" y="138800"/>
                    <a:pt x="117475" y="75760"/>
                    <a:pt x="133563" y="0"/>
                  </a:cubicBezTo>
                  <a:lnTo>
                    <a:pt x="184070" y="10662"/>
                  </a:lnTo>
                  <a:close/>
                </a:path>
              </a:pathLst>
            </a:custGeom>
            <a:solidFill>
              <a:srgbClr val="39BBEC">
                <a:alpha val="2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E67BF48A-351F-49C3-A44A-196C2C433B0E}"/>
                </a:ext>
              </a:extLst>
            </p:cNvPr>
            <p:cNvSpPr/>
            <p:nvPr/>
          </p:nvSpPr>
          <p:spPr>
            <a:xfrm>
              <a:off x="551324" y="3980487"/>
              <a:ext cx="430244" cy="130944"/>
            </a:xfrm>
            <a:custGeom>
              <a:avLst/>
              <a:gdLst>
                <a:gd name="connsiteX0" fmla="*/ 443713 w 430244"/>
                <a:gd name="connsiteY0" fmla="*/ 103820 h 130943"/>
                <a:gd name="connsiteX1" fmla="*/ 404991 w 430244"/>
                <a:gd name="connsiteY1" fmla="*/ 137491 h 130943"/>
                <a:gd name="connsiteX2" fmla="*/ 215683 w 430244"/>
                <a:gd name="connsiteY2" fmla="*/ 51255 h 130943"/>
                <a:gd name="connsiteX3" fmla="*/ 36664 w 430244"/>
                <a:gd name="connsiteY3" fmla="*/ 126455 h 130943"/>
                <a:gd name="connsiteX4" fmla="*/ 0 w 430244"/>
                <a:gd name="connsiteY4" fmla="*/ 90538 h 130943"/>
                <a:gd name="connsiteX5" fmla="*/ 215870 w 430244"/>
                <a:gd name="connsiteY5" fmla="*/ 0 h 130943"/>
                <a:gd name="connsiteX6" fmla="*/ 443713 w 430244"/>
                <a:gd name="connsiteY6" fmla="*/ 103820 h 13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44" h="130943">
                  <a:moveTo>
                    <a:pt x="443713" y="103820"/>
                  </a:moveTo>
                  <a:lnTo>
                    <a:pt x="404991" y="137491"/>
                  </a:lnTo>
                  <a:cubicBezTo>
                    <a:pt x="358973" y="84739"/>
                    <a:pt x="291069" y="51255"/>
                    <a:pt x="215683" y="51255"/>
                  </a:cubicBezTo>
                  <a:cubicBezTo>
                    <a:pt x="145722" y="51255"/>
                    <a:pt x="82121" y="80063"/>
                    <a:pt x="36664" y="126455"/>
                  </a:cubicBezTo>
                  <a:lnTo>
                    <a:pt x="0" y="90538"/>
                  </a:lnTo>
                  <a:cubicBezTo>
                    <a:pt x="54996" y="34607"/>
                    <a:pt x="131505" y="0"/>
                    <a:pt x="215870" y="0"/>
                  </a:cubicBezTo>
                  <a:cubicBezTo>
                    <a:pt x="306596" y="0"/>
                    <a:pt x="388155" y="40219"/>
                    <a:pt x="443713" y="103820"/>
                  </a:cubicBezTo>
                  <a:close/>
                </a:path>
              </a:pathLst>
            </a:custGeom>
            <a:solidFill>
              <a:srgbClr val="61E5CB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96F76825-12BF-4934-9137-47105FD64C64}"/>
                </a:ext>
              </a:extLst>
            </p:cNvPr>
            <p:cNvSpPr/>
            <p:nvPr/>
          </p:nvSpPr>
          <p:spPr>
            <a:xfrm>
              <a:off x="2414655" y="1447285"/>
              <a:ext cx="392832" cy="392832"/>
            </a:xfrm>
            <a:custGeom>
              <a:avLst/>
              <a:gdLst>
                <a:gd name="connsiteX0" fmla="*/ 353174 w 392831"/>
                <a:gd name="connsiteY0" fmla="*/ 69213 h 392831"/>
                <a:gd name="connsiteX1" fmla="*/ 201467 w 392831"/>
                <a:gd name="connsiteY1" fmla="*/ 0 h 392831"/>
                <a:gd name="connsiteX2" fmla="*/ 57802 w 392831"/>
                <a:gd name="connsiteY2" fmla="*/ 60234 h 392831"/>
                <a:gd name="connsiteX3" fmla="*/ 0 w 392831"/>
                <a:gd name="connsiteY3" fmla="*/ 201279 h 392831"/>
                <a:gd name="connsiteX4" fmla="*/ 201467 w 392831"/>
                <a:gd name="connsiteY4" fmla="*/ 402746 h 392831"/>
                <a:gd name="connsiteX5" fmla="*/ 291444 w 392831"/>
                <a:gd name="connsiteY5" fmla="*/ 381421 h 392831"/>
                <a:gd name="connsiteX6" fmla="*/ 398631 w 392831"/>
                <a:gd name="connsiteY6" fmla="*/ 243369 h 392831"/>
                <a:gd name="connsiteX7" fmla="*/ 403120 w 392831"/>
                <a:gd name="connsiteY7" fmla="*/ 201279 h 392831"/>
                <a:gd name="connsiteX8" fmla="*/ 353174 w 392831"/>
                <a:gd name="connsiteY8" fmla="*/ 69213 h 392831"/>
                <a:gd name="connsiteX9" fmla="*/ 364959 w 392831"/>
                <a:gd name="connsiteY9" fmla="*/ 236447 h 392831"/>
                <a:gd name="connsiteX10" fmla="*/ 276104 w 392831"/>
                <a:gd name="connsiteY10" fmla="*/ 351117 h 392831"/>
                <a:gd name="connsiteX11" fmla="*/ 201467 w 392831"/>
                <a:gd name="connsiteY11" fmla="*/ 368701 h 392831"/>
                <a:gd name="connsiteX12" fmla="*/ 34233 w 392831"/>
                <a:gd name="connsiteY12" fmla="*/ 201467 h 392831"/>
                <a:gd name="connsiteX13" fmla="*/ 82308 w 392831"/>
                <a:gd name="connsiteY13" fmla="*/ 84365 h 392831"/>
                <a:gd name="connsiteX14" fmla="*/ 201467 w 392831"/>
                <a:gd name="connsiteY14" fmla="*/ 34420 h 392831"/>
                <a:gd name="connsiteX15" fmla="*/ 327547 w 392831"/>
                <a:gd name="connsiteY15" fmla="*/ 91848 h 392831"/>
                <a:gd name="connsiteX16" fmla="*/ 368888 w 392831"/>
                <a:gd name="connsiteY16" fmla="*/ 201654 h 392831"/>
                <a:gd name="connsiteX17" fmla="*/ 364959 w 392831"/>
                <a:gd name="connsiteY17" fmla="*/ 236447 h 39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2831" h="392831">
                  <a:moveTo>
                    <a:pt x="353174" y="69213"/>
                  </a:moveTo>
                  <a:cubicBezTo>
                    <a:pt x="316136" y="26937"/>
                    <a:pt x="261888" y="0"/>
                    <a:pt x="201467" y="0"/>
                  </a:cubicBezTo>
                  <a:cubicBezTo>
                    <a:pt x="145348" y="0"/>
                    <a:pt x="94467" y="23009"/>
                    <a:pt x="57802" y="60234"/>
                  </a:cubicBezTo>
                  <a:cubicBezTo>
                    <a:pt x="22073" y="96524"/>
                    <a:pt x="0" y="146470"/>
                    <a:pt x="0" y="201279"/>
                  </a:cubicBezTo>
                  <a:cubicBezTo>
                    <a:pt x="0" y="312395"/>
                    <a:pt x="90351" y="402746"/>
                    <a:pt x="201467" y="402746"/>
                  </a:cubicBezTo>
                  <a:cubicBezTo>
                    <a:pt x="233828" y="402746"/>
                    <a:pt x="264320" y="395076"/>
                    <a:pt x="291444" y="381421"/>
                  </a:cubicBezTo>
                  <a:cubicBezTo>
                    <a:pt x="345505" y="354484"/>
                    <a:pt x="385723" y="303977"/>
                    <a:pt x="398631" y="243369"/>
                  </a:cubicBezTo>
                  <a:cubicBezTo>
                    <a:pt x="401624" y="229900"/>
                    <a:pt x="403120" y="215683"/>
                    <a:pt x="403120" y="201279"/>
                  </a:cubicBezTo>
                  <a:cubicBezTo>
                    <a:pt x="402746" y="150773"/>
                    <a:pt x="384040" y="104568"/>
                    <a:pt x="353174" y="69213"/>
                  </a:cubicBezTo>
                  <a:close/>
                  <a:moveTo>
                    <a:pt x="364959" y="236447"/>
                  </a:moveTo>
                  <a:cubicBezTo>
                    <a:pt x="354297" y="286767"/>
                    <a:pt x="320812" y="328669"/>
                    <a:pt x="276104" y="351117"/>
                  </a:cubicBezTo>
                  <a:cubicBezTo>
                    <a:pt x="253657" y="362340"/>
                    <a:pt x="228216" y="368701"/>
                    <a:pt x="201467" y="368701"/>
                  </a:cubicBezTo>
                  <a:cubicBezTo>
                    <a:pt x="109245" y="368701"/>
                    <a:pt x="34233" y="293688"/>
                    <a:pt x="34233" y="201467"/>
                  </a:cubicBezTo>
                  <a:cubicBezTo>
                    <a:pt x="34233" y="155823"/>
                    <a:pt x="52565" y="114482"/>
                    <a:pt x="82308" y="84365"/>
                  </a:cubicBezTo>
                  <a:cubicBezTo>
                    <a:pt x="112612" y="53500"/>
                    <a:pt x="154888" y="34420"/>
                    <a:pt x="201467" y="34420"/>
                  </a:cubicBezTo>
                  <a:cubicBezTo>
                    <a:pt x="251786" y="34420"/>
                    <a:pt x="296868" y="56680"/>
                    <a:pt x="327547" y="91848"/>
                  </a:cubicBezTo>
                  <a:cubicBezTo>
                    <a:pt x="353361" y="121217"/>
                    <a:pt x="368888" y="159752"/>
                    <a:pt x="368888" y="201654"/>
                  </a:cubicBezTo>
                  <a:cubicBezTo>
                    <a:pt x="368513" y="213439"/>
                    <a:pt x="367204" y="225223"/>
                    <a:pt x="364959" y="236447"/>
                  </a:cubicBezTo>
                  <a:close/>
                </a:path>
              </a:pathLst>
            </a:custGeom>
            <a:solidFill>
              <a:srgbClr val="CA85E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6E0754EE-8F0D-46B3-8938-FACEFC230D6B}"/>
                </a:ext>
              </a:extLst>
            </p:cNvPr>
            <p:cNvSpPr/>
            <p:nvPr/>
          </p:nvSpPr>
          <p:spPr>
            <a:xfrm>
              <a:off x="2690572" y="1683732"/>
              <a:ext cx="112238" cy="130944"/>
            </a:xfrm>
            <a:custGeom>
              <a:avLst/>
              <a:gdLst>
                <a:gd name="connsiteX0" fmla="*/ 122526 w 112237"/>
                <a:gd name="connsiteY0" fmla="*/ 7108 h 130943"/>
                <a:gd name="connsiteX1" fmla="*/ 15339 w 112237"/>
                <a:gd name="connsiteY1" fmla="*/ 145161 h 130943"/>
                <a:gd name="connsiteX2" fmla="*/ 0 w 112237"/>
                <a:gd name="connsiteY2" fmla="*/ 114669 h 130943"/>
                <a:gd name="connsiteX3" fmla="*/ 88855 w 112237"/>
                <a:gd name="connsiteY3" fmla="*/ 0 h 130943"/>
                <a:gd name="connsiteX4" fmla="*/ 122526 w 112237"/>
                <a:gd name="connsiteY4" fmla="*/ 7108 h 13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237" h="130943">
                  <a:moveTo>
                    <a:pt x="122526" y="7108"/>
                  </a:moveTo>
                  <a:cubicBezTo>
                    <a:pt x="109619" y="67717"/>
                    <a:pt x="69400" y="118224"/>
                    <a:pt x="15339" y="145161"/>
                  </a:cubicBezTo>
                  <a:lnTo>
                    <a:pt x="0" y="114669"/>
                  </a:lnTo>
                  <a:cubicBezTo>
                    <a:pt x="44895" y="92222"/>
                    <a:pt x="78192" y="50320"/>
                    <a:pt x="88855" y="0"/>
                  </a:cubicBezTo>
                  <a:lnTo>
                    <a:pt x="122526" y="7108"/>
                  </a:lnTo>
                  <a:close/>
                </a:path>
              </a:pathLst>
            </a:custGeom>
            <a:solidFill>
              <a:srgbClr val="39BBEC">
                <a:alpha val="2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5FCE03FD-863E-4389-95EC-D6BCA20FB6D7}"/>
                </a:ext>
              </a:extLst>
            </p:cNvPr>
            <p:cNvSpPr/>
            <p:nvPr/>
          </p:nvSpPr>
          <p:spPr>
            <a:xfrm>
              <a:off x="2472270" y="1447285"/>
              <a:ext cx="280594" cy="74825"/>
            </a:xfrm>
            <a:custGeom>
              <a:avLst/>
              <a:gdLst>
                <a:gd name="connsiteX0" fmla="*/ 295559 w 280594"/>
                <a:gd name="connsiteY0" fmla="*/ 69213 h 74825"/>
                <a:gd name="connsiteX1" fmla="*/ 269744 w 280594"/>
                <a:gd name="connsiteY1" fmla="*/ 91661 h 74825"/>
                <a:gd name="connsiteX2" fmla="*/ 143664 w 280594"/>
                <a:gd name="connsiteY2" fmla="*/ 34232 h 74825"/>
                <a:gd name="connsiteX3" fmla="*/ 24505 w 280594"/>
                <a:gd name="connsiteY3" fmla="*/ 84178 h 74825"/>
                <a:gd name="connsiteX4" fmla="*/ 0 w 280594"/>
                <a:gd name="connsiteY4" fmla="*/ 60234 h 74825"/>
                <a:gd name="connsiteX5" fmla="*/ 143664 w 280594"/>
                <a:gd name="connsiteY5" fmla="*/ 0 h 74825"/>
                <a:gd name="connsiteX6" fmla="*/ 295559 w 280594"/>
                <a:gd name="connsiteY6" fmla="*/ 69213 h 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0594" h="74825">
                  <a:moveTo>
                    <a:pt x="295559" y="69213"/>
                  </a:moveTo>
                  <a:lnTo>
                    <a:pt x="269744" y="91661"/>
                  </a:lnTo>
                  <a:cubicBezTo>
                    <a:pt x="239066" y="56493"/>
                    <a:pt x="193984" y="34232"/>
                    <a:pt x="143664" y="34232"/>
                  </a:cubicBezTo>
                  <a:cubicBezTo>
                    <a:pt x="97085" y="34232"/>
                    <a:pt x="54809" y="53313"/>
                    <a:pt x="24505" y="84178"/>
                  </a:cubicBezTo>
                  <a:lnTo>
                    <a:pt x="0" y="60234"/>
                  </a:lnTo>
                  <a:cubicBezTo>
                    <a:pt x="36664" y="23009"/>
                    <a:pt x="87545" y="0"/>
                    <a:pt x="143664" y="0"/>
                  </a:cubicBezTo>
                  <a:cubicBezTo>
                    <a:pt x="204272" y="0"/>
                    <a:pt x="258520" y="26750"/>
                    <a:pt x="295559" y="69213"/>
                  </a:cubicBezTo>
                  <a:close/>
                </a:path>
              </a:pathLst>
            </a:custGeom>
            <a:solidFill>
              <a:srgbClr val="452C4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D3602BA3-870E-4D6E-851B-62E6E2058015}"/>
                </a:ext>
              </a:extLst>
            </p:cNvPr>
            <p:cNvSpPr/>
            <p:nvPr/>
          </p:nvSpPr>
          <p:spPr>
            <a:xfrm>
              <a:off x="203200" y="4958077"/>
              <a:ext cx="374125" cy="374125"/>
            </a:xfrm>
            <a:custGeom>
              <a:avLst/>
              <a:gdLst>
                <a:gd name="connsiteX0" fmla="*/ 318755 w 374125"/>
                <a:gd name="connsiteY0" fmla="*/ 111115 h 374125"/>
                <a:gd name="connsiteX1" fmla="*/ 349433 w 374125"/>
                <a:gd name="connsiteY1" fmla="*/ 88294 h 374125"/>
                <a:gd name="connsiteX2" fmla="*/ 290882 w 374125"/>
                <a:gd name="connsiteY2" fmla="*/ 29743 h 374125"/>
                <a:gd name="connsiteX3" fmla="*/ 268061 w 374125"/>
                <a:gd name="connsiteY3" fmla="*/ 60421 h 374125"/>
                <a:gd name="connsiteX4" fmla="*/ 225411 w 374125"/>
                <a:gd name="connsiteY4" fmla="*/ 42650 h 374125"/>
                <a:gd name="connsiteX5" fmla="*/ 231022 w 374125"/>
                <a:gd name="connsiteY5" fmla="*/ 4677 h 374125"/>
                <a:gd name="connsiteX6" fmla="*/ 189682 w 374125"/>
                <a:gd name="connsiteY6" fmla="*/ 0 h 374125"/>
                <a:gd name="connsiteX7" fmla="*/ 148341 w 374125"/>
                <a:gd name="connsiteY7" fmla="*/ 4677 h 374125"/>
                <a:gd name="connsiteX8" fmla="*/ 153953 w 374125"/>
                <a:gd name="connsiteY8" fmla="*/ 42650 h 374125"/>
                <a:gd name="connsiteX9" fmla="*/ 111302 w 374125"/>
                <a:gd name="connsiteY9" fmla="*/ 60421 h 374125"/>
                <a:gd name="connsiteX10" fmla="*/ 88481 w 374125"/>
                <a:gd name="connsiteY10" fmla="*/ 29743 h 374125"/>
                <a:gd name="connsiteX11" fmla="*/ 29930 w 374125"/>
                <a:gd name="connsiteY11" fmla="*/ 88294 h 374125"/>
                <a:gd name="connsiteX12" fmla="*/ 60608 w 374125"/>
                <a:gd name="connsiteY12" fmla="*/ 111115 h 374125"/>
                <a:gd name="connsiteX13" fmla="*/ 42837 w 374125"/>
                <a:gd name="connsiteY13" fmla="*/ 153766 h 374125"/>
                <a:gd name="connsiteX14" fmla="*/ 4864 w 374125"/>
                <a:gd name="connsiteY14" fmla="*/ 148154 h 374125"/>
                <a:gd name="connsiteX15" fmla="*/ 0 w 374125"/>
                <a:gd name="connsiteY15" fmla="*/ 189682 h 374125"/>
                <a:gd name="connsiteX16" fmla="*/ 4677 w 374125"/>
                <a:gd name="connsiteY16" fmla="*/ 231022 h 374125"/>
                <a:gd name="connsiteX17" fmla="*/ 42650 w 374125"/>
                <a:gd name="connsiteY17" fmla="*/ 225410 h 374125"/>
                <a:gd name="connsiteX18" fmla="*/ 60421 w 374125"/>
                <a:gd name="connsiteY18" fmla="*/ 268061 h 374125"/>
                <a:gd name="connsiteX19" fmla="*/ 29743 w 374125"/>
                <a:gd name="connsiteY19" fmla="*/ 290882 h 374125"/>
                <a:gd name="connsiteX20" fmla="*/ 88294 w 374125"/>
                <a:gd name="connsiteY20" fmla="*/ 349433 h 374125"/>
                <a:gd name="connsiteX21" fmla="*/ 111115 w 374125"/>
                <a:gd name="connsiteY21" fmla="*/ 318755 h 374125"/>
                <a:gd name="connsiteX22" fmla="*/ 153766 w 374125"/>
                <a:gd name="connsiteY22" fmla="*/ 336526 h 374125"/>
                <a:gd name="connsiteX23" fmla="*/ 148154 w 374125"/>
                <a:gd name="connsiteY23" fmla="*/ 374499 h 374125"/>
                <a:gd name="connsiteX24" fmla="*/ 189495 w 374125"/>
                <a:gd name="connsiteY24" fmla="*/ 379176 h 374125"/>
                <a:gd name="connsiteX25" fmla="*/ 230835 w 374125"/>
                <a:gd name="connsiteY25" fmla="*/ 374499 h 374125"/>
                <a:gd name="connsiteX26" fmla="*/ 225223 w 374125"/>
                <a:gd name="connsiteY26" fmla="*/ 336526 h 374125"/>
                <a:gd name="connsiteX27" fmla="*/ 267874 w 374125"/>
                <a:gd name="connsiteY27" fmla="*/ 318755 h 374125"/>
                <a:gd name="connsiteX28" fmla="*/ 290695 w 374125"/>
                <a:gd name="connsiteY28" fmla="*/ 349433 h 374125"/>
                <a:gd name="connsiteX29" fmla="*/ 349246 w 374125"/>
                <a:gd name="connsiteY29" fmla="*/ 290882 h 374125"/>
                <a:gd name="connsiteX30" fmla="*/ 318568 w 374125"/>
                <a:gd name="connsiteY30" fmla="*/ 268061 h 374125"/>
                <a:gd name="connsiteX31" fmla="*/ 336339 w 374125"/>
                <a:gd name="connsiteY31" fmla="*/ 225410 h 374125"/>
                <a:gd name="connsiteX32" fmla="*/ 374312 w 374125"/>
                <a:gd name="connsiteY32" fmla="*/ 231022 h 374125"/>
                <a:gd name="connsiteX33" fmla="*/ 378989 w 374125"/>
                <a:gd name="connsiteY33" fmla="*/ 189682 h 374125"/>
                <a:gd name="connsiteX34" fmla="*/ 374312 w 374125"/>
                <a:gd name="connsiteY34" fmla="*/ 148341 h 374125"/>
                <a:gd name="connsiteX35" fmla="*/ 336339 w 374125"/>
                <a:gd name="connsiteY35" fmla="*/ 153953 h 374125"/>
                <a:gd name="connsiteX36" fmla="*/ 318755 w 374125"/>
                <a:gd name="connsiteY36" fmla="*/ 111115 h 374125"/>
                <a:gd name="connsiteX37" fmla="*/ 189495 w 374125"/>
                <a:gd name="connsiteY37" fmla="*/ 290321 h 374125"/>
                <a:gd name="connsiteX38" fmla="*/ 88855 w 374125"/>
                <a:gd name="connsiteY38" fmla="*/ 189682 h 374125"/>
                <a:gd name="connsiteX39" fmla="*/ 189495 w 374125"/>
                <a:gd name="connsiteY39" fmla="*/ 89042 h 374125"/>
                <a:gd name="connsiteX40" fmla="*/ 290134 w 374125"/>
                <a:gd name="connsiteY40" fmla="*/ 189682 h 374125"/>
                <a:gd name="connsiteX41" fmla="*/ 189495 w 374125"/>
                <a:gd name="connsiteY41" fmla="*/ 290321 h 37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74125" h="374125">
                  <a:moveTo>
                    <a:pt x="318755" y="111115"/>
                  </a:moveTo>
                  <a:lnTo>
                    <a:pt x="349433" y="88294"/>
                  </a:lnTo>
                  <a:cubicBezTo>
                    <a:pt x="334468" y="64724"/>
                    <a:pt x="314452" y="44708"/>
                    <a:pt x="290882" y="29743"/>
                  </a:cubicBezTo>
                  <a:lnTo>
                    <a:pt x="268061" y="60421"/>
                  </a:lnTo>
                  <a:cubicBezTo>
                    <a:pt x="254966" y="52377"/>
                    <a:pt x="240563" y="46391"/>
                    <a:pt x="225411" y="42650"/>
                  </a:cubicBezTo>
                  <a:lnTo>
                    <a:pt x="231022" y="4677"/>
                  </a:lnTo>
                  <a:cubicBezTo>
                    <a:pt x="217741" y="1683"/>
                    <a:pt x="203898" y="0"/>
                    <a:pt x="189682" y="0"/>
                  </a:cubicBezTo>
                  <a:cubicBezTo>
                    <a:pt x="175465" y="0"/>
                    <a:pt x="161622" y="1683"/>
                    <a:pt x="148341" y="4677"/>
                  </a:cubicBezTo>
                  <a:lnTo>
                    <a:pt x="153953" y="42650"/>
                  </a:lnTo>
                  <a:cubicBezTo>
                    <a:pt x="138613" y="46391"/>
                    <a:pt x="124397" y="52377"/>
                    <a:pt x="111302" y="60421"/>
                  </a:cubicBezTo>
                  <a:lnTo>
                    <a:pt x="88481" y="29743"/>
                  </a:lnTo>
                  <a:cubicBezTo>
                    <a:pt x="64911" y="44708"/>
                    <a:pt x="44895" y="64724"/>
                    <a:pt x="29930" y="88294"/>
                  </a:cubicBezTo>
                  <a:lnTo>
                    <a:pt x="60608" y="111115"/>
                  </a:lnTo>
                  <a:cubicBezTo>
                    <a:pt x="52565" y="124210"/>
                    <a:pt x="46579" y="138613"/>
                    <a:pt x="42837" y="153766"/>
                  </a:cubicBezTo>
                  <a:lnTo>
                    <a:pt x="4864" y="148154"/>
                  </a:lnTo>
                  <a:cubicBezTo>
                    <a:pt x="1684" y="161622"/>
                    <a:pt x="0" y="175465"/>
                    <a:pt x="0" y="189682"/>
                  </a:cubicBezTo>
                  <a:cubicBezTo>
                    <a:pt x="0" y="203898"/>
                    <a:pt x="1684" y="217741"/>
                    <a:pt x="4677" y="231022"/>
                  </a:cubicBezTo>
                  <a:lnTo>
                    <a:pt x="42650" y="225410"/>
                  </a:lnTo>
                  <a:cubicBezTo>
                    <a:pt x="46392" y="240750"/>
                    <a:pt x="52378" y="254966"/>
                    <a:pt x="60421" y="268061"/>
                  </a:cubicBezTo>
                  <a:lnTo>
                    <a:pt x="29743" y="290882"/>
                  </a:lnTo>
                  <a:cubicBezTo>
                    <a:pt x="44708" y="314452"/>
                    <a:pt x="64724" y="334468"/>
                    <a:pt x="88294" y="349433"/>
                  </a:cubicBezTo>
                  <a:lnTo>
                    <a:pt x="111115" y="318755"/>
                  </a:lnTo>
                  <a:cubicBezTo>
                    <a:pt x="124210" y="326799"/>
                    <a:pt x="138613" y="332784"/>
                    <a:pt x="153766" y="336526"/>
                  </a:cubicBezTo>
                  <a:lnTo>
                    <a:pt x="148154" y="374499"/>
                  </a:lnTo>
                  <a:cubicBezTo>
                    <a:pt x="161435" y="377492"/>
                    <a:pt x="175278" y="379176"/>
                    <a:pt x="189495" y="379176"/>
                  </a:cubicBezTo>
                  <a:cubicBezTo>
                    <a:pt x="203711" y="379176"/>
                    <a:pt x="217554" y="377492"/>
                    <a:pt x="230835" y="374499"/>
                  </a:cubicBezTo>
                  <a:lnTo>
                    <a:pt x="225223" y="336526"/>
                  </a:lnTo>
                  <a:cubicBezTo>
                    <a:pt x="240563" y="332784"/>
                    <a:pt x="254779" y="326799"/>
                    <a:pt x="267874" y="318755"/>
                  </a:cubicBezTo>
                  <a:lnTo>
                    <a:pt x="290695" y="349433"/>
                  </a:lnTo>
                  <a:cubicBezTo>
                    <a:pt x="314265" y="334468"/>
                    <a:pt x="334281" y="314452"/>
                    <a:pt x="349246" y="290882"/>
                  </a:cubicBezTo>
                  <a:lnTo>
                    <a:pt x="318568" y="268061"/>
                  </a:lnTo>
                  <a:cubicBezTo>
                    <a:pt x="326611" y="254966"/>
                    <a:pt x="332597" y="240563"/>
                    <a:pt x="336339" y="225410"/>
                  </a:cubicBezTo>
                  <a:lnTo>
                    <a:pt x="374312" y="231022"/>
                  </a:lnTo>
                  <a:cubicBezTo>
                    <a:pt x="377305" y="217741"/>
                    <a:pt x="378989" y="203898"/>
                    <a:pt x="378989" y="189682"/>
                  </a:cubicBezTo>
                  <a:cubicBezTo>
                    <a:pt x="378989" y="175465"/>
                    <a:pt x="377305" y="161622"/>
                    <a:pt x="374312" y="148341"/>
                  </a:cubicBezTo>
                  <a:lnTo>
                    <a:pt x="336339" y="153953"/>
                  </a:lnTo>
                  <a:cubicBezTo>
                    <a:pt x="332785" y="138613"/>
                    <a:pt x="326799" y="124210"/>
                    <a:pt x="318755" y="111115"/>
                  </a:cubicBezTo>
                  <a:close/>
                  <a:moveTo>
                    <a:pt x="189495" y="290321"/>
                  </a:moveTo>
                  <a:cubicBezTo>
                    <a:pt x="133937" y="290321"/>
                    <a:pt x="88855" y="245239"/>
                    <a:pt x="88855" y="189682"/>
                  </a:cubicBezTo>
                  <a:cubicBezTo>
                    <a:pt x="88855" y="134124"/>
                    <a:pt x="133937" y="89042"/>
                    <a:pt x="189495" y="89042"/>
                  </a:cubicBezTo>
                  <a:cubicBezTo>
                    <a:pt x="245052" y="89042"/>
                    <a:pt x="290134" y="134124"/>
                    <a:pt x="290134" y="189682"/>
                  </a:cubicBezTo>
                  <a:cubicBezTo>
                    <a:pt x="290134" y="245239"/>
                    <a:pt x="245052" y="290321"/>
                    <a:pt x="189495" y="290321"/>
                  </a:cubicBezTo>
                  <a:close/>
                </a:path>
              </a:pathLst>
            </a:custGeom>
            <a:solidFill>
              <a:srgbClr val="61E5CB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A253D3CD-2C65-4070-95CF-9F232A65B231}"/>
                </a:ext>
              </a:extLst>
            </p:cNvPr>
            <p:cNvSpPr/>
            <p:nvPr/>
          </p:nvSpPr>
          <p:spPr>
            <a:xfrm>
              <a:off x="5921332" y="2024186"/>
              <a:ext cx="561188" cy="561188"/>
            </a:xfrm>
            <a:custGeom>
              <a:avLst/>
              <a:gdLst>
                <a:gd name="connsiteX0" fmla="*/ 477946 w 561188"/>
                <a:gd name="connsiteY0" fmla="*/ 166299 h 561188"/>
                <a:gd name="connsiteX1" fmla="*/ 523963 w 561188"/>
                <a:gd name="connsiteY1" fmla="*/ 132066 h 561188"/>
                <a:gd name="connsiteX2" fmla="*/ 436230 w 561188"/>
                <a:gd name="connsiteY2" fmla="*/ 44334 h 561188"/>
                <a:gd name="connsiteX3" fmla="*/ 401998 w 561188"/>
                <a:gd name="connsiteY3" fmla="*/ 90351 h 561188"/>
                <a:gd name="connsiteX4" fmla="*/ 338022 w 561188"/>
                <a:gd name="connsiteY4" fmla="*/ 63788 h 561188"/>
                <a:gd name="connsiteX5" fmla="*/ 346253 w 561188"/>
                <a:gd name="connsiteY5" fmla="*/ 6921 h 561188"/>
                <a:gd name="connsiteX6" fmla="*/ 284148 w 561188"/>
                <a:gd name="connsiteY6" fmla="*/ 0 h 561188"/>
                <a:gd name="connsiteX7" fmla="*/ 222043 w 561188"/>
                <a:gd name="connsiteY7" fmla="*/ 6921 h 561188"/>
                <a:gd name="connsiteX8" fmla="*/ 230274 w 561188"/>
                <a:gd name="connsiteY8" fmla="*/ 63788 h 561188"/>
                <a:gd name="connsiteX9" fmla="*/ 166299 w 561188"/>
                <a:gd name="connsiteY9" fmla="*/ 90351 h 561188"/>
                <a:gd name="connsiteX10" fmla="*/ 132066 w 561188"/>
                <a:gd name="connsiteY10" fmla="*/ 44334 h 561188"/>
                <a:gd name="connsiteX11" fmla="*/ 44334 w 561188"/>
                <a:gd name="connsiteY11" fmla="*/ 132066 h 561188"/>
                <a:gd name="connsiteX12" fmla="*/ 90352 w 561188"/>
                <a:gd name="connsiteY12" fmla="*/ 166299 h 561188"/>
                <a:gd name="connsiteX13" fmla="*/ 63788 w 561188"/>
                <a:gd name="connsiteY13" fmla="*/ 230274 h 561188"/>
                <a:gd name="connsiteX14" fmla="*/ 6921 w 561188"/>
                <a:gd name="connsiteY14" fmla="*/ 222043 h 561188"/>
                <a:gd name="connsiteX15" fmla="*/ 0 w 561188"/>
                <a:gd name="connsiteY15" fmla="*/ 284148 h 561188"/>
                <a:gd name="connsiteX16" fmla="*/ 6921 w 561188"/>
                <a:gd name="connsiteY16" fmla="*/ 346253 h 561188"/>
                <a:gd name="connsiteX17" fmla="*/ 63788 w 561188"/>
                <a:gd name="connsiteY17" fmla="*/ 338022 h 561188"/>
                <a:gd name="connsiteX18" fmla="*/ 90352 w 561188"/>
                <a:gd name="connsiteY18" fmla="*/ 401998 h 561188"/>
                <a:gd name="connsiteX19" fmla="*/ 44334 w 561188"/>
                <a:gd name="connsiteY19" fmla="*/ 436230 h 561188"/>
                <a:gd name="connsiteX20" fmla="*/ 132066 w 561188"/>
                <a:gd name="connsiteY20" fmla="*/ 523963 h 561188"/>
                <a:gd name="connsiteX21" fmla="*/ 166299 w 561188"/>
                <a:gd name="connsiteY21" fmla="*/ 477945 h 561188"/>
                <a:gd name="connsiteX22" fmla="*/ 230274 w 561188"/>
                <a:gd name="connsiteY22" fmla="*/ 504508 h 561188"/>
                <a:gd name="connsiteX23" fmla="*/ 222043 w 561188"/>
                <a:gd name="connsiteY23" fmla="*/ 561375 h 561188"/>
                <a:gd name="connsiteX24" fmla="*/ 284148 w 561188"/>
                <a:gd name="connsiteY24" fmla="*/ 568296 h 561188"/>
                <a:gd name="connsiteX25" fmla="*/ 346253 w 561188"/>
                <a:gd name="connsiteY25" fmla="*/ 561375 h 561188"/>
                <a:gd name="connsiteX26" fmla="*/ 338022 w 561188"/>
                <a:gd name="connsiteY26" fmla="*/ 504508 h 561188"/>
                <a:gd name="connsiteX27" fmla="*/ 401998 w 561188"/>
                <a:gd name="connsiteY27" fmla="*/ 477945 h 561188"/>
                <a:gd name="connsiteX28" fmla="*/ 436230 w 561188"/>
                <a:gd name="connsiteY28" fmla="*/ 523963 h 561188"/>
                <a:gd name="connsiteX29" fmla="*/ 523963 w 561188"/>
                <a:gd name="connsiteY29" fmla="*/ 436230 h 561188"/>
                <a:gd name="connsiteX30" fmla="*/ 477946 w 561188"/>
                <a:gd name="connsiteY30" fmla="*/ 401998 h 561188"/>
                <a:gd name="connsiteX31" fmla="*/ 504508 w 561188"/>
                <a:gd name="connsiteY31" fmla="*/ 338022 h 561188"/>
                <a:gd name="connsiteX32" fmla="*/ 561375 w 561188"/>
                <a:gd name="connsiteY32" fmla="*/ 346253 h 561188"/>
                <a:gd name="connsiteX33" fmla="*/ 568297 w 561188"/>
                <a:gd name="connsiteY33" fmla="*/ 284148 h 561188"/>
                <a:gd name="connsiteX34" fmla="*/ 561375 w 561188"/>
                <a:gd name="connsiteY34" fmla="*/ 222043 h 561188"/>
                <a:gd name="connsiteX35" fmla="*/ 504508 w 561188"/>
                <a:gd name="connsiteY35" fmla="*/ 230274 h 561188"/>
                <a:gd name="connsiteX36" fmla="*/ 477946 w 561188"/>
                <a:gd name="connsiteY36" fmla="*/ 166299 h 561188"/>
                <a:gd name="connsiteX37" fmla="*/ 284148 w 561188"/>
                <a:gd name="connsiteY37" fmla="*/ 434921 h 561188"/>
                <a:gd name="connsiteX38" fmla="*/ 133376 w 561188"/>
                <a:gd name="connsiteY38" fmla="*/ 284148 h 561188"/>
                <a:gd name="connsiteX39" fmla="*/ 284148 w 561188"/>
                <a:gd name="connsiteY39" fmla="*/ 133376 h 561188"/>
                <a:gd name="connsiteX40" fmla="*/ 434921 w 561188"/>
                <a:gd name="connsiteY40" fmla="*/ 284148 h 561188"/>
                <a:gd name="connsiteX41" fmla="*/ 284148 w 561188"/>
                <a:gd name="connsiteY41" fmla="*/ 434921 h 561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61188" h="561188">
                  <a:moveTo>
                    <a:pt x="477946" y="166299"/>
                  </a:moveTo>
                  <a:lnTo>
                    <a:pt x="523963" y="132066"/>
                  </a:lnTo>
                  <a:cubicBezTo>
                    <a:pt x="501515" y="96711"/>
                    <a:pt x="471585" y="66781"/>
                    <a:pt x="436230" y="44334"/>
                  </a:cubicBezTo>
                  <a:lnTo>
                    <a:pt x="401998" y="90351"/>
                  </a:lnTo>
                  <a:cubicBezTo>
                    <a:pt x="382356" y="78379"/>
                    <a:pt x="360844" y="69400"/>
                    <a:pt x="338022" y="63788"/>
                  </a:cubicBezTo>
                  <a:lnTo>
                    <a:pt x="346253" y="6921"/>
                  </a:lnTo>
                  <a:cubicBezTo>
                    <a:pt x="326237" y="2432"/>
                    <a:pt x="305474" y="0"/>
                    <a:pt x="284148" y="0"/>
                  </a:cubicBezTo>
                  <a:cubicBezTo>
                    <a:pt x="262823" y="0"/>
                    <a:pt x="242059" y="2619"/>
                    <a:pt x="222043" y="6921"/>
                  </a:cubicBezTo>
                  <a:lnTo>
                    <a:pt x="230274" y="63788"/>
                  </a:lnTo>
                  <a:cubicBezTo>
                    <a:pt x="207452" y="69400"/>
                    <a:pt x="185940" y="78379"/>
                    <a:pt x="166299" y="90351"/>
                  </a:cubicBezTo>
                  <a:lnTo>
                    <a:pt x="132066" y="44334"/>
                  </a:lnTo>
                  <a:cubicBezTo>
                    <a:pt x="96712" y="66781"/>
                    <a:pt x="66782" y="96711"/>
                    <a:pt x="44334" y="132066"/>
                  </a:cubicBezTo>
                  <a:lnTo>
                    <a:pt x="90352" y="166299"/>
                  </a:lnTo>
                  <a:cubicBezTo>
                    <a:pt x="78379" y="185940"/>
                    <a:pt x="69401" y="207453"/>
                    <a:pt x="63788" y="230274"/>
                  </a:cubicBezTo>
                  <a:lnTo>
                    <a:pt x="6921" y="222043"/>
                  </a:lnTo>
                  <a:cubicBezTo>
                    <a:pt x="2432" y="242059"/>
                    <a:pt x="0" y="262823"/>
                    <a:pt x="0" y="284148"/>
                  </a:cubicBezTo>
                  <a:cubicBezTo>
                    <a:pt x="0" y="305473"/>
                    <a:pt x="2619" y="326237"/>
                    <a:pt x="6921" y="346253"/>
                  </a:cubicBezTo>
                  <a:lnTo>
                    <a:pt x="63788" y="338022"/>
                  </a:lnTo>
                  <a:cubicBezTo>
                    <a:pt x="69401" y="360844"/>
                    <a:pt x="78379" y="382356"/>
                    <a:pt x="90352" y="401998"/>
                  </a:cubicBezTo>
                  <a:lnTo>
                    <a:pt x="44334" y="436230"/>
                  </a:lnTo>
                  <a:cubicBezTo>
                    <a:pt x="66782" y="471585"/>
                    <a:pt x="96712" y="501515"/>
                    <a:pt x="132066" y="523963"/>
                  </a:cubicBezTo>
                  <a:lnTo>
                    <a:pt x="166299" y="477945"/>
                  </a:lnTo>
                  <a:cubicBezTo>
                    <a:pt x="185940" y="489917"/>
                    <a:pt x="207452" y="498896"/>
                    <a:pt x="230274" y="504508"/>
                  </a:cubicBezTo>
                  <a:lnTo>
                    <a:pt x="222043" y="561375"/>
                  </a:lnTo>
                  <a:cubicBezTo>
                    <a:pt x="242059" y="565865"/>
                    <a:pt x="262823" y="568296"/>
                    <a:pt x="284148" y="568296"/>
                  </a:cubicBezTo>
                  <a:cubicBezTo>
                    <a:pt x="305474" y="568296"/>
                    <a:pt x="326237" y="565678"/>
                    <a:pt x="346253" y="561375"/>
                  </a:cubicBezTo>
                  <a:lnTo>
                    <a:pt x="338022" y="504508"/>
                  </a:lnTo>
                  <a:cubicBezTo>
                    <a:pt x="360844" y="498896"/>
                    <a:pt x="382356" y="489917"/>
                    <a:pt x="401998" y="477945"/>
                  </a:cubicBezTo>
                  <a:lnTo>
                    <a:pt x="436230" y="523963"/>
                  </a:lnTo>
                  <a:cubicBezTo>
                    <a:pt x="471585" y="501515"/>
                    <a:pt x="501515" y="471585"/>
                    <a:pt x="523963" y="436230"/>
                  </a:cubicBezTo>
                  <a:lnTo>
                    <a:pt x="477946" y="401998"/>
                  </a:lnTo>
                  <a:cubicBezTo>
                    <a:pt x="489917" y="382356"/>
                    <a:pt x="498896" y="360844"/>
                    <a:pt x="504508" y="338022"/>
                  </a:cubicBezTo>
                  <a:lnTo>
                    <a:pt x="561375" y="346253"/>
                  </a:lnTo>
                  <a:cubicBezTo>
                    <a:pt x="565865" y="326237"/>
                    <a:pt x="568297" y="305473"/>
                    <a:pt x="568297" y="284148"/>
                  </a:cubicBezTo>
                  <a:cubicBezTo>
                    <a:pt x="568297" y="262823"/>
                    <a:pt x="565678" y="242059"/>
                    <a:pt x="561375" y="222043"/>
                  </a:cubicBezTo>
                  <a:lnTo>
                    <a:pt x="504508" y="230274"/>
                  </a:lnTo>
                  <a:cubicBezTo>
                    <a:pt x="498896" y="207453"/>
                    <a:pt x="489917" y="185940"/>
                    <a:pt x="477946" y="166299"/>
                  </a:cubicBezTo>
                  <a:close/>
                  <a:moveTo>
                    <a:pt x="284148" y="434921"/>
                  </a:moveTo>
                  <a:cubicBezTo>
                    <a:pt x="200906" y="434921"/>
                    <a:pt x="133376" y="367391"/>
                    <a:pt x="133376" y="284148"/>
                  </a:cubicBezTo>
                  <a:cubicBezTo>
                    <a:pt x="133376" y="200905"/>
                    <a:pt x="200906" y="133376"/>
                    <a:pt x="284148" y="133376"/>
                  </a:cubicBezTo>
                  <a:cubicBezTo>
                    <a:pt x="367391" y="133376"/>
                    <a:pt x="434921" y="200905"/>
                    <a:pt x="434921" y="284148"/>
                  </a:cubicBezTo>
                  <a:cubicBezTo>
                    <a:pt x="434921" y="367391"/>
                    <a:pt x="367391" y="434921"/>
                    <a:pt x="284148" y="434921"/>
                  </a:cubicBezTo>
                  <a:close/>
                </a:path>
              </a:pathLst>
            </a:custGeom>
            <a:solidFill>
              <a:srgbClr val="61E5CB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CCE7041A-FC42-40B8-9049-862B684A1B97}"/>
                </a:ext>
              </a:extLst>
            </p:cNvPr>
            <p:cNvSpPr/>
            <p:nvPr/>
          </p:nvSpPr>
          <p:spPr>
            <a:xfrm>
              <a:off x="1908838" y="1210276"/>
              <a:ext cx="149650" cy="149650"/>
            </a:xfrm>
            <a:custGeom>
              <a:avLst/>
              <a:gdLst>
                <a:gd name="connsiteX0" fmla="*/ 156010 w 149650"/>
                <a:gd name="connsiteY0" fmla="*/ 78005 h 149650"/>
                <a:gd name="connsiteX1" fmla="*/ 78005 w 149650"/>
                <a:gd name="connsiteY1" fmla="*/ 156010 h 149650"/>
                <a:gd name="connsiteX2" fmla="*/ 0 w 149650"/>
                <a:gd name="connsiteY2" fmla="*/ 78005 h 149650"/>
                <a:gd name="connsiteX3" fmla="*/ 78192 w 149650"/>
                <a:gd name="connsiteY3" fmla="*/ 0 h 149650"/>
                <a:gd name="connsiteX4" fmla="*/ 156010 w 149650"/>
                <a:gd name="connsiteY4" fmla="*/ 78005 h 14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650" h="149650">
                  <a:moveTo>
                    <a:pt x="156010" y="78005"/>
                  </a:moveTo>
                  <a:cubicBezTo>
                    <a:pt x="156010" y="121030"/>
                    <a:pt x="121030" y="156010"/>
                    <a:pt x="78005" y="156010"/>
                  </a:cubicBezTo>
                  <a:cubicBezTo>
                    <a:pt x="34981" y="156010"/>
                    <a:pt x="0" y="121030"/>
                    <a:pt x="0" y="78005"/>
                  </a:cubicBezTo>
                  <a:cubicBezTo>
                    <a:pt x="0" y="34981"/>
                    <a:pt x="35168" y="0"/>
                    <a:pt x="78192" y="0"/>
                  </a:cubicBezTo>
                  <a:cubicBezTo>
                    <a:pt x="121217" y="0"/>
                    <a:pt x="156010" y="34981"/>
                    <a:pt x="156010" y="78005"/>
                  </a:cubicBezTo>
                  <a:close/>
                </a:path>
              </a:pathLst>
            </a:custGeom>
            <a:noFill/>
            <a:ln w="37394" cap="flat">
              <a:solidFill>
                <a:srgbClr val="61E5CB">
                  <a:alpha val="88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="" xmlns:a16="http://schemas.microsoft.com/office/drawing/2014/main" id="{75F4F85A-E480-44CE-8203-26C7A1175E72}"/>
                </a:ext>
              </a:extLst>
            </p:cNvPr>
            <p:cNvSpPr/>
            <p:nvPr/>
          </p:nvSpPr>
          <p:spPr>
            <a:xfrm>
              <a:off x="4926907" y="1493115"/>
              <a:ext cx="149650" cy="149650"/>
            </a:xfrm>
            <a:custGeom>
              <a:avLst/>
              <a:gdLst>
                <a:gd name="connsiteX0" fmla="*/ 156010 w 149650"/>
                <a:gd name="connsiteY0" fmla="*/ 78005 h 149650"/>
                <a:gd name="connsiteX1" fmla="*/ 78005 w 149650"/>
                <a:gd name="connsiteY1" fmla="*/ 156010 h 149650"/>
                <a:gd name="connsiteX2" fmla="*/ 0 w 149650"/>
                <a:gd name="connsiteY2" fmla="*/ 78005 h 149650"/>
                <a:gd name="connsiteX3" fmla="*/ 78005 w 149650"/>
                <a:gd name="connsiteY3" fmla="*/ 0 h 149650"/>
                <a:gd name="connsiteX4" fmla="*/ 156010 w 149650"/>
                <a:gd name="connsiteY4" fmla="*/ 78005 h 14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650" h="149650">
                  <a:moveTo>
                    <a:pt x="156010" y="78005"/>
                  </a:moveTo>
                  <a:cubicBezTo>
                    <a:pt x="156010" y="121030"/>
                    <a:pt x="121029" y="156010"/>
                    <a:pt x="78005" y="156010"/>
                  </a:cubicBezTo>
                  <a:cubicBezTo>
                    <a:pt x="34981" y="156010"/>
                    <a:pt x="0" y="121030"/>
                    <a:pt x="0" y="78005"/>
                  </a:cubicBezTo>
                  <a:cubicBezTo>
                    <a:pt x="0" y="34981"/>
                    <a:pt x="34981" y="0"/>
                    <a:pt x="78005" y="0"/>
                  </a:cubicBezTo>
                  <a:cubicBezTo>
                    <a:pt x="121029" y="0"/>
                    <a:pt x="156010" y="34981"/>
                    <a:pt x="156010" y="78005"/>
                  </a:cubicBezTo>
                  <a:close/>
                </a:path>
              </a:pathLst>
            </a:custGeom>
            <a:noFill/>
            <a:ln w="9349" cap="flat">
              <a:solidFill>
                <a:srgbClr val="04A4D6">
                  <a:alpha val="5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="" xmlns:a16="http://schemas.microsoft.com/office/drawing/2014/main" id="{BACE9834-C4F6-4858-B31A-A07C47C1BE1D}"/>
                </a:ext>
              </a:extLst>
            </p:cNvPr>
            <p:cNvSpPr/>
            <p:nvPr/>
          </p:nvSpPr>
          <p:spPr>
            <a:xfrm>
              <a:off x="2892787" y="2023999"/>
              <a:ext cx="243181" cy="243181"/>
            </a:xfrm>
            <a:custGeom>
              <a:avLst/>
              <a:gdLst>
                <a:gd name="connsiteX0" fmla="*/ 243930 w 243181"/>
                <a:gd name="connsiteY0" fmla="*/ 121965 h 243181"/>
                <a:gd name="connsiteX1" fmla="*/ 121965 w 243181"/>
                <a:gd name="connsiteY1" fmla="*/ 243930 h 243181"/>
                <a:gd name="connsiteX2" fmla="*/ 0 w 243181"/>
                <a:gd name="connsiteY2" fmla="*/ 121965 h 243181"/>
                <a:gd name="connsiteX3" fmla="*/ 121965 w 243181"/>
                <a:gd name="connsiteY3" fmla="*/ 0 h 243181"/>
                <a:gd name="connsiteX4" fmla="*/ 243930 w 243181"/>
                <a:gd name="connsiteY4" fmla="*/ 121965 h 243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181" h="243181">
                  <a:moveTo>
                    <a:pt x="243930" y="121965"/>
                  </a:moveTo>
                  <a:cubicBezTo>
                    <a:pt x="243930" y="189324"/>
                    <a:pt x="189324" y="243930"/>
                    <a:pt x="121965" y="243930"/>
                  </a:cubicBezTo>
                  <a:cubicBezTo>
                    <a:pt x="54606" y="243930"/>
                    <a:pt x="0" y="189324"/>
                    <a:pt x="0" y="121965"/>
                  </a:cubicBezTo>
                  <a:cubicBezTo>
                    <a:pt x="0" y="54606"/>
                    <a:pt x="54605" y="0"/>
                    <a:pt x="121965" y="0"/>
                  </a:cubicBezTo>
                  <a:cubicBezTo>
                    <a:pt x="189324" y="0"/>
                    <a:pt x="243930" y="54605"/>
                    <a:pt x="243930" y="121965"/>
                  </a:cubicBezTo>
                  <a:close/>
                </a:path>
              </a:pathLst>
            </a:custGeom>
            <a:noFill/>
            <a:ln w="58474" cap="flat">
              <a:solidFill>
                <a:srgbClr val="04A4D6">
                  <a:alpha val="1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2F327504-CD33-43B5-82B9-8A5CA39D50F9}"/>
                </a:ext>
              </a:extLst>
            </p:cNvPr>
            <p:cNvSpPr/>
            <p:nvPr/>
          </p:nvSpPr>
          <p:spPr>
            <a:xfrm>
              <a:off x="6367664" y="3842996"/>
              <a:ext cx="243181" cy="243181"/>
            </a:xfrm>
            <a:custGeom>
              <a:avLst/>
              <a:gdLst>
                <a:gd name="connsiteX0" fmla="*/ 243929 w 243181"/>
                <a:gd name="connsiteY0" fmla="*/ 121965 h 243181"/>
                <a:gd name="connsiteX1" fmla="*/ 121965 w 243181"/>
                <a:gd name="connsiteY1" fmla="*/ 243930 h 243181"/>
                <a:gd name="connsiteX2" fmla="*/ 0 w 243181"/>
                <a:gd name="connsiteY2" fmla="*/ 121965 h 243181"/>
                <a:gd name="connsiteX3" fmla="*/ 121965 w 243181"/>
                <a:gd name="connsiteY3" fmla="*/ 0 h 243181"/>
                <a:gd name="connsiteX4" fmla="*/ 243929 w 243181"/>
                <a:gd name="connsiteY4" fmla="*/ 121965 h 243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181" h="243181">
                  <a:moveTo>
                    <a:pt x="243929" y="121965"/>
                  </a:moveTo>
                  <a:cubicBezTo>
                    <a:pt x="243929" y="189307"/>
                    <a:pt x="189307" y="243930"/>
                    <a:pt x="121965" y="243930"/>
                  </a:cubicBezTo>
                  <a:cubicBezTo>
                    <a:pt x="54622" y="243930"/>
                    <a:pt x="0" y="189307"/>
                    <a:pt x="0" y="121965"/>
                  </a:cubicBezTo>
                  <a:cubicBezTo>
                    <a:pt x="0" y="54622"/>
                    <a:pt x="54622" y="0"/>
                    <a:pt x="121965" y="0"/>
                  </a:cubicBezTo>
                  <a:cubicBezTo>
                    <a:pt x="189307" y="0"/>
                    <a:pt x="243929" y="54622"/>
                    <a:pt x="243929" y="121965"/>
                  </a:cubicBezTo>
                  <a:close/>
                </a:path>
              </a:pathLst>
            </a:custGeom>
            <a:noFill/>
            <a:ln w="58474" cap="flat">
              <a:solidFill>
                <a:srgbClr val="61E5CB">
                  <a:alpha val="91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82C1AC0D-FBAD-4011-99D8-F1AAB8974B08}"/>
                </a:ext>
              </a:extLst>
            </p:cNvPr>
            <p:cNvSpPr/>
            <p:nvPr/>
          </p:nvSpPr>
          <p:spPr>
            <a:xfrm>
              <a:off x="791325" y="2389519"/>
              <a:ext cx="5069399" cy="3161359"/>
            </a:xfrm>
            <a:custGeom>
              <a:avLst/>
              <a:gdLst>
                <a:gd name="connsiteX0" fmla="*/ 5078378 w 5069398"/>
                <a:gd name="connsiteY0" fmla="*/ 126080 h 3161359"/>
                <a:gd name="connsiteX1" fmla="*/ 5078378 w 5069398"/>
                <a:gd name="connsiteY1" fmla="*/ 3051553 h 3161359"/>
                <a:gd name="connsiteX2" fmla="*/ 4952297 w 5069398"/>
                <a:gd name="connsiteY2" fmla="*/ 3177634 h 3161359"/>
                <a:gd name="connsiteX3" fmla="*/ 126080 w 5069398"/>
                <a:gd name="connsiteY3" fmla="*/ 3177634 h 3161359"/>
                <a:gd name="connsiteX4" fmla="*/ 0 w 5069398"/>
                <a:gd name="connsiteY4" fmla="*/ 3051553 h 3161359"/>
                <a:gd name="connsiteX5" fmla="*/ 0 w 5069398"/>
                <a:gd name="connsiteY5" fmla="*/ 126080 h 3161359"/>
                <a:gd name="connsiteX6" fmla="*/ 126080 w 5069398"/>
                <a:gd name="connsiteY6" fmla="*/ 0 h 3161359"/>
                <a:gd name="connsiteX7" fmla="*/ 4952297 w 5069398"/>
                <a:gd name="connsiteY7" fmla="*/ 0 h 3161359"/>
                <a:gd name="connsiteX8" fmla="*/ 5078378 w 5069398"/>
                <a:gd name="connsiteY8" fmla="*/ 126080 h 3161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9398" h="3161359">
                  <a:moveTo>
                    <a:pt x="5078378" y="126080"/>
                  </a:moveTo>
                  <a:lnTo>
                    <a:pt x="5078378" y="3051553"/>
                  </a:lnTo>
                  <a:cubicBezTo>
                    <a:pt x="5078378" y="3121141"/>
                    <a:pt x="5021885" y="3177634"/>
                    <a:pt x="4952297" y="3177634"/>
                  </a:cubicBezTo>
                  <a:lnTo>
                    <a:pt x="126080" y="3177634"/>
                  </a:lnTo>
                  <a:cubicBezTo>
                    <a:pt x="56306" y="3177634"/>
                    <a:pt x="0" y="3121141"/>
                    <a:pt x="0" y="3051553"/>
                  </a:cubicBezTo>
                  <a:lnTo>
                    <a:pt x="0" y="126080"/>
                  </a:lnTo>
                  <a:cubicBezTo>
                    <a:pt x="0" y="56493"/>
                    <a:pt x="56306" y="0"/>
                    <a:pt x="126080" y="0"/>
                  </a:cubicBezTo>
                  <a:lnTo>
                    <a:pt x="4952297" y="0"/>
                  </a:lnTo>
                  <a:cubicBezTo>
                    <a:pt x="5021885" y="0"/>
                    <a:pt x="5078378" y="56493"/>
                    <a:pt x="5078378" y="126080"/>
                  </a:cubicBezTo>
                  <a:close/>
                </a:path>
              </a:pathLst>
            </a:custGeom>
            <a:gradFill>
              <a:gsLst>
                <a:gs pos="0">
                  <a:srgbClr val="754A7D"/>
                </a:gs>
                <a:gs pos="47000">
                  <a:srgbClr val="6E8299"/>
                </a:gs>
                <a:gs pos="100000">
                  <a:srgbClr val="61E5CB"/>
                </a:gs>
              </a:gsLst>
              <a:lin ang="18900000" scaled="1"/>
            </a:gra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="" xmlns:a16="http://schemas.microsoft.com/office/drawing/2014/main" id="{2E62ED34-786C-4D30-8E4D-0C3A61AB84AE}"/>
                </a:ext>
              </a:extLst>
            </p:cNvPr>
            <p:cNvSpPr/>
            <p:nvPr/>
          </p:nvSpPr>
          <p:spPr>
            <a:xfrm>
              <a:off x="781785" y="2841089"/>
              <a:ext cx="5069399" cy="2207340"/>
            </a:xfrm>
            <a:custGeom>
              <a:avLst/>
              <a:gdLst>
                <a:gd name="connsiteX0" fmla="*/ 0 w 5069398"/>
                <a:gd name="connsiteY0" fmla="*/ 0 h 2207339"/>
                <a:gd name="connsiteX1" fmla="*/ 5087918 w 5069398"/>
                <a:gd name="connsiteY1" fmla="*/ 0 h 2207339"/>
                <a:gd name="connsiteX2" fmla="*/ 5087918 w 5069398"/>
                <a:gd name="connsiteY2" fmla="*/ 2219873 h 2207339"/>
                <a:gd name="connsiteX3" fmla="*/ 0 w 5069398"/>
                <a:gd name="connsiteY3" fmla="*/ 2219873 h 2207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69398" h="2207339">
                  <a:moveTo>
                    <a:pt x="0" y="0"/>
                  </a:moveTo>
                  <a:lnTo>
                    <a:pt x="5087918" y="0"/>
                  </a:lnTo>
                  <a:lnTo>
                    <a:pt x="5087918" y="2219873"/>
                  </a:lnTo>
                  <a:lnTo>
                    <a:pt x="0" y="221987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FE62BBA1-441F-4696-93BB-B7391DD9F04C}"/>
                </a:ext>
              </a:extLst>
            </p:cNvPr>
            <p:cNvSpPr/>
            <p:nvPr/>
          </p:nvSpPr>
          <p:spPr>
            <a:xfrm>
              <a:off x="3213038" y="5188725"/>
              <a:ext cx="224475" cy="224475"/>
            </a:xfrm>
            <a:custGeom>
              <a:avLst/>
              <a:gdLst>
                <a:gd name="connsiteX0" fmla="*/ 117101 w 224475"/>
                <a:gd name="connsiteY0" fmla="*/ 234203 h 224475"/>
                <a:gd name="connsiteX1" fmla="*/ 117101 w 224475"/>
                <a:gd name="connsiteY1" fmla="*/ 234203 h 224475"/>
                <a:gd name="connsiteX2" fmla="*/ 0 w 224475"/>
                <a:gd name="connsiteY2" fmla="*/ 117101 h 224475"/>
                <a:gd name="connsiteX3" fmla="*/ 0 w 224475"/>
                <a:gd name="connsiteY3" fmla="*/ 117101 h 224475"/>
                <a:gd name="connsiteX4" fmla="*/ 117101 w 224475"/>
                <a:gd name="connsiteY4" fmla="*/ 0 h 224475"/>
                <a:gd name="connsiteX5" fmla="*/ 117101 w 224475"/>
                <a:gd name="connsiteY5" fmla="*/ 0 h 224475"/>
                <a:gd name="connsiteX6" fmla="*/ 234203 w 224475"/>
                <a:gd name="connsiteY6" fmla="*/ 117101 h 224475"/>
                <a:gd name="connsiteX7" fmla="*/ 234203 w 224475"/>
                <a:gd name="connsiteY7" fmla="*/ 117101 h 224475"/>
                <a:gd name="connsiteX8" fmla="*/ 117101 w 224475"/>
                <a:gd name="connsiteY8" fmla="*/ 234203 h 22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4475" h="224475">
                  <a:moveTo>
                    <a:pt x="117101" y="234203"/>
                  </a:moveTo>
                  <a:lnTo>
                    <a:pt x="117101" y="234203"/>
                  </a:lnTo>
                  <a:cubicBezTo>
                    <a:pt x="52752" y="234203"/>
                    <a:pt x="0" y="181451"/>
                    <a:pt x="0" y="117101"/>
                  </a:cubicBezTo>
                  <a:lnTo>
                    <a:pt x="0" y="117101"/>
                  </a:lnTo>
                  <a:cubicBezTo>
                    <a:pt x="0" y="52752"/>
                    <a:pt x="52752" y="0"/>
                    <a:pt x="117101" y="0"/>
                  </a:cubicBezTo>
                  <a:lnTo>
                    <a:pt x="117101" y="0"/>
                  </a:lnTo>
                  <a:cubicBezTo>
                    <a:pt x="181451" y="0"/>
                    <a:pt x="234203" y="52752"/>
                    <a:pt x="234203" y="117101"/>
                  </a:cubicBezTo>
                  <a:lnTo>
                    <a:pt x="234203" y="117101"/>
                  </a:lnTo>
                  <a:cubicBezTo>
                    <a:pt x="234203" y="181451"/>
                    <a:pt x="181451" y="234203"/>
                    <a:pt x="117101" y="234203"/>
                  </a:cubicBezTo>
                  <a:close/>
                </a:path>
              </a:pathLst>
            </a:custGeom>
            <a:solidFill>
              <a:srgbClr val="4960AC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DCB24E2E-3A58-41A9-8E02-6B76352A57C6}"/>
                </a:ext>
              </a:extLst>
            </p:cNvPr>
            <p:cNvSpPr/>
            <p:nvPr/>
          </p:nvSpPr>
          <p:spPr>
            <a:xfrm>
              <a:off x="2541671" y="2900387"/>
              <a:ext cx="3198772" cy="1365558"/>
            </a:xfrm>
            <a:custGeom>
              <a:avLst/>
              <a:gdLst>
                <a:gd name="connsiteX0" fmla="*/ 3152941 w 3198771"/>
                <a:gd name="connsiteY0" fmla="*/ 1372666 h 1365557"/>
                <a:gd name="connsiteX1" fmla="*/ 61356 w 3198771"/>
                <a:gd name="connsiteY1" fmla="*/ 1372666 h 1365557"/>
                <a:gd name="connsiteX2" fmla="*/ 0 w 3198771"/>
                <a:gd name="connsiteY2" fmla="*/ 1311309 h 1365557"/>
                <a:gd name="connsiteX3" fmla="*/ 0 w 3198771"/>
                <a:gd name="connsiteY3" fmla="*/ 61357 h 1365557"/>
                <a:gd name="connsiteX4" fmla="*/ 61356 w 3198771"/>
                <a:gd name="connsiteY4" fmla="*/ 0 h 1365557"/>
                <a:gd name="connsiteX5" fmla="*/ 3152941 w 3198771"/>
                <a:gd name="connsiteY5" fmla="*/ 0 h 1365557"/>
                <a:gd name="connsiteX6" fmla="*/ 3214298 w 3198771"/>
                <a:gd name="connsiteY6" fmla="*/ 61357 h 1365557"/>
                <a:gd name="connsiteX7" fmla="*/ 3214298 w 3198771"/>
                <a:gd name="connsiteY7" fmla="*/ 1311309 h 1365557"/>
                <a:gd name="connsiteX8" fmla="*/ 3152941 w 3198771"/>
                <a:gd name="connsiteY8" fmla="*/ 1372666 h 1365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98771" h="1365557">
                  <a:moveTo>
                    <a:pt x="3152941" y="1372666"/>
                  </a:moveTo>
                  <a:lnTo>
                    <a:pt x="61356" y="1372666"/>
                  </a:lnTo>
                  <a:cubicBezTo>
                    <a:pt x="27498" y="1372666"/>
                    <a:pt x="0" y="1345168"/>
                    <a:pt x="0" y="1311309"/>
                  </a:cubicBezTo>
                  <a:lnTo>
                    <a:pt x="0" y="61357"/>
                  </a:lnTo>
                  <a:cubicBezTo>
                    <a:pt x="0" y="27498"/>
                    <a:pt x="27498" y="0"/>
                    <a:pt x="61356" y="0"/>
                  </a:cubicBezTo>
                  <a:lnTo>
                    <a:pt x="3152941" y="0"/>
                  </a:lnTo>
                  <a:cubicBezTo>
                    <a:pt x="3186800" y="0"/>
                    <a:pt x="3214298" y="27498"/>
                    <a:pt x="3214298" y="61357"/>
                  </a:cubicBezTo>
                  <a:lnTo>
                    <a:pt x="3214298" y="1311309"/>
                  </a:lnTo>
                  <a:cubicBezTo>
                    <a:pt x="3214298" y="1345168"/>
                    <a:pt x="3186800" y="1372666"/>
                    <a:pt x="3152941" y="1372666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7A496A6B-BB60-4434-ADFA-819DA622FB3D}"/>
                </a:ext>
              </a:extLst>
            </p:cNvPr>
            <p:cNvSpPr/>
            <p:nvPr/>
          </p:nvSpPr>
          <p:spPr>
            <a:xfrm>
              <a:off x="2616122" y="3011129"/>
              <a:ext cx="3049122" cy="1178495"/>
            </a:xfrm>
            <a:custGeom>
              <a:avLst/>
              <a:gdLst>
                <a:gd name="connsiteX0" fmla="*/ 3053798 w 3049121"/>
                <a:gd name="connsiteY0" fmla="*/ 624228 h 1178494"/>
                <a:gd name="connsiteX1" fmla="*/ 3053798 w 3049121"/>
                <a:gd name="connsiteY1" fmla="*/ 1145946 h 1178494"/>
                <a:gd name="connsiteX2" fmla="*/ 3011522 w 3049121"/>
                <a:gd name="connsiteY2" fmla="*/ 1188035 h 1178494"/>
                <a:gd name="connsiteX3" fmla="*/ 42276 w 3049121"/>
                <a:gd name="connsiteY3" fmla="*/ 1188035 h 1178494"/>
                <a:gd name="connsiteX4" fmla="*/ 0 w 3049121"/>
                <a:gd name="connsiteY4" fmla="*/ 1145946 h 1178494"/>
                <a:gd name="connsiteX5" fmla="*/ 0 w 3049121"/>
                <a:gd name="connsiteY5" fmla="*/ 0 h 1178494"/>
                <a:gd name="connsiteX6" fmla="*/ 490852 w 3049121"/>
                <a:gd name="connsiteY6" fmla="*/ 237195 h 1178494"/>
                <a:gd name="connsiteX7" fmla="*/ 505443 w 3049121"/>
                <a:gd name="connsiteY7" fmla="*/ 263571 h 1178494"/>
                <a:gd name="connsiteX8" fmla="*/ 897901 w 3049121"/>
                <a:gd name="connsiteY8" fmla="*/ 871151 h 1178494"/>
                <a:gd name="connsiteX9" fmla="*/ 929327 w 3049121"/>
                <a:gd name="connsiteY9" fmla="*/ 867223 h 1178494"/>
                <a:gd name="connsiteX10" fmla="*/ 947659 w 3049121"/>
                <a:gd name="connsiteY10" fmla="*/ 861237 h 1178494"/>
                <a:gd name="connsiteX11" fmla="*/ 1473119 w 3049121"/>
                <a:gd name="connsiteY11" fmla="*/ 182386 h 1178494"/>
                <a:gd name="connsiteX12" fmla="*/ 1651015 w 3049121"/>
                <a:gd name="connsiteY12" fmla="*/ 259082 h 1178494"/>
                <a:gd name="connsiteX13" fmla="*/ 1663735 w 3049121"/>
                <a:gd name="connsiteY13" fmla="*/ 273486 h 1178494"/>
                <a:gd name="connsiteX14" fmla="*/ 2070597 w 3049121"/>
                <a:gd name="connsiteY14" fmla="*/ 953833 h 1178494"/>
                <a:gd name="connsiteX15" fmla="*/ 2313965 w 3049121"/>
                <a:gd name="connsiteY15" fmla="*/ 882936 h 1178494"/>
                <a:gd name="connsiteX16" fmla="*/ 2328743 w 3049121"/>
                <a:gd name="connsiteY16" fmla="*/ 870777 h 1178494"/>
                <a:gd name="connsiteX17" fmla="*/ 2905084 w 3049121"/>
                <a:gd name="connsiteY17" fmla="*/ 561001 h 1178494"/>
                <a:gd name="connsiteX18" fmla="*/ 2927157 w 3049121"/>
                <a:gd name="connsiteY18" fmla="*/ 566613 h 1178494"/>
                <a:gd name="connsiteX19" fmla="*/ 3053798 w 3049121"/>
                <a:gd name="connsiteY19" fmla="*/ 624228 h 1178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049121" h="1178494">
                  <a:moveTo>
                    <a:pt x="3053798" y="624228"/>
                  </a:moveTo>
                  <a:lnTo>
                    <a:pt x="3053798" y="1145946"/>
                  </a:lnTo>
                  <a:cubicBezTo>
                    <a:pt x="3053798" y="1169142"/>
                    <a:pt x="3034905" y="1188035"/>
                    <a:pt x="3011522" y="1188035"/>
                  </a:cubicBezTo>
                  <a:lnTo>
                    <a:pt x="42276" y="1188035"/>
                  </a:lnTo>
                  <a:cubicBezTo>
                    <a:pt x="18893" y="1188035"/>
                    <a:pt x="0" y="1169142"/>
                    <a:pt x="0" y="1145946"/>
                  </a:cubicBezTo>
                  <a:lnTo>
                    <a:pt x="0" y="0"/>
                  </a:lnTo>
                  <a:cubicBezTo>
                    <a:pt x="274234" y="0"/>
                    <a:pt x="410789" y="102510"/>
                    <a:pt x="490852" y="237195"/>
                  </a:cubicBezTo>
                  <a:cubicBezTo>
                    <a:pt x="496090" y="245800"/>
                    <a:pt x="500954" y="254592"/>
                    <a:pt x="505443" y="263571"/>
                  </a:cubicBezTo>
                  <a:cubicBezTo>
                    <a:pt x="640877" y="519847"/>
                    <a:pt x="600097" y="871151"/>
                    <a:pt x="897901" y="871151"/>
                  </a:cubicBezTo>
                  <a:cubicBezTo>
                    <a:pt x="908938" y="871151"/>
                    <a:pt x="919413" y="869842"/>
                    <a:pt x="929327" y="867223"/>
                  </a:cubicBezTo>
                  <a:cubicBezTo>
                    <a:pt x="935687" y="865913"/>
                    <a:pt x="941860" y="863855"/>
                    <a:pt x="947659" y="861237"/>
                  </a:cubicBezTo>
                  <a:cubicBezTo>
                    <a:pt x="1148004" y="776871"/>
                    <a:pt x="1116764" y="178084"/>
                    <a:pt x="1473119" y="182386"/>
                  </a:cubicBezTo>
                  <a:cubicBezTo>
                    <a:pt x="1549253" y="183321"/>
                    <a:pt x="1606120" y="212503"/>
                    <a:pt x="1651015" y="259082"/>
                  </a:cubicBezTo>
                  <a:cubicBezTo>
                    <a:pt x="1655318" y="263759"/>
                    <a:pt x="1659620" y="268435"/>
                    <a:pt x="1663735" y="273486"/>
                  </a:cubicBezTo>
                  <a:cubicBezTo>
                    <a:pt x="1823300" y="460735"/>
                    <a:pt x="1825545" y="878072"/>
                    <a:pt x="2070597" y="953833"/>
                  </a:cubicBezTo>
                  <a:cubicBezTo>
                    <a:pt x="2158890" y="981144"/>
                    <a:pt x="2236896" y="944106"/>
                    <a:pt x="2313965" y="882936"/>
                  </a:cubicBezTo>
                  <a:cubicBezTo>
                    <a:pt x="2318829" y="879007"/>
                    <a:pt x="2323880" y="875079"/>
                    <a:pt x="2328743" y="870777"/>
                  </a:cubicBezTo>
                  <a:cubicBezTo>
                    <a:pt x="2491675" y="735530"/>
                    <a:pt x="2653671" y="504321"/>
                    <a:pt x="2905084" y="561001"/>
                  </a:cubicBezTo>
                  <a:cubicBezTo>
                    <a:pt x="2912379" y="562685"/>
                    <a:pt x="2919674" y="564555"/>
                    <a:pt x="2927157" y="566613"/>
                  </a:cubicBezTo>
                  <a:cubicBezTo>
                    <a:pt x="2967001" y="578211"/>
                    <a:pt x="3009090" y="596917"/>
                    <a:pt x="3053798" y="624228"/>
                  </a:cubicBezTo>
                  <a:close/>
                </a:path>
              </a:pathLst>
            </a:custGeom>
            <a:solidFill>
              <a:srgbClr val="FFFFFF">
                <a:alpha val="39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B1393AC0-1750-4517-927A-3762BFF760D0}"/>
                </a:ext>
              </a:extLst>
            </p:cNvPr>
            <p:cNvSpPr/>
            <p:nvPr/>
          </p:nvSpPr>
          <p:spPr>
            <a:xfrm>
              <a:off x="2616122" y="3207816"/>
              <a:ext cx="3049122" cy="860488"/>
            </a:xfrm>
            <a:custGeom>
              <a:avLst/>
              <a:gdLst>
                <a:gd name="connsiteX0" fmla="*/ 3053985 w 3049121"/>
                <a:gd name="connsiteY0" fmla="*/ 322224 h 860488"/>
                <a:gd name="connsiteX1" fmla="*/ 2927157 w 3049121"/>
                <a:gd name="connsiteY1" fmla="*/ 369925 h 860488"/>
                <a:gd name="connsiteX2" fmla="*/ 2802199 w 3049121"/>
                <a:gd name="connsiteY2" fmla="*/ 604876 h 860488"/>
                <a:gd name="connsiteX3" fmla="*/ 2561450 w 3049121"/>
                <a:gd name="connsiteY3" fmla="*/ 877426 h 860488"/>
                <a:gd name="connsiteX4" fmla="*/ 2537506 w 3049121"/>
                <a:gd name="connsiteY4" fmla="*/ 876304 h 860488"/>
                <a:gd name="connsiteX5" fmla="*/ 2313965 w 3049121"/>
                <a:gd name="connsiteY5" fmla="*/ 686248 h 860488"/>
                <a:gd name="connsiteX6" fmla="*/ 2206404 w 3049121"/>
                <a:gd name="connsiteY6" fmla="*/ 468133 h 860488"/>
                <a:gd name="connsiteX7" fmla="*/ 1814134 w 3049121"/>
                <a:gd name="connsiteY7" fmla="*/ 18808 h 860488"/>
                <a:gd name="connsiteX8" fmla="*/ 1807774 w 3049121"/>
                <a:gd name="connsiteY8" fmla="*/ 18621 h 860488"/>
                <a:gd name="connsiteX9" fmla="*/ 1663735 w 3049121"/>
                <a:gd name="connsiteY9" fmla="*/ 76798 h 860488"/>
                <a:gd name="connsiteX10" fmla="*/ 1482472 w 3049121"/>
                <a:gd name="connsiteY10" fmla="*/ 410892 h 860488"/>
                <a:gd name="connsiteX11" fmla="*/ 1159976 w 3049121"/>
                <a:gd name="connsiteY11" fmla="*/ 803349 h 860488"/>
                <a:gd name="connsiteX12" fmla="*/ 929327 w 3049121"/>
                <a:gd name="connsiteY12" fmla="*/ 670535 h 860488"/>
                <a:gd name="connsiteX13" fmla="*/ 869841 w 3049121"/>
                <a:gd name="connsiteY13" fmla="*/ 548757 h 860488"/>
                <a:gd name="connsiteX14" fmla="*/ 701859 w 3049121"/>
                <a:gd name="connsiteY14" fmla="*/ 233930 h 860488"/>
                <a:gd name="connsiteX15" fmla="*/ 505443 w 3049121"/>
                <a:gd name="connsiteY15" fmla="*/ 66883 h 860488"/>
                <a:gd name="connsiteX16" fmla="*/ 0 w 3049121"/>
                <a:gd name="connsiteY16" fmla="*/ 67445 h 860488"/>
                <a:gd name="connsiteX17" fmla="*/ 0 w 3049121"/>
                <a:gd name="connsiteY17" fmla="*/ 47803 h 860488"/>
                <a:gd name="connsiteX18" fmla="*/ 490852 w 3049121"/>
                <a:gd name="connsiteY18" fmla="*/ 40508 h 860488"/>
                <a:gd name="connsiteX19" fmla="*/ 717385 w 3049121"/>
                <a:gd name="connsiteY19" fmla="*/ 223829 h 860488"/>
                <a:gd name="connsiteX20" fmla="*/ 886864 w 3049121"/>
                <a:gd name="connsiteY20" fmla="*/ 540900 h 860488"/>
                <a:gd name="connsiteX21" fmla="*/ 947659 w 3049121"/>
                <a:gd name="connsiteY21" fmla="*/ 664549 h 860488"/>
                <a:gd name="connsiteX22" fmla="*/ 1159601 w 3049121"/>
                <a:gd name="connsiteY22" fmla="*/ 784643 h 860488"/>
                <a:gd name="connsiteX23" fmla="*/ 1465075 w 3049121"/>
                <a:gd name="connsiteY23" fmla="*/ 404157 h 860488"/>
                <a:gd name="connsiteX24" fmla="*/ 1651015 w 3049121"/>
                <a:gd name="connsiteY24" fmla="*/ 62394 h 860488"/>
                <a:gd name="connsiteX25" fmla="*/ 1814508 w 3049121"/>
                <a:gd name="connsiteY25" fmla="*/ 102 h 860488"/>
                <a:gd name="connsiteX26" fmla="*/ 2223427 w 3049121"/>
                <a:gd name="connsiteY26" fmla="*/ 460463 h 860488"/>
                <a:gd name="connsiteX27" fmla="*/ 2328743 w 3049121"/>
                <a:gd name="connsiteY27" fmla="*/ 674089 h 860488"/>
                <a:gd name="connsiteX28" fmla="*/ 2539376 w 3049121"/>
                <a:gd name="connsiteY28" fmla="*/ 857598 h 860488"/>
                <a:gd name="connsiteX29" fmla="*/ 2784615 w 3049121"/>
                <a:gd name="connsiteY29" fmla="*/ 598516 h 860488"/>
                <a:gd name="connsiteX30" fmla="*/ 2905084 w 3049121"/>
                <a:gd name="connsiteY30" fmla="*/ 364313 h 860488"/>
                <a:gd name="connsiteX31" fmla="*/ 3053611 w 3049121"/>
                <a:gd name="connsiteY31" fmla="*/ 303518 h 860488"/>
                <a:gd name="connsiteX32" fmla="*/ 3053985 w 3049121"/>
                <a:gd name="connsiteY32" fmla="*/ 322224 h 86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049121" h="860488">
                  <a:moveTo>
                    <a:pt x="3053985" y="322224"/>
                  </a:moveTo>
                  <a:cubicBezTo>
                    <a:pt x="3000672" y="322972"/>
                    <a:pt x="2959893" y="340930"/>
                    <a:pt x="2927157" y="369925"/>
                  </a:cubicBezTo>
                  <a:cubicBezTo>
                    <a:pt x="2866549" y="423612"/>
                    <a:pt x="2833999" y="515273"/>
                    <a:pt x="2802199" y="604876"/>
                  </a:cubicBezTo>
                  <a:cubicBezTo>
                    <a:pt x="2754498" y="739000"/>
                    <a:pt x="2705300" y="877426"/>
                    <a:pt x="2561450" y="877426"/>
                  </a:cubicBezTo>
                  <a:cubicBezTo>
                    <a:pt x="2553780" y="877426"/>
                    <a:pt x="2545736" y="877052"/>
                    <a:pt x="2537506" y="876304"/>
                  </a:cubicBezTo>
                  <a:cubicBezTo>
                    <a:pt x="2443787" y="867138"/>
                    <a:pt x="2374761" y="790816"/>
                    <a:pt x="2313965" y="686248"/>
                  </a:cubicBezTo>
                  <a:cubicBezTo>
                    <a:pt x="2276179" y="621524"/>
                    <a:pt x="2241572" y="545764"/>
                    <a:pt x="2206404" y="468133"/>
                  </a:cubicBezTo>
                  <a:cubicBezTo>
                    <a:pt x="2106887" y="249831"/>
                    <a:pt x="2003815" y="24046"/>
                    <a:pt x="1814134" y="18808"/>
                  </a:cubicBezTo>
                  <a:cubicBezTo>
                    <a:pt x="1811889" y="18808"/>
                    <a:pt x="1809831" y="18621"/>
                    <a:pt x="1807774" y="18621"/>
                  </a:cubicBezTo>
                  <a:cubicBezTo>
                    <a:pt x="1750345" y="18621"/>
                    <a:pt x="1703393" y="40508"/>
                    <a:pt x="1663735" y="76798"/>
                  </a:cubicBezTo>
                  <a:cubicBezTo>
                    <a:pt x="1583486" y="149939"/>
                    <a:pt x="1532417" y="281818"/>
                    <a:pt x="1482472" y="410892"/>
                  </a:cubicBezTo>
                  <a:cubicBezTo>
                    <a:pt x="1408582" y="601883"/>
                    <a:pt x="1332260" y="799421"/>
                    <a:pt x="1159976" y="803349"/>
                  </a:cubicBezTo>
                  <a:cubicBezTo>
                    <a:pt x="1036140" y="805968"/>
                    <a:pt x="979834" y="759202"/>
                    <a:pt x="929327" y="670535"/>
                  </a:cubicBezTo>
                  <a:cubicBezTo>
                    <a:pt x="909873" y="636115"/>
                    <a:pt x="891167" y="595336"/>
                    <a:pt x="869841" y="548757"/>
                  </a:cubicBezTo>
                  <a:cubicBezTo>
                    <a:pt x="830932" y="463456"/>
                    <a:pt x="782296" y="357392"/>
                    <a:pt x="701859" y="233930"/>
                  </a:cubicBezTo>
                  <a:cubicBezTo>
                    <a:pt x="647798" y="151249"/>
                    <a:pt x="579146" y="98684"/>
                    <a:pt x="505443" y="66883"/>
                  </a:cubicBezTo>
                  <a:cubicBezTo>
                    <a:pt x="306783" y="-19726"/>
                    <a:pt x="72954" y="43688"/>
                    <a:pt x="0" y="67445"/>
                  </a:cubicBezTo>
                  <a:lnTo>
                    <a:pt x="0" y="47803"/>
                  </a:lnTo>
                  <a:cubicBezTo>
                    <a:pt x="78192" y="23111"/>
                    <a:pt x="296681" y="-32821"/>
                    <a:pt x="490852" y="40508"/>
                  </a:cubicBezTo>
                  <a:cubicBezTo>
                    <a:pt x="575592" y="72495"/>
                    <a:pt x="655654" y="129175"/>
                    <a:pt x="717385" y="223829"/>
                  </a:cubicBezTo>
                  <a:cubicBezTo>
                    <a:pt x="798758" y="348226"/>
                    <a:pt x="847581" y="455039"/>
                    <a:pt x="886864" y="540900"/>
                  </a:cubicBezTo>
                  <a:cubicBezTo>
                    <a:pt x="908938" y="589162"/>
                    <a:pt x="927831" y="630503"/>
                    <a:pt x="947659" y="664549"/>
                  </a:cubicBezTo>
                  <a:cubicBezTo>
                    <a:pt x="995173" y="746669"/>
                    <a:pt x="1047364" y="787262"/>
                    <a:pt x="1159601" y="784643"/>
                  </a:cubicBezTo>
                  <a:cubicBezTo>
                    <a:pt x="1319353" y="780902"/>
                    <a:pt x="1390063" y="597954"/>
                    <a:pt x="1465075" y="404157"/>
                  </a:cubicBezTo>
                  <a:cubicBezTo>
                    <a:pt x="1515956" y="272652"/>
                    <a:pt x="1567772" y="138341"/>
                    <a:pt x="1651015" y="62394"/>
                  </a:cubicBezTo>
                  <a:cubicBezTo>
                    <a:pt x="1695162" y="22176"/>
                    <a:pt x="1748101" y="-1768"/>
                    <a:pt x="1814508" y="102"/>
                  </a:cubicBezTo>
                  <a:cubicBezTo>
                    <a:pt x="2016162" y="5527"/>
                    <a:pt x="2121478" y="236736"/>
                    <a:pt x="2223427" y="460463"/>
                  </a:cubicBezTo>
                  <a:cubicBezTo>
                    <a:pt x="2258221" y="536411"/>
                    <a:pt x="2291892" y="610675"/>
                    <a:pt x="2328743" y="674089"/>
                  </a:cubicBezTo>
                  <a:cubicBezTo>
                    <a:pt x="2387107" y="775477"/>
                    <a:pt x="2452579" y="848993"/>
                    <a:pt x="2539376" y="857598"/>
                  </a:cubicBezTo>
                  <a:cubicBezTo>
                    <a:pt x="2687530" y="872188"/>
                    <a:pt x="2734669" y="739374"/>
                    <a:pt x="2784615" y="598516"/>
                  </a:cubicBezTo>
                  <a:cubicBezTo>
                    <a:pt x="2815668" y="510783"/>
                    <a:pt x="2847468" y="421367"/>
                    <a:pt x="2905084" y="364313"/>
                  </a:cubicBezTo>
                  <a:cubicBezTo>
                    <a:pt x="2941748" y="327649"/>
                    <a:pt x="2989075" y="304453"/>
                    <a:pt x="3053611" y="303518"/>
                  </a:cubicBezTo>
                  <a:lnTo>
                    <a:pt x="3053985" y="322224"/>
                  </a:lnTo>
                  <a:close/>
                </a:path>
              </a:pathLst>
            </a:custGeom>
            <a:solidFill>
              <a:srgbClr val="FFFFFF">
                <a:alpha val="8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19F45EE5-5944-43B5-A802-C3D6FD8A71DF}"/>
                </a:ext>
              </a:extLst>
            </p:cNvPr>
            <p:cNvSpPr/>
            <p:nvPr/>
          </p:nvSpPr>
          <p:spPr>
            <a:xfrm>
              <a:off x="4056317" y="4331043"/>
              <a:ext cx="1683564" cy="299300"/>
            </a:xfrm>
            <a:custGeom>
              <a:avLst/>
              <a:gdLst>
                <a:gd name="connsiteX0" fmla="*/ 1647461 w 1683564"/>
                <a:gd name="connsiteY0" fmla="*/ 300797 h 299300"/>
                <a:gd name="connsiteX1" fmla="*/ 52191 w 1683564"/>
                <a:gd name="connsiteY1" fmla="*/ 300797 h 299300"/>
                <a:gd name="connsiteX2" fmla="*/ 0 w 1683564"/>
                <a:gd name="connsiteY2" fmla="*/ 248606 h 299300"/>
                <a:gd name="connsiteX3" fmla="*/ 0 w 1683564"/>
                <a:gd name="connsiteY3" fmla="*/ 52190 h 299300"/>
                <a:gd name="connsiteX4" fmla="*/ 52191 w 1683564"/>
                <a:gd name="connsiteY4" fmla="*/ 0 h 299300"/>
                <a:gd name="connsiteX5" fmla="*/ 1647461 w 1683564"/>
                <a:gd name="connsiteY5" fmla="*/ 0 h 299300"/>
                <a:gd name="connsiteX6" fmla="*/ 1699652 w 1683564"/>
                <a:gd name="connsiteY6" fmla="*/ 52190 h 299300"/>
                <a:gd name="connsiteX7" fmla="*/ 1699652 w 1683564"/>
                <a:gd name="connsiteY7" fmla="*/ 248606 h 299300"/>
                <a:gd name="connsiteX8" fmla="*/ 1647461 w 1683564"/>
                <a:gd name="connsiteY8" fmla="*/ 300797 h 29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3564" h="299300">
                  <a:moveTo>
                    <a:pt x="1647461" y="300797"/>
                  </a:moveTo>
                  <a:lnTo>
                    <a:pt x="52191" y="300797"/>
                  </a:lnTo>
                  <a:cubicBezTo>
                    <a:pt x="23383" y="300797"/>
                    <a:pt x="0" y="277414"/>
                    <a:pt x="0" y="248606"/>
                  </a:cubicBezTo>
                  <a:lnTo>
                    <a:pt x="0" y="52190"/>
                  </a:lnTo>
                  <a:cubicBezTo>
                    <a:pt x="0" y="23383"/>
                    <a:pt x="23383" y="0"/>
                    <a:pt x="52191" y="0"/>
                  </a:cubicBezTo>
                  <a:lnTo>
                    <a:pt x="1647461" y="0"/>
                  </a:lnTo>
                  <a:cubicBezTo>
                    <a:pt x="1676269" y="0"/>
                    <a:pt x="1699652" y="23383"/>
                    <a:pt x="1699652" y="52190"/>
                  </a:cubicBezTo>
                  <a:lnTo>
                    <a:pt x="1699652" y="248606"/>
                  </a:lnTo>
                  <a:cubicBezTo>
                    <a:pt x="1699652" y="277414"/>
                    <a:pt x="1676269" y="300797"/>
                    <a:pt x="1647461" y="300797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7978DA9B-1997-4DCA-9998-A39D30914CAF}"/>
                </a:ext>
              </a:extLst>
            </p:cNvPr>
            <p:cNvSpPr/>
            <p:nvPr/>
          </p:nvSpPr>
          <p:spPr>
            <a:xfrm>
              <a:off x="4056317" y="4694693"/>
              <a:ext cx="1683564" cy="299300"/>
            </a:xfrm>
            <a:custGeom>
              <a:avLst/>
              <a:gdLst>
                <a:gd name="connsiteX0" fmla="*/ 1647461 w 1683564"/>
                <a:gd name="connsiteY0" fmla="*/ 300797 h 299300"/>
                <a:gd name="connsiteX1" fmla="*/ 52191 w 1683564"/>
                <a:gd name="connsiteY1" fmla="*/ 300797 h 299300"/>
                <a:gd name="connsiteX2" fmla="*/ 0 w 1683564"/>
                <a:gd name="connsiteY2" fmla="*/ 248606 h 299300"/>
                <a:gd name="connsiteX3" fmla="*/ 0 w 1683564"/>
                <a:gd name="connsiteY3" fmla="*/ 52190 h 299300"/>
                <a:gd name="connsiteX4" fmla="*/ 52191 w 1683564"/>
                <a:gd name="connsiteY4" fmla="*/ 0 h 299300"/>
                <a:gd name="connsiteX5" fmla="*/ 1647461 w 1683564"/>
                <a:gd name="connsiteY5" fmla="*/ 0 h 299300"/>
                <a:gd name="connsiteX6" fmla="*/ 1699652 w 1683564"/>
                <a:gd name="connsiteY6" fmla="*/ 52190 h 299300"/>
                <a:gd name="connsiteX7" fmla="*/ 1699652 w 1683564"/>
                <a:gd name="connsiteY7" fmla="*/ 248606 h 299300"/>
                <a:gd name="connsiteX8" fmla="*/ 1647461 w 1683564"/>
                <a:gd name="connsiteY8" fmla="*/ 300797 h 29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3564" h="299300">
                  <a:moveTo>
                    <a:pt x="1647461" y="300797"/>
                  </a:moveTo>
                  <a:lnTo>
                    <a:pt x="52191" y="300797"/>
                  </a:lnTo>
                  <a:cubicBezTo>
                    <a:pt x="23383" y="300797"/>
                    <a:pt x="0" y="277414"/>
                    <a:pt x="0" y="248606"/>
                  </a:cubicBezTo>
                  <a:lnTo>
                    <a:pt x="0" y="52190"/>
                  </a:lnTo>
                  <a:cubicBezTo>
                    <a:pt x="0" y="23383"/>
                    <a:pt x="23383" y="0"/>
                    <a:pt x="52191" y="0"/>
                  </a:cubicBezTo>
                  <a:lnTo>
                    <a:pt x="1647461" y="0"/>
                  </a:lnTo>
                  <a:cubicBezTo>
                    <a:pt x="1676269" y="0"/>
                    <a:pt x="1699652" y="23383"/>
                    <a:pt x="1699652" y="52190"/>
                  </a:cubicBezTo>
                  <a:lnTo>
                    <a:pt x="1699652" y="248606"/>
                  </a:lnTo>
                  <a:cubicBezTo>
                    <a:pt x="1699652" y="277414"/>
                    <a:pt x="1676269" y="300797"/>
                    <a:pt x="1647461" y="300797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="" xmlns:a16="http://schemas.microsoft.com/office/drawing/2014/main" id="{EAD69351-164E-4CAC-BEB2-A5C3D95E8B85}"/>
                </a:ext>
              </a:extLst>
            </p:cNvPr>
            <p:cNvSpPr/>
            <p:nvPr/>
          </p:nvSpPr>
          <p:spPr>
            <a:xfrm>
              <a:off x="912168" y="2900387"/>
              <a:ext cx="1571326" cy="654719"/>
            </a:xfrm>
            <a:custGeom>
              <a:avLst/>
              <a:gdLst>
                <a:gd name="connsiteX0" fmla="*/ 1516143 w 1571326"/>
                <a:gd name="connsiteY0" fmla="*/ 664260 h 654719"/>
                <a:gd name="connsiteX1" fmla="*/ 61357 w 1571326"/>
                <a:gd name="connsiteY1" fmla="*/ 664260 h 654719"/>
                <a:gd name="connsiteX2" fmla="*/ 0 w 1571326"/>
                <a:gd name="connsiteY2" fmla="*/ 602903 h 654719"/>
                <a:gd name="connsiteX3" fmla="*/ 0 w 1571326"/>
                <a:gd name="connsiteY3" fmla="*/ 61357 h 654719"/>
                <a:gd name="connsiteX4" fmla="*/ 61357 w 1571326"/>
                <a:gd name="connsiteY4" fmla="*/ 0 h 654719"/>
                <a:gd name="connsiteX5" fmla="*/ 1516143 w 1571326"/>
                <a:gd name="connsiteY5" fmla="*/ 0 h 654719"/>
                <a:gd name="connsiteX6" fmla="*/ 1577500 w 1571326"/>
                <a:gd name="connsiteY6" fmla="*/ 61357 h 654719"/>
                <a:gd name="connsiteX7" fmla="*/ 1577500 w 1571326"/>
                <a:gd name="connsiteY7" fmla="*/ 602903 h 654719"/>
                <a:gd name="connsiteX8" fmla="*/ 1516143 w 1571326"/>
                <a:gd name="connsiteY8" fmla="*/ 664260 h 65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1326" h="654719">
                  <a:moveTo>
                    <a:pt x="1516143" y="664260"/>
                  </a:moveTo>
                  <a:lnTo>
                    <a:pt x="61357" y="664260"/>
                  </a:lnTo>
                  <a:cubicBezTo>
                    <a:pt x="27498" y="664260"/>
                    <a:pt x="0" y="636761"/>
                    <a:pt x="0" y="602903"/>
                  </a:cubicBezTo>
                  <a:lnTo>
                    <a:pt x="0" y="61357"/>
                  </a:lnTo>
                  <a:cubicBezTo>
                    <a:pt x="0" y="27498"/>
                    <a:pt x="27498" y="0"/>
                    <a:pt x="61357" y="0"/>
                  </a:cubicBezTo>
                  <a:lnTo>
                    <a:pt x="1516143" y="0"/>
                  </a:lnTo>
                  <a:cubicBezTo>
                    <a:pt x="1550001" y="0"/>
                    <a:pt x="1577500" y="27498"/>
                    <a:pt x="1577500" y="61357"/>
                  </a:cubicBezTo>
                  <a:lnTo>
                    <a:pt x="1577500" y="602903"/>
                  </a:lnTo>
                  <a:cubicBezTo>
                    <a:pt x="1577687" y="636761"/>
                    <a:pt x="1550188" y="664260"/>
                    <a:pt x="1516143" y="664260"/>
                  </a:cubicBezTo>
                  <a:close/>
                </a:path>
              </a:pathLst>
            </a:custGeom>
            <a:solidFill>
              <a:srgbClr val="A2D5F3">
                <a:alpha val="2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3FCA9AA2-C4F0-41CE-BEBD-D7DC7F9BF2E6}"/>
                </a:ext>
              </a:extLst>
            </p:cNvPr>
            <p:cNvSpPr/>
            <p:nvPr/>
          </p:nvSpPr>
          <p:spPr>
            <a:xfrm>
              <a:off x="2173718" y="3067060"/>
              <a:ext cx="93531" cy="430244"/>
            </a:xfrm>
            <a:custGeom>
              <a:avLst/>
              <a:gdLst>
                <a:gd name="connsiteX0" fmla="*/ 93718 w 93531"/>
                <a:gd name="connsiteY0" fmla="*/ 441281 h 430244"/>
                <a:gd name="connsiteX1" fmla="*/ 15526 w 93531"/>
                <a:gd name="connsiteY1" fmla="*/ 441281 h 430244"/>
                <a:gd name="connsiteX2" fmla="*/ 0 w 93531"/>
                <a:gd name="connsiteY2" fmla="*/ 425755 h 430244"/>
                <a:gd name="connsiteX3" fmla="*/ 0 w 93531"/>
                <a:gd name="connsiteY3" fmla="*/ 15526 h 430244"/>
                <a:gd name="connsiteX4" fmla="*/ 15526 w 93531"/>
                <a:gd name="connsiteY4" fmla="*/ 0 h 430244"/>
                <a:gd name="connsiteX5" fmla="*/ 93718 w 93531"/>
                <a:gd name="connsiteY5" fmla="*/ 0 h 430244"/>
                <a:gd name="connsiteX6" fmla="*/ 109245 w 93531"/>
                <a:gd name="connsiteY6" fmla="*/ 15526 h 430244"/>
                <a:gd name="connsiteX7" fmla="*/ 109245 w 93531"/>
                <a:gd name="connsiteY7" fmla="*/ 425755 h 430244"/>
                <a:gd name="connsiteX8" fmla="*/ 93718 w 93531"/>
                <a:gd name="connsiteY8" fmla="*/ 441281 h 43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430244">
                  <a:moveTo>
                    <a:pt x="93718" y="441281"/>
                  </a:moveTo>
                  <a:lnTo>
                    <a:pt x="15526" y="441281"/>
                  </a:lnTo>
                  <a:cubicBezTo>
                    <a:pt x="6921" y="441281"/>
                    <a:pt x="0" y="434360"/>
                    <a:pt x="0" y="425755"/>
                  </a:cubicBezTo>
                  <a:lnTo>
                    <a:pt x="0" y="15526"/>
                  </a:lnTo>
                  <a:cubicBezTo>
                    <a:pt x="0" y="6921"/>
                    <a:pt x="6921" y="0"/>
                    <a:pt x="15526" y="0"/>
                  </a:cubicBezTo>
                  <a:lnTo>
                    <a:pt x="93718" y="0"/>
                  </a:lnTo>
                  <a:cubicBezTo>
                    <a:pt x="102323" y="0"/>
                    <a:pt x="109245" y="6921"/>
                    <a:pt x="109245" y="15526"/>
                  </a:cubicBezTo>
                  <a:lnTo>
                    <a:pt x="109245" y="425755"/>
                  </a:lnTo>
                  <a:cubicBezTo>
                    <a:pt x="109245" y="434360"/>
                    <a:pt x="102323" y="441281"/>
                    <a:pt x="93718" y="441281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C6D6FC90-7718-4F41-90D1-B6BC812B1B42}"/>
                </a:ext>
              </a:extLst>
            </p:cNvPr>
            <p:cNvSpPr/>
            <p:nvPr/>
          </p:nvSpPr>
          <p:spPr>
            <a:xfrm>
              <a:off x="2323743" y="2963802"/>
              <a:ext cx="93531" cy="542482"/>
            </a:xfrm>
            <a:custGeom>
              <a:avLst/>
              <a:gdLst>
                <a:gd name="connsiteX0" fmla="*/ 92035 w 93531"/>
                <a:gd name="connsiteY0" fmla="*/ 544539 h 542481"/>
                <a:gd name="connsiteX1" fmla="*/ 17210 w 93531"/>
                <a:gd name="connsiteY1" fmla="*/ 544539 h 542481"/>
                <a:gd name="connsiteX2" fmla="*/ 0 w 93531"/>
                <a:gd name="connsiteY2" fmla="*/ 527330 h 542481"/>
                <a:gd name="connsiteX3" fmla="*/ 0 w 93531"/>
                <a:gd name="connsiteY3" fmla="*/ 17210 h 542481"/>
                <a:gd name="connsiteX4" fmla="*/ 17210 w 93531"/>
                <a:gd name="connsiteY4" fmla="*/ 0 h 542481"/>
                <a:gd name="connsiteX5" fmla="*/ 92035 w 93531"/>
                <a:gd name="connsiteY5" fmla="*/ 0 h 542481"/>
                <a:gd name="connsiteX6" fmla="*/ 109245 w 93531"/>
                <a:gd name="connsiteY6" fmla="*/ 17210 h 542481"/>
                <a:gd name="connsiteX7" fmla="*/ 109245 w 93531"/>
                <a:gd name="connsiteY7" fmla="*/ 527330 h 542481"/>
                <a:gd name="connsiteX8" fmla="*/ 92035 w 93531"/>
                <a:gd name="connsiteY8" fmla="*/ 544539 h 54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542481">
                  <a:moveTo>
                    <a:pt x="92035" y="544539"/>
                  </a:moveTo>
                  <a:lnTo>
                    <a:pt x="17210" y="544539"/>
                  </a:lnTo>
                  <a:cubicBezTo>
                    <a:pt x="7669" y="544539"/>
                    <a:pt x="0" y="536870"/>
                    <a:pt x="0" y="527330"/>
                  </a:cubicBezTo>
                  <a:lnTo>
                    <a:pt x="0" y="17210"/>
                  </a:lnTo>
                  <a:cubicBezTo>
                    <a:pt x="0" y="7670"/>
                    <a:pt x="7669" y="0"/>
                    <a:pt x="17210" y="0"/>
                  </a:cubicBezTo>
                  <a:lnTo>
                    <a:pt x="92035" y="0"/>
                  </a:lnTo>
                  <a:cubicBezTo>
                    <a:pt x="101575" y="0"/>
                    <a:pt x="109245" y="7670"/>
                    <a:pt x="109245" y="17210"/>
                  </a:cubicBezTo>
                  <a:lnTo>
                    <a:pt x="109245" y="527330"/>
                  </a:lnTo>
                  <a:cubicBezTo>
                    <a:pt x="109058" y="536870"/>
                    <a:pt x="101388" y="544539"/>
                    <a:pt x="92035" y="544539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D13CC62F-0F54-4E32-80C0-4F2903AE6DDE}"/>
                </a:ext>
              </a:extLst>
            </p:cNvPr>
            <p:cNvSpPr/>
            <p:nvPr/>
          </p:nvSpPr>
          <p:spPr>
            <a:xfrm>
              <a:off x="974459" y="2963802"/>
              <a:ext cx="93531" cy="542482"/>
            </a:xfrm>
            <a:custGeom>
              <a:avLst/>
              <a:gdLst>
                <a:gd name="connsiteX0" fmla="*/ 92035 w 93531"/>
                <a:gd name="connsiteY0" fmla="*/ 544539 h 542481"/>
                <a:gd name="connsiteX1" fmla="*/ 17210 w 93531"/>
                <a:gd name="connsiteY1" fmla="*/ 544539 h 542481"/>
                <a:gd name="connsiteX2" fmla="*/ 0 w 93531"/>
                <a:gd name="connsiteY2" fmla="*/ 527330 h 542481"/>
                <a:gd name="connsiteX3" fmla="*/ 0 w 93531"/>
                <a:gd name="connsiteY3" fmla="*/ 17210 h 542481"/>
                <a:gd name="connsiteX4" fmla="*/ 17210 w 93531"/>
                <a:gd name="connsiteY4" fmla="*/ 0 h 542481"/>
                <a:gd name="connsiteX5" fmla="*/ 92035 w 93531"/>
                <a:gd name="connsiteY5" fmla="*/ 0 h 542481"/>
                <a:gd name="connsiteX6" fmla="*/ 109245 w 93531"/>
                <a:gd name="connsiteY6" fmla="*/ 17210 h 542481"/>
                <a:gd name="connsiteX7" fmla="*/ 109245 w 93531"/>
                <a:gd name="connsiteY7" fmla="*/ 527330 h 542481"/>
                <a:gd name="connsiteX8" fmla="*/ 92035 w 93531"/>
                <a:gd name="connsiteY8" fmla="*/ 544539 h 54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542481">
                  <a:moveTo>
                    <a:pt x="92035" y="544539"/>
                  </a:moveTo>
                  <a:lnTo>
                    <a:pt x="17210" y="544539"/>
                  </a:lnTo>
                  <a:cubicBezTo>
                    <a:pt x="7670" y="544539"/>
                    <a:pt x="0" y="536870"/>
                    <a:pt x="0" y="527330"/>
                  </a:cubicBezTo>
                  <a:lnTo>
                    <a:pt x="0" y="17210"/>
                  </a:lnTo>
                  <a:cubicBezTo>
                    <a:pt x="0" y="7670"/>
                    <a:pt x="7670" y="0"/>
                    <a:pt x="17210" y="0"/>
                  </a:cubicBezTo>
                  <a:lnTo>
                    <a:pt x="92035" y="0"/>
                  </a:lnTo>
                  <a:cubicBezTo>
                    <a:pt x="101575" y="0"/>
                    <a:pt x="109245" y="7670"/>
                    <a:pt x="109245" y="17210"/>
                  </a:cubicBezTo>
                  <a:lnTo>
                    <a:pt x="109245" y="527330"/>
                  </a:lnTo>
                  <a:cubicBezTo>
                    <a:pt x="109245" y="536870"/>
                    <a:pt x="101575" y="544539"/>
                    <a:pt x="92035" y="544539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647E91E6-CAC0-43C2-8114-AEEBC3B57B49}"/>
                </a:ext>
              </a:extLst>
            </p:cNvPr>
            <p:cNvSpPr/>
            <p:nvPr/>
          </p:nvSpPr>
          <p:spPr>
            <a:xfrm>
              <a:off x="1124484" y="3092875"/>
              <a:ext cx="93531" cy="411538"/>
            </a:xfrm>
            <a:custGeom>
              <a:avLst/>
              <a:gdLst>
                <a:gd name="connsiteX0" fmla="*/ 94093 w 93531"/>
                <a:gd name="connsiteY0" fmla="*/ 415466 h 411537"/>
                <a:gd name="connsiteX1" fmla="*/ 14965 w 93531"/>
                <a:gd name="connsiteY1" fmla="*/ 415466 h 411537"/>
                <a:gd name="connsiteX2" fmla="*/ 0 w 93531"/>
                <a:gd name="connsiteY2" fmla="*/ 400501 h 411537"/>
                <a:gd name="connsiteX3" fmla="*/ 0 w 93531"/>
                <a:gd name="connsiteY3" fmla="*/ 14965 h 411537"/>
                <a:gd name="connsiteX4" fmla="*/ 14965 w 93531"/>
                <a:gd name="connsiteY4" fmla="*/ 0 h 411537"/>
                <a:gd name="connsiteX5" fmla="*/ 94093 w 93531"/>
                <a:gd name="connsiteY5" fmla="*/ 0 h 411537"/>
                <a:gd name="connsiteX6" fmla="*/ 109058 w 93531"/>
                <a:gd name="connsiteY6" fmla="*/ 14965 h 411537"/>
                <a:gd name="connsiteX7" fmla="*/ 109058 w 93531"/>
                <a:gd name="connsiteY7" fmla="*/ 400501 h 411537"/>
                <a:gd name="connsiteX8" fmla="*/ 94093 w 93531"/>
                <a:gd name="connsiteY8" fmla="*/ 415466 h 41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411537">
                  <a:moveTo>
                    <a:pt x="94093" y="415466"/>
                  </a:moveTo>
                  <a:lnTo>
                    <a:pt x="14965" y="415466"/>
                  </a:lnTo>
                  <a:cubicBezTo>
                    <a:pt x="6734" y="415466"/>
                    <a:pt x="0" y="408732"/>
                    <a:pt x="0" y="400501"/>
                  </a:cubicBezTo>
                  <a:lnTo>
                    <a:pt x="0" y="14965"/>
                  </a:lnTo>
                  <a:cubicBezTo>
                    <a:pt x="0" y="6734"/>
                    <a:pt x="6734" y="0"/>
                    <a:pt x="14965" y="0"/>
                  </a:cubicBezTo>
                  <a:lnTo>
                    <a:pt x="94093" y="0"/>
                  </a:lnTo>
                  <a:cubicBezTo>
                    <a:pt x="102323" y="0"/>
                    <a:pt x="109058" y="6734"/>
                    <a:pt x="109058" y="14965"/>
                  </a:cubicBezTo>
                  <a:lnTo>
                    <a:pt x="109058" y="400501"/>
                  </a:lnTo>
                  <a:cubicBezTo>
                    <a:pt x="109058" y="408732"/>
                    <a:pt x="102323" y="415466"/>
                    <a:pt x="94093" y="415466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F78A5D56-FC0A-4B3A-A05C-7DF4780613C1}"/>
                </a:ext>
              </a:extLst>
            </p:cNvPr>
            <p:cNvSpPr/>
            <p:nvPr/>
          </p:nvSpPr>
          <p:spPr>
            <a:xfrm>
              <a:off x="1274321" y="2963802"/>
              <a:ext cx="93531" cy="542482"/>
            </a:xfrm>
            <a:custGeom>
              <a:avLst/>
              <a:gdLst>
                <a:gd name="connsiteX0" fmla="*/ 92035 w 93531"/>
                <a:gd name="connsiteY0" fmla="*/ 544539 h 542481"/>
                <a:gd name="connsiteX1" fmla="*/ 17210 w 93531"/>
                <a:gd name="connsiteY1" fmla="*/ 544539 h 542481"/>
                <a:gd name="connsiteX2" fmla="*/ 0 w 93531"/>
                <a:gd name="connsiteY2" fmla="*/ 527330 h 542481"/>
                <a:gd name="connsiteX3" fmla="*/ 0 w 93531"/>
                <a:gd name="connsiteY3" fmla="*/ 17210 h 542481"/>
                <a:gd name="connsiteX4" fmla="*/ 17210 w 93531"/>
                <a:gd name="connsiteY4" fmla="*/ 0 h 542481"/>
                <a:gd name="connsiteX5" fmla="*/ 92035 w 93531"/>
                <a:gd name="connsiteY5" fmla="*/ 0 h 542481"/>
                <a:gd name="connsiteX6" fmla="*/ 109245 w 93531"/>
                <a:gd name="connsiteY6" fmla="*/ 17210 h 542481"/>
                <a:gd name="connsiteX7" fmla="*/ 109245 w 93531"/>
                <a:gd name="connsiteY7" fmla="*/ 527330 h 542481"/>
                <a:gd name="connsiteX8" fmla="*/ 92035 w 93531"/>
                <a:gd name="connsiteY8" fmla="*/ 544539 h 54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542481">
                  <a:moveTo>
                    <a:pt x="92035" y="544539"/>
                  </a:moveTo>
                  <a:lnTo>
                    <a:pt x="17210" y="544539"/>
                  </a:lnTo>
                  <a:cubicBezTo>
                    <a:pt x="7670" y="544539"/>
                    <a:pt x="0" y="536870"/>
                    <a:pt x="0" y="527330"/>
                  </a:cubicBezTo>
                  <a:lnTo>
                    <a:pt x="0" y="17210"/>
                  </a:lnTo>
                  <a:cubicBezTo>
                    <a:pt x="0" y="7670"/>
                    <a:pt x="7670" y="0"/>
                    <a:pt x="17210" y="0"/>
                  </a:cubicBezTo>
                  <a:lnTo>
                    <a:pt x="92035" y="0"/>
                  </a:lnTo>
                  <a:cubicBezTo>
                    <a:pt x="101575" y="0"/>
                    <a:pt x="109245" y="7670"/>
                    <a:pt x="109245" y="17210"/>
                  </a:cubicBezTo>
                  <a:lnTo>
                    <a:pt x="109245" y="527330"/>
                  </a:lnTo>
                  <a:cubicBezTo>
                    <a:pt x="109245" y="536870"/>
                    <a:pt x="101575" y="544539"/>
                    <a:pt x="92035" y="544539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132AB543-BF1F-4D55-8D6C-797E078A3D98}"/>
                </a:ext>
              </a:extLst>
            </p:cNvPr>
            <p:cNvSpPr/>
            <p:nvPr/>
          </p:nvSpPr>
          <p:spPr>
            <a:xfrm>
              <a:off x="1424345" y="3207731"/>
              <a:ext cx="93531" cy="299300"/>
            </a:xfrm>
            <a:custGeom>
              <a:avLst/>
              <a:gdLst>
                <a:gd name="connsiteX0" fmla="*/ 96337 w 93531"/>
                <a:gd name="connsiteY0" fmla="*/ 300610 h 299300"/>
                <a:gd name="connsiteX1" fmla="*/ 12720 w 93531"/>
                <a:gd name="connsiteY1" fmla="*/ 300610 h 299300"/>
                <a:gd name="connsiteX2" fmla="*/ 0 w 93531"/>
                <a:gd name="connsiteY2" fmla="*/ 287889 h 299300"/>
                <a:gd name="connsiteX3" fmla="*/ 0 w 93531"/>
                <a:gd name="connsiteY3" fmla="*/ 12720 h 299300"/>
                <a:gd name="connsiteX4" fmla="*/ 12720 w 93531"/>
                <a:gd name="connsiteY4" fmla="*/ 0 h 299300"/>
                <a:gd name="connsiteX5" fmla="*/ 96337 w 93531"/>
                <a:gd name="connsiteY5" fmla="*/ 0 h 299300"/>
                <a:gd name="connsiteX6" fmla="*/ 109058 w 93531"/>
                <a:gd name="connsiteY6" fmla="*/ 12720 h 299300"/>
                <a:gd name="connsiteX7" fmla="*/ 109058 w 93531"/>
                <a:gd name="connsiteY7" fmla="*/ 287889 h 299300"/>
                <a:gd name="connsiteX8" fmla="*/ 96337 w 93531"/>
                <a:gd name="connsiteY8" fmla="*/ 300610 h 29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299300">
                  <a:moveTo>
                    <a:pt x="96337" y="300610"/>
                  </a:moveTo>
                  <a:lnTo>
                    <a:pt x="12720" y="300610"/>
                  </a:lnTo>
                  <a:cubicBezTo>
                    <a:pt x="5612" y="300610"/>
                    <a:pt x="0" y="294811"/>
                    <a:pt x="0" y="287889"/>
                  </a:cubicBezTo>
                  <a:lnTo>
                    <a:pt x="0" y="12720"/>
                  </a:lnTo>
                  <a:cubicBezTo>
                    <a:pt x="0" y="5612"/>
                    <a:pt x="5799" y="0"/>
                    <a:pt x="12720" y="0"/>
                  </a:cubicBezTo>
                  <a:lnTo>
                    <a:pt x="96337" y="0"/>
                  </a:lnTo>
                  <a:cubicBezTo>
                    <a:pt x="103446" y="0"/>
                    <a:pt x="109058" y="5612"/>
                    <a:pt x="109058" y="12720"/>
                  </a:cubicBezTo>
                  <a:lnTo>
                    <a:pt x="109058" y="287889"/>
                  </a:lnTo>
                  <a:cubicBezTo>
                    <a:pt x="109058" y="294811"/>
                    <a:pt x="103446" y="300610"/>
                    <a:pt x="96337" y="300610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38920607-B4B4-4650-9C72-EA37BA39275F}"/>
                </a:ext>
              </a:extLst>
            </p:cNvPr>
            <p:cNvSpPr/>
            <p:nvPr/>
          </p:nvSpPr>
          <p:spPr>
            <a:xfrm>
              <a:off x="1574182" y="2963802"/>
              <a:ext cx="93531" cy="542482"/>
            </a:xfrm>
            <a:custGeom>
              <a:avLst/>
              <a:gdLst>
                <a:gd name="connsiteX0" fmla="*/ 92035 w 93531"/>
                <a:gd name="connsiteY0" fmla="*/ 544539 h 542481"/>
                <a:gd name="connsiteX1" fmla="*/ 17210 w 93531"/>
                <a:gd name="connsiteY1" fmla="*/ 544539 h 542481"/>
                <a:gd name="connsiteX2" fmla="*/ 0 w 93531"/>
                <a:gd name="connsiteY2" fmla="*/ 527330 h 542481"/>
                <a:gd name="connsiteX3" fmla="*/ 0 w 93531"/>
                <a:gd name="connsiteY3" fmla="*/ 17210 h 542481"/>
                <a:gd name="connsiteX4" fmla="*/ 17210 w 93531"/>
                <a:gd name="connsiteY4" fmla="*/ 0 h 542481"/>
                <a:gd name="connsiteX5" fmla="*/ 92035 w 93531"/>
                <a:gd name="connsiteY5" fmla="*/ 0 h 542481"/>
                <a:gd name="connsiteX6" fmla="*/ 109245 w 93531"/>
                <a:gd name="connsiteY6" fmla="*/ 17210 h 542481"/>
                <a:gd name="connsiteX7" fmla="*/ 109245 w 93531"/>
                <a:gd name="connsiteY7" fmla="*/ 527330 h 542481"/>
                <a:gd name="connsiteX8" fmla="*/ 92035 w 93531"/>
                <a:gd name="connsiteY8" fmla="*/ 544539 h 54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542481">
                  <a:moveTo>
                    <a:pt x="92035" y="544539"/>
                  </a:moveTo>
                  <a:lnTo>
                    <a:pt x="17210" y="544539"/>
                  </a:lnTo>
                  <a:cubicBezTo>
                    <a:pt x="7669" y="544539"/>
                    <a:pt x="0" y="536870"/>
                    <a:pt x="0" y="527330"/>
                  </a:cubicBezTo>
                  <a:lnTo>
                    <a:pt x="0" y="17210"/>
                  </a:lnTo>
                  <a:cubicBezTo>
                    <a:pt x="0" y="7670"/>
                    <a:pt x="7669" y="0"/>
                    <a:pt x="17210" y="0"/>
                  </a:cubicBezTo>
                  <a:lnTo>
                    <a:pt x="92035" y="0"/>
                  </a:lnTo>
                  <a:cubicBezTo>
                    <a:pt x="101575" y="0"/>
                    <a:pt x="109245" y="7670"/>
                    <a:pt x="109245" y="17210"/>
                  </a:cubicBezTo>
                  <a:lnTo>
                    <a:pt x="109245" y="527330"/>
                  </a:lnTo>
                  <a:cubicBezTo>
                    <a:pt x="109058" y="536870"/>
                    <a:pt x="101388" y="544539"/>
                    <a:pt x="92035" y="544539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2A83B7EA-ECD9-489F-8111-E9E08508D2E1}"/>
                </a:ext>
              </a:extLst>
            </p:cNvPr>
            <p:cNvSpPr/>
            <p:nvPr/>
          </p:nvSpPr>
          <p:spPr>
            <a:xfrm>
              <a:off x="1724020" y="3067060"/>
              <a:ext cx="93531" cy="430244"/>
            </a:xfrm>
            <a:custGeom>
              <a:avLst/>
              <a:gdLst>
                <a:gd name="connsiteX0" fmla="*/ 93718 w 93531"/>
                <a:gd name="connsiteY0" fmla="*/ 441281 h 430244"/>
                <a:gd name="connsiteX1" fmla="*/ 15526 w 93531"/>
                <a:gd name="connsiteY1" fmla="*/ 441281 h 430244"/>
                <a:gd name="connsiteX2" fmla="*/ 0 w 93531"/>
                <a:gd name="connsiteY2" fmla="*/ 425755 h 430244"/>
                <a:gd name="connsiteX3" fmla="*/ 0 w 93531"/>
                <a:gd name="connsiteY3" fmla="*/ 15526 h 430244"/>
                <a:gd name="connsiteX4" fmla="*/ 15526 w 93531"/>
                <a:gd name="connsiteY4" fmla="*/ 0 h 430244"/>
                <a:gd name="connsiteX5" fmla="*/ 93718 w 93531"/>
                <a:gd name="connsiteY5" fmla="*/ 0 h 430244"/>
                <a:gd name="connsiteX6" fmla="*/ 109245 w 93531"/>
                <a:gd name="connsiteY6" fmla="*/ 15526 h 430244"/>
                <a:gd name="connsiteX7" fmla="*/ 109245 w 93531"/>
                <a:gd name="connsiteY7" fmla="*/ 425755 h 430244"/>
                <a:gd name="connsiteX8" fmla="*/ 93718 w 93531"/>
                <a:gd name="connsiteY8" fmla="*/ 441281 h 430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430244">
                  <a:moveTo>
                    <a:pt x="93718" y="441281"/>
                  </a:moveTo>
                  <a:lnTo>
                    <a:pt x="15526" y="441281"/>
                  </a:lnTo>
                  <a:cubicBezTo>
                    <a:pt x="6921" y="441281"/>
                    <a:pt x="0" y="434360"/>
                    <a:pt x="0" y="425755"/>
                  </a:cubicBezTo>
                  <a:lnTo>
                    <a:pt x="0" y="15526"/>
                  </a:lnTo>
                  <a:cubicBezTo>
                    <a:pt x="0" y="6921"/>
                    <a:pt x="6921" y="0"/>
                    <a:pt x="15526" y="0"/>
                  </a:cubicBezTo>
                  <a:lnTo>
                    <a:pt x="93718" y="0"/>
                  </a:lnTo>
                  <a:cubicBezTo>
                    <a:pt x="102323" y="0"/>
                    <a:pt x="109245" y="6921"/>
                    <a:pt x="109245" y="15526"/>
                  </a:cubicBezTo>
                  <a:lnTo>
                    <a:pt x="109245" y="425755"/>
                  </a:lnTo>
                  <a:cubicBezTo>
                    <a:pt x="109245" y="434360"/>
                    <a:pt x="102323" y="441281"/>
                    <a:pt x="93718" y="441281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DA3C841C-846A-475B-898C-92192BA83055}"/>
                </a:ext>
              </a:extLst>
            </p:cNvPr>
            <p:cNvSpPr/>
            <p:nvPr/>
          </p:nvSpPr>
          <p:spPr>
            <a:xfrm>
              <a:off x="1874044" y="2963802"/>
              <a:ext cx="93531" cy="542482"/>
            </a:xfrm>
            <a:custGeom>
              <a:avLst/>
              <a:gdLst>
                <a:gd name="connsiteX0" fmla="*/ 92035 w 93531"/>
                <a:gd name="connsiteY0" fmla="*/ 544539 h 542481"/>
                <a:gd name="connsiteX1" fmla="*/ 17210 w 93531"/>
                <a:gd name="connsiteY1" fmla="*/ 544539 h 542481"/>
                <a:gd name="connsiteX2" fmla="*/ 0 w 93531"/>
                <a:gd name="connsiteY2" fmla="*/ 527330 h 542481"/>
                <a:gd name="connsiteX3" fmla="*/ 0 w 93531"/>
                <a:gd name="connsiteY3" fmla="*/ 17210 h 542481"/>
                <a:gd name="connsiteX4" fmla="*/ 17210 w 93531"/>
                <a:gd name="connsiteY4" fmla="*/ 0 h 542481"/>
                <a:gd name="connsiteX5" fmla="*/ 92035 w 93531"/>
                <a:gd name="connsiteY5" fmla="*/ 0 h 542481"/>
                <a:gd name="connsiteX6" fmla="*/ 109245 w 93531"/>
                <a:gd name="connsiteY6" fmla="*/ 17210 h 542481"/>
                <a:gd name="connsiteX7" fmla="*/ 109245 w 93531"/>
                <a:gd name="connsiteY7" fmla="*/ 527330 h 542481"/>
                <a:gd name="connsiteX8" fmla="*/ 92035 w 93531"/>
                <a:gd name="connsiteY8" fmla="*/ 544539 h 542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542481">
                  <a:moveTo>
                    <a:pt x="92035" y="544539"/>
                  </a:moveTo>
                  <a:lnTo>
                    <a:pt x="17210" y="544539"/>
                  </a:lnTo>
                  <a:cubicBezTo>
                    <a:pt x="7670" y="544539"/>
                    <a:pt x="0" y="536870"/>
                    <a:pt x="0" y="527330"/>
                  </a:cubicBezTo>
                  <a:lnTo>
                    <a:pt x="0" y="17210"/>
                  </a:lnTo>
                  <a:cubicBezTo>
                    <a:pt x="0" y="7670"/>
                    <a:pt x="7670" y="0"/>
                    <a:pt x="17210" y="0"/>
                  </a:cubicBezTo>
                  <a:lnTo>
                    <a:pt x="92035" y="0"/>
                  </a:lnTo>
                  <a:cubicBezTo>
                    <a:pt x="101575" y="0"/>
                    <a:pt x="109245" y="7670"/>
                    <a:pt x="109245" y="17210"/>
                  </a:cubicBezTo>
                  <a:lnTo>
                    <a:pt x="109245" y="527330"/>
                  </a:lnTo>
                  <a:cubicBezTo>
                    <a:pt x="109058" y="536870"/>
                    <a:pt x="101388" y="544539"/>
                    <a:pt x="92035" y="544539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825D93B3-0F2E-4915-8EFC-0B3C5FA797D7}"/>
                </a:ext>
              </a:extLst>
            </p:cNvPr>
            <p:cNvSpPr/>
            <p:nvPr/>
          </p:nvSpPr>
          <p:spPr>
            <a:xfrm>
              <a:off x="2024068" y="3092875"/>
              <a:ext cx="93531" cy="411538"/>
            </a:xfrm>
            <a:custGeom>
              <a:avLst/>
              <a:gdLst>
                <a:gd name="connsiteX0" fmla="*/ 94093 w 93531"/>
                <a:gd name="connsiteY0" fmla="*/ 415466 h 411537"/>
                <a:gd name="connsiteX1" fmla="*/ 14965 w 93531"/>
                <a:gd name="connsiteY1" fmla="*/ 415466 h 411537"/>
                <a:gd name="connsiteX2" fmla="*/ 0 w 93531"/>
                <a:gd name="connsiteY2" fmla="*/ 400501 h 411537"/>
                <a:gd name="connsiteX3" fmla="*/ 0 w 93531"/>
                <a:gd name="connsiteY3" fmla="*/ 14965 h 411537"/>
                <a:gd name="connsiteX4" fmla="*/ 14965 w 93531"/>
                <a:gd name="connsiteY4" fmla="*/ 0 h 411537"/>
                <a:gd name="connsiteX5" fmla="*/ 94093 w 93531"/>
                <a:gd name="connsiteY5" fmla="*/ 0 h 411537"/>
                <a:gd name="connsiteX6" fmla="*/ 109058 w 93531"/>
                <a:gd name="connsiteY6" fmla="*/ 14965 h 411537"/>
                <a:gd name="connsiteX7" fmla="*/ 109058 w 93531"/>
                <a:gd name="connsiteY7" fmla="*/ 400501 h 411537"/>
                <a:gd name="connsiteX8" fmla="*/ 94093 w 93531"/>
                <a:gd name="connsiteY8" fmla="*/ 415466 h 411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3531" h="411537">
                  <a:moveTo>
                    <a:pt x="94093" y="415466"/>
                  </a:moveTo>
                  <a:lnTo>
                    <a:pt x="14965" y="415466"/>
                  </a:lnTo>
                  <a:cubicBezTo>
                    <a:pt x="6734" y="415466"/>
                    <a:pt x="0" y="408732"/>
                    <a:pt x="0" y="400501"/>
                  </a:cubicBezTo>
                  <a:lnTo>
                    <a:pt x="0" y="14965"/>
                  </a:lnTo>
                  <a:cubicBezTo>
                    <a:pt x="0" y="6734"/>
                    <a:pt x="6734" y="0"/>
                    <a:pt x="14965" y="0"/>
                  </a:cubicBezTo>
                  <a:lnTo>
                    <a:pt x="94093" y="0"/>
                  </a:lnTo>
                  <a:cubicBezTo>
                    <a:pt x="102323" y="0"/>
                    <a:pt x="109058" y="6734"/>
                    <a:pt x="109058" y="14965"/>
                  </a:cubicBezTo>
                  <a:lnTo>
                    <a:pt x="109058" y="400501"/>
                  </a:lnTo>
                  <a:cubicBezTo>
                    <a:pt x="109058" y="408732"/>
                    <a:pt x="102323" y="415466"/>
                    <a:pt x="94093" y="415466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820C2BD6-337C-4516-AC47-414809A29D8E}"/>
                </a:ext>
              </a:extLst>
            </p:cNvPr>
            <p:cNvSpPr/>
            <p:nvPr/>
          </p:nvSpPr>
          <p:spPr>
            <a:xfrm>
              <a:off x="912168" y="3615715"/>
              <a:ext cx="1571326" cy="654719"/>
            </a:xfrm>
            <a:custGeom>
              <a:avLst/>
              <a:gdLst>
                <a:gd name="connsiteX0" fmla="*/ 1516143 w 1571326"/>
                <a:gd name="connsiteY0" fmla="*/ 664260 h 654719"/>
                <a:gd name="connsiteX1" fmla="*/ 61357 w 1571326"/>
                <a:gd name="connsiteY1" fmla="*/ 664260 h 654719"/>
                <a:gd name="connsiteX2" fmla="*/ 0 w 1571326"/>
                <a:gd name="connsiteY2" fmla="*/ 602903 h 654719"/>
                <a:gd name="connsiteX3" fmla="*/ 0 w 1571326"/>
                <a:gd name="connsiteY3" fmla="*/ 61357 h 654719"/>
                <a:gd name="connsiteX4" fmla="*/ 61357 w 1571326"/>
                <a:gd name="connsiteY4" fmla="*/ 0 h 654719"/>
                <a:gd name="connsiteX5" fmla="*/ 1516143 w 1571326"/>
                <a:gd name="connsiteY5" fmla="*/ 0 h 654719"/>
                <a:gd name="connsiteX6" fmla="*/ 1577500 w 1571326"/>
                <a:gd name="connsiteY6" fmla="*/ 61357 h 654719"/>
                <a:gd name="connsiteX7" fmla="*/ 1577500 w 1571326"/>
                <a:gd name="connsiteY7" fmla="*/ 602903 h 654719"/>
                <a:gd name="connsiteX8" fmla="*/ 1516143 w 1571326"/>
                <a:gd name="connsiteY8" fmla="*/ 664260 h 65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1326" h="654719">
                  <a:moveTo>
                    <a:pt x="1516143" y="664260"/>
                  </a:moveTo>
                  <a:lnTo>
                    <a:pt x="61357" y="664260"/>
                  </a:lnTo>
                  <a:cubicBezTo>
                    <a:pt x="27498" y="664260"/>
                    <a:pt x="0" y="636762"/>
                    <a:pt x="0" y="602903"/>
                  </a:cubicBezTo>
                  <a:lnTo>
                    <a:pt x="0" y="61357"/>
                  </a:lnTo>
                  <a:cubicBezTo>
                    <a:pt x="0" y="27498"/>
                    <a:pt x="27498" y="0"/>
                    <a:pt x="61357" y="0"/>
                  </a:cubicBezTo>
                  <a:lnTo>
                    <a:pt x="1516143" y="0"/>
                  </a:lnTo>
                  <a:cubicBezTo>
                    <a:pt x="1550001" y="0"/>
                    <a:pt x="1577500" y="27498"/>
                    <a:pt x="1577500" y="61357"/>
                  </a:cubicBezTo>
                  <a:lnTo>
                    <a:pt x="1577500" y="602903"/>
                  </a:lnTo>
                  <a:cubicBezTo>
                    <a:pt x="1577687" y="636948"/>
                    <a:pt x="1550188" y="664260"/>
                    <a:pt x="1516143" y="66426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D74486F1-C187-463A-B609-15F98C2DEFB4}"/>
                </a:ext>
              </a:extLst>
            </p:cNvPr>
            <p:cNvSpPr/>
            <p:nvPr/>
          </p:nvSpPr>
          <p:spPr>
            <a:xfrm>
              <a:off x="912168" y="4331230"/>
              <a:ext cx="1571326" cy="654719"/>
            </a:xfrm>
            <a:custGeom>
              <a:avLst/>
              <a:gdLst>
                <a:gd name="connsiteX0" fmla="*/ 1516143 w 1571326"/>
                <a:gd name="connsiteY0" fmla="*/ 664260 h 654719"/>
                <a:gd name="connsiteX1" fmla="*/ 61357 w 1571326"/>
                <a:gd name="connsiteY1" fmla="*/ 664260 h 654719"/>
                <a:gd name="connsiteX2" fmla="*/ 0 w 1571326"/>
                <a:gd name="connsiteY2" fmla="*/ 602903 h 654719"/>
                <a:gd name="connsiteX3" fmla="*/ 0 w 1571326"/>
                <a:gd name="connsiteY3" fmla="*/ 61357 h 654719"/>
                <a:gd name="connsiteX4" fmla="*/ 61357 w 1571326"/>
                <a:gd name="connsiteY4" fmla="*/ 0 h 654719"/>
                <a:gd name="connsiteX5" fmla="*/ 1516143 w 1571326"/>
                <a:gd name="connsiteY5" fmla="*/ 0 h 654719"/>
                <a:gd name="connsiteX6" fmla="*/ 1577500 w 1571326"/>
                <a:gd name="connsiteY6" fmla="*/ 61357 h 654719"/>
                <a:gd name="connsiteX7" fmla="*/ 1577500 w 1571326"/>
                <a:gd name="connsiteY7" fmla="*/ 602903 h 654719"/>
                <a:gd name="connsiteX8" fmla="*/ 1516143 w 1571326"/>
                <a:gd name="connsiteY8" fmla="*/ 664260 h 65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71326" h="654719">
                  <a:moveTo>
                    <a:pt x="1516143" y="664260"/>
                  </a:moveTo>
                  <a:lnTo>
                    <a:pt x="61357" y="664260"/>
                  </a:lnTo>
                  <a:cubicBezTo>
                    <a:pt x="27498" y="664260"/>
                    <a:pt x="0" y="636762"/>
                    <a:pt x="0" y="602903"/>
                  </a:cubicBezTo>
                  <a:lnTo>
                    <a:pt x="0" y="61357"/>
                  </a:lnTo>
                  <a:cubicBezTo>
                    <a:pt x="0" y="27498"/>
                    <a:pt x="27498" y="0"/>
                    <a:pt x="61357" y="0"/>
                  </a:cubicBezTo>
                  <a:lnTo>
                    <a:pt x="1516143" y="0"/>
                  </a:lnTo>
                  <a:cubicBezTo>
                    <a:pt x="1550001" y="0"/>
                    <a:pt x="1577500" y="27498"/>
                    <a:pt x="1577500" y="61357"/>
                  </a:cubicBezTo>
                  <a:lnTo>
                    <a:pt x="1577500" y="602903"/>
                  </a:lnTo>
                  <a:cubicBezTo>
                    <a:pt x="1577687" y="636762"/>
                    <a:pt x="1550188" y="664260"/>
                    <a:pt x="1516143" y="664260"/>
                  </a:cubicBezTo>
                  <a:close/>
                </a:path>
              </a:pathLst>
            </a:custGeom>
            <a:solidFill>
              <a:srgbClr val="FFFFFF">
                <a:alpha val="2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768A0F94-F2BD-4032-8098-711794871F95}"/>
                </a:ext>
              </a:extLst>
            </p:cNvPr>
            <p:cNvSpPr/>
            <p:nvPr/>
          </p:nvSpPr>
          <p:spPr>
            <a:xfrm>
              <a:off x="965480" y="3701951"/>
              <a:ext cx="1459089" cy="486363"/>
            </a:xfrm>
            <a:custGeom>
              <a:avLst/>
              <a:gdLst>
                <a:gd name="connsiteX0" fmla="*/ 1444872 w 1459088"/>
                <a:gd name="connsiteY0" fmla="*/ 0 h 486362"/>
                <a:gd name="connsiteX1" fmla="*/ 1415316 w 1459088"/>
                <a:gd name="connsiteY1" fmla="*/ 29556 h 486362"/>
                <a:gd name="connsiteX2" fmla="*/ 1419432 w 1459088"/>
                <a:gd name="connsiteY2" fmla="*/ 44334 h 486362"/>
                <a:gd name="connsiteX3" fmla="*/ 1178308 w 1459088"/>
                <a:gd name="connsiteY3" fmla="*/ 316697 h 486362"/>
                <a:gd name="connsiteX4" fmla="*/ 1167084 w 1459088"/>
                <a:gd name="connsiteY4" fmla="*/ 314452 h 486362"/>
                <a:gd name="connsiteX5" fmla="*/ 1154925 w 1459088"/>
                <a:gd name="connsiteY5" fmla="*/ 317071 h 486362"/>
                <a:gd name="connsiteX6" fmla="*/ 895469 w 1459088"/>
                <a:gd name="connsiteY6" fmla="*/ 62105 h 486362"/>
                <a:gd name="connsiteX7" fmla="*/ 898088 w 1459088"/>
                <a:gd name="connsiteY7" fmla="*/ 49946 h 486362"/>
                <a:gd name="connsiteX8" fmla="*/ 868532 w 1459088"/>
                <a:gd name="connsiteY8" fmla="*/ 20390 h 486362"/>
                <a:gd name="connsiteX9" fmla="*/ 838976 w 1459088"/>
                <a:gd name="connsiteY9" fmla="*/ 49946 h 486362"/>
                <a:gd name="connsiteX10" fmla="*/ 841782 w 1459088"/>
                <a:gd name="connsiteY10" fmla="*/ 62479 h 486362"/>
                <a:gd name="connsiteX11" fmla="*/ 507875 w 1459088"/>
                <a:gd name="connsiteY11" fmla="*/ 422575 h 486362"/>
                <a:gd name="connsiteX12" fmla="*/ 490852 w 1459088"/>
                <a:gd name="connsiteY12" fmla="*/ 417150 h 486362"/>
                <a:gd name="connsiteX13" fmla="*/ 476636 w 1459088"/>
                <a:gd name="connsiteY13" fmla="*/ 421078 h 486362"/>
                <a:gd name="connsiteX14" fmla="*/ 294063 w 1459088"/>
                <a:gd name="connsiteY14" fmla="*/ 183321 h 486362"/>
                <a:gd name="connsiteX15" fmla="*/ 299674 w 1459088"/>
                <a:gd name="connsiteY15" fmla="*/ 166112 h 486362"/>
                <a:gd name="connsiteX16" fmla="*/ 270118 w 1459088"/>
                <a:gd name="connsiteY16" fmla="*/ 136556 h 486362"/>
                <a:gd name="connsiteX17" fmla="*/ 240563 w 1459088"/>
                <a:gd name="connsiteY17" fmla="*/ 166112 h 486362"/>
                <a:gd name="connsiteX18" fmla="*/ 244491 w 1459088"/>
                <a:gd name="connsiteY18" fmla="*/ 180516 h 486362"/>
                <a:gd name="connsiteX19" fmla="*/ 39844 w 1459088"/>
                <a:gd name="connsiteY19" fmla="*/ 445770 h 486362"/>
                <a:gd name="connsiteX20" fmla="*/ 29556 w 1459088"/>
                <a:gd name="connsiteY20" fmla="*/ 443900 h 486362"/>
                <a:gd name="connsiteX21" fmla="*/ 0 w 1459088"/>
                <a:gd name="connsiteY21" fmla="*/ 473456 h 486362"/>
                <a:gd name="connsiteX22" fmla="*/ 29556 w 1459088"/>
                <a:gd name="connsiteY22" fmla="*/ 503012 h 486362"/>
                <a:gd name="connsiteX23" fmla="*/ 59112 w 1459088"/>
                <a:gd name="connsiteY23" fmla="*/ 473456 h 486362"/>
                <a:gd name="connsiteX24" fmla="*/ 54435 w 1459088"/>
                <a:gd name="connsiteY24" fmla="*/ 457555 h 486362"/>
                <a:gd name="connsiteX25" fmla="*/ 258334 w 1459088"/>
                <a:gd name="connsiteY25" fmla="*/ 193236 h 486362"/>
                <a:gd name="connsiteX26" fmla="*/ 270118 w 1459088"/>
                <a:gd name="connsiteY26" fmla="*/ 195668 h 486362"/>
                <a:gd name="connsiteX27" fmla="*/ 278910 w 1459088"/>
                <a:gd name="connsiteY27" fmla="*/ 194171 h 486362"/>
                <a:gd name="connsiteX28" fmla="*/ 463916 w 1459088"/>
                <a:gd name="connsiteY28" fmla="*/ 435108 h 486362"/>
                <a:gd name="connsiteX29" fmla="*/ 461484 w 1459088"/>
                <a:gd name="connsiteY29" fmla="*/ 446893 h 486362"/>
                <a:gd name="connsiteX30" fmla="*/ 491040 w 1459088"/>
                <a:gd name="connsiteY30" fmla="*/ 476449 h 486362"/>
                <a:gd name="connsiteX31" fmla="*/ 520595 w 1459088"/>
                <a:gd name="connsiteY31" fmla="*/ 446893 h 486362"/>
                <a:gd name="connsiteX32" fmla="*/ 519099 w 1459088"/>
                <a:gd name="connsiteY32" fmla="*/ 438101 h 486362"/>
                <a:gd name="connsiteX33" fmla="*/ 854689 w 1459088"/>
                <a:gd name="connsiteY33" fmla="*/ 75947 h 486362"/>
                <a:gd name="connsiteX34" fmla="*/ 868532 w 1459088"/>
                <a:gd name="connsiteY34" fmla="*/ 79502 h 486362"/>
                <a:gd name="connsiteX35" fmla="*/ 882749 w 1459088"/>
                <a:gd name="connsiteY35" fmla="*/ 75760 h 486362"/>
                <a:gd name="connsiteX36" fmla="*/ 1141270 w 1459088"/>
                <a:gd name="connsiteY36" fmla="*/ 329792 h 486362"/>
                <a:gd name="connsiteX37" fmla="*/ 1137528 w 1459088"/>
                <a:gd name="connsiteY37" fmla="*/ 344008 h 486362"/>
                <a:gd name="connsiteX38" fmla="*/ 1167084 w 1459088"/>
                <a:gd name="connsiteY38" fmla="*/ 373564 h 486362"/>
                <a:gd name="connsiteX39" fmla="*/ 1196640 w 1459088"/>
                <a:gd name="connsiteY39" fmla="*/ 344008 h 486362"/>
                <a:gd name="connsiteX40" fmla="*/ 1192338 w 1459088"/>
                <a:gd name="connsiteY40" fmla="*/ 328856 h 486362"/>
                <a:gd name="connsiteX41" fmla="*/ 1433274 w 1459088"/>
                <a:gd name="connsiteY41" fmla="*/ 56867 h 486362"/>
                <a:gd name="connsiteX42" fmla="*/ 1444872 w 1459088"/>
                <a:gd name="connsiteY42" fmla="*/ 59299 h 486362"/>
                <a:gd name="connsiteX43" fmla="*/ 1474428 w 1459088"/>
                <a:gd name="connsiteY43" fmla="*/ 29743 h 486362"/>
                <a:gd name="connsiteX44" fmla="*/ 1444872 w 1459088"/>
                <a:gd name="connsiteY44" fmla="*/ 0 h 48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9088" h="486362">
                  <a:moveTo>
                    <a:pt x="1444872" y="0"/>
                  </a:moveTo>
                  <a:cubicBezTo>
                    <a:pt x="1428598" y="0"/>
                    <a:pt x="1415316" y="13282"/>
                    <a:pt x="1415316" y="29556"/>
                  </a:cubicBezTo>
                  <a:cubicBezTo>
                    <a:pt x="1415316" y="34981"/>
                    <a:pt x="1416813" y="40031"/>
                    <a:pt x="1419432" y="44334"/>
                  </a:cubicBezTo>
                  <a:lnTo>
                    <a:pt x="1178308" y="316697"/>
                  </a:lnTo>
                  <a:cubicBezTo>
                    <a:pt x="1174941" y="315201"/>
                    <a:pt x="1171012" y="314452"/>
                    <a:pt x="1167084" y="314452"/>
                  </a:cubicBezTo>
                  <a:cubicBezTo>
                    <a:pt x="1162782" y="314452"/>
                    <a:pt x="1158666" y="315388"/>
                    <a:pt x="1154925" y="317071"/>
                  </a:cubicBezTo>
                  <a:lnTo>
                    <a:pt x="895469" y="62105"/>
                  </a:lnTo>
                  <a:cubicBezTo>
                    <a:pt x="897153" y="58364"/>
                    <a:pt x="898088" y="54248"/>
                    <a:pt x="898088" y="49946"/>
                  </a:cubicBezTo>
                  <a:cubicBezTo>
                    <a:pt x="898088" y="33671"/>
                    <a:pt x="884807" y="20390"/>
                    <a:pt x="868532" y="20390"/>
                  </a:cubicBezTo>
                  <a:cubicBezTo>
                    <a:pt x="852258" y="20390"/>
                    <a:pt x="838976" y="33671"/>
                    <a:pt x="838976" y="49946"/>
                  </a:cubicBezTo>
                  <a:cubicBezTo>
                    <a:pt x="838976" y="54435"/>
                    <a:pt x="840099" y="58738"/>
                    <a:pt x="841782" y="62479"/>
                  </a:cubicBezTo>
                  <a:lnTo>
                    <a:pt x="507875" y="422575"/>
                  </a:lnTo>
                  <a:cubicBezTo>
                    <a:pt x="503012" y="419208"/>
                    <a:pt x="497213" y="417150"/>
                    <a:pt x="490852" y="417150"/>
                  </a:cubicBezTo>
                  <a:cubicBezTo>
                    <a:pt x="485615" y="417150"/>
                    <a:pt x="480751" y="418646"/>
                    <a:pt x="476636" y="421078"/>
                  </a:cubicBezTo>
                  <a:lnTo>
                    <a:pt x="294063" y="183321"/>
                  </a:lnTo>
                  <a:cubicBezTo>
                    <a:pt x="297617" y="178458"/>
                    <a:pt x="299674" y="172472"/>
                    <a:pt x="299674" y="166112"/>
                  </a:cubicBezTo>
                  <a:cubicBezTo>
                    <a:pt x="299674" y="149837"/>
                    <a:pt x="286393" y="136556"/>
                    <a:pt x="270118" y="136556"/>
                  </a:cubicBezTo>
                  <a:cubicBezTo>
                    <a:pt x="253844" y="136556"/>
                    <a:pt x="240563" y="149837"/>
                    <a:pt x="240563" y="166112"/>
                  </a:cubicBezTo>
                  <a:cubicBezTo>
                    <a:pt x="240563" y="171349"/>
                    <a:pt x="242059" y="176213"/>
                    <a:pt x="244491" y="180516"/>
                  </a:cubicBezTo>
                  <a:lnTo>
                    <a:pt x="39844" y="445770"/>
                  </a:lnTo>
                  <a:cubicBezTo>
                    <a:pt x="36664" y="444648"/>
                    <a:pt x="33110" y="443900"/>
                    <a:pt x="29556" y="443900"/>
                  </a:cubicBezTo>
                  <a:cubicBezTo>
                    <a:pt x="13281" y="443900"/>
                    <a:pt x="0" y="457181"/>
                    <a:pt x="0" y="473456"/>
                  </a:cubicBezTo>
                  <a:cubicBezTo>
                    <a:pt x="0" y="489730"/>
                    <a:pt x="13281" y="503012"/>
                    <a:pt x="29556" y="503012"/>
                  </a:cubicBezTo>
                  <a:cubicBezTo>
                    <a:pt x="45830" y="503012"/>
                    <a:pt x="59112" y="489730"/>
                    <a:pt x="59112" y="473456"/>
                  </a:cubicBezTo>
                  <a:cubicBezTo>
                    <a:pt x="59112" y="467657"/>
                    <a:pt x="57428" y="462232"/>
                    <a:pt x="54435" y="457555"/>
                  </a:cubicBezTo>
                  <a:lnTo>
                    <a:pt x="258334" y="193236"/>
                  </a:lnTo>
                  <a:cubicBezTo>
                    <a:pt x="261888" y="194732"/>
                    <a:pt x="266003" y="195668"/>
                    <a:pt x="270118" y="195668"/>
                  </a:cubicBezTo>
                  <a:cubicBezTo>
                    <a:pt x="273111" y="195668"/>
                    <a:pt x="276104" y="195107"/>
                    <a:pt x="278910" y="194171"/>
                  </a:cubicBezTo>
                  <a:lnTo>
                    <a:pt x="463916" y="435108"/>
                  </a:lnTo>
                  <a:cubicBezTo>
                    <a:pt x="462419" y="438662"/>
                    <a:pt x="461484" y="442777"/>
                    <a:pt x="461484" y="446893"/>
                  </a:cubicBezTo>
                  <a:cubicBezTo>
                    <a:pt x="461484" y="463167"/>
                    <a:pt x="474765" y="476449"/>
                    <a:pt x="491040" y="476449"/>
                  </a:cubicBezTo>
                  <a:cubicBezTo>
                    <a:pt x="507314" y="476449"/>
                    <a:pt x="520595" y="463167"/>
                    <a:pt x="520595" y="446893"/>
                  </a:cubicBezTo>
                  <a:cubicBezTo>
                    <a:pt x="520595" y="443900"/>
                    <a:pt x="520034" y="440907"/>
                    <a:pt x="519099" y="438101"/>
                  </a:cubicBezTo>
                  <a:lnTo>
                    <a:pt x="854689" y="75947"/>
                  </a:lnTo>
                  <a:cubicBezTo>
                    <a:pt x="858805" y="78192"/>
                    <a:pt x="863481" y="79502"/>
                    <a:pt x="868532" y="79502"/>
                  </a:cubicBezTo>
                  <a:cubicBezTo>
                    <a:pt x="873770" y="79502"/>
                    <a:pt x="878446" y="78005"/>
                    <a:pt x="882749" y="75760"/>
                  </a:cubicBezTo>
                  <a:lnTo>
                    <a:pt x="1141270" y="329792"/>
                  </a:lnTo>
                  <a:cubicBezTo>
                    <a:pt x="1138838" y="334094"/>
                    <a:pt x="1137528" y="338771"/>
                    <a:pt x="1137528" y="344008"/>
                  </a:cubicBezTo>
                  <a:cubicBezTo>
                    <a:pt x="1137528" y="360283"/>
                    <a:pt x="1150810" y="373564"/>
                    <a:pt x="1167084" y="373564"/>
                  </a:cubicBezTo>
                  <a:cubicBezTo>
                    <a:pt x="1183359" y="373564"/>
                    <a:pt x="1196640" y="360283"/>
                    <a:pt x="1196640" y="344008"/>
                  </a:cubicBezTo>
                  <a:cubicBezTo>
                    <a:pt x="1196640" y="338396"/>
                    <a:pt x="1194956" y="333346"/>
                    <a:pt x="1192338" y="328856"/>
                  </a:cubicBezTo>
                  <a:lnTo>
                    <a:pt x="1433274" y="56867"/>
                  </a:lnTo>
                  <a:cubicBezTo>
                    <a:pt x="1436828" y="58364"/>
                    <a:pt x="1440757" y="59299"/>
                    <a:pt x="1444872" y="59299"/>
                  </a:cubicBezTo>
                  <a:cubicBezTo>
                    <a:pt x="1461147" y="59299"/>
                    <a:pt x="1474428" y="46018"/>
                    <a:pt x="1474428" y="29743"/>
                  </a:cubicBezTo>
                  <a:cubicBezTo>
                    <a:pt x="1474428" y="13282"/>
                    <a:pt x="1461147" y="0"/>
                    <a:pt x="1444872" y="0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440AF94C-F930-4CE7-89BF-3549C83DF96C}"/>
                </a:ext>
              </a:extLst>
            </p:cNvPr>
            <p:cNvSpPr/>
            <p:nvPr/>
          </p:nvSpPr>
          <p:spPr>
            <a:xfrm>
              <a:off x="969783" y="4381363"/>
              <a:ext cx="1328145" cy="56119"/>
            </a:xfrm>
            <a:custGeom>
              <a:avLst/>
              <a:gdLst>
                <a:gd name="connsiteX0" fmla="*/ 1307755 w 1328145"/>
                <a:gd name="connsiteY0" fmla="*/ 56119 h 56118"/>
                <a:gd name="connsiteX1" fmla="*/ 26750 w 1328145"/>
                <a:gd name="connsiteY1" fmla="*/ 56119 h 56118"/>
                <a:gd name="connsiteX2" fmla="*/ 0 w 1328145"/>
                <a:gd name="connsiteY2" fmla="*/ 29369 h 56118"/>
                <a:gd name="connsiteX3" fmla="*/ 0 w 1328145"/>
                <a:gd name="connsiteY3" fmla="*/ 26750 h 56118"/>
                <a:gd name="connsiteX4" fmla="*/ 26750 w 1328145"/>
                <a:gd name="connsiteY4" fmla="*/ 0 h 56118"/>
                <a:gd name="connsiteX5" fmla="*/ 1307568 w 1328145"/>
                <a:gd name="connsiteY5" fmla="*/ 0 h 56118"/>
                <a:gd name="connsiteX6" fmla="*/ 1334318 w 1328145"/>
                <a:gd name="connsiteY6" fmla="*/ 26750 h 56118"/>
                <a:gd name="connsiteX7" fmla="*/ 1334318 w 1328145"/>
                <a:gd name="connsiteY7" fmla="*/ 29369 h 56118"/>
                <a:gd name="connsiteX8" fmla="*/ 1307755 w 1328145"/>
                <a:gd name="connsiteY8" fmla="*/ 56119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8145" h="56118">
                  <a:moveTo>
                    <a:pt x="1307755" y="56119"/>
                  </a:moveTo>
                  <a:lnTo>
                    <a:pt x="26750" y="56119"/>
                  </a:lnTo>
                  <a:cubicBezTo>
                    <a:pt x="11972" y="56119"/>
                    <a:pt x="0" y="44147"/>
                    <a:pt x="0" y="29369"/>
                  </a:cubicBezTo>
                  <a:lnTo>
                    <a:pt x="0" y="26750"/>
                  </a:lnTo>
                  <a:cubicBezTo>
                    <a:pt x="0" y="11972"/>
                    <a:pt x="11972" y="0"/>
                    <a:pt x="26750" y="0"/>
                  </a:cubicBezTo>
                  <a:lnTo>
                    <a:pt x="1307568" y="0"/>
                  </a:lnTo>
                  <a:cubicBezTo>
                    <a:pt x="1322346" y="0"/>
                    <a:pt x="1334318" y="11972"/>
                    <a:pt x="1334318" y="26750"/>
                  </a:cubicBezTo>
                  <a:lnTo>
                    <a:pt x="1334318" y="29369"/>
                  </a:lnTo>
                  <a:cubicBezTo>
                    <a:pt x="1334505" y="44147"/>
                    <a:pt x="1322533" y="56119"/>
                    <a:pt x="1307755" y="56119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312419A6-D6DB-4AE5-9993-049F614E4BDF}"/>
                </a:ext>
              </a:extLst>
            </p:cNvPr>
            <p:cNvSpPr/>
            <p:nvPr/>
          </p:nvSpPr>
          <p:spPr>
            <a:xfrm>
              <a:off x="969783" y="4481254"/>
              <a:ext cx="1197201" cy="56119"/>
            </a:xfrm>
            <a:custGeom>
              <a:avLst/>
              <a:gdLst>
                <a:gd name="connsiteX0" fmla="*/ 1175128 w 1197201"/>
                <a:gd name="connsiteY0" fmla="*/ 56306 h 56118"/>
                <a:gd name="connsiteX1" fmla="*/ 25441 w 1197201"/>
                <a:gd name="connsiteY1" fmla="*/ 56306 h 56118"/>
                <a:gd name="connsiteX2" fmla="*/ 0 w 1197201"/>
                <a:gd name="connsiteY2" fmla="*/ 30865 h 56118"/>
                <a:gd name="connsiteX3" fmla="*/ 0 w 1197201"/>
                <a:gd name="connsiteY3" fmla="*/ 25441 h 56118"/>
                <a:gd name="connsiteX4" fmla="*/ 25441 w 1197201"/>
                <a:gd name="connsiteY4" fmla="*/ 0 h 56118"/>
                <a:gd name="connsiteX5" fmla="*/ 1175128 w 1197201"/>
                <a:gd name="connsiteY5" fmla="*/ 0 h 56118"/>
                <a:gd name="connsiteX6" fmla="*/ 1200568 w 1197201"/>
                <a:gd name="connsiteY6" fmla="*/ 25441 h 56118"/>
                <a:gd name="connsiteX7" fmla="*/ 1200568 w 1197201"/>
                <a:gd name="connsiteY7" fmla="*/ 30865 h 56118"/>
                <a:gd name="connsiteX8" fmla="*/ 1175128 w 1197201"/>
                <a:gd name="connsiteY8" fmla="*/ 56306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97201" h="56118">
                  <a:moveTo>
                    <a:pt x="1175128" y="56306"/>
                  </a:moveTo>
                  <a:lnTo>
                    <a:pt x="25441" y="56306"/>
                  </a:lnTo>
                  <a:cubicBezTo>
                    <a:pt x="11411" y="56306"/>
                    <a:pt x="0" y="44895"/>
                    <a:pt x="0" y="30865"/>
                  </a:cubicBezTo>
                  <a:lnTo>
                    <a:pt x="0" y="25441"/>
                  </a:lnTo>
                  <a:cubicBezTo>
                    <a:pt x="0" y="11411"/>
                    <a:pt x="11411" y="0"/>
                    <a:pt x="25441" y="0"/>
                  </a:cubicBezTo>
                  <a:lnTo>
                    <a:pt x="1175128" y="0"/>
                  </a:lnTo>
                  <a:cubicBezTo>
                    <a:pt x="1189158" y="0"/>
                    <a:pt x="1200568" y="11411"/>
                    <a:pt x="1200568" y="25441"/>
                  </a:cubicBezTo>
                  <a:lnTo>
                    <a:pt x="1200568" y="30865"/>
                  </a:lnTo>
                  <a:cubicBezTo>
                    <a:pt x="1200381" y="45082"/>
                    <a:pt x="1189158" y="56306"/>
                    <a:pt x="1175128" y="56306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FD99BA8F-8B09-43F5-A30A-E9955DC5BBFE}"/>
                </a:ext>
              </a:extLst>
            </p:cNvPr>
            <p:cNvSpPr/>
            <p:nvPr/>
          </p:nvSpPr>
          <p:spPr>
            <a:xfrm>
              <a:off x="969970" y="4581707"/>
              <a:ext cx="1459089" cy="56119"/>
            </a:xfrm>
            <a:custGeom>
              <a:avLst/>
              <a:gdLst>
                <a:gd name="connsiteX0" fmla="*/ 1441879 w 1459088"/>
                <a:gd name="connsiteY0" fmla="*/ 56119 h 56118"/>
                <a:gd name="connsiteX1" fmla="*/ 28059 w 1459088"/>
                <a:gd name="connsiteY1" fmla="*/ 56119 h 56118"/>
                <a:gd name="connsiteX2" fmla="*/ 0 w 1459088"/>
                <a:gd name="connsiteY2" fmla="*/ 28059 h 56118"/>
                <a:gd name="connsiteX3" fmla="*/ 0 w 1459088"/>
                <a:gd name="connsiteY3" fmla="*/ 28059 h 56118"/>
                <a:gd name="connsiteX4" fmla="*/ 28059 w 1459088"/>
                <a:gd name="connsiteY4" fmla="*/ 0 h 56118"/>
                <a:gd name="connsiteX5" fmla="*/ 1441879 w 1459088"/>
                <a:gd name="connsiteY5" fmla="*/ 0 h 56118"/>
                <a:gd name="connsiteX6" fmla="*/ 1469939 w 1459088"/>
                <a:gd name="connsiteY6" fmla="*/ 28059 h 56118"/>
                <a:gd name="connsiteX7" fmla="*/ 1469939 w 1459088"/>
                <a:gd name="connsiteY7" fmla="*/ 28059 h 56118"/>
                <a:gd name="connsiteX8" fmla="*/ 1441879 w 1459088"/>
                <a:gd name="connsiteY8" fmla="*/ 56119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59088" h="56118">
                  <a:moveTo>
                    <a:pt x="1441879" y="56119"/>
                  </a:moveTo>
                  <a:lnTo>
                    <a:pt x="28059" y="56119"/>
                  </a:lnTo>
                  <a:cubicBezTo>
                    <a:pt x="12533" y="56119"/>
                    <a:pt x="0" y="43586"/>
                    <a:pt x="0" y="28059"/>
                  </a:cubicBezTo>
                  <a:lnTo>
                    <a:pt x="0" y="28059"/>
                  </a:lnTo>
                  <a:cubicBezTo>
                    <a:pt x="0" y="12533"/>
                    <a:pt x="12533" y="0"/>
                    <a:pt x="28059" y="0"/>
                  </a:cubicBezTo>
                  <a:lnTo>
                    <a:pt x="1441879" y="0"/>
                  </a:lnTo>
                  <a:cubicBezTo>
                    <a:pt x="1457405" y="0"/>
                    <a:pt x="1469939" y="12533"/>
                    <a:pt x="1469939" y="28059"/>
                  </a:cubicBezTo>
                  <a:lnTo>
                    <a:pt x="1469939" y="28059"/>
                  </a:lnTo>
                  <a:cubicBezTo>
                    <a:pt x="1469939" y="43586"/>
                    <a:pt x="1457405" y="56119"/>
                    <a:pt x="1441879" y="56119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3BA8209D-C82C-497E-80EB-E15B1ED3B3BA}"/>
                </a:ext>
              </a:extLst>
            </p:cNvPr>
            <p:cNvSpPr/>
            <p:nvPr/>
          </p:nvSpPr>
          <p:spPr>
            <a:xfrm>
              <a:off x="969783" y="4681785"/>
              <a:ext cx="1066257" cy="56119"/>
            </a:xfrm>
            <a:custGeom>
              <a:avLst/>
              <a:gdLst>
                <a:gd name="connsiteX0" fmla="*/ 1043997 w 1066257"/>
                <a:gd name="connsiteY0" fmla="*/ 56119 h 56118"/>
                <a:gd name="connsiteX1" fmla="*/ 23944 w 1066257"/>
                <a:gd name="connsiteY1" fmla="*/ 56119 h 56118"/>
                <a:gd name="connsiteX2" fmla="*/ 0 w 1066257"/>
                <a:gd name="connsiteY2" fmla="*/ 32175 h 56118"/>
                <a:gd name="connsiteX3" fmla="*/ 0 w 1066257"/>
                <a:gd name="connsiteY3" fmla="*/ 23944 h 56118"/>
                <a:gd name="connsiteX4" fmla="*/ 23944 w 1066257"/>
                <a:gd name="connsiteY4" fmla="*/ 0 h 56118"/>
                <a:gd name="connsiteX5" fmla="*/ 1043997 w 1066257"/>
                <a:gd name="connsiteY5" fmla="*/ 0 h 56118"/>
                <a:gd name="connsiteX6" fmla="*/ 1067941 w 1066257"/>
                <a:gd name="connsiteY6" fmla="*/ 23944 h 56118"/>
                <a:gd name="connsiteX7" fmla="*/ 1067941 w 1066257"/>
                <a:gd name="connsiteY7" fmla="*/ 32175 h 56118"/>
                <a:gd name="connsiteX8" fmla="*/ 1043997 w 1066257"/>
                <a:gd name="connsiteY8" fmla="*/ 56119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257" h="56118">
                  <a:moveTo>
                    <a:pt x="1043997" y="56119"/>
                  </a:moveTo>
                  <a:lnTo>
                    <a:pt x="23944" y="56119"/>
                  </a:lnTo>
                  <a:cubicBezTo>
                    <a:pt x="10663" y="56119"/>
                    <a:pt x="0" y="45456"/>
                    <a:pt x="0" y="32175"/>
                  </a:cubicBezTo>
                  <a:lnTo>
                    <a:pt x="0" y="23944"/>
                  </a:lnTo>
                  <a:cubicBezTo>
                    <a:pt x="0" y="10662"/>
                    <a:pt x="10663" y="0"/>
                    <a:pt x="23944" y="0"/>
                  </a:cubicBezTo>
                  <a:lnTo>
                    <a:pt x="1043997" y="0"/>
                  </a:lnTo>
                  <a:cubicBezTo>
                    <a:pt x="1057278" y="0"/>
                    <a:pt x="1067941" y="10662"/>
                    <a:pt x="1067941" y="23944"/>
                  </a:cubicBezTo>
                  <a:lnTo>
                    <a:pt x="1067941" y="32175"/>
                  </a:lnTo>
                  <a:cubicBezTo>
                    <a:pt x="1067941" y="45456"/>
                    <a:pt x="1057278" y="56119"/>
                    <a:pt x="1043997" y="56119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B68C7278-80BF-4E60-A8A9-7169955D4672}"/>
                </a:ext>
              </a:extLst>
            </p:cNvPr>
            <p:cNvSpPr/>
            <p:nvPr/>
          </p:nvSpPr>
          <p:spPr>
            <a:xfrm>
              <a:off x="969783" y="4781864"/>
              <a:ext cx="1346851" cy="56119"/>
            </a:xfrm>
            <a:custGeom>
              <a:avLst/>
              <a:gdLst>
                <a:gd name="connsiteX0" fmla="*/ 1321598 w 1346851"/>
                <a:gd name="connsiteY0" fmla="*/ 56306 h 56118"/>
                <a:gd name="connsiteX1" fmla="*/ 26937 w 1346851"/>
                <a:gd name="connsiteY1" fmla="*/ 56306 h 56118"/>
                <a:gd name="connsiteX2" fmla="*/ 0 w 1346851"/>
                <a:gd name="connsiteY2" fmla="*/ 29369 h 56118"/>
                <a:gd name="connsiteX3" fmla="*/ 0 w 1346851"/>
                <a:gd name="connsiteY3" fmla="*/ 26937 h 56118"/>
                <a:gd name="connsiteX4" fmla="*/ 26937 w 1346851"/>
                <a:gd name="connsiteY4" fmla="*/ 0 h 56118"/>
                <a:gd name="connsiteX5" fmla="*/ 1321598 w 1346851"/>
                <a:gd name="connsiteY5" fmla="*/ 0 h 56118"/>
                <a:gd name="connsiteX6" fmla="*/ 1348535 w 1346851"/>
                <a:gd name="connsiteY6" fmla="*/ 26937 h 56118"/>
                <a:gd name="connsiteX7" fmla="*/ 1348535 w 1346851"/>
                <a:gd name="connsiteY7" fmla="*/ 29369 h 56118"/>
                <a:gd name="connsiteX8" fmla="*/ 1321598 w 1346851"/>
                <a:gd name="connsiteY8" fmla="*/ 56306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46851" h="56118">
                  <a:moveTo>
                    <a:pt x="1321598" y="56306"/>
                  </a:moveTo>
                  <a:lnTo>
                    <a:pt x="26937" y="56306"/>
                  </a:lnTo>
                  <a:cubicBezTo>
                    <a:pt x="12159" y="56306"/>
                    <a:pt x="0" y="44334"/>
                    <a:pt x="0" y="29369"/>
                  </a:cubicBezTo>
                  <a:lnTo>
                    <a:pt x="0" y="26937"/>
                  </a:lnTo>
                  <a:cubicBezTo>
                    <a:pt x="0" y="12159"/>
                    <a:pt x="11972" y="0"/>
                    <a:pt x="26937" y="0"/>
                  </a:cubicBezTo>
                  <a:lnTo>
                    <a:pt x="1321598" y="0"/>
                  </a:lnTo>
                  <a:cubicBezTo>
                    <a:pt x="1336376" y="0"/>
                    <a:pt x="1348535" y="11972"/>
                    <a:pt x="1348535" y="26937"/>
                  </a:cubicBezTo>
                  <a:lnTo>
                    <a:pt x="1348535" y="29369"/>
                  </a:lnTo>
                  <a:cubicBezTo>
                    <a:pt x="1348535" y="44334"/>
                    <a:pt x="1336563" y="56306"/>
                    <a:pt x="1321598" y="56306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30B2ABDC-A39B-4A37-9A70-17E948FF158E}"/>
                </a:ext>
              </a:extLst>
            </p:cNvPr>
            <p:cNvSpPr/>
            <p:nvPr/>
          </p:nvSpPr>
          <p:spPr>
            <a:xfrm>
              <a:off x="969970" y="4882129"/>
              <a:ext cx="1459089" cy="56119"/>
            </a:xfrm>
            <a:custGeom>
              <a:avLst/>
              <a:gdLst>
                <a:gd name="connsiteX0" fmla="*/ 1441879 w 1459088"/>
                <a:gd name="connsiteY0" fmla="*/ 56119 h 56118"/>
                <a:gd name="connsiteX1" fmla="*/ 28059 w 1459088"/>
                <a:gd name="connsiteY1" fmla="*/ 56119 h 56118"/>
                <a:gd name="connsiteX2" fmla="*/ 0 w 1459088"/>
                <a:gd name="connsiteY2" fmla="*/ 28059 h 56118"/>
                <a:gd name="connsiteX3" fmla="*/ 0 w 1459088"/>
                <a:gd name="connsiteY3" fmla="*/ 28059 h 56118"/>
                <a:gd name="connsiteX4" fmla="*/ 28059 w 1459088"/>
                <a:gd name="connsiteY4" fmla="*/ 0 h 56118"/>
                <a:gd name="connsiteX5" fmla="*/ 1441879 w 1459088"/>
                <a:gd name="connsiteY5" fmla="*/ 0 h 56118"/>
                <a:gd name="connsiteX6" fmla="*/ 1469939 w 1459088"/>
                <a:gd name="connsiteY6" fmla="*/ 28059 h 56118"/>
                <a:gd name="connsiteX7" fmla="*/ 1469939 w 1459088"/>
                <a:gd name="connsiteY7" fmla="*/ 28059 h 56118"/>
                <a:gd name="connsiteX8" fmla="*/ 1441879 w 1459088"/>
                <a:gd name="connsiteY8" fmla="*/ 56119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59088" h="56118">
                  <a:moveTo>
                    <a:pt x="1441879" y="56119"/>
                  </a:moveTo>
                  <a:lnTo>
                    <a:pt x="28059" y="56119"/>
                  </a:lnTo>
                  <a:cubicBezTo>
                    <a:pt x="12533" y="56119"/>
                    <a:pt x="0" y="43586"/>
                    <a:pt x="0" y="28059"/>
                  </a:cubicBezTo>
                  <a:lnTo>
                    <a:pt x="0" y="28059"/>
                  </a:lnTo>
                  <a:cubicBezTo>
                    <a:pt x="0" y="12533"/>
                    <a:pt x="12533" y="0"/>
                    <a:pt x="28059" y="0"/>
                  </a:cubicBezTo>
                  <a:lnTo>
                    <a:pt x="1441879" y="0"/>
                  </a:lnTo>
                  <a:cubicBezTo>
                    <a:pt x="1457405" y="0"/>
                    <a:pt x="1469939" y="12533"/>
                    <a:pt x="1469939" y="28059"/>
                  </a:cubicBezTo>
                  <a:lnTo>
                    <a:pt x="1469939" y="28059"/>
                  </a:lnTo>
                  <a:cubicBezTo>
                    <a:pt x="1469939" y="43586"/>
                    <a:pt x="1457405" y="56119"/>
                    <a:pt x="1441879" y="56119"/>
                  </a:cubicBez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5D76146C-EEDD-473A-B935-303F00B879C0}"/>
                </a:ext>
              </a:extLst>
            </p:cNvPr>
            <p:cNvSpPr/>
            <p:nvPr/>
          </p:nvSpPr>
          <p:spPr>
            <a:xfrm>
              <a:off x="2545599" y="4331230"/>
              <a:ext cx="654719" cy="654719"/>
            </a:xfrm>
            <a:custGeom>
              <a:avLst/>
              <a:gdLst>
                <a:gd name="connsiteX0" fmla="*/ 664259 w 654719"/>
                <a:gd name="connsiteY0" fmla="*/ 332036 h 654719"/>
                <a:gd name="connsiteX1" fmla="*/ 332223 w 654719"/>
                <a:gd name="connsiteY1" fmla="*/ 664260 h 654719"/>
                <a:gd name="connsiteX2" fmla="*/ 0 w 654719"/>
                <a:gd name="connsiteY2" fmla="*/ 332036 h 654719"/>
                <a:gd name="connsiteX3" fmla="*/ 332223 w 654719"/>
                <a:gd name="connsiteY3" fmla="*/ 0 h 654719"/>
                <a:gd name="connsiteX4" fmla="*/ 408919 w 654719"/>
                <a:gd name="connsiteY4" fmla="*/ 8979 h 654719"/>
                <a:gd name="connsiteX5" fmla="*/ 663137 w 654719"/>
                <a:gd name="connsiteY5" fmla="*/ 305660 h 654719"/>
                <a:gd name="connsiteX6" fmla="*/ 664259 w 654719"/>
                <a:gd name="connsiteY6" fmla="*/ 332036 h 654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54719" h="654719">
                  <a:moveTo>
                    <a:pt x="664259" y="332036"/>
                  </a:moveTo>
                  <a:cubicBezTo>
                    <a:pt x="664259" y="515545"/>
                    <a:pt x="515545" y="664260"/>
                    <a:pt x="332223" y="664260"/>
                  </a:cubicBezTo>
                  <a:cubicBezTo>
                    <a:pt x="148715" y="664260"/>
                    <a:pt x="0" y="515545"/>
                    <a:pt x="0" y="332036"/>
                  </a:cubicBezTo>
                  <a:cubicBezTo>
                    <a:pt x="0" y="148715"/>
                    <a:pt x="148715" y="0"/>
                    <a:pt x="332223" y="0"/>
                  </a:cubicBezTo>
                  <a:cubicBezTo>
                    <a:pt x="358599" y="0"/>
                    <a:pt x="384227" y="2993"/>
                    <a:pt x="408919" y="8979"/>
                  </a:cubicBezTo>
                  <a:cubicBezTo>
                    <a:pt x="546971" y="41528"/>
                    <a:pt x="651726" y="160500"/>
                    <a:pt x="663137" y="305660"/>
                  </a:cubicBezTo>
                  <a:cubicBezTo>
                    <a:pt x="663886" y="314452"/>
                    <a:pt x="664259" y="323244"/>
                    <a:pt x="664259" y="332036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3E52710F-4019-4602-A3EE-82504C0A8DD7}"/>
                </a:ext>
              </a:extLst>
            </p:cNvPr>
            <p:cNvSpPr/>
            <p:nvPr/>
          </p:nvSpPr>
          <p:spPr>
            <a:xfrm>
              <a:off x="2877822" y="4340209"/>
              <a:ext cx="318007" cy="318007"/>
            </a:xfrm>
            <a:custGeom>
              <a:avLst/>
              <a:gdLst>
                <a:gd name="connsiteX0" fmla="*/ 330914 w 318006"/>
                <a:gd name="connsiteY0" fmla="*/ 296681 h 318006"/>
                <a:gd name="connsiteX1" fmla="*/ 0 w 318006"/>
                <a:gd name="connsiteY1" fmla="*/ 323057 h 318006"/>
                <a:gd name="connsiteX2" fmla="*/ 76696 w 318006"/>
                <a:gd name="connsiteY2" fmla="*/ 0 h 318006"/>
                <a:gd name="connsiteX3" fmla="*/ 330914 w 318006"/>
                <a:gd name="connsiteY3" fmla="*/ 296681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8006" h="318006">
                  <a:moveTo>
                    <a:pt x="330914" y="296681"/>
                  </a:moveTo>
                  <a:lnTo>
                    <a:pt x="0" y="323057"/>
                  </a:lnTo>
                  <a:lnTo>
                    <a:pt x="76696" y="0"/>
                  </a:lnTo>
                  <a:cubicBezTo>
                    <a:pt x="214748" y="32549"/>
                    <a:pt x="319503" y="151521"/>
                    <a:pt x="330914" y="296681"/>
                  </a:cubicBezTo>
                  <a:close/>
                </a:path>
              </a:pathLst>
            </a:custGeom>
            <a:solidFill>
              <a:srgbClr val="A2D5F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FC44C9C0-EE48-4C11-AF62-3113EB419AFE}"/>
                </a:ext>
              </a:extLst>
            </p:cNvPr>
            <p:cNvSpPr/>
            <p:nvPr/>
          </p:nvSpPr>
          <p:spPr>
            <a:xfrm>
              <a:off x="3288238" y="4340209"/>
              <a:ext cx="673426" cy="37413"/>
            </a:xfrm>
            <a:custGeom>
              <a:avLst/>
              <a:gdLst>
                <a:gd name="connsiteX0" fmla="*/ 660893 w 673425"/>
                <a:gd name="connsiteY0" fmla="*/ 43773 h 37412"/>
                <a:gd name="connsiteX1" fmla="*/ 21886 w 673425"/>
                <a:gd name="connsiteY1" fmla="*/ 43773 h 37412"/>
                <a:gd name="connsiteX2" fmla="*/ 0 w 673425"/>
                <a:gd name="connsiteY2" fmla="*/ 21886 h 37412"/>
                <a:gd name="connsiteX3" fmla="*/ 0 w 673425"/>
                <a:gd name="connsiteY3" fmla="*/ 21886 h 37412"/>
                <a:gd name="connsiteX4" fmla="*/ 21886 w 673425"/>
                <a:gd name="connsiteY4" fmla="*/ 0 h 37412"/>
                <a:gd name="connsiteX5" fmla="*/ 660893 w 673425"/>
                <a:gd name="connsiteY5" fmla="*/ 0 h 37412"/>
                <a:gd name="connsiteX6" fmla="*/ 682779 w 673425"/>
                <a:gd name="connsiteY6" fmla="*/ 21886 h 37412"/>
                <a:gd name="connsiteX7" fmla="*/ 682779 w 673425"/>
                <a:gd name="connsiteY7" fmla="*/ 21886 h 37412"/>
                <a:gd name="connsiteX8" fmla="*/ 660893 w 673425"/>
                <a:gd name="connsiteY8" fmla="*/ 43773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25" h="37412">
                  <a:moveTo>
                    <a:pt x="660893" y="43773"/>
                  </a:moveTo>
                  <a:lnTo>
                    <a:pt x="21886" y="43773"/>
                  </a:lnTo>
                  <a:cubicBezTo>
                    <a:pt x="9727" y="43773"/>
                    <a:pt x="0" y="34045"/>
                    <a:pt x="0" y="21886"/>
                  </a:cubicBezTo>
                  <a:lnTo>
                    <a:pt x="0" y="21886"/>
                  </a:lnTo>
                  <a:cubicBezTo>
                    <a:pt x="0" y="9727"/>
                    <a:pt x="9727" y="0"/>
                    <a:pt x="21886" y="0"/>
                  </a:cubicBezTo>
                  <a:lnTo>
                    <a:pt x="660893" y="0"/>
                  </a:lnTo>
                  <a:cubicBezTo>
                    <a:pt x="673051" y="0"/>
                    <a:pt x="682779" y="9727"/>
                    <a:pt x="682779" y="21886"/>
                  </a:cubicBezTo>
                  <a:lnTo>
                    <a:pt x="682779" y="21886"/>
                  </a:lnTo>
                  <a:cubicBezTo>
                    <a:pt x="682779" y="33858"/>
                    <a:pt x="673051" y="43773"/>
                    <a:pt x="660893" y="43773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8209DB01-0182-4AAC-80CC-8F01279027C6}"/>
                </a:ext>
              </a:extLst>
            </p:cNvPr>
            <p:cNvSpPr/>
            <p:nvPr/>
          </p:nvSpPr>
          <p:spPr>
            <a:xfrm>
              <a:off x="3288238" y="4427380"/>
              <a:ext cx="579894" cy="37413"/>
            </a:xfrm>
            <a:custGeom>
              <a:avLst/>
              <a:gdLst>
                <a:gd name="connsiteX0" fmla="*/ 566613 w 579894"/>
                <a:gd name="connsiteY0" fmla="*/ 43586 h 37412"/>
                <a:gd name="connsiteX1" fmla="*/ 20203 w 579894"/>
                <a:gd name="connsiteY1" fmla="*/ 43586 h 37412"/>
                <a:gd name="connsiteX2" fmla="*/ 0 w 579894"/>
                <a:gd name="connsiteY2" fmla="*/ 23383 h 37412"/>
                <a:gd name="connsiteX3" fmla="*/ 0 w 579894"/>
                <a:gd name="connsiteY3" fmla="*/ 20203 h 37412"/>
                <a:gd name="connsiteX4" fmla="*/ 20203 w 579894"/>
                <a:gd name="connsiteY4" fmla="*/ 0 h 37412"/>
                <a:gd name="connsiteX5" fmla="*/ 566613 w 579894"/>
                <a:gd name="connsiteY5" fmla="*/ 0 h 37412"/>
                <a:gd name="connsiteX6" fmla="*/ 586816 w 579894"/>
                <a:gd name="connsiteY6" fmla="*/ 20203 h 37412"/>
                <a:gd name="connsiteX7" fmla="*/ 586816 w 579894"/>
                <a:gd name="connsiteY7" fmla="*/ 23383 h 37412"/>
                <a:gd name="connsiteX8" fmla="*/ 566613 w 579894"/>
                <a:gd name="connsiteY8" fmla="*/ 43586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894" h="37412">
                  <a:moveTo>
                    <a:pt x="566613" y="43586"/>
                  </a:moveTo>
                  <a:lnTo>
                    <a:pt x="20203" y="43586"/>
                  </a:lnTo>
                  <a:cubicBezTo>
                    <a:pt x="8979" y="43586"/>
                    <a:pt x="0" y="34420"/>
                    <a:pt x="0" y="23383"/>
                  </a:cubicBezTo>
                  <a:lnTo>
                    <a:pt x="0" y="20203"/>
                  </a:lnTo>
                  <a:cubicBezTo>
                    <a:pt x="0" y="8979"/>
                    <a:pt x="9166" y="0"/>
                    <a:pt x="20203" y="0"/>
                  </a:cubicBezTo>
                  <a:lnTo>
                    <a:pt x="566613" y="0"/>
                  </a:lnTo>
                  <a:cubicBezTo>
                    <a:pt x="577837" y="0"/>
                    <a:pt x="586816" y="9166"/>
                    <a:pt x="586816" y="20203"/>
                  </a:cubicBezTo>
                  <a:lnTo>
                    <a:pt x="586816" y="23383"/>
                  </a:lnTo>
                  <a:cubicBezTo>
                    <a:pt x="587003" y="34420"/>
                    <a:pt x="577837" y="43586"/>
                    <a:pt x="566613" y="43586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F8DFF4F1-76A8-4F8D-8554-D9B4E8A97DF0}"/>
                </a:ext>
              </a:extLst>
            </p:cNvPr>
            <p:cNvSpPr/>
            <p:nvPr/>
          </p:nvSpPr>
          <p:spPr>
            <a:xfrm>
              <a:off x="3288425" y="4514364"/>
              <a:ext cx="448950" cy="37413"/>
            </a:xfrm>
            <a:custGeom>
              <a:avLst/>
              <a:gdLst>
                <a:gd name="connsiteX0" fmla="*/ 435669 w 448950"/>
                <a:gd name="connsiteY0" fmla="*/ 43586 h 37412"/>
                <a:gd name="connsiteX1" fmla="*/ 17771 w 448950"/>
                <a:gd name="connsiteY1" fmla="*/ 43586 h 37412"/>
                <a:gd name="connsiteX2" fmla="*/ 0 w 448950"/>
                <a:gd name="connsiteY2" fmla="*/ 25814 h 37412"/>
                <a:gd name="connsiteX3" fmla="*/ 0 w 448950"/>
                <a:gd name="connsiteY3" fmla="*/ 17771 h 37412"/>
                <a:gd name="connsiteX4" fmla="*/ 17771 w 448950"/>
                <a:gd name="connsiteY4" fmla="*/ 0 h 37412"/>
                <a:gd name="connsiteX5" fmla="*/ 435669 w 448950"/>
                <a:gd name="connsiteY5" fmla="*/ 0 h 37412"/>
                <a:gd name="connsiteX6" fmla="*/ 453440 w 448950"/>
                <a:gd name="connsiteY6" fmla="*/ 17771 h 37412"/>
                <a:gd name="connsiteX7" fmla="*/ 453440 w 448950"/>
                <a:gd name="connsiteY7" fmla="*/ 25814 h 37412"/>
                <a:gd name="connsiteX8" fmla="*/ 435669 w 448950"/>
                <a:gd name="connsiteY8" fmla="*/ 43586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8950" h="37412">
                  <a:moveTo>
                    <a:pt x="435669" y="43586"/>
                  </a:moveTo>
                  <a:lnTo>
                    <a:pt x="17771" y="43586"/>
                  </a:lnTo>
                  <a:cubicBezTo>
                    <a:pt x="7857" y="43586"/>
                    <a:pt x="0" y="35542"/>
                    <a:pt x="0" y="25814"/>
                  </a:cubicBezTo>
                  <a:lnTo>
                    <a:pt x="0" y="17771"/>
                  </a:lnTo>
                  <a:cubicBezTo>
                    <a:pt x="0" y="7857"/>
                    <a:pt x="8044" y="0"/>
                    <a:pt x="17771" y="0"/>
                  </a:cubicBezTo>
                  <a:lnTo>
                    <a:pt x="435669" y="0"/>
                  </a:lnTo>
                  <a:cubicBezTo>
                    <a:pt x="445583" y="0"/>
                    <a:pt x="453440" y="8044"/>
                    <a:pt x="453440" y="17771"/>
                  </a:cubicBezTo>
                  <a:lnTo>
                    <a:pt x="453440" y="25814"/>
                  </a:lnTo>
                  <a:cubicBezTo>
                    <a:pt x="453440" y="35542"/>
                    <a:pt x="445583" y="43586"/>
                    <a:pt x="435669" y="43586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E6AAC68D-0180-488A-8C16-3B7B681863EC}"/>
                </a:ext>
              </a:extLst>
            </p:cNvPr>
            <p:cNvSpPr/>
            <p:nvPr/>
          </p:nvSpPr>
          <p:spPr>
            <a:xfrm>
              <a:off x="3288238" y="4601161"/>
              <a:ext cx="673426" cy="37413"/>
            </a:xfrm>
            <a:custGeom>
              <a:avLst/>
              <a:gdLst>
                <a:gd name="connsiteX0" fmla="*/ 660893 w 673425"/>
                <a:gd name="connsiteY0" fmla="*/ 43773 h 37412"/>
                <a:gd name="connsiteX1" fmla="*/ 21886 w 673425"/>
                <a:gd name="connsiteY1" fmla="*/ 43773 h 37412"/>
                <a:gd name="connsiteX2" fmla="*/ 0 w 673425"/>
                <a:gd name="connsiteY2" fmla="*/ 21886 h 37412"/>
                <a:gd name="connsiteX3" fmla="*/ 0 w 673425"/>
                <a:gd name="connsiteY3" fmla="*/ 21886 h 37412"/>
                <a:gd name="connsiteX4" fmla="*/ 21886 w 673425"/>
                <a:gd name="connsiteY4" fmla="*/ 0 h 37412"/>
                <a:gd name="connsiteX5" fmla="*/ 660893 w 673425"/>
                <a:gd name="connsiteY5" fmla="*/ 0 h 37412"/>
                <a:gd name="connsiteX6" fmla="*/ 682779 w 673425"/>
                <a:gd name="connsiteY6" fmla="*/ 21886 h 37412"/>
                <a:gd name="connsiteX7" fmla="*/ 682779 w 673425"/>
                <a:gd name="connsiteY7" fmla="*/ 21886 h 37412"/>
                <a:gd name="connsiteX8" fmla="*/ 660893 w 673425"/>
                <a:gd name="connsiteY8" fmla="*/ 43773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25" h="37412">
                  <a:moveTo>
                    <a:pt x="660893" y="43773"/>
                  </a:moveTo>
                  <a:lnTo>
                    <a:pt x="21886" y="43773"/>
                  </a:lnTo>
                  <a:cubicBezTo>
                    <a:pt x="9727" y="43773"/>
                    <a:pt x="0" y="34045"/>
                    <a:pt x="0" y="21886"/>
                  </a:cubicBezTo>
                  <a:lnTo>
                    <a:pt x="0" y="21886"/>
                  </a:lnTo>
                  <a:cubicBezTo>
                    <a:pt x="0" y="9727"/>
                    <a:pt x="9727" y="0"/>
                    <a:pt x="21886" y="0"/>
                  </a:cubicBezTo>
                  <a:lnTo>
                    <a:pt x="660893" y="0"/>
                  </a:lnTo>
                  <a:cubicBezTo>
                    <a:pt x="673051" y="0"/>
                    <a:pt x="682779" y="9727"/>
                    <a:pt x="682779" y="21886"/>
                  </a:cubicBezTo>
                  <a:lnTo>
                    <a:pt x="682779" y="21886"/>
                  </a:lnTo>
                  <a:cubicBezTo>
                    <a:pt x="682779" y="34045"/>
                    <a:pt x="673051" y="43773"/>
                    <a:pt x="660893" y="43773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67764290-200A-4E06-AABA-D080EEB9096A}"/>
                </a:ext>
              </a:extLst>
            </p:cNvPr>
            <p:cNvSpPr/>
            <p:nvPr/>
          </p:nvSpPr>
          <p:spPr>
            <a:xfrm>
              <a:off x="3288425" y="4688332"/>
              <a:ext cx="598601" cy="37413"/>
            </a:xfrm>
            <a:custGeom>
              <a:avLst/>
              <a:gdLst>
                <a:gd name="connsiteX0" fmla="*/ 587190 w 598600"/>
                <a:gd name="connsiteY0" fmla="*/ 43586 h 37412"/>
                <a:gd name="connsiteX1" fmla="*/ 20577 w 598600"/>
                <a:gd name="connsiteY1" fmla="*/ 43586 h 37412"/>
                <a:gd name="connsiteX2" fmla="*/ 0 w 598600"/>
                <a:gd name="connsiteY2" fmla="*/ 23009 h 37412"/>
                <a:gd name="connsiteX3" fmla="*/ 0 w 598600"/>
                <a:gd name="connsiteY3" fmla="*/ 20577 h 37412"/>
                <a:gd name="connsiteX4" fmla="*/ 20577 w 598600"/>
                <a:gd name="connsiteY4" fmla="*/ 0 h 37412"/>
                <a:gd name="connsiteX5" fmla="*/ 587190 w 598600"/>
                <a:gd name="connsiteY5" fmla="*/ 0 h 37412"/>
                <a:gd name="connsiteX6" fmla="*/ 607767 w 598600"/>
                <a:gd name="connsiteY6" fmla="*/ 20577 h 37412"/>
                <a:gd name="connsiteX7" fmla="*/ 607767 w 598600"/>
                <a:gd name="connsiteY7" fmla="*/ 23009 h 37412"/>
                <a:gd name="connsiteX8" fmla="*/ 587190 w 598600"/>
                <a:gd name="connsiteY8" fmla="*/ 43586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98600" h="37412">
                  <a:moveTo>
                    <a:pt x="587190" y="43586"/>
                  </a:moveTo>
                  <a:lnTo>
                    <a:pt x="20577" y="43586"/>
                  </a:lnTo>
                  <a:cubicBezTo>
                    <a:pt x="9166" y="43586"/>
                    <a:pt x="0" y="34420"/>
                    <a:pt x="0" y="23009"/>
                  </a:cubicBezTo>
                  <a:lnTo>
                    <a:pt x="0" y="20577"/>
                  </a:lnTo>
                  <a:cubicBezTo>
                    <a:pt x="0" y="9166"/>
                    <a:pt x="9166" y="0"/>
                    <a:pt x="20577" y="0"/>
                  </a:cubicBezTo>
                  <a:lnTo>
                    <a:pt x="587190" y="0"/>
                  </a:lnTo>
                  <a:cubicBezTo>
                    <a:pt x="598601" y="0"/>
                    <a:pt x="607767" y="9166"/>
                    <a:pt x="607767" y="20577"/>
                  </a:cubicBezTo>
                  <a:lnTo>
                    <a:pt x="607767" y="23009"/>
                  </a:lnTo>
                  <a:cubicBezTo>
                    <a:pt x="607767" y="34420"/>
                    <a:pt x="598601" y="43586"/>
                    <a:pt x="587190" y="43586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EE9EC773-9290-4C36-876E-16B1D5716581}"/>
                </a:ext>
              </a:extLst>
            </p:cNvPr>
            <p:cNvSpPr/>
            <p:nvPr/>
          </p:nvSpPr>
          <p:spPr>
            <a:xfrm>
              <a:off x="3288238" y="4775130"/>
              <a:ext cx="673426" cy="37413"/>
            </a:xfrm>
            <a:custGeom>
              <a:avLst/>
              <a:gdLst>
                <a:gd name="connsiteX0" fmla="*/ 660893 w 673425"/>
                <a:gd name="connsiteY0" fmla="*/ 43773 h 37412"/>
                <a:gd name="connsiteX1" fmla="*/ 21886 w 673425"/>
                <a:gd name="connsiteY1" fmla="*/ 43773 h 37412"/>
                <a:gd name="connsiteX2" fmla="*/ 0 w 673425"/>
                <a:gd name="connsiteY2" fmla="*/ 21886 h 37412"/>
                <a:gd name="connsiteX3" fmla="*/ 0 w 673425"/>
                <a:gd name="connsiteY3" fmla="*/ 21886 h 37412"/>
                <a:gd name="connsiteX4" fmla="*/ 21886 w 673425"/>
                <a:gd name="connsiteY4" fmla="*/ 0 h 37412"/>
                <a:gd name="connsiteX5" fmla="*/ 660893 w 673425"/>
                <a:gd name="connsiteY5" fmla="*/ 0 h 37412"/>
                <a:gd name="connsiteX6" fmla="*/ 682779 w 673425"/>
                <a:gd name="connsiteY6" fmla="*/ 21886 h 37412"/>
                <a:gd name="connsiteX7" fmla="*/ 682779 w 673425"/>
                <a:gd name="connsiteY7" fmla="*/ 21886 h 37412"/>
                <a:gd name="connsiteX8" fmla="*/ 660893 w 673425"/>
                <a:gd name="connsiteY8" fmla="*/ 43773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25" h="37412">
                  <a:moveTo>
                    <a:pt x="660893" y="43773"/>
                  </a:moveTo>
                  <a:lnTo>
                    <a:pt x="21886" y="43773"/>
                  </a:lnTo>
                  <a:cubicBezTo>
                    <a:pt x="9727" y="43773"/>
                    <a:pt x="0" y="34045"/>
                    <a:pt x="0" y="21886"/>
                  </a:cubicBezTo>
                  <a:lnTo>
                    <a:pt x="0" y="21886"/>
                  </a:lnTo>
                  <a:cubicBezTo>
                    <a:pt x="0" y="9727"/>
                    <a:pt x="9727" y="0"/>
                    <a:pt x="21886" y="0"/>
                  </a:cubicBezTo>
                  <a:lnTo>
                    <a:pt x="660893" y="0"/>
                  </a:lnTo>
                  <a:cubicBezTo>
                    <a:pt x="673051" y="0"/>
                    <a:pt x="682779" y="9727"/>
                    <a:pt x="682779" y="21886"/>
                  </a:cubicBezTo>
                  <a:lnTo>
                    <a:pt x="682779" y="21886"/>
                  </a:lnTo>
                  <a:cubicBezTo>
                    <a:pt x="682779" y="34045"/>
                    <a:pt x="673051" y="43773"/>
                    <a:pt x="660893" y="43773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96ACCA3C-C702-4DB7-8064-ACD488A7F5FA}"/>
                </a:ext>
              </a:extLst>
            </p:cNvPr>
            <p:cNvSpPr/>
            <p:nvPr/>
          </p:nvSpPr>
          <p:spPr>
            <a:xfrm>
              <a:off x="3288238" y="4862301"/>
              <a:ext cx="542482" cy="37413"/>
            </a:xfrm>
            <a:custGeom>
              <a:avLst/>
              <a:gdLst>
                <a:gd name="connsiteX0" fmla="*/ 532193 w 542481"/>
                <a:gd name="connsiteY0" fmla="*/ 43773 h 37412"/>
                <a:gd name="connsiteX1" fmla="*/ 19642 w 542481"/>
                <a:gd name="connsiteY1" fmla="*/ 43773 h 37412"/>
                <a:gd name="connsiteX2" fmla="*/ 0 w 542481"/>
                <a:gd name="connsiteY2" fmla="*/ 24131 h 37412"/>
                <a:gd name="connsiteX3" fmla="*/ 0 w 542481"/>
                <a:gd name="connsiteY3" fmla="*/ 19642 h 37412"/>
                <a:gd name="connsiteX4" fmla="*/ 19642 w 542481"/>
                <a:gd name="connsiteY4" fmla="*/ 0 h 37412"/>
                <a:gd name="connsiteX5" fmla="*/ 532193 w 542481"/>
                <a:gd name="connsiteY5" fmla="*/ 0 h 37412"/>
                <a:gd name="connsiteX6" fmla="*/ 551835 w 542481"/>
                <a:gd name="connsiteY6" fmla="*/ 19642 h 37412"/>
                <a:gd name="connsiteX7" fmla="*/ 551835 w 542481"/>
                <a:gd name="connsiteY7" fmla="*/ 24131 h 37412"/>
                <a:gd name="connsiteX8" fmla="*/ 532193 w 542481"/>
                <a:gd name="connsiteY8" fmla="*/ 43773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481" h="37412">
                  <a:moveTo>
                    <a:pt x="532193" y="43773"/>
                  </a:moveTo>
                  <a:lnTo>
                    <a:pt x="19642" y="43773"/>
                  </a:lnTo>
                  <a:cubicBezTo>
                    <a:pt x="8792" y="43773"/>
                    <a:pt x="0" y="34981"/>
                    <a:pt x="0" y="24131"/>
                  </a:cubicBezTo>
                  <a:lnTo>
                    <a:pt x="0" y="19642"/>
                  </a:lnTo>
                  <a:cubicBezTo>
                    <a:pt x="0" y="8792"/>
                    <a:pt x="8792" y="0"/>
                    <a:pt x="19642" y="0"/>
                  </a:cubicBezTo>
                  <a:lnTo>
                    <a:pt x="532193" y="0"/>
                  </a:lnTo>
                  <a:cubicBezTo>
                    <a:pt x="543043" y="0"/>
                    <a:pt x="551835" y="8792"/>
                    <a:pt x="551835" y="19642"/>
                  </a:cubicBezTo>
                  <a:lnTo>
                    <a:pt x="551835" y="24131"/>
                  </a:lnTo>
                  <a:cubicBezTo>
                    <a:pt x="551835" y="34794"/>
                    <a:pt x="543043" y="43773"/>
                    <a:pt x="532193" y="43773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9A4D2B65-934B-4724-8E68-986EFDFC7CC1}"/>
                </a:ext>
              </a:extLst>
            </p:cNvPr>
            <p:cNvSpPr/>
            <p:nvPr/>
          </p:nvSpPr>
          <p:spPr>
            <a:xfrm>
              <a:off x="3288238" y="4949285"/>
              <a:ext cx="673426" cy="37413"/>
            </a:xfrm>
            <a:custGeom>
              <a:avLst/>
              <a:gdLst>
                <a:gd name="connsiteX0" fmla="*/ 660893 w 673425"/>
                <a:gd name="connsiteY0" fmla="*/ 43773 h 37412"/>
                <a:gd name="connsiteX1" fmla="*/ 21886 w 673425"/>
                <a:gd name="connsiteY1" fmla="*/ 43773 h 37412"/>
                <a:gd name="connsiteX2" fmla="*/ 0 w 673425"/>
                <a:gd name="connsiteY2" fmla="*/ 21886 h 37412"/>
                <a:gd name="connsiteX3" fmla="*/ 0 w 673425"/>
                <a:gd name="connsiteY3" fmla="*/ 21886 h 37412"/>
                <a:gd name="connsiteX4" fmla="*/ 21886 w 673425"/>
                <a:gd name="connsiteY4" fmla="*/ 0 h 37412"/>
                <a:gd name="connsiteX5" fmla="*/ 660893 w 673425"/>
                <a:gd name="connsiteY5" fmla="*/ 0 h 37412"/>
                <a:gd name="connsiteX6" fmla="*/ 682779 w 673425"/>
                <a:gd name="connsiteY6" fmla="*/ 21886 h 37412"/>
                <a:gd name="connsiteX7" fmla="*/ 682779 w 673425"/>
                <a:gd name="connsiteY7" fmla="*/ 21886 h 37412"/>
                <a:gd name="connsiteX8" fmla="*/ 660893 w 673425"/>
                <a:gd name="connsiteY8" fmla="*/ 43773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25" h="37412">
                  <a:moveTo>
                    <a:pt x="660893" y="43773"/>
                  </a:moveTo>
                  <a:lnTo>
                    <a:pt x="21886" y="43773"/>
                  </a:lnTo>
                  <a:cubicBezTo>
                    <a:pt x="9727" y="43773"/>
                    <a:pt x="0" y="34045"/>
                    <a:pt x="0" y="21886"/>
                  </a:cubicBezTo>
                  <a:lnTo>
                    <a:pt x="0" y="21886"/>
                  </a:lnTo>
                  <a:cubicBezTo>
                    <a:pt x="0" y="9727"/>
                    <a:pt x="9727" y="0"/>
                    <a:pt x="21886" y="0"/>
                  </a:cubicBezTo>
                  <a:lnTo>
                    <a:pt x="660893" y="0"/>
                  </a:lnTo>
                  <a:cubicBezTo>
                    <a:pt x="673051" y="0"/>
                    <a:pt x="682779" y="9727"/>
                    <a:pt x="682779" y="21886"/>
                  </a:cubicBezTo>
                  <a:lnTo>
                    <a:pt x="682779" y="21886"/>
                  </a:lnTo>
                  <a:cubicBezTo>
                    <a:pt x="682779" y="33858"/>
                    <a:pt x="673051" y="43773"/>
                    <a:pt x="660893" y="43773"/>
                  </a:cubicBezTo>
                  <a:close/>
                </a:path>
              </a:pathLst>
            </a:custGeom>
            <a:solidFill>
              <a:srgbClr val="A2D5F3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A8B184EE-1049-4247-A746-AAA31D5F938E}"/>
                </a:ext>
              </a:extLst>
            </p:cNvPr>
            <p:cNvSpPr/>
            <p:nvPr/>
          </p:nvSpPr>
          <p:spPr>
            <a:xfrm>
              <a:off x="1131397" y="3642226"/>
              <a:ext cx="1328145" cy="1908039"/>
            </a:xfrm>
            <a:custGeom>
              <a:avLst/>
              <a:gdLst>
                <a:gd name="connsiteX0" fmla="*/ 1329088 w 1328145"/>
                <a:gd name="connsiteY0" fmla="*/ 286632 h 1908039"/>
                <a:gd name="connsiteX1" fmla="*/ 1313936 w 1328145"/>
                <a:gd name="connsiteY1" fmla="*/ 291496 h 1908039"/>
                <a:gd name="connsiteX2" fmla="*/ 1260062 w 1328145"/>
                <a:gd name="connsiteY2" fmla="*/ 327412 h 1908039"/>
                <a:gd name="connsiteX3" fmla="*/ 1267544 w 1328145"/>
                <a:gd name="connsiteY3" fmla="*/ 314131 h 1908039"/>
                <a:gd name="connsiteX4" fmla="*/ 1265113 w 1328145"/>
                <a:gd name="connsiteY4" fmla="*/ 297108 h 1908039"/>
                <a:gd name="connsiteX5" fmla="*/ 1252579 w 1328145"/>
                <a:gd name="connsiteY5" fmla="*/ 308332 h 1908039"/>
                <a:gd name="connsiteX6" fmla="*/ 1225268 w 1328145"/>
                <a:gd name="connsiteY6" fmla="*/ 331527 h 1908039"/>
                <a:gd name="connsiteX7" fmla="*/ 1205440 w 1328145"/>
                <a:gd name="connsiteY7" fmla="*/ 358464 h 1908039"/>
                <a:gd name="connsiteX8" fmla="*/ 1204130 w 1328145"/>
                <a:gd name="connsiteY8" fmla="*/ 365199 h 1908039"/>
                <a:gd name="connsiteX9" fmla="*/ 915305 w 1328145"/>
                <a:gd name="connsiteY9" fmla="*/ 486041 h 1908039"/>
                <a:gd name="connsiteX10" fmla="*/ 815227 w 1328145"/>
                <a:gd name="connsiteY10" fmla="*/ 490531 h 1908039"/>
                <a:gd name="connsiteX11" fmla="*/ 814666 w 1328145"/>
                <a:gd name="connsiteY11" fmla="*/ 480242 h 1908039"/>
                <a:gd name="connsiteX12" fmla="*/ 691953 w 1328145"/>
                <a:gd name="connsiteY12" fmla="*/ 443017 h 1908039"/>
                <a:gd name="connsiteX13" fmla="*/ 635647 w 1328145"/>
                <a:gd name="connsiteY13" fmla="*/ 431793 h 1908039"/>
                <a:gd name="connsiteX14" fmla="*/ 629661 w 1328145"/>
                <a:gd name="connsiteY14" fmla="*/ 422627 h 1908039"/>
                <a:gd name="connsiteX15" fmla="*/ 628538 w 1328145"/>
                <a:gd name="connsiteY15" fmla="*/ 421131 h 1908039"/>
                <a:gd name="connsiteX16" fmla="*/ 594306 w 1328145"/>
                <a:gd name="connsiteY16" fmla="*/ 390826 h 1908039"/>
                <a:gd name="connsiteX17" fmla="*/ 600666 w 1328145"/>
                <a:gd name="connsiteY17" fmla="*/ 326851 h 1908039"/>
                <a:gd name="connsiteX18" fmla="*/ 655662 w 1328145"/>
                <a:gd name="connsiteY18" fmla="*/ 273912 h 1908039"/>
                <a:gd name="connsiteX19" fmla="*/ 669505 w 1328145"/>
                <a:gd name="connsiteY19" fmla="*/ 214800 h 1908039"/>
                <a:gd name="connsiteX20" fmla="*/ 648928 w 1328145"/>
                <a:gd name="connsiteY20" fmla="*/ 136234 h 1908039"/>
                <a:gd name="connsiteX21" fmla="*/ 631718 w 1328145"/>
                <a:gd name="connsiteY21" fmla="*/ 111729 h 1908039"/>
                <a:gd name="connsiteX22" fmla="*/ 629287 w 1328145"/>
                <a:gd name="connsiteY22" fmla="*/ 107239 h 1908039"/>
                <a:gd name="connsiteX23" fmla="*/ 500587 w 1328145"/>
                <a:gd name="connsiteY23" fmla="*/ 52 h 1908039"/>
                <a:gd name="connsiteX24" fmla="*/ 422208 w 1328145"/>
                <a:gd name="connsiteY24" fmla="*/ 14643 h 1908039"/>
                <a:gd name="connsiteX25" fmla="*/ 373572 w 1328145"/>
                <a:gd name="connsiteY25" fmla="*/ 69453 h 1908039"/>
                <a:gd name="connsiteX26" fmla="*/ 327741 w 1328145"/>
                <a:gd name="connsiteY26" fmla="*/ 129313 h 1908039"/>
                <a:gd name="connsiteX27" fmla="*/ 325497 w 1328145"/>
                <a:gd name="connsiteY27" fmla="*/ 191230 h 1908039"/>
                <a:gd name="connsiteX28" fmla="*/ 346822 w 1328145"/>
                <a:gd name="connsiteY28" fmla="*/ 281021 h 1908039"/>
                <a:gd name="connsiteX29" fmla="*/ 343455 w 1328145"/>
                <a:gd name="connsiteY29" fmla="*/ 356220 h 1908039"/>
                <a:gd name="connsiteX30" fmla="*/ 300430 w 1328145"/>
                <a:gd name="connsiteY30" fmla="*/ 412713 h 1908039"/>
                <a:gd name="connsiteX31" fmla="*/ 301740 w 1328145"/>
                <a:gd name="connsiteY31" fmla="*/ 502877 h 1908039"/>
                <a:gd name="connsiteX32" fmla="*/ 321381 w 1328145"/>
                <a:gd name="connsiteY32" fmla="*/ 536922 h 1908039"/>
                <a:gd name="connsiteX33" fmla="*/ 290516 w 1328145"/>
                <a:gd name="connsiteY33" fmla="*/ 650469 h 1908039"/>
                <a:gd name="connsiteX34" fmla="*/ 12541 w 1328145"/>
                <a:gd name="connsiteY34" fmla="*/ 697609 h 1908039"/>
                <a:gd name="connsiteX35" fmla="*/ 195 w 1328145"/>
                <a:gd name="connsiteY35" fmla="*/ 715006 h 1908039"/>
                <a:gd name="connsiteX36" fmla="*/ 69221 w 1328145"/>
                <a:gd name="connsiteY36" fmla="*/ 1120932 h 1908039"/>
                <a:gd name="connsiteX37" fmla="*/ 86618 w 1328145"/>
                <a:gd name="connsiteY37" fmla="*/ 1133091 h 1908039"/>
                <a:gd name="connsiteX38" fmla="*/ 321568 w 1328145"/>
                <a:gd name="connsiteY38" fmla="*/ 1093247 h 1908039"/>
                <a:gd name="connsiteX39" fmla="*/ 321943 w 1328145"/>
                <a:gd name="connsiteY39" fmla="*/ 1189397 h 1908039"/>
                <a:gd name="connsiteX40" fmla="*/ 357671 w 1328145"/>
                <a:gd name="connsiteY40" fmla="*/ 1319780 h 1908039"/>
                <a:gd name="connsiteX41" fmla="*/ 386292 w 1328145"/>
                <a:gd name="connsiteY41" fmla="*/ 1545564 h 1908039"/>
                <a:gd name="connsiteX42" fmla="*/ 405747 w 1328145"/>
                <a:gd name="connsiteY42" fmla="*/ 1557910 h 1908039"/>
                <a:gd name="connsiteX43" fmla="*/ 431561 w 1328145"/>
                <a:gd name="connsiteY43" fmla="*/ 1733936 h 1908039"/>
                <a:gd name="connsiteX44" fmla="*/ 388163 w 1328145"/>
                <a:gd name="connsiteY44" fmla="*/ 1914639 h 1908039"/>
                <a:gd name="connsiteX45" fmla="*/ 387040 w 1328145"/>
                <a:gd name="connsiteY45" fmla="*/ 1924927 h 1908039"/>
                <a:gd name="connsiteX46" fmla="*/ 541180 w 1328145"/>
                <a:gd name="connsiteY46" fmla="*/ 1924927 h 1908039"/>
                <a:gd name="connsiteX47" fmla="*/ 566059 w 1328145"/>
                <a:gd name="connsiteY47" fmla="*/ 1780702 h 1908039"/>
                <a:gd name="connsiteX48" fmla="*/ 566059 w 1328145"/>
                <a:gd name="connsiteY48" fmla="*/ 1780515 h 1908039"/>
                <a:gd name="connsiteX49" fmla="*/ 569426 w 1328145"/>
                <a:gd name="connsiteY49" fmla="*/ 1754700 h 1908039"/>
                <a:gd name="connsiteX50" fmla="*/ 569801 w 1328145"/>
                <a:gd name="connsiteY50" fmla="*/ 1752456 h 1908039"/>
                <a:gd name="connsiteX51" fmla="*/ 570923 w 1328145"/>
                <a:gd name="connsiteY51" fmla="*/ 1740484 h 1908039"/>
                <a:gd name="connsiteX52" fmla="*/ 572419 w 1328145"/>
                <a:gd name="connsiteY52" fmla="*/ 1719907 h 1908039"/>
                <a:gd name="connsiteX53" fmla="*/ 572794 w 1328145"/>
                <a:gd name="connsiteY53" fmla="*/ 1713547 h 1908039"/>
                <a:gd name="connsiteX54" fmla="*/ 573542 w 1328145"/>
                <a:gd name="connsiteY54" fmla="*/ 1695401 h 1908039"/>
                <a:gd name="connsiteX55" fmla="*/ 573916 w 1328145"/>
                <a:gd name="connsiteY55" fmla="*/ 1690164 h 1908039"/>
                <a:gd name="connsiteX56" fmla="*/ 574477 w 1328145"/>
                <a:gd name="connsiteY56" fmla="*/ 1666220 h 1908039"/>
                <a:gd name="connsiteX57" fmla="*/ 574664 w 1328145"/>
                <a:gd name="connsiteY57" fmla="*/ 1658737 h 1908039"/>
                <a:gd name="connsiteX58" fmla="*/ 574851 w 1328145"/>
                <a:gd name="connsiteY58" fmla="*/ 1639470 h 1908039"/>
                <a:gd name="connsiteX59" fmla="*/ 575038 w 1328145"/>
                <a:gd name="connsiteY59" fmla="*/ 1630491 h 1908039"/>
                <a:gd name="connsiteX60" fmla="*/ 575038 w 1328145"/>
                <a:gd name="connsiteY60" fmla="*/ 1623008 h 1908039"/>
                <a:gd name="connsiteX61" fmla="*/ 620869 w 1328145"/>
                <a:gd name="connsiteY61" fmla="*/ 1755636 h 1908039"/>
                <a:gd name="connsiteX62" fmla="*/ 593558 w 1328145"/>
                <a:gd name="connsiteY62" fmla="*/ 1924927 h 1908039"/>
                <a:gd name="connsiteX63" fmla="*/ 741150 w 1328145"/>
                <a:gd name="connsiteY63" fmla="*/ 1924927 h 1908039"/>
                <a:gd name="connsiteX64" fmla="*/ 751064 w 1328145"/>
                <a:gd name="connsiteY64" fmla="*/ 1734872 h 1908039"/>
                <a:gd name="connsiteX65" fmla="*/ 746388 w 1328145"/>
                <a:gd name="connsiteY65" fmla="*/ 1556788 h 1908039"/>
                <a:gd name="connsiteX66" fmla="*/ 746575 w 1328145"/>
                <a:gd name="connsiteY66" fmla="*/ 1556601 h 1908039"/>
                <a:gd name="connsiteX67" fmla="*/ 747510 w 1328145"/>
                <a:gd name="connsiteY67" fmla="*/ 1282554 h 1908039"/>
                <a:gd name="connsiteX68" fmla="*/ 695320 w 1328145"/>
                <a:gd name="connsiteY68" fmla="*/ 1029645 h 1908039"/>
                <a:gd name="connsiteX69" fmla="*/ 840293 w 1328145"/>
                <a:gd name="connsiteY69" fmla="*/ 1004953 h 1908039"/>
                <a:gd name="connsiteX70" fmla="*/ 852452 w 1328145"/>
                <a:gd name="connsiteY70" fmla="*/ 987743 h 1908039"/>
                <a:gd name="connsiteX71" fmla="*/ 788477 w 1328145"/>
                <a:gd name="connsiteY71" fmla="*/ 610438 h 1908039"/>
                <a:gd name="connsiteX72" fmla="*/ 810924 w 1328145"/>
                <a:gd name="connsiteY72" fmla="*/ 611560 h 1908039"/>
                <a:gd name="connsiteX73" fmla="*/ 814104 w 1328145"/>
                <a:gd name="connsiteY73" fmla="*/ 594164 h 1908039"/>
                <a:gd name="connsiteX74" fmla="*/ 920917 w 1328145"/>
                <a:gd name="connsiteY74" fmla="*/ 582940 h 1908039"/>
                <a:gd name="connsiteX75" fmla="*/ 1235557 w 1328145"/>
                <a:gd name="connsiteY75" fmla="*/ 410655 h 1908039"/>
                <a:gd name="connsiteX76" fmla="*/ 1297661 w 1328145"/>
                <a:gd name="connsiteY76" fmla="*/ 383905 h 1908039"/>
                <a:gd name="connsiteX77" fmla="*/ 1302338 w 1328145"/>
                <a:gd name="connsiteY77" fmla="*/ 366134 h 1908039"/>
                <a:gd name="connsiteX78" fmla="*/ 1300655 w 1328145"/>
                <a:gd name="connsiteY78" fmla="*/ 339197 h 1908039"/>
                <a:gd name="connsiteX79" fmla="*/ 1329088 w 1328145"/>
                <a:gd name="connsiteY79" fmla="*/ 286632 h 1908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328145" h="1908039">
                  <a:moveTo>
                    <a:pt x="1329088" y="286632"/>
                  </a:moveTo>
                  <a:cubicBezTo>
                    <a:pt x="1330772" y="279524"/>
                    <a:pt x="1322541" y="277466"/>
                    <a:pt x="1313936" y="291496"/>
                  </a:cubicBezTo>
                  <a:cubicBezTo>
                    <a:pt x="1301964" y="311138"/>
                    <a:pt x="1283445" y="322174"/>
                    <a:pt x="1260062" y="327412"/>
                  </a:cubicBezTo>
                  <a:cubicBezTo>
                    <a:pt x="1258565" y="323671"/>
                    <a:pt x="1263803" y="322362"/>
                    <a:pt x="1267544" y="314131"/>
                  </a:cubicBezTo>
                  <a:cubicBezTo>
                    <a:pt x="1271847" y="304965"/>
                    <a:pt x="1269041" y="298604"/>
                    <a:pt x="1265113" y="297108"/>
                  </a:cubicBezTo>
                  <a:cubicBezTo>
                    <a:pt x="1261933" y="295986"/>
                    <a:pt x="1255011" y="306461"/>
                    <a:pt x="1252579" y="308332"/>
                  </a:cubicBezTo>
                  <a:cubicBezTo>
                    <a:pt x="1243413" y="316188"/>
                    <a:pt x="1234434" y="323858"/>
                    <a:pt x="1225268" y="331527"/>
                  </a:cubicBezTo>
                  <a:cubicBezTo>
                    <a:pt x="1215354" y="340132"/>
                    <a:pt x="1210116" y="346118"/>
                    <a:pt x="1205440" y="358464"/>
                  </a:cubicBezTo>
                  <a:cubicBezTo>
                    <a:pt x="1205253" y="359213"/>
                    <a:pt x="1204691" y="361832"/>
                    <a:pt x="1204130" y="365199"/>
                  </a:cubicBezTo>
                  <a:cubicBezTo>
                    <a:pt x="1143335" y="411590"/>
                    <a:pt x="942429" y="469580"/>
                    <a:pt x="915305" y="486041"/>
                  </a:cubicBezTo>
                  <a:cubicBezTo>
                    <a:pt x="908758" y="489970"/>
                    <a:pt x="866482" y="490905"/>
                    <a:pt x="815227" y="490531"/>
                  </a:cubicBezTo>
                  <a:cubicBezTo>
                    <a:pt x="815040" y="484171"/>
                    <a:pt x="814666" y="480242"/>
                    <a:pt x="814666" y="480242"/>
                  </a:cubicBezTo>
                  <a:cubicBezTo>
                    <a:pt x="814666" y="480242"/>
                    <a:pt x="731610" y="466400"/>
                    <a:pt x="691953" y="443017"/>
                  </a:cubicBezTo>
                  <a:cubicBezTo>
                    <a:pt x="668757" y="429361"/>
                    <a:pt x="645187" y="430484"/>
                    <a:pt x="635647" y="431793"/>
                  </a:cubicBezTo>
                  <a:cubicBezTo>
                    <a:pt x="633776" y="428613"/>
                    <a:pt x="631905" y="425433"/>
                    <a:pt x="629661" y="422627"/>
                  </a:cubicBezTo>
                  <a:cubicBezTo>
                    <a:pt x="629287" y="422066"/>
                    <a:pt x="628912" y="421692"/>
                    <a:pt x="628538" y="421131"/>
                  </a:cubicBezTo>
                  <a:cubicBezTo>
                    <a:pt x="618437" y="409346"/>
                    <a:pt x="603472" y="403172"/>
                    <a:pt x="594306" y="390826"/>
                  </a:cubicBezTo>
                  <a:cubicBezTo>
                    <a:pt x="593370" y="375674"/>
                    <a:pt x="592809" y="341816"/>
                    <a:pt x="600666" y="326851"/>
                  </a:cubicBezTo>
                  <a:cubicBezTo>
                    <a:pt x="606465" y="315814"/>
                    <a:pt x="629287" y="295237"/>
                    <a:pt x="655662" y="273912"/>
                  </a:cubicBezTo>
                  <a:cubicBezTo>
                    <a:pt x="667260" y="264559"/>
                    <a:pt x="676426" y="245105"/>
                    <a:pt x="669505" y="214800"/>
                  </a:cubicBezTo>
                  <a:cubicBezTo>
                    <a:pt x="659217" y="169344"/>
                    <a:pt x="655475" y="149515"/>
                    <a:pt x="648928" y="136234"/>
                  </a:cubicBezTo>
                  <a:cubicBezTo>
                    <a:pt x="644251" y="126694"/>
                    <a:pt x="636021" y="120147"/>
                    <a:pt x="631718" y="111729"/>
                  </a:cubicBezTo>
                  <a:cubicBezTo>
                    <a:pt x="630783" y="110232"/>
                    <a:pt x="630035" y="108923"/>
                    <a:pt x="629287" y="107239"/>
                  </a:cubicBezTo>
                  <a:cubicBezTo>
                    <a:pt x="641071" y="93958"/>
                    <a:pt x="606652" y="-2567"/>
                    <a:pt x="500587" y="52"/>
                  </a:cubicBezTo>
                  <a:cubicBezTo>
                    <a:pt x="473837" y="801"/>
                    <a:pt x="446152" y="2484"/>
                    <a:pt x="422208" y="14643"/>
                  </a:cubicBezTo>
                  <a:cubicBezTo>
                    <a:pt x="398451" y="26615"/>
                    <a:pt x="371888" y="48128"/>
                    <a:pt x="373572" y="69453"/>
                  </a:cubicBezTo>
                  <a:cubicBezTo>
                    <a:pt x="335972" y="76748"/>
                    <a:pt x="330735" y="114909"/>
                    <a:pt x="327741" y="129313"/>
                  </a:cubicBezTo>
                  <a:cubicBezTo>
                    <a:pt x="323626" y="149515"/>
                    <a:pt x="322878" y="170654"/>
                    <a:pt x="325497" y="191230"/>
                  </a:cubicBezTo>
                  <a:cubicBezTo>
                    <a:pt x="329425" y="221722"/>
                    <a:pt x="340836" y="250903"/>
                    <a:pt x="346822" y="281021"/>
                  </a:cubicBezTo>
                  <a:cubicBezTo>
                    <a:pt x="351685" y="305526"/>
                    <a:pt x="353182" y="332837"/>
                    <a:pt x="343455" y="356220"/>
                  </a:cubicBezTo>
                  <a:cubicBezTo>
                    <a:pt x="334102" y="378667"/>
                    <a:pt x="311841" y="390826"/>
                    <a:pt x="300430" y="412713"/>
                  </a:cubicBezTo>
                  <a:cubicBezTo>
                    <a:pt x="286214" y="440585"/>
                    <a:pt x="287149" y="475004"/>
                    <a:pt x="301740" y="502877"/>
                  </a:cubicBezTo>
                  <a:cubicBezTo>
                    <a:pt x="308474" y="515410"/>
                    <a:pt x="315582" y="526073"/>
                    <a:pt x="321381" y="536922"/>
                  </a:cubicBezTo>
                  <a:cubicBezTo>
                    <a:pt x="311280" y="567788"/>
                    <a:pt x="298934" y="609877"/>
                    <a:pt x="290516" y="650469"/>
                  </a:cubicBezTo>
                  <a:lnTo>
                    <a:pt x="12541" y="697609"/>
                  </a:lnTo>
                  <a:cubicBezTo>
                    <a:pt x="4310" y="699106"/>
                    <a:pt x="-1115" y="706775"/>
                    <a:pt x="195" y="715006"/>
                  </a:cubicBezTo>
                  <a:lnTo>
                    <a:pt x="69221" y="1120932"/>
                  </a:lnTo>
                  <a:cubicBezTo>
                    <a:pt x="70717" y="1128976"/>
                    <a:pt x="78387" y="1134588"/>
                    <a:pt x="86618" y="1133091"/>
                  </a:cubicBezTo>
                  <a:lnTo>
                    <a:pt x="321568" y="1093247"/>
                  </a:lnTo>
                  <a:cubicBezTo>
                    <a:pt x="317827" y="1123925"/>
                    <a:pt x="317640" y="1156287"/>
                    <a:pt x="321943" y="1189397"/>
                  </a:cubicBezTo>
                  <a:cubicBezTo>
                    <a:pt x="325684" y="1216895"/>
                    <a:pt x="353369" y="1292469"/>
                    <a:pt x="357671" y="1319780"/>
                  </a:cubicBezTo>
                  <a:cubicBezTo>
                    <a:pt x="367399" y="1382446"/>
                    <a:pt x="387415" y="1474294"/>
                    <a:pt x="386292" y="1545564"/>
                  </a:cubicBezTo>
                  <a:cubicBezTo>
                    <a:pt x="392278" y="1550054"/>
                    <a:pt x="398825" y="1554169"/>
                    <a:pt x="405747" y="1557910"/>
                  </a:cubicBezTo>
                  <a:cubicBezTo>
                    <a:pt x="420712" y="1643585"/>
                    <a:pt x="433245" y="1721964"/>
                    <a:pt x="431561" y="1733936"/>
                  </a:cubicBezTo>
                  <a:cubicBezTo>
                    <a:pt x="427820" y="1760686"/>
                    <a:pt x="398264" y="1835885"/>
                    <a:pt x="388163" y="1914639"/>
                  </a:cubicBezTo>
                  <a:cubicBezTo>
                    <a:pt x="387789" y="1917819"/>
                    <a:pt x="387415" y="1921186"/>
                    <a:pt x="387040" y="1924927"/>
                  </a:cubicBezTo>
                  <a:lnTo>
                    <a:pt x="541180" y="1924927"/>
                  </a:lnTo>
                  <a:cubicBezTo>
                    <a:pt x="551843" y="1868434"/>
                    <a:pt x="560634" y="1818676"/>
                    <a:pt x="566059" y="1780702"/>
                  </a:cubicBezTo>
                  <a:lnTo>
                    <a:pt x="566059" y="1780515"/>
                  </a:lnTo>
                  <a:cubicBezTo>
                    <a:pt x="567369" y="1770975"/>
                    <a:pt x="568491" y="1762557"/>
                    <a:pt x="569426" y="1754700"/>
                  </a:cubicBezTo>
                  <a:cubicBezTo>
                    <a:pt x="569614" y="1753952"/>
                    <a:pt x="569614" y="1753017"/>
                    <a:pt x="569801" y="1752456"/>
                  </a:cubicBezTo>
                  <a:cubicBezTo>
                    <a:pt x="570175" y="1748153"/>
                    <a:pt x="570549" y="1744225"/>
                    <a:pt x="570923" y="1740484"/>
                  </a:cubicBezTo>
                  <a:cubicBezTo>
                    <a:pt x="571484" y="1733936"/>
                    <a:pt x="571858" y="1727015"/>
                    <a:pt x="572419" y="1719907"/>
                  </a:cubicBezTo>
                  <a:cubicBezTo>
                    <a:pt x="572607" y="1717849"/>
                    <a:pt x="572607" y="1715604"/>
                    <a:pt x="572794" y="1713547"/>
                  </a:cubicBezTo>
                  <a:cubicBezTo>
                    <a:pt x="573168" y="1707748"/>
                    <a:pt x="573355" y="1701762"/>
                    <a:pt x="573542" y="1695401"/>
                  </a:cubicBezTo>
                  <a:cubicBezTo>
                    <a:pt x="573729" y="1693718"/>
                    <a:pt x="573729" y="1692034"/>
                    <a:pt x="573916" y="1690164"/>
                  </a:cubicBezTo>
                  <a:cubicBezTo>
                    <a:pt x="574103" y="1682494"/>
                    <a:pt x="574290" y="1674638"/>
                    <a:pt x="574477" y="1666220"/>
                  </a:cubicBezTo>
                  <a:cubicBezTo>
                    <a:pt x="574664" y="1663788"/>
                    <a:pt x="574664" y="1661169"/>
                    <a:pt x="574664" y="1658737"/>
                  </a:cubicBezTo>
                  <a:cubicBezTo>
                    <a:pt x="574851" y="1652377"/>
                    <a:pt x="574851" y="1646017"/>
                    <a:pt x="574851" y="1639470"/>
                  </a:cubicBezTo>
                  <a:cubicBezTo>
                    <a:pt x="574851" y="1636477"/>
                    <a:pt x="575038" y="1633484"/>
                    <a:pt x="575038" y="1630491"/>
                  </a:cubicBezTo>
                  <a:lnTo>
                    <a:pt x="575038" y="1623008"/>
                  </a:lnTo>
                  <a:cubicBezTo>
                    <a:pt x="600853" y="1697833"/>
                    <a:pt x="620869" y="1755636"/>
                    <a:pt x="620869" y="1755636"/>
                  </a:cubicBezTo>
                  <a:cubicBezTo>
                    <a:pt x="620869" y="1755636"/>
                    <a:pt x="598421" y="1833267"/>
                    <a:pt x="593558" y="1924927"/>
                  </a:cubicBezTo>
                  <a:lnTo>
                    <a:pt x="741150" y="1924927"/>
                  </a:lnTo>
                  <a:cubicBezTo>
                    <a:pt x="745827" y="1839627"/>
                    <a:pt x="749755" y="1768730"/>
                    <a:pt x="751064" y="1734872"/>
                  </a:cubicBezTo>
                  <a:cubicBezTo>
                    <a:pt x="753122" y="1677256"/>
                    <a:pt x="751626" y="1619080"/>
                    <a:pt x="746388" y="1556788"/>
                  </a:cubicBezTo>
                  <a:cubicBezTo>
                    <a:pt x="746388" y="1556601"/>
                    <a:pt x="746388" y="1556601"/>
                    <a:pt x="746575" y="1556601"/>
                  </a:cubicBezTo>
                  <a:cubicBezTo>
                    <a:pt x="755741" y="1470552"/>
                    <a:pt x="754057" y="1401900"/>
                    <a:pt x="747510" y="1282554"/>
                  </a:cubicBezTo>
                  <a:cubicBezTo>
                    <a:pt x="742272" y="1188088"/>
                    <a:pt x="717767" y="1097175"/>
                    <a:pt x="695320" y="1029645"/>
                  </a:cubicBezTo>
                  <a:lnTo>
                    <a:pt x="840293" y="1004953"/>
                  </a:lnTo>
                  <a:cubicBezTo>
                    <a:pt x="848337" y="1003644"/>
                    <a:pt x="853949" y="995974"/>
                    <a:pt x="852452" y="987743"/>
                  </a:cubicBezTo>
                  <a:lnTo>
                    <a:pt x="788477" y="610438"/>
                  </a:lnTo>
                  <a:cubicBezTo>
                    <a:pt x="804377" y="610625"/>
                    <a:pt x="810924" y="611560"/>
                    <a:pt x="810924" y="611560"/>
                  </a:cubicBezTo>
                  <a:cubicBezTo>
                    <a:pt x="812234" y="606697"/>
                    <a:pt x="813356" y="600711"/>
                    <a:pt x="814104" y="594164"/>
                  </a:cubicBezTo>
                  <a:cubicBezTo>
                    <a:pt x="866482" y="589674"/>
                    <a:pt x="910068" y="584997"/>
                    <a:pt x="920917" y="582940"/>
                  </a:cubicBezTo>
                  <a:cubicBezTo>
                    <a:pt x="1005844" y="566291"/>
                    <a:pt x="1217038" y="423375"/>
                    <a:pt x="1235557" y="410655"/>
                  </a:cubicBezTo>
                  <a:cubicBezTo>
                    <a:pt x="1248277" y="413835"/>
                    <a:pt x="1287560" y="400179"/>
                    <a:pt x="1297661" y="383905"/>
                  </a:cubicBezTo>
                  <a:cubicBezTo>
                    <a:pt x="1301029" y="378480"/>
                    <a:pt x="1303086" y="372307"/>
                    <a:pt x="1302338" y="366134"/>
                  </a:cubicBezTo>
                  <a:cubicBezTo>
                    <a:pt x="1308324" y="359026"/>
                    <a:pt x="1318800" y="333959"/>
                    <a:pt x="1300655" y="339197"/>
                  </a:cubicBezTo>
                  <a:cubicBezTo>
                    <a:pt x="1319361" y="326664"/>
                    <a:pt x="1324037" y="307771"/>
                    <a:pt x="1329088" y="286632"/>
                  </a:cubicBezTo>
                  <a:close/>
                </a:path>
              </a:pathLst>
            </a:custGeom>
            <a:solidFill>
              <a:srgbClr val="452C4A">
                <a:alpha val="22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6F799D48-63FE-4E2D-A839-3E6E8204D3E9}"/>
                </a:ext>
              </a:extLst>
            </p:cNvPr>
            <p:cNvSpPr/>
            <p:nvPr/>
          </p:nvSpPr>
          <p:spPr>
            <a:xfrm>
              <a:off x="1268896" y="6200547"/>
              <a:ext cx="823076" cy="74825"/>
            </a:xfrm>
            <a:custGeom>
              <a:avLst/>
              <a:gdLst>
                <a:gd name="connsiteX0" fmla="*/ 830558 w 823075"/>
                <a:gd name="connsiteY0" fmla="*/ 46579 h 74825"/>
                <a:gd name="connsiteX1" fmla="*/ 415279 w 823075"/>
                <a:gd name="connsiteY1" fmla="*/ 93157 h 74825"/>
                <a:gd name="connsiteX2" fmla="*/ 0 w 823075"/>
                <a:gd name="connsiteY2" fmla="*/ 46579 h 74825"/>
                <a:gd name="connsiteX3" fmla="*/ 415279 w 823075"/>
                <a:gd name="connsiteY3" fmla="*/ 0 h 74825"/>
                <a:gd name="connsiteX4" fmla="*/ 830558 w 823075"/>
                <a:gd name="connsiteY4" fmla="*/ 46579 h 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3075" h="74825">
                  <a:moveTo>
                    <a:pt x="830558" y="46579"/>
                  </a:moveTo>
                  <a:cubicBezTo>
                    <a:pt x="830558" y="72206"/>
                    <a:pt x="644618" y="93157"/>
                    <a:pt x="415279" y="93157"/>
                  </a:cubicBezTo>
                  <a:cubicBezTo>
                    <a:pt x="185940" y="93157"/>
                    <a:pt x="0" y="72394"/>
                    <a:pt x="0" y="46579"/>
                  </a:cubicBezTo>
                  <a:cubicBezTo>
                    <a:pt x="0" y="20951"/>
                    <a:pt x="185940" y="0"/>
                    <a:pt x="415279" y="0"/>
                  </a:cubicBezTo>
                  <a:cubicBezTo>
                    <a:pt x="644618" y="0"/>
                    <a:pt x="830558" y="20951"/>
                    <a:pt x="830558" y="46579"/>
                  </a:cubicBezTo>
                  <a:close/>
                </a:path>
              </a:pathLst>
            </a:custGeom>
            <a:solidFill>
              <a:schemeClr val="bg1">
                <a:lumMod val="75000"/>
                <a:alpha val="50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5E2757AC-5B66-4E24-9CB9-11705F5EC8D9}"/>
                </a:ext>
              </a:extLst>
            </p:cNvPr>
            <p:cNvSpPr/>
            <p:nvPr/>
          </p:nvSpPr>
          <p:spPr>
            <a:xfrm>
              <a:off x="1419848" y="4606212"/>
              <a:ext cx="224475" cy="1496501"/>
            </a:xfrm>
            <a:custGeom>
              <a:avLst/>
              <a:gdLst>
                <a:gd name="connsiteX0" fmla="*/ 221490 w 224475"/>
                <a:gd name="connsiteY0" fmla="*/ 158816 h 1496501"/>
                <a:gd name="connsiteX1" fmla="*/ 23765 w 224475"/>
                <a:gd name="connsiteY1" fmla="*/ 0 h 1496501"/>
                <a:gd name="connsiteX2" fmla="*/ 14225 w 224475"/>
                <a:gd name="connsiteY2" fmla="*/ 228965 h 1496501"/>
                <a:gd name="connsiteX3" fmla="*/ 22830 w 224475"/>
                <a:gd name="connsiteY3" fmla="*/ 354858 h 1496501"/>
                <a:gd name="connsiteX4" fmla="*/ 95223 w 224475"/>
                <a:gd name="connsiteY4" fmla="*/ 769950 h 1496501"/>
                <a:gd name="connsiteX5" fmla="*/ 51824 w 224475"/>
                <a:gd name="connsiteY5" fmla="*/ 950653 h 1496501"/>
                <a:gd name="connsiteX6" fmla="*/ 40226 w 224475"/>
                <a:gd name="connsiteY6" fmla="*/ 1433836 h 1496501"/>
                <a:gd name="connsiteX7" fmla="*/ 110001 w 224475"/>
                <a:gd name="connsiteY7" fmla="*/ 1499869 h 1496501"/>
                <a:gd name="connsiteX8" fmla="*/ 234585 w 224475"/>
                <a:gd name="connsiteY8" fmla="*/ 776684 h 1496501"/>
                <a:gd name="connsiteX9" fmla="*/ 221490 w 224475"/>
                <a:gd name="connsiteY9" fmla="*/ 158816 h 149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4475" h="1496501">
                  <a:moveTo>
                    <a:pt x="221490" y="158816"/>
                  </a:moveTo>
                  <a:lnTo>
                    <a:pt x="23765" y="0"/>
                  </a:lnTo>
                  <a:cubicBezTo>
                    <a:pt x="23765" y="0"/>
                    <a:pt x="-22627" y="111864"/>
                    <a:pt x="14225" y="228965"/>
                  </a:cubicBezTo>
                  <a:cubicBezTo>
                    <a:pt x="32370" y="286580"/>
                    <a:pt x="13102" y="327547"/>
                    <a:pt x="22830" y="354858"/>
                  </a:cubicBezTo>
                  <a:cubicBezTo>
                    <a:pt x="31996" y="380298"/>
                    <a:pt x="98964" y="743200"/>
                    <a:pt x="95223" y="769950"/>
                  </a:cubicBezTo>
                  <a:cubicBezTo>
                    <a:pt x="91482" y="796700"/>
                    <a:pt x="61926" y="871899"/>
                    <a:pt x="51824" y="950653"/>
                  </a:cubicBezTo>
                  <a:cubicBezTo>
                    <a:pt x="39665" y="1045306"/>
                    <a:pt x="49392" y="1352089"/>
                    <a:pt x="40226" y="1433836"/>
                  </a:cubicBezTo>
                  <a:cubicBezTo>
                    <a:pt x="31060" y="1515582"/>
                    <a:pt x="106447" y="1527554"/>
                    <a:pt x="110001" y="1499869"/>
                  </a:cubicBezTo>
                  <a:cubicBezTo>
                    <a:pt x="139744" y="1263608"/>
                    <a:pt x="224296" y="894534"/>
                    <a:pt x="234585" y="776684"/>
                  </a:cubicBezTo>
                  <a:cubicBezTo>
                    <a:pt x="244873" y="658461"/>
                    <a:pt x="234397" y="443152"/>
                    <a:pt x="221490" y="158816"/>
                  </a:cubicBezTo>
                  <a:close/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D1ABBF06-AD8D-4057-8EE6-706D92C093B8}"/>
                </a:ext>
              </a:extLst>
            </p:cNvPr>
            <p:cNvSpPr/>
            <p:nvPr/>
          </p:nvSpPr>
          <p:spPr>
            <a:xfrm>
              <a:off x="1567822" y="4996612"/>
              <a:ext cx="74825" cy="505069"/>
            </a:xfrm>
            <a:custGeom>
              <a:avLst/>
              <a:gdLst>
                <a:gd name="connsiteX0" fmla="*/ 79689 w 74825"/>
                <a:gd name="connsiteY0" fmla="*/ 374 h 505069"/>
                <a:gd name="connsiteX1" fmla="*/ 0 w 74825"/>
                <a:gd name="connsiteY1" fmla="*/ 195855 h 505069"/>
                <a:gd name="connsiteX2" fmla="*/ 63601 w 74825"/>
                <a:gd name="connsiteY2" fmla="*/ 397134 h 505069"/>
                <a:gd name="connsiteX3" fmla="*/ 65472 w 74825"/>
                <a:gd name="connsiteY3" fmla="*/ 509185 h 505069"/>
                <a:gd name="connsiteX4" fmla="*/ 66781 w 74825"/>
                <a:gd name="connsiteY4" fmla="*/ 517228 h 505069"/>
                <a:gd name="connsiteX5" fmla="*/ 86610 w 74825"/>
                <a:gd name="connsiteY5" fmla="*/ 386097 h 505069"/>
                <a:gd name="connsiteX6" fmla="*/ 83804 w 74825"/>
                <a:gd name="connsiteY6" fmla="*/ 0 h 505069"/>
                <a:gd name="connsiteX7" fmla="*/ 79689 w 74825"/>
                <a:gd name="connsiteY7" fmla="*/ 374 h 50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4825" h="505069">
                  <a:moveTo>
                    <a:pt x="79689" y="374"/>
                  </a:moveTo>
                  <a:lnTo>
                    <a:pt x="0" y="195855"/>
                  </a:lnTo>
                  <a:cubicBezTo>
                    <a:pt x="37038" y="254966"/>
                    <a:pt x="59299" y="325489"/>
                    <a:pt x="63601" y="397134"/>
                  </a:cubicBezTo>
                  <a:cubicBezTo>
                    <a:pt x="65846" y="434360"/>
                    <a:pt x="63414" y="471959"/>
                    <a:pt x="65472" y="509185"/>
                  </a:cubicBezTo>
                  <a:cubicBezTo>
                    <a:pt x="65659" y="511804"/>
                    <a:pt x="66033" y="514609"/>
                    <a:pt x="66781" y="517228"/>
                  </a:cubicBezTo>
                  <a:cubicBezTo>
                    <a:pt x="76696" y="461671"/>
                    <a:pt x="84178" y="415840"/>
                    <a:pt x="86610" y="386097"/>
                  </a:cubicBezTo>
                  <a:cubicBezTo>
                    <a:pt x="93906" y="302667"/>
                    <a:pt x="90726" y="170601"/>
                    <a:pt x="83804" y="0"/>
                  </a:cubicBezTo>
                  <a:cubicBezTo>
                    <a:pt x="82495" y="187"/>
                    <a:pt x="80998" y="187"/>
                    <a:pt x="79689" y="374"/>
                  </a:cubicBezTo>
                  <a:close/>
                </a:path>
              </a:pathLst>
            </a:custGeom>
            <a:solidFill>
              <a:srgbClr val="FCCC96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CEAF11C4-BDD2-40BF-A356-4E4573BB30CD}"/>
                </a:ext>
              </a:extLst>
            </p:cNvPr>
            <p:cNvSpPr/>
            <p:nvPr/>
          </p:nvSpPr>
          <p:spPr>
            <a:xfrm>
              <a:off x="1424645" y="6014046"/>
              <a:ext cx="205769" cy="224475"/>
            </a:xfrm>
            <a:custGeom>
              <a:avLst/>
              <a:gdLst>
                <a:gd name="connsiteX0" fmla="*/ 116615 w 205768"/>
                <a:gd name="connsiteY0" fmla="*/ 16088 h 224475"/>
                <a:gd name="connsiteX1" fmla="*/ 105765 w 205768"/>
                <a:gd name="connsiteY1" fmla="*/ 112612 h 224475"/>
                <a:gd name="connsiteX2" fmla="*/ 147293 w 205768"/>
                <a:gd name="connsiteY2" fmla="*/ 165551 h 224475"/>
                <a:gd name="connsiteX3" fmla="*/ 211643 w 205768"/>
                <a:gd name="connsiteY3" fmla="*/ 195481 h 224475"/>
                <a:gd name="connsiteX4" fmla="*/ 209585 w 205768"/>
                <a:gd name="connsiteY4" fmla="*/ 213065 h 224475"/>
                <a:gd name="connsiteX5" fmla="*/ 150660 w 205768"/>
                <a:gd name="connsiteY5" fmla="*/ 229526 h 224475"/>
                <a:gd name="connsiteX6" fmla="*/ 54697 w 205768"/>
                <a:gd name="connsiteY6" fmla="*/ 193610 h 224475"/>
                <a:gd name="connsiteX7" fmla="*/ 22896 w 205768"/>
                <a:gd name="connsiteY7" fmla="*/ 193984 h 224475"/>
                <a:gd name="connsiteX8" fmla="*/ 75 w 205768"/>
                <a:gd name="connsiteY8" fmla="*/ 158442 h 224475"/>
                <a:gd name="connsiteX9" fmla="*/ 23645 w 205768"/>
                <a:gd name="connsiteY9" fmla="*/ 97460 h 224475"/>
                <a:gd name="connsiteX10" fmla="*/ 37300 w 205768"/>
                <a:gd name="connsiteY10" fmla="*/ 0 h 22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5768" h="224475">
                  <a:moveTo>
                    <a:pt x="116615" y="16088"/>
                  </a:moveTo>
                  <a:cubicBezTo>
                    <a:pt x="116615" y="16088"/>
                    <a:pt x="100527" y="101949"/>
                    <a:pt x="105765" y="112612"/>
                  </a:cubicBezTo>
                  <a:cubicBezTo>
                    <a:pt x="110816" y="123461"/>
                    <a:pt x="129148" y="154514"/>
                    <a:pt x="147293" y="165551"/>
                  </a:cubicBezTo>
                  <a:cubicBezTo>
                    <a:pt x="166373" y="177148"/>
                    <a:pt x="208275" y="190430"/>
                    <a:pt x="211643" y="195481"/>
                  </a:cubicBezTo>
                  <a:cubicBezTo>
                    <a:pt x="215010" y="200531"/>
                    <a:pt x="215571" y="208201"/>
                    <a:pt x="209585" y="213065"/>
                  </a:cubicBezTo>
                  <a:cubicBezTo>
                    <a:pt x="194620" y="225411"/>
                    <a:pt x="168057" y="231958"/>
                    <a:pt x="150660" y="229526"/>
                  </a:cubicBezTo>
                  <a:cubicBezTo>
                    <a:pt x="94167" y="221483"/>
                    <a:pt x="87620" y="196790"/>
                    <a:pt x="54697" y="193610"/>
                  </a:cubicBezTo>
                  <a:cubicBezTo>
                    <a:pt x="49085" y="193049"/>
                    <a:pt x="38797" y="201654"/>
                    <a:pt x="22896" y="193984"/>
                  </a:cubicBezTo>
                  <a:cubicBezTo>
                    <a:pt x="6996" y="186315"/>
                    <a:pt x="-861" y="172098"/>
                    <a:pt x="75" y="158442"/>
                  </a:cubicBezTo>
                  <a:cubicBezTo>
                    <a:pt x="1758" y="134873"/>
                    <a:pt x="14666" y="115231"/>
                    <a:pt x="23645" y="97460"/>
                  </a:cubicBezTo>
                  <a:cubicBezTo>
                    <a:pt x="32624" y="79876"/>
                    <a:pt x="37300" y="0"/>
                    <a:pt x="37300" y="0"/>
                  </a:cubicBezTo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C9F8088A-DEE8-4A64-A477-E11D3DB571DC}"/>
                </a:ext>
              </a:extLst>
            </p:cNvPr>
            <p:cNvSpPr/>
            <p:nvPr/>
          </p:nvSpPr>
          <p:spPr>
            <a:xfrm>
              <a:off x="1416819" y="6125722"/>
              <a:ext cx="224475" cy="112238"/>
            </a:xfrm>
            <a:custGeom>
              <a:avLst/>
              <a:gdLst>
                <a:gd name="connsiteX0" fmla="*/ 221900 w 224475"/>
                <a:gd name="connsiteY0" fmla="*/ 105504 h 112237"/>
                <a:gd name="connsiteX1" fmla="*/ 222835 w 224475"/>
                <a:gd name="connsiteY1" fmla="*/ 85301 h 112237"/>
                <a:gd name="connsiteX2" fmla="*/ 187293 w 224475"/>
                <a:gd name="connsiteY2" fmla="*/ 65098 h 112237"/>
                <a:gd name="connsiteX3" fmla="*/ 165033 w 224475"/>
                <a:gd name="connsiteY3" fmla="*/ 59486 h 112237"/>
                <a:gd name="connsiteX4" fmla="*/ 150068 w 224475"/>
                <a:gd name="connsiteY4" fmla="*/ 74825 h 112237"/>
                <a:gd name="connsiteX5" fmla="*/ 67760 w 224475"/>
                <a:gd name="connsiteY5" fmla="*/ 46018 h 112237"/>
                <a:gd name="connsiteX6" fmla="*/ 24174 w 224475"/>
                <a:gd name="connsiteY6" fmla="*/ 0 h 112237"/>
                <a:gd name="connsiteX7" fmla="*/ 4346 w 224475"/>
                <a:gd name="connsiteY7" fmla="*/ 40219 h 112237"/>
                <a:gd name="connsiteX8" fmla="*/ 792 w 224475"/>
                <a:gd name="connsiteY8" fmla="*/ 70710 h 112237"/>
                <a:gd name="connsiteX9" fmla="*/ 4720 w 224475"/>
                <a:gd name="connsiteY9" fmla="*/ 99517 h 112237"/>
                <a:gd name="connsiteX10" fmla="*/ 25858 w 224475"/>
                <a:gd name="connsiteY10" fmla="*/ 106626 h 112237"/>
                <a:gd name="connsiteX11" fmla="*/ 48306 w 224475"/>
                <a:gd name="connsiteY11" fmla="*/ 106439 h 112237"/>
                <a:gd name="connsiteX12" fmla="*/ 50363 w 224475"/>
                <a:gd name="connsiteY12" fmla="*/ 88107 h 112237"/>
                <a:gd name="connsiteX13" fmla="*/ 68321 w 224475"/>
                <a:gd name="connsiteY13" fmla="*/ 89416 h 112237"/>
                <a:gd name="connsiteX14" fmla="*/ 96007 w 224475"/>
                <a:gd name="connsiteY14" fmla="*/ 101575 h 112237"/>
                <a:gd name="connsiteX15" fmla="*/ 108914 w 224475"/>
                <a:gd name="connsiteY15" fmla="*/ 117475 h 112237"/>
                <a:gd name="connsiteX16" fmla="*/ 155493 w 224475"/>
                <a:gd name="connsiteY16" fmla="*/ 127951 h 112237"/>
                <a:gd name="connsiteX17" fmla="*/ 221900 w 224475"/>
                <a:gd name="connsiteY17" fmla="*/ 105504 h 112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4475" h="112237">
                  <a:moveTo>
                    <a:pt x="221900" y="105504"/>
                  </a:moveTo>
                  <a:cubicBezTo>
                    <a:pt x="225828" y="98395"/>
                    <a:pt x="226576" y="87732"/>
                    <a:pt x="222835" y="85301"/>
                  </a:cubicBezTo>
                  <a:cubicBezTo>
                    <a:pt x="217410" y="81747"/>
                    <a:pt x="198330" y="69775"/>
                    <a:pt x="187293" y="65098"/>
                  </a:cubicBezTo>
                  <a:cubicBezTo>
                    <a:pt x="176256" y="60234"/>
                    <a:pt x="158860" y="56306"/>
                    <a:pt x="165033" y="59486"/>
                  </a:cubicBezTo>
                  <a:cubicBezTo>
                    <a:pt x="171206" y="62666"/>
                    <a:pt x="160356" y="75200"/>
                    <a:pt x="150068" y="74825"/>
                  </a:cubicBezTo>
                  <a:cubicBezTo>
                    <a:pt x="114713" y="73516"/>
                    <a:pt x="88150" y="50694"/>
                    <a:pt x="67760" y="46018"/>
                  </a:cubicBezTo>
                  <a:cubicBezTo>
                    <a:pt x="38578" y="39471"/>
                    <a:pt x="25484" y="5425"/>
                    <a:pt x="24174" y="0"/>
                  </a:cubicBezTo>
                  <a:cubicBezTo>
                    <a:pt x="18750" y="3554"/>
                    <a:pt x="6591" y="31614"/>
                    <a:pt x="4346" y="40219"/>
                  </a:cubicBezTo>
                  <a:cubicBezTo>
                    <a:pt x="2101" y="48075"/>
                    <a:pt x="-1640" y="62479"/>
                    <a:pt x="792" y="70710"/>
                  </a:cubicBezTo>
                  <a:cubicBezTo>
                    <a:pt x="2475" y="76322"/>
                    <a:pt x="6216" y="87546"/>
                    <a:pt x="4720" y="99517"/>
                  </a:cubicBezTo>
                  <a:cubicBezTo>
                    <a:pt x="4720" y="99517"/>
                    <a:pt x="10519" y="103820"/>
                    <a:pt x="25858" y="106626"/>
                  </a:cubicBezTo>
                  <a:cubicBezTo>
                    <a:pt x="35585" y="108309"/>
                    <a:pt x="48306" y="106439"/>
                    <a:pt x="48306" y="106439"/>
                  </a:cubicBezTo>
                  <a:lnTo>
                    <a:pt x="50363" y="88107"/>
                  </a:lnTo>
                  <a:cubicBezTo>
                    <a:pt x="50363" y="88107"/>
                    <a:pt x="58220" y="87546"/>
                    <a:pt x="68321" y="89416"/>
                  </a:cubicBezTo>
                  <a:cubicBezTo>
                    <a:pt x="78423" y="91287"/>
                    <a:pt x="95071" y="100453"/>
                    <a:pt x="96007" y="101575"/>
                  </a:cubicBezTo>
                  <a:cubicBezTo>
                    <a:pt x="100122" y="106252"/>
                    <a:pt x="103676" y="115044"/>
                    <a:pt x="108914" y="117475"/>
                  </a:cubicBezTo>
                  <a:cubicBezTo>
                    <a:pt x="123131" y="124210"/>
                    <a:pt x="137535" y="127390"/>
                    <a:pt x="155493" y="127951"/>
                  </a:cubicBezTo>
                  <a:cubicBezTo>
                    <a:pt x="193279" y="129074"/>
                    <a:pt x="215165" y="117663"/>
                    <a:pt x="221900" y="105504"/>
                  </a:cubicBez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94BE390B-4316-4CC4-A8F6-85D0562CE3CE}"/>
                </a:ext>
              </a:extLst>
            </p:cNvPr>
            <p:cNvSpPr/>
            <p:nvPr/>
          </p:nvSpPr>
          <p:spPr>
            <a:xfrm>
              <a:off x="1454280" y="4572541"/>
              <a:ext cx="467657" cy="1664858"/>
            </a:xfrm>
            <a:custGeom>
              <a:avLst/>
              <a:gdLst>
                <a:gd name="connsiteX0" fmla="*/ 471580 w 467656"/>
                <a:gd name="connsiteY0" fmla="*/ 1640352 h 1664857"/>
                <a:gd name="connsiteX1" fmla="*/ 401245 w 467656"/>
                <a:gd name="connsiteY1" fmla="*/ 1620337 h 1664857"/>
                <a:gd name="connsiteX2" fmla="*/ 351673 w 467656"/>
                <a:gd name="connsiteY2" fmla="*/ 1574133 h 1664857"/>
                <a:gd name="connsiteX3" fmla="*/ 347745 w 467656"/>
                <a:gd name="connsiteY3" fmla="*/ 1480414 h 1664857"/>
                <a:gd name="connsiteX4" fmla="*/ 380668 w 467656"/>
                <a:gd name="connsiteY4" fmla="*/ 804556 h 1664857"/>
                <a:gd name="connsiteX5" fmla="*/ 294432 w 467656"/>
                <a:gd name="connsiteY5" fmla="*/ 185005 h 1664857"/>
                <a:gd name="connsiteX6" fmla="*/ 48257 w 467656"/>
                <a:gd name="connsiteY6" fmla="*/ 0 h 1664857"/>
                <a:gd name="connsiteX7" fmla="*/ 5233 w 467656"/>
                <a:gd name="connsiteY7" fmla="*/ 249355 h 1664857"/>
                <a:gd name="connsiteX8" fmla="*/ 88102 w 467656"/>
                <a:gd name="connsiteY8" fmla="*/ 357290 h 1664857"/>
                <a:gd name="connsiteX9" fmla="*/ 250472 w 467656"/>
                <a:gd name="connsiteY9" fmla="*/ 825320 h 1664857"/>
                <a:gd name="connsiteX10" fmla="*/ 222039 w 467656"/>
                <a:gd name="connsiteY10" fmla="*/ 1025852 h 1664857"/>
                <a:gd name="connsiteX11" fmla="*/ 273294 w 467656"/>
                <a:gd name="connsiteY11" fmla="*/ 1487148 h 1664857"/>
                <a:gd name="connsiteX12" fmla="*/ 272545 w 467656"/>
                <a:gd name="connsiteY12" fmla="*/ 1570578 h 1664857"/>
                <a:gd name="connsiteX13" fmla="*/ 248414 w 467656"/>
                <a:gd name="connsiteY13" fmla="*/ 1635302 h 1664857"/>
                <a:gd name="connsiteX14" fmla="*/ 276474 w 467656"/>
                <a:gd name="connsiteY14" fmla="*/ 1667102 h 1664857"/>
                <a:gd name="connsiteX15" fmla="*/ 309397 w 467656"/>
                <a:gd name="connsiteY15" fmla="*/ 1661865 h 1664857"/>
                <a:gd name="connsiteX16" fmla="*/ 413030 w 467656"/>
                <a:gd name="connsiteY16" fmla="*/ 1683003 h 1664857"/>
                <a:gd name="connsiteX17" fmla="*/ 471767 w 467656"/>
                <a:gd name="connsiteY17" fmla="*/ 1657936 h 1664857"/>
                <a:gd name="connsiteX18" fmla="*/ 471580 w 467656"/>
                <a:gd name="connsiteY18" fmla="*/ 1640352 h 1664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67656" h="1664857">
                  <a:moveTo>
                    <a:pt x="471580" y="1640352"/>
                  </a:moveTo>
                  <a:cubicBezTo>
                    <a:pt x="467278" y="1635863"/>
                    <a:pt x="422383" y="1628942"/>
                    <a:pt x="401245" y="1620337"/>
                  </a:cubicBezTo>
                  <a:cubicBezTo>
                    <a:pt x="381042" y="1612106"/>
                    <a:pt x="356537" y="1585356"/>
                    <a:pt x="351673" y="1574133"/>
                  </a:cubicBezTo>
                  <a:cubicBezTo>
                    <a:pt x="346809" y="1562722"/>
                    <a:pt x="347370" y="1504732"/>
                    <a:pt x="347745" y="1480414"/>
                  </a:cubicBezTo>
                  <a:cubicBezTo>
                    <a:pt x="350176" y="1312806"/>
                    <a:pt x="377114" y="902764"/>
                    <a:pt x="380668" y="804556"/>
                  </a:cubicBezTo>
                  <a:cubicBezTo>
                    <a:pt x="386654" y="633955"/>
                    <a:pt x="362897" y="458116"/>
                    <a:pt x="294432" y="185005"/>
                  </a:cubicBezTo>
                  <a:lnTo>
                    <a:pt x="48257" y="0"/>
                  </a:lnTo>
                  <a:cubicBezTo>
                    <a:pt x="48257" y="0"/>
                    <a:pt x="-18898" y="127951"/>
                    <a:pt x="5233" y="249355"/>
                  </a:cubicBezTo>
                  <a:cubicBezTo>
                    <a:pt x="19263" y="319690"/>
                    <a:pt x="77813" y="329979"/>
                    <a:pt x="88102" y="357290"/>
                  </a:cubicBezTo>
                  <a:cubicBezTo>
                    <a:pt x="98203" y="384601"/>
                    <a:pt x="250472" y="825320"/>
                    <a:pt x="250472" y="825320"/>
                  </a:cubicBezTo>
                  <a:cubicBezTo>
                    <a:pt x="250472" y="825320"/>
                    <a:pt x="222600" y="921284"/>
                    <a:pt x="222039" y="1025852"/>
                  </a:cubicBezTo>
                  <a:cubicBezTo>
                    <a:pt x="221477" y="1115268"/>
                    <a:pt x="264876" y="1384451"/>
                    <a:pt x="273294" y="1487148"/>
                  </a:cubicBezTo>
                  <a:cubicBezTo>
                    <a:pt x="274416" y="1507164"/>
                    <a:pt x="278344" y="1555239"/>
                    <a:pt x="272545" y="1570578"/>
                  </a:cubicBezTo>
                  <a:cubicBezTo>
                    <a:pt x="265437" y="1589471"/>
                    <a:pt x="247292" y="1611545"/>
                    <a:pt x="248414" y="1635302"/>
                  </a:cubicBezTo>
                  <a:cubicBezTo>
                    <a:pt x="249163" y="1648958"/>
                    <a:pt x="259077" y="1662052"/>
                    <a:pt x="276474" y="1667102"/>
                  </a:cubicBezTo>
                  <a:cubicBezTo>
                    <a:pt x="293871" y="1672341"/>
                    <a:pt x="303411" y="1662239"/>
                    <a:pt x="309397" y="1661865"/>
                  </a:cubicBezTo>
                  <a:cubicBezTo>
                    <a:pt x="343816" y="1660181"/>
                    <a:pt x="353544" y="1683751"/>
                    <a:pt x="413030" y="1683003"/>
                  </a:cubicBezTo>
                  <a:cubicBezTo>
                    <a:pt x="431362" y="1682816"/>
                    <a:pt x="457925" y="1672341"/>
                    <a:pt x="471767" y="1657936"/>
                  </a:cubicBezTo>
                  <a:cubicBezTo>
                    <a:pt x="477005" y="1652511"/>
                    <a:pt x="475696" y="1645029"/>
                    <a:pt x="471580" y="1640352"/>
                  </a:cubicBezTo>
                  <a:close/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B6CDFCEB-A17E-4BB2-A647-CE1F78CC0336}"/>
                </a:ext>
              </a:extLst>
            </p:cNvPr>
            <p:cNvSpPr/>
            <p:nvPr/>
          </p:nvSpPr>
          <p:spPr>
            <a:xfrm>
              <a:off x="1696038" y="6158832"/>
              <a:ext cx="224475" cy="93531"/>
            </a:xfrm>
            <a:custGeom>
              <a:avLst/>
              <a:gdLst>
                <a:gd name="connsiteX0" fmla="*/ 235060 w 224475"/>
                <a:gd name="connsiteY0" fmla="*/ 75012 h 93531"/>
                <a:gd name="connsiteX1" fmla="*/ 233377 w 224475"/>
                <a:gd name="connsiteY1" fmla="*/ 54809 h 93531"/>
                <a:gd name="connsiteX2" fmla="*/ 194093 w 224475"/>
                <a:gd name="connsiteY2" fmla="*/ 40031 h 93531"/>
                <a:gd name="connsiteX3" fmla="*/ 170336 w 224475"/>
                <a:gd name="connsiteY3" fmla="*/ 37786 h 93531"/>
                <a:gd name="connsiteX4" fmla="*/ 156868 w 224475"/>
                <a:gd name="connsiteY4" fmla="*/ 55183 h 93531"/>
                <a:gd name="connsiteX5" fmla="*/ 68200 w 224475"/>
                <a:gd name="connsiteY5" fmla="*/ 39096 h 93531"/>
                <a:gd name="connsiteX6" fmla="*/ 23305 w 224475"/>
                <a:gd name="connsiteY6" fmla="*/ 0 h 93531"/>
                <a:gd name="connsiteX7" fmla="*/ 1793 w 224475"/>
                <a:gd name="connsiteY7" fmla="*/ 43024 h 93531"/>
                <a:gd name="connsiteX8" fmla="*/ 1980 w 224475"/>
                <a:gd name="connsiteY8" fmla="*/ 73703 h 93531"/>
                <a:gd name="connsiteX9" fmla="*/ 9650 w 224475"/>
                <a:gd name="connsiteY9" fmla="*/ 101762 h 93531"/>
                <a:gd name="connsiteX10" fmla="*/ 32284 w 224475"/>
                <a:gd name="connsiteY10" fmla="*/ 105503 h 93531"/>
                <a:gd name="connsiteX11" fmla="*/ 55480 w 224475"/>
                <a:gd name="connsiteY11" fmla="*/ 101949 h 93531"/>
                <a:gd name="connsiteX12" fmla="*/ 55293 w 224475"/>
                <a:gd name="connsiteY12" fmla="*/ 83430 h 93531"/>
                <a:gd name="connsiteX13" fmla="*/ 73999 w 224475"/>
                <a:gd name="connsiteY13" fmla="*/ 82120 h 93531"/>
                <a:gd name="connsiteX14" fmla="*/ 104490 w 224475"/>
                <a:gd name="connsiteY14" fmla="*/ 92596 h 93531"/>
                <a:gd name="connsiteX15" fmla="*/ 120952 w 224475"/>
                <a:gd name="connsiteY15" fmla="*/ 104193 h 93531"/>
                <a:gd name="connsiteX16" fmla="*/ 169214 w 224475"/>
                <a:gd name="connsiteY16" fmla="*/ 107374 h 93531"/>
                <a:gd name="connsiteX17" fmla="*/ 235060 w 224475"/>
                <a:gd name="connsiteY17" fmla="*/ 75012 h 93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4475" h="93531">
                  <a:moveTo>
                    <a:pt x="235060" y="75012"/>
                  </a:moveTo>
                  <a:cubicBezTo>
                    <a:pt x="238240" y="67343"/>
                    <a:pt x="237679" y="56680"/>
                    <a:pt x="233377" y="54809"/>
                  </a:cubicBezTo>
                  <a:cubicBezTo>
                    <a:pt x="227391" y="52190"/>
                    <a:pt x="206065" y="43211"/>
                    <a:pt x="194093" y="40031"/>
                  </a:cubicBezTo>
                  <a:cubicBezTo>
                    <a:pt x="182121" y="37038"/>
                    <a:pt x="163602" y="35542"/>
                    <a:pt x="170336" y="37786"/>
                  </a:cubicBezTo>
                  <a:cubicBezTo>
                    <a:pt x="177071" y="40031"/>
                    <a:pt x="167343" y="54061"/>
                    <a:pt x="156868" y="55183"/>
                  </a:cubicBezTo>
                  <a:cubicBezTo>
                    <a:pt x="120204" y="59112"/>
                    <a:pt x="89712" y="40592"/>
                    <a:pt x="68200" y="39096"/>
                  </a:cubicBezTo>
                  <a:cubicBezTo>
                    <a:pt x="37148" y="37038"/>
                    <a:pt x="25550" y="5238"/>
                    <a:pt x="23305" y="0"/>
                  </a:cubicBezTo>
                  <a:cubicBezTo>
                    <a:pt x="18254" y="4489"/>
                    <a:pt x="3102" y="33858"/>
                    <a:pt x="1793" y="43024"/>
                  </a:cubicBezTo>
                  <a:cubicBezTo>
                    <a:pt x="484" y="51255"/>
                    <a:pt x="-1574" y="66033"/>
                    <a:pt x="1980" y="73703"/>
                  </a:cubicBezTo>
                  <a:cubicBezTo>
                    <a:pt x="4412" y="78940"/>
                    <a:pt x="9650" y="89603"/>
                    <a:pt x="9650" y="101762"/>
                  </a:cubicBezTo>
                  <a:cubicBezTo>
                    <a:pt x="9650" y="101762"/>
                    <a:pt x="16197" y="105129"/>
                    <a:pt x="32284" y="105503"/>
                  </a:cubicBezTo>
                  <a:cubicBezTo>
                    <a:pt x="42386" y="105878"/>
                    <a:pt x="55480" y="101949"/>
                    <a:pt x="55480" y="101949"/>
                  </a:cubicBezTo>
                  <a:lnTo>
                    <a:pt x="55293" y="83430"/>
                  </a:lnTo>
                  <a:cubicBezTo>
                    <a:pt x="55293" y="83430"/>
                    <a:pt x="63337" y="81746"/>
                    <a:pt x="73999" y="82120"/>
                  </a:cubicBezTo>
                  <a:cubicBezTo>
                    <a:pt x="84662" y="82495"/>
                    <a:pt x="97943" y="87732"/>
                    <a:pt x="104490" y="92596"/>
                  </a:cubicBezTo>
                  <a:cubicBezTo>
                    <a:pt x="109541" y="96337"/>
                    <a:pt x="114966" y="102697"/>
                    <a:pt x="120952" y="104193"/>
                  </a:cubicBezTo>
                  <a:cubicBezTo>
                    <a:pt x="138162" y="108309"/>
                    <a:pt x="150508" y="109432"/>
                    <a:pt x="169214" y="107374"/>
                  </a:cubicBezTo>
                  <a:cubicBezTo>
                    <a:pt x="208497" y="102884"/>
                    <a:pt x="229635" y="88106"/>
                    <a:pt x="235060" y="75012"/>
                  </a:cubicBez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3D731555-16F5-4E6A-AD21-2C0BB1AC99F5}"/>
                </a:ext>
              </a:extLst>
            </p:cNvPr>
            <p:cNvSpPr/>
            <p:nvPr/>
          </p:nvSpPr>
          <p:spPr>
            <a:xfrm>
              <a:off x="2286777" y="3923515"/>
              <a:ext cx="112238" cy="112238"/>
            </a:xfrm>
            <a:custGeom>
              <a:avLst/>
              <a:gdLst>
                <a:gd name="connsiteX0" fmla="*/ 32102 w 112237"/>
                <a:gd name="connsiteY0" fmla="*/ 129366 h 112237"/>
                <a:gd name="connsiteX1" fmla="*/ 94581 w 112237"/>
                <a:gd name="connsiteY1" fmla="*/ 102616 h 112237"/>
                <a:gd name="connsiteX2" fmla="*/ 99257 w 112237"/>
                <a:gd name="connsiteY2" fmla="*/ 84845 h 112237"/>
                <a:gd name="connsiteX3" fmla="*/ 97574 w 112237"/>
                <a:gd name="connsiteY3" fmla="*/ 57908 h 112237"/>
                <a:gd name="connsiteX4" fmla="*/ 125820 w 112237"/>
                <a:gd name="connsiteY4" fmla="*/ 5530 h 112237"/>
                <a:gd name="connsiteX5" fmla="*/ 110668 w 112237"/>
                <a:gd name="connsiteY5" fmla="*/ 10394 h 112237"/>
                <a:gd name="connsiteX6" fmla="*/ 56794 w 112237"/>
                <a:gd name="connsiteY6" fmla="*/ 46310 h 112237"/>
                <a:gd name="connsiteX7" fmla="*/ 64277 w 112237"/>
                <a:gd name="connsiteY7" fmla="*/ 33028 h 112237"/>
                <a:gd name="connsiteX8" fmla="*/ 61658 w 112237"/>
                <a:gd name="connsiteY8" fmla="*/ 16006 h 112237"/>
                <a:gd name="connsiteX9" fmla="*/ 49125 w 112237"/>
                <a:gd name="connsiteY9" fmla="*/ 27229 h 112237"/>
                <a:gd name="connsiteX10" fmla="*/ 21814 w 112237"/>
                <a:gd name="connsiteY10" fmla="*/ 50425 h 112237"/>
                <a:gd name="connsiteX11" fmla="*/ 1985 w 112237"/>
                <a:gd name="connsiteY11" fmla="*/ 77362 h 112237"/>
                <a:gd name="connsiteX12" fmla="*/ 5352 w 112237"/>
                <a:gd name="connsiteY12" fmla="*/ 97378 h 112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2237" h="112237">
                  <a:moveTo>
                    <a:pt x="32102" y="129366"/>
                  </a:moveTo>
                  <a:cubicBezTo>
                    <a:pt x="44261" y="132920"/>
                    <a:pt x="84292" y="119077"/>
                    <a:pt x="94581" y="102616"/>
                  </a:cubicBezTo>
                  <a:cubicBezTo>
                    <a:pt x="97948" y="97378"/>
                    <a:pt x="100006" y="91205"/>
                    <a:pt x="99257" y="84845"/>
                  </a:cubicBezTo>
                  <a:cubicBezTo>
                    <a:pt x="105243" y="77736"/>
                    <a:pt x="115719" y="52670"/>
                    <a:pt x="97574" y="57908"/>
                  </a:cubicBezTo>
                  <a:cubicBezTo>
                    <a:pt x="116093" y="45562"/>
                    <a:pt x="120957" y="26668"/>
                    <a:pt x="125820" y="5530"/>
                  </a:cubicBezTo>
                  <a:cubicBezTo>
                    <a:pt x="127504" y="-1578"/>
                    <a:pt x="119273" y="-3636"/>
                    <a:pt x="110668" y="10394"/>
                  </a:cubicBezTo>
                  <a:cubicBezTo>
                    <a:pt x="98696" y="29848"/>
                    <a:pt x="80177" y="41072"/>
                    <a:pt x="56794" y="46310"/>
                  </a:cubicBezTo>
                  <a:cubicBezTo>
                    <a:pt x="55298" y="42382"/>
                    <a:pt x="60535" y="41259"/>
                    <a:pt x="64277" y="33028"/>
                  </a:cubicBezTo>
                  <a:cubicBezTo>
                    <a:pt x="68579" y="23862"/>
                    <a:pt x="65773" y="17502"/>
                    <a:pt x="61658" y="16006"/>
                  </a:cubicBezTo>
                  <a:cubicBezTo>
                    <a:pt x="58478" y="14883"/>
                    <a:pt x="51556" y="25359"/>
                    <a:pt x="49125" y="27229"/>
                  </a:cubicBezTo>
                  <a:cubicBezTo>
                    <a:pt x="39958" y="34899"/>
                    <a:pt x="30980" y="42569"/>
                    <a:pt x="21814" y="50425"/>
                  </a:cubicBezTo>
                  <a:cubicBezTo>
                    <a:pt x="11899" y="58843"/>
                    <a:pt x="6661" y="65016"/>
                    <a:pt x="1985" y="77362"/>
                  </a:cubicBezTo>
                  <a:cubicBezTo>
                    <a:pt x="1237" y="79420"/>
                    <a:pt x="-3627" y="100371"/>
                    <a:pt x="5352" y="97378"/>
                  </a:cubicBezTo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6BC38510-80E2-4402-92FE-38EF18AC8C77}"/>
                </a:ext>
              </a:extLst>
            </p:cNvPr>
            <p:cNvSpPr/>
            <p:nvPr/>
          </p:nvSpPr>
          <p:spPr>
            <a:xfrm>
              <a:off x="1692406" y="4005554"/>
              <a:ext cx="617307" cy="224475"/>
            </a:xfrm>
            <a:custGeom>
              <a:avLst/>
              <a:gdLst>
                <a:gd name="connsiteX0" fmla="*/ 33484 w 617306"/>
                <a:gd name="connsiteY0" fmla="*/ 240750 h 224475"/>
                <a:gd name="connsiteX1" fmla="*/ 312021 w 617306"/>
                <a:gd name="connsiteY1" fmla="*/ 219612 h 224475"/>
                <a:gd name="connsiteX2" fmla="*/ 628157 w 617306"/>
                <a:gd name="connsiteY2" fmla="*/ 46392 h 224475"/>
                <a:gd name="connsiteX3" fmla="*/ 597852 w 617306"/>
                <a:gd name="connsiteY3" fmla="*/ 0 h 224475"/>
                <a:gd name="connsiteX4" fmla="*/ 306409 w 617306"/>
                <a:gd name="connsiteY4" fmla="*/ 122713 h 224475"/>
                <a:gd name="connsiteX5" fmla="*/ 0 w 617306"/>
                <a:gd name="connsiteY5" fmla="*/ 121778 h 22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7306" h="224475">
                  <a:moveTo>
                    <a:pt x="33484" y="240750"/>
                  </a:moveTo>
                  <a:cubicBezTo>
                    <a:pt x="125145" y="239628"/>
                    <a:pt x="289386" y="223914"/>
                    <a:pt x="312021" y="219612"/>
                  </a:cubicBezTo>
                  <a:cubicBezTo>
                    <a:pt x="400875" y="202215"/>
                    <a:pt x="628157" y="46392"/>
                    <a:pt x="628157" y="46392"/>
                  </a:cubicBezTo>
                  <a:cubicBezTo>
                    <a:pt x="628157" y="46392"/>
                    <a:pt x="632459" y="10102"/>
                    <a:pt x="597852" y="0"/>
                  </a:cubicBezTo>
                  <a:cubicBezTo>
                    <a:pt x="540237" y="46766"/>
                    <a:pt x="333907" y="106065"/>
                    <a:pt x="306409" y="122713"/>
                  </a:cubicBezTo>
                  <a:cubicBezTo>
                    <a:pt x="288638" y="133563"/>
                    <a:pt x="0" y="121778"/>
                    <a:pt x="0" y="121778"/>
                  </a:cubicBezTo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CBBC1D99-8AEF-495D-B2CB-3F0F524F3046}"/>
                </a:ext>
              </a:extLst>
            </p:cNvPr>
            <p:cNvSpPr/>
            <p:nvPr/>
          </p:nvSpPr>
          <p:spPr>
            <a:xfrm>
              <a:off x="1368788" y="4133692"/>
              <a:ext cx="93531" cy="187063"/>
            </a:xfrm>
            <a:custGeom>
              <a:avLst/>
              <a:gdLst>
                <a:gd name="connsiteX0" fmla="*/ 51629 w 93531"/>
                <a:gd name="connsiteY0" fmla="*/ 0 h 187062"/>
                <a:gd name="connsiteX1" fmla="*/ 0 w 93531"/>
                <a:gd name="connsiteY1" fmla="*/ 188185 h 187062"/>
                <a:gd name="connsiteX2" fmla="*/ 94280 w 93531"/>
                <a:gd name="connsiteY2" fmla="*/ 202963 h 187062"/>
                <a:gd name="connsiteX3" fmla="*/ 94280 w 93531"/>
                <a:gd name="connsiteY3" fmla="*/ 69400 h 18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531" h="187062">
                  <a:moveTo>
                    <a:pt x="51629" y="0"/>
                  </a:moveTo>
                  <a:cubicBezTo>
                    <a:pt x="51629" y="0"/>
                    <a:pt x="12720" y="105129"/>
                    <a:pt x="0" y="188185"/>
                  </a:cubicBezTo>
                  <a:lnTo>
                    <a:pt x="94280" y="202963"/>
                  </a:lnTo>
                  <a:lnTo>
                    <a:pt x="94280" y="69400"/>
                  </a:lnTo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614CED67-542D-4E18-B1E2-C65E52292CEE}"/>
                </a:ext>
              </a:extLst>
            </p:cNvPr>
            <p:cNvSpPr/>
            <p:nvPr/>
          </p:nvSpPr>
          <p:spPr>
            <a:xfrm>
              <a:off x="1083696" y="4211502"/>
              <a:ext cx="841782" cy="561188"/>
            </a:xfrm>
            <a:custGeom>
              <a:avLst/>
              <a:gdLst>
                <a:gd name="connsiteX0" fmla="*/ 840106 w 841782"/>
                <a:gd name="connsiteY0" fmla="*/ 435677 h 561188"/>
                <a:gd name="connsiteX1" fmla="*/ 86431 w 841782"/>
                <a:gd name="connsiteY1" fmla="*/ 563815 h 561188"/>
                <a:gd name="connsiteX2" fmla="*/ 69221 w 841782"/>
                <a:gd name="connsiteY2" fmla="*/ 551468 h 561188"/>
                <a:gd name="connsiteX3" fmla="*/ 195 w 841782"/>
                <a:gd name="connsiteY3" fmla="*/ 145542 h 561188"/>
                <a:gd name="connsiteX4" fmla="*/ 12541 w 841782"/>
                <a:gd name="connsiteY4" fmla="*/ 128333 h 561188"/>
                <a:gd name="connsiteX5" fmla="*/ 766216 w 841782"/>
                <a:gd name="connsiteY5" fmla="*/ 195 h 561188"/>
                <a:gd name="connsiteX6" fmla="*/ 783426 w 841782"/>
                <a:gd name="connsiteY6" fmla="*/ 12541 h 561188"/>
                <a:gd name="connsiteX7" fmla="*/ 852452 w 841782"/>
                <a:gd name="connsiteY7" fmla="*/ 418467 h 561188"/>
                <a:gd name="connsiteX8" fmla="*/ 840106 w 841782"/>
                <a:gd name="connsiteY8" fmla="*/ 435677 h 561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41782" h="561188">
                  <a:moveTo>
                    <a:pt x="840106" y="435677"/>
                  </a:moveTo>
                  <a:lnTo>
                    <a:pt x="86431" y="563815"/>
                  </a:lnTo>
                  <a:cubicBezTo>
                    <a:pt x="78200" y="565124"/>
                    <a:pt x="70530" y="559699"/>
                    <a:pt x="69221" y="551468"/>
                  </a:cubicBezTo>
                  <a:lnTo>
                    <a:pt x="195" y="145542"/>
                  </a:lnTo>
                  <a:cubicBezTo>
                    <a:pt x="-1115" y="137312"/>
                    <a:pt x="4310" y="129642"/>
                    <a:pt x="12541" y="128333"/>
                  </a:cubicBezTo>
                  <a:lnTo>
                    <a:pt x="766216" y="195"/>
                  </a:lnTo>
                  <a:cubicBezTo>
                    <a:pt x="774447" y="-1115"/>
                    <a:pt x="782117" y="4310"/>
                    <a:pt x="783426" y="12541"/>
                  </a:cubicBezTo>
                  <a:lnTo>
                    <a:pt x="852452" y="418467"/>
                  </a:lnTo>
                  <a:cubicBezTo>
                    <a:pt x="853762" y="426698"/>
                    <a:pt x="848337" y="434367"/>
                    <a:pt x="840106" y="435677"/>
                  </a:cubicBezTo>
                  <a:close/>
                </a:path>
              </a:pathLst>
            </a:custGeom>
            <a:solidFill>
              <a:srgbClr val="2C1F56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BEE86141-3A44-4F8A-B383-8C2324EBBF45}"/>
                </a:ext>
              </a:extLst>
            </p:cNvPr>
            <p:cNvSpPr/>
            <p:nvPr/>
          </p:nvSpPr>
          <p:spPr>
            <a:xfrm>
              <a:off x="1111036" y="4241461"/>
              <a:ext cx="785663" cy="486363"/>
            </a:xfrm>
            <a:custGeom>
              <a:avLst/>
              <a:gdLst>
                <a:gd name="connsiteX0" fmla="*/ 787139 w 785663"/>
                <a:gd name="connsiteY0" fmla="*/ 379903 h 486362"/>
                <a:gd name="connsiteX1" fmla="*/ 75365 w 785663"/>
                <a:gd name="connsiteY1" fmla="*/ 503739 h 486362"/>
                <a:gd name="connsiteX2" fmla="*/ 60213 w 785663"/>
                <a:gd name="connsiteY2" fmla="*/ 493076 h 486362"/>
                <a:gd name="connsiteX3" fmla="*/ 166 w 785663"/>
                <a:gd name="connsiteY3" fmla="*/ 139154 h 486362"/>
                <a:gd name="connsiteX4" fmla="*/ 10829 w 785663"/>
                <a:gd name="connsiteY4" fmla="*/ 124002 h 486362"/>
                <a:gd name="connsiteX5" fmla="*/ 722602 w 785663"/>
                <a:gd name="connsiteY5" fmla="*/ 166 h 486362"/>
                <a:gd name="connsiteX6" fmla="*/ 737754 w 785663"/>
                <a:gd name="connsiteY6" fmla="*/ 10829 h 486362"/>
                <a:gd name="connsiteX7" fmla="*/ 797801 w 785663"/>
                <a:gd name="connsiteY7" fmla="*/ 364751 h 486362"/>
                <a:gd name="connsiteX8" fmla="*/ 787139 w 785663"/>
                <a:gd name="connsiteY8" fmla="*/ 379903 h 48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5663" h="486362">
                  <a:moveTo>
                    <a:pt x="787139" y="379903"/>
                  </a:moveTo>
                  <a:lnTo>
                    <a:pt x="75365" y="503739"/>
                  </a:lnTo>
                  <a:cubicBezTo>
                    <a:pt x="68257" y="504861"/>
                    <a:pt x="61523" y="500185"/>
                    <a:pt x="60213" y="493076"/>
                  </a:cubicBezTo>
                  <a:lnTo>
                    <a:pt x="166" y="139154"/>
                  </a:lnTo>
                  <a:cubicBezTo>
                    <a:pt x="-956" y="132045"/>
                    <a:pt x="3720" y="125311"/>
                    <a:pt x="10829" y="124002"/>
                  </a:cubicBezTo>
                  <a:lnTo>
                    <a:pt x="722602" y="166"/>
                  </a:lnTo>
                  <a:cubicBezTo>
                    <a:pt x="729711" y="-956"/>
                    <a:pt x="736445" y="3720"/>
                    <a:pt x="737754" y="10829"/>
                  </a:cubicBezTo>
                  <a:lnTo>
                    <a:pt x="797801" y="364751"/>
                  </a:lnTo>
                  <a:cubicBezTo>
                    <a:pt x="798924" y="372047"/>
                    <a:pt x="794247" y="378781"/>
                    <a:pt x="787139" y="379903"/>
                  </a:cubicBezTo>
                  <a:close/>
                </a:path>
              </a:pathLst>
            </a:custGeom>
            <a:solidFill>
              <a:srgbClr val="392E7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69960E58-3F93-4AF4-A459-43F8C86AD8EC}"/>
                </a:ext>
              </a:extLst>
            </p:cNvPr>
            <p:cNvSpPr/>
            <p:nvPr/>
          </p:nvSpPr>
          <p:spPr>
            <a:xfrm>
              <a:off x="1146747" y="4385294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5 w 74825"/>
                <a:gd name="connsiteY3" fmla="*/ 15149 h 318006"/>
                <a:gd name="connsiteX4" fmla="*/ 9351 w 74825"/>
                <a:gd name="connsiteY4" fmla="*/ 2242 h 318006"/>
                <a:gd name="connsiteX5" fmla="*/ 21323 w 74825"/>
                <a:gd name="connsiteY5" fmla="*/ 185 h 318006"/>
                <a:gd name="connsiteX6" fmla="*/ 34230 w 74825"/>
                <a:gd name="connsiteY6" fmla="*/ 9350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5" y="15149"/>
                  </a:lnTo>
                  <a:cubicBezTo>
                    <a:pt x="-938" y="8977"/>
                    <a:pt x="3178" y="3177"/>
                    <a:pt x="9351" y="2242"/>
                  </a:cubicBezTo>
                  <a:lnTo>
                    <a:pt x="21323" y="185"/>
                  </a:lnTo>
                  <a:cubicBezTo>
                    <a:pt x="27496" y="-938"/>
                    <a:pt x="33295" y="3177"/>
                    <a:pt x="34230" y="9350"/>
                  </a:cubicBezTo>
                  <a:lnTo>
                    <a:pt x="86046" y="314076"/>
                  </a:lnTo>
                  <a:cubicBezTo>
                    <a:pt x="87169" y="320249"/>
                    <a:pt x="83053" y="326048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3CEC29A5-9F98-49CD-87D2-002C3B5B34E8}"/>
                </a:ext>
              </a:extLst>
            </p:cNvPr>
            <p:cNvSpPr/>
            <p:nvPr/>
          </p:nvSpPr>
          <p:spPr>
            <a:xfrm>
              <a:off x="1210722" y="4373134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4 w 74825"/>
                <a:gd name="connsiteY3" fmla="*/ 15150 h 318006"/>
                <a:gd name="connsiteX4" fmla="*/ 9351 w 74825"/>
                <a:gd name="connsiteY4" fmla="*/ 2242 h 318006"/>
                <a:gd name="connsiteX5" fmla="*/ 21323 w 74825"/>
                <a:gd name="connsiteY5" fmla="*/ 184 h 318006"/>
                <a:gd name="connsiteX6" fmla="*/ 34230 w 74825"/>
                <a:gd name="connsiteY6" fmla="*/ 9351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4" y="15150"/>
                  </a:lnTo>
                  <a:cubicBezTo>
                    <a:pt x="-938" y="8976"/>
                    <a:pt x="3177" y="3178"/>
                    <a:pt x="9351" y="2242"/>
                  </a:cubicBezTo>
                  <a:lnTo>
                    <a:pt x="21323" y="184"/>
                  </a:lnTo>
                  <a:cubicBezTo>
                    <a:pt x="27496" y="-938"/>
                    <a:pt x="33295" y="3178"/>
                    <a:pt x="34230" y="9351"/>
                  </a:cubicBezTo>
                  <a:lnTo>
                    <a:pt x="86046" y="314076"/>
                  </a:lnTo>
                  <a:cubicBezTo>
                    <a:pt x="87169" y="320062"/>
                    <a:pt x="83053" y="325861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90CCDAB0-9650-4C4D-9B4C-919D8C9319C0}"/>
                </a:ext>
              </a:extLst>
            </p:cNvPr>
            <p:cNvSpPr/>
            <p:nvPr/>
          </p:nvSpPr>
          <p:spPr>
            <a:xfrm>
              <a:off x="1274698" y="4360788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5 w 74825"/>
                <a:gd name="connsiteY3" fmla="*/ 15150 h 318006"/>
                <a:gd name="connsiteX4" fmla="*/ 9351 w 74825"/>
                <a:gd name="connsiteY4" fmla="*/ 2242 h 318006"/>
                <a:gd name="connsiteX5" fmla="*/ 21323 w 74825"/>
                <a:gd name="connsiteY5" fmla="*/ 184 h 318006"/>
                <a:gd name="connsiteX6" fmla="*/ 34230 w 74825"/>
                <a:gd name="connsiteY6" fmla="*/ 9351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5" y="15150"/>
                  </a:lnTo>
                  <a:cubicBezTo>
                    <a:pt x="-938" y="8976"/>
                    <a:pt x="3178" y="3178"/>
                    <a:pt x="9351" y="2242"/>
                  </a:cubicBezTo>
                  <a:lnTo>
                    <a:pt x="21323" y="184"/>
                  </a:lnTo>
                  <a:cubicBezTo>
                    <a:pt x="27496" y="-938"/>
                    <a:pt x="33295" y="3178"/>
                    <a:pt x="34230" y="9351"/>
                  </a:cubicBezTo>
                  <a:lnTo>
                    <a:pt x="86046" y="314076"/>
                  </a:lnTo>
                  <a:cubicBezTo>
                    <a:pt x="86982" y="320249"/>
                    <a:pt x="82866" y="326048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E3C38702-FB06-44B1-89AF-4A4A9B69A0E5}"/>
                </a:ext>
              </a:extLst>
            </p:cNvPr>
            <p:cNvSpPr/>
            <p:nvPr/>
          </p:nvSpPr>
          <p:spPr>
            <a:xfrm>
              <a:off x="1338486" y="4348629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5 w 74825"/>
                <a:gd name="connsiteY3" fmla="*/ 15150 h 318006"/>
                <a:gd name="connsiteX4" fmla="*/ 9351 w 74825"/>
                <a:gd name="connsiteY4" fmla="*/ 2242 h 318006"/>
                <a:gd name="connsiteX5" fmla="*/ 21323 w 74825"/>
                <a:gd name="connsiteY5" fmla="*/ 184 h 318006"/>
                <a:gd name="connsiteX6" fmla="*/ 34230 w 74825"/>
                <a:gd name="connsiteY6" fmla="*/ 9351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5" y="15150"/>
                  </a:lnTo>
                  <a:cubicBezTo>
                    <a:pt x="-938" y="8976"/>
                    <a:pt x="3178" y="3178"/>
                    <a:pt x="9351" y="2242"/>
                  </a:cubicBezTo>
                  <a:lnTo>
                    <a:pt x="21323" y="184"/>
                  </a:lnTo>
                  <a:cubicBezTo>
                    <a:pt x="27496" y="-938"/>
                    <a:pt x="33295" y="3178"/>
                    <a:pt x="34230" y="9351"/>
                  </a:cubicBezTo>
                  <a:lnTo>
                    <a:pt x="86046" y="314076"/>
                  </a:lnTo>
                  <a:cubicBezTo>
                    <a:pt x="87169" y="320062"/>
                    <a:pt x="83053" y="325861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E623A223-14BD-429E-9DEC-C46E18B2C2B1}"/>
                </a:ext>
              </a:extLst>
            </p:cNvPr>
            <p:cNvSpPr/>
            <p:nvPr/>
          </p:nvSpPr>
          <p:spPr>
            <a:xfrm>
              <a:off x="1402461" y="4336470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5 w 74825"/>
                <a:gd name="connsiteY3" fmla="*/ 15149 h 318006"/>
                <a:gd name="connsiteX4" fmla="*/ 9351 w 74825"/>
                <a:gd name="connsiteY4" fmla="*/ 2242 h 318006"/>
                <a:gd name="connsiteX5" fmla="*/ 21323 w 74825"/>
                <a:gd name="connsiteY5" fmla="*/ 184 h 318006"/>
                <a:gd name="connsiteX6" fmla="*/ 34230 w 74825"/>
                <a:gd name="connsiteY6" fmla="*/ 9350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5" y="15149"/>
                  </a:lnTo>
                  <a:cubicBezTo>
                    <a:pt x="-938" y="8976"/>
                    <a:pt x="3177" y="3177"/>
                    <a:pt x="9351" y="2242"/>
                  </a:cubicBezTo>
                  <a:lnTo>
                    <a:pt x="21323" y="184"/>
                  </a:lnTo>
                  <a:cubicBezTo>
                    <a:pt x="27496" y="-938"/>
                    <a:pt x="33295" y="3177"/>
                    <a:pt x="34230" y="9350"/>
                  </a:cubicBezTo>
                  <a:lnTo>
                    <a:pt x="86046" y="314076"/>
                  </a:lnTo>
                  <a:cubicBezTo>
                    <a:pt x="87169" y="320062"/>
                    <a:pt x="83053" y="325860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3FD3E8D8-8B35-405D-95FF-1DCADF94FCBF}"/>
                </a:ext>
              </a:extLst>
            </p:cNvPr>
            <p:cNvSpPr/>
            <p:nvPr/>
          </p:nvSpPr>
          <p:spPr>
            <a:xfrm>
              <a:off x="1466437" y="4324124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4 w 74825"/>
                <a:gd name="connsiteY3" fmla="*/ 15150 h 318006"/>
                <a:gd name="connsiteX4" fmla="*/ 9351 w 74825"/>
                <a:gd name="connsiteY4" fmla="*/ 2242 h 318006"/>
                <a:gd name="connsiteX5" fmla="*/ 21323 w 74825"/>
                <a:gd name="connsiteY5" fmla="*/ 184 h 318006"/>
                <a:gd name="connsiteX6" fmla="*/ 34230 w 74825"/>
                <a:gd name="connsiteY6" fmla="*/ 9351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4" y="15150"/>
                  </a:lnTo>
                  <a:cubicBezTo>
                    <a:pt x="-938" y="8976"/>
                    <a:pt x="3177" y="3178"/>
                    <a:pt x="9351" y="2242"/>
                  </a:cubicBezTo>
                  <a:lnTo>
                    <a:pt x="21323" y="184"/>
                  </a:lnTo>
                  <a:cubicBezTo>
                    <a:pt x="27496" y="-938"/>
                    <a:pt x="33295" y="3178"/>
                    <a:pt x="34230" y="9351"/>
                  </a:cubicBezTo>
                  <a:lnTo>
                    <a:pt x="86046" y="314076"/>
                  </a:lnTo>
                  <a:cubicBezTo>
                    <a:pt x="86982" y="320062"/>
                    <a:pt x="82866" y="326048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CE5D902C-9005-4535-941B-A5161437BB9C}"/>
                </a:ext>
              </a:extLst>
            </p:cNvPr>
            <p:cNvSpPr/>
            <p:nvPr/>
          </p:nvSpPr>
          <p:spPr>
            <a:xfrm>
              <a:off x="1530225" y="4311965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4 w 74825"/>
                <a:gd name="connsiteY3" fmla="*/ 15149 h 318006"/>
                <a:gd name="connsiteX4" fmla="*/ 9351 w 74825"/>
                <a:gd name="connsiteY4" fmla="*/ 2242 h 318006"/>
                <a:gd name="connsiteX5" fmla="*/ 21323 w 74825"/>
                <a:gd name="connsiteY5" fmla="*/ 185 h 318006"/>
                <a:gd name="connsiteX6" fmla="*/ 34230 w 74825"/>
                <a:gd name="connsiteY6" fmla="*/ 9350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4" y="15149"/>
                  </a:lnTo>
                  <a:cubicBezTo>
                    <a:pt x="-938" y="8976"/>
                    <a:pt x="3178" y="3177"/>
                    <a:pt x="9351" y="2242"/>
                  </a:cubicBezTo>
                  <a:lnTo>
                    <a:pt x="21323" y="185"/>
                  </a:lnTo>
                  <a:cubicBezTo>
                    <a:pt x="27496" y="-938"/>
                    <a:pt x="33295" y="3177"/>
                    <a:pt x="34230" y="9350"/>
                  </a:cubicBezTo>
                  <a:lnTo>
                    <a:pt x="86046" y="314076"/>
                  </a:lnTo>
                  <a:cubicBezTo>
                    <a:pt x="87169" y="320062"/>
                    <a:pt x="83053" y="325860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8083F045-E0AB-4F7E-BECB-C28B1AE0FC6A}"/>
                </a:ext>
              </a:extLst>
            </p:cNvPr>
            <p:cNvSpPr/>
            <p:nvPr/>
          </p:nvSpPr>
          <p:spPr>
            <a:xfrm>
              <a:off x="1594201" y="4299619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5 w 74825"/>
                <a:gd name="connsiteY3" fmla="*/ 15150 h 318006"/>
                <a:gd name="connsiteX4" fmla="*/ 9351 w 74825"/>
                <a:gd name="connsiteY4" fmla="*/ 2242 h 318006"/>
                <a:gd name="connsiteX5" fmla="*/ 21323 w 74825"/>
                <a:gd name="connsiteY5" fmla="*/ 184 h 318006"/>
                <a:gd name="connsiteX6" fmla="*/ 34230 w 74825"/>
                <a:gd name="connsiteY6" fmla="*/ 9350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5" y="15150"/>
                  </a:lnTo>
                  <a:cubicBezTo>
                    <a:pt x="-938" y="8976"/>
                    <a:pt x="3177" y="3178"/>
                    <a:pt x="9351" y="2242"/>
                  </a:cubicBezTo>
                  <a:lnTo>
                    <a:pt x="21323" y="184"/>
                  </a:lnTo>
                  <a:cubicBezTo>
                    <a:pt x="27496" y="-938"/>
                    <a:pt x="33295" y="3178"/>
                    <a:pt x="34230" y="9350"/>
                  </a:cubicBezTo>
                  <a:lnTo>
                    <a:pt x="86046" y="314076"/>
                  </a:lnTo>
                  <a:cubicBezTo>
                    <a:pt x="87169" y="320249"/>
                    <a:pt x="83053" y="326048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3B2A1DEA-F9A0-4624-9A46-9A8CB84659C6}"/>
                </a:ext>
              </a:extLst>
            </p:cNvPr>
            <p:cNvSpPr/>
            <p:nvPr/>
          </p:nvSpPr>
          <p:spPr>
            <a:xfrm>
              <a:off x="1658176" y="4287460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4 w 74825"/>
                <a:gd name="connsiteY3" fmla="*/ 15150 h 318006"/>
                <a:gd name="connsiteX4" fmla="*/ 9351 w 74825"/>
                <a:gd name="connsiteY4" fmla="*/ 2242 h 318006"/>
                <a:gd name="connsiteX5" fmla="*/ 21323 w 74825"/>
                <a:gd name="connsiteY5" fmla="*/ 184 h 318006"/>
                <a:gd name="connsiteX6" fmla="*/ 34230 w 74825"/>
                <a:gd name="connsiteY6" fmla="*/ 9351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4" y="15150"/>
                  </a:lnTo>
                  <a:cubicBezTo>
                    <a:pt x="-938" y="8976"/>
                    <a:pt x="3177" y="3178"/>
                    <a:pt x="9351" y="2242"/>
                  </a:cubicBezTo>
                  <a:lnTo>
                    <a:pt x="21323" y="184"/>
                  </a:lnTo>
                  <a:cubicBezTo>
                    <a:pt x="27496" y="-938"/>
                    <a:pt x="33295" y="3178"/>
                    <a:pt x="34230" y="9351"/>
                  </a:cubicBezTo>
                  <a:lnTo>
                    <a:pt x="86046" y="314076"/>
                  </a:lnTo>
                  <a:cubicBezTo>
                    <a:pt x="86982" y="320062"/>
                    <a:pt x="82866" y="325861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D3AE2828-46EB-4D5D-B798-6BEDC75B1E94}"/>
                </a:ext>
              </a:extLst>
            </p:cNvPr>
            <p:cNvSpPr/>
            <p:nvPr/>
          </p:nvSpPr>
          <p:spPr>
            <a:xfrm>
              <a:off x="1721964" y="4275114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4 w 74825"/>
                <a:gd name="connsiteY3" fmla="*/ 15149 h 318006"/>
                <a:gd name="connsiteX4" fmla="*/ 9351 w 74825"/>
                <a:gd name="connsiteY4" fmla="*/ 2242 h 318006"/>
                <a:gd name="connsiteX5" fmla="*/ 21323 w 74825"/>
                <a:gd name="connsiteY5" fmla="*/ 185 h 318006"/>
                <a:gd name="connsiteX6" fmla="*/ 34230 w 74825"/>
                <a:gd name="connsiteY6" fmla="*/ 9350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4" y="15149"/>
                  </a:lnTo>
                  <a:cubicBezTo>
                    <a:pt x="-938" y="8977"/>
                    <a:pt x="3178" y="3177"/>
                    <a:pt x="9351" y="2242"/>
                  </a:cubicBezTo>
                  <a:lnTo>
                    <a:pt x="21323" y="185"/>
                  </a:lnTo>
                  <a:cubicBezTo>
                    <a:pt x="27496" y="-938"/>
                    <a:pt x="33295" y="3177"/>
                    <a:pt x="34230" y="9350"/>
                  </a:cubicBezTo>
                  <a:lnTo>
                    <a:pt x="86046" y="314076"/>
                  </a:lnTo>
                  <a:cubicBezTo>
                    <a:pt x="87169" y="320249"/>
                    <a:pt x="83053" y="326048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BDDAF135-8588-47EB-8311-9042FC9135E3}"/>
                </a:ext>
              </a:extLst>
            </p:cNvPr>
            <p:cNvSpPr/>
            <p:nvPr/>
          </p:nvSpPr>
          <p:spPr>
            <a:xfrm>
              <a:off x="1785940" y="4262955"/>
              <a:ext cx="74825" cy="318007"/>
            </a:xfrm>
            <a:custGeom>
              <a:avLst/>
              <a:gdLst>
                <a:gd name="connsiteX0" fmla="*/ 76880 w 74825"/>
                <a:gd name="connsiteY0" fmla="*/ 326983 h 318006"/>
                <a:gd name="connsiteX1" fmla="*/ 64908 w 74825"/>
                <a:gd name="connsiteY1" fmla="*/ 329041 h 318006"/>
                <a:gd name="connsiteX2" fmla="*/ 52001 w 74825"/>
                <a:gd name="connsiteY2" fmla="*/ 319875 h 318006"/>
                <a:gd name="connsiteX3" fmla="*/ 185 w 74825"/>
                <a:gd name="connsiteY3" fmla="*/ 15150 h 318006"/>
                <a:gd name="connsiteX4" fmla="*/ 9351 w 74825"/>
                <a:gd name="connsiteY4" fmla="*/ 2242 h 318006"/>
                <a:gd name="connsiteX5" fmla="*/ 21323 w 74825"/>
                <a:gd name="connsiteY5" fmla="*/ 184 h 318006"/>
                <a:gd name="connsiteX6" fmla="*/ 34230 w 74825"/>
                <a:gd name="connsiteY6" fmla="*/ 9351 h 318006"/>
                <a:gd name="connsiteX7" fmla="*/ 86046 w 74825"/>
                <a:gd name="connsiteY7" fmla="*/ 314076 h 318006"/>
                <a:gd name="connsiteX8" fmla="*/ 76880 w 74825"/>
                <a:gd name="connsiteY8" fmla="*/ 32698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4825" h="318006">
                  <a:moveTo>
                    <a:pt x="76880" y="326983"/>
                  </a:moveTo>
                  <a:lnTo>
                    <a:pt x="64908" y="329041"/>
                  </a:lnTo>
                  <a:cubicBezTo>
                    <a:pt x="58735" y="330163"/>
                    <a:pt x="52936" y="326048"/>
                    <a:pt x="52001" y="319875"/>
                  </a:cubicBezTo>
                  <a:lnTo>
                    <a:pt x="185" y="15150"/>
                  </a:lnTo>
                  <a:cubicBezTo>
                    <a:pt x="-938" y="8976"/>
                    <a:pt x="3177" y="3178"/>
                    <a:pt x="9351" y="2242"/>
                  </a:cubicBezTo>
                  <a:lnTo>
                    <a:pt x="21323" y="184"/>
                  </a:lnTo>
                  <a:cubicBezTo>
                    <a:pt x="27496" y="-938"/>
                    <a:pt x="33295" y="3178"/>
                    <a:pt x="34230" y="9351"/>
                  </a:cubicBezTo>
                  <a:lnTo>
                    <a:pt x="86046" y="314076"/>
                  </a:lnTo>
                  <a:cubicBezTo>
                    <a:pt x="87169" y="320062"/>
                    <a:pt x="83053" y="325861"/>
                    <a:pt x="76880" y="326983"/>
                  </a:cubicBezTo>
                  <a:close/>
                </a:path>
              </a:pathLst>
            </a:custGeom>
            <a:solidFill>
              <a:srgbClr val="4D429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="" xmlns:a16="http://schemas.microsoft.com/office/drawing/2014/main" id="{5CD3E745-6030-445C-9B58-1B709D1C1878}"/>
                </a:ext>
              </a:extLst>
            </p:cNvPr>
            <p:cNvSpPr/>
            <p:nvPr/>
          </p:nvSpPr>
          <p:spPr>
            <a:xfrm>
              <a:off x="1402138" y="4561878"/>
              <a:ext cx="430244" cy="673426"/>
            </a:xfrm>
            <a:custGeom>
              <a:avLst/>
              <a:gdLst>
                <a:gd name="connsiteX0" fmla="*/ 83938 w 430244"/>
                <a:gd name="connsiteY0" fmla="*/ 9914 h 673425"/>
                <a:gd name="connsiteX1" fmla="*/ 3501 w 430244"/>
                <a:gd name="connsiteY1" fmla="*/ 269744 h 673425"/>
                <a:gd name="connsiteX2" fmla="*/ 39230 w 430244"/>
                <a:gd name="connsiteY2" fmla="*/ 400314 h 673425"/>
                <a:gd name="connsiteX3" fmla="*/ 67850 w 430244"/>
                <a:gd name="connsiteY3" fmla="*/ 626099 h 673425"/>
                <a:gd name="connsiteX4" fmla="*/ 428133 w 430244"/>
                <a:gd name="connsiteY4" fmla="*/ 637135 h 673425"/>
                <a:gd name="connsiteX5" fmla="*/ 429068 w 430244"/>
                <a:gd name="connsiteY5" fmla="*/ 363089 h 673425"/>
                <a:gd name="connsiteX6" fmla="*/ 337221 w 430244"/>
                <a:gd name="connsiteY6" fmla="*/ 0 h 67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44" h="673425">
                  <a:moveTo>
                    <a:pt x="83938" y="9914"/>
                  </a:moveTo>
                  <a:cubicBezTo>
                    <a:pt x="16034" y="68652"/>
                    <a:pt x="-10155" y="165925"/>
                    <a:pt x="3501" y="269744"/>
                  </a:cubicBezTo>
                  <a:cubicBezTo>
                    <a:pt x="7055" y="297243"/>
                    <a:pt x="34927" y="372816"/>
                    <a:pt x="39230" y="400314"/>
                  </a:cubicBezTo>
                  <a:cubicBezTo>
                    <a:pt x="48957" y="462793"/>
                    <a:pt x="68973" y="554828"/>
                    <a:pt x="67850" y="626099"/>
                  </a:cubicBezTo>
                  <a:cubicBezTo>
                    <a:pt x="159137" y="692319"/>
                    <a:pt x="344329" y="686520"/>
                    <a:pt x="428133" y="637135"/>
                  </a:cubicBezTo>
                  <a:cubicBezTo>
                    <a:pt x="437486" y="551087"/>
                    <a:pt x="435803" y="482435"/>
                    <a:pt x="429068" y="363089"/>
                  </a:cubicBezTo>
                  <a:cubicBezTo>
                    <a:pt x="419154" y="182947"/>
                    <a:pt x="338717" y="14965"/>
                    <a:pt x="337221" y="0"/>
                  </a:cubicBezTo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900917A4-B870-4764-B7F9-B21CFD0A388D}"/>
                </a:ext>
              </a:extLst>
            </p:cNvPr>
            <p:cNvSpPr/>
            <p:nvPr/>
          </p:nvSpPr>
          <p:spPr>
            <a:xfrm>
              <a:off x="1411042" y="3973192"/>
              <a:ext cx="355419" cy="636013"/>
            </a:xfrm>
            <a:custGeom>
              <a:avLst/>
              <a:gdLst>
                <a:gd name="connsiteX0" fmla="*/ 325698 w 355419"/>
                <a:gd name="connsiteY0" fmla="*/ 426690 h 636013"/>
                <a:gd name="connsiteX1" fmla="*/ 330187 w 355419"/>
                <a:gd name="connsiteY1" fmla="*/ 563246 h 636013"/>
                <a:gd name="connsiteX2" fmla="*/ 334677 w 355419"/>
                <a:gd name="connsiteY2" fmla="*/ 599349 h 636013"/>
                <a:gd name="connsiteX3" fmla="*/ 327568 w 355419"/>
                <a:gd name="connsiteY3" fmla="*/ 613379 h 636013"/>
                <a:gd name="connsiteX4" fmla="*/ 278184 w 355419"/>
                <a:gd name="connsiteY4" fmla="*/ 632459 h 636013"/>
                <a:gd name="connsiteX5" fmla="*/ 73724 w 355419"/>
                <a:gd name="connsiteY5" fmla="*/ 642373 h 636013"/>
                <a:gd name="connsiteX6" fmla="*/ 16296 w 355419"/>
                <a:gd name="connsiteY6" fmla="*/ 621235 h 636013"/>
                <a:gd name="connsiteX7" fmla="*/ 28268 w 355419"/>
                <a:gd name="connsiteY7" fmla="*/ 578959 h 636013"/>
                <a:gd name="connsiteX8" fmla="*/ 19289 w 355419"/>
                <a:gd name="connsiteY8" fmla="*/ 357103 h 636013"/>
                <a:gd name="connsiteX9" fmla="*/ 7691 w 355419"/>
                <a:gd name="connsiteY9" fmla="*/ 58551 h 636013"/>
                <a:gd name="connsiteX10" fmla="*/ 213834 w 355419"/>
                <a:gd name="connsiteY10" fmla="*/ 0 h 636013"/>
                <a:gd name="connsiteX11" fmla="*/ 238714 w 355419"/>
                <a:gd name="connsiteY11" fmla="*/ 53687 h 636013"/>
                <a:gd name="connsiteX12" fmla="*/ 334116 w 355419"/>
                <a:gd name="connsiteY12" fmla="*/ 190804 h 636013"/>
                <a:gd name="connsiteX13" fmla="*/ 357873 w 355419"/>
                <a:gd name="connsiteY13" fmla="*/ 238505 h 636013"/>
                <a:gd name="connsiteX14" fmla="*/ 357686 w 355419"/>
                <a:gd name="connsiteY14" fmla="*/ 303603 h 636013"/>
                <a:gd name="connsiteX15" fmla="*/ 325698 w 355419"/>
                <a:gd name="connsiteY15" fmla="*/ 426690 h 63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55419" h="636013">
                  <a:moveTo>
                    <a:pt x="325698" y="426690"/>
                  </a:moveTo>
                  <a:cubicBezTo>
                    <a:pt x="322144" y="458865"/>
                    <a:pt x="325698" y="508249"/>
                    <a:pt x="330187" y="563246"/>
                  </a:cubicBezTo>
                  <a:cubicBezTo>
                    <a:pt x="330936" y="572599"/>
                    <a:pt x="335425" y="589996"/>
                    <a:pt x="334677" y="599349"/>
                  </a:cubicBezTo>
                  <a:cubicBezTo>
                    <a:pt x="334303" y="604774"/>
                    <a:pt x="331871" y="609450"/>
                    <a:pt x="327568" y="613379"/>
                  </a:cubicBezTo>
                  <a:cubicBezTo>
                    <a:pt x="317841" y="622919"/>
                    <a:pt x="298948" y="628905"/>
                    <a:pt x="278184" y="632459"/>
                  </a:cubicBezTo>
                  <a:cubicBezTo>
                    <a:pt x="210654" y="644618"/>
                    <a:pt x="103842" y="636574"/>
                    <a:pt x="73724" y="642373"/>
                  </a:cubicBezTo>
                  <a:cubicBezTo>
                    <a:pt x="45478" y="647985"/>
                    <a:pt x="16296" y="638445"/>
                    <a:pt x="16296" y="621235"/>
                  </a:cubicBezTo>
                  <a:cubicBezTo>
                    <a:pt x="16296" y="609263"/>
                    <a:pt x="27333" y="602529"/>
                    <a:pt x="28268" y="578959"/>
                  </a:cubicBezTo>
                  <a:cubicBezTo>
                    <a:pt x="30513" y="527330"/>
                    <a:pt x="28829" y="409667"/>
                    <a:pt x="19289" y="357103"/>
                  </a:cubicBezTo>
                  <a:cubicBezTo>
                    <a:pt x="-727" y="246923"/>
                    <a:pt x="-6151" y="181638"/>
                    <a:pt x="7691" y="58551"/>
                  </a:cubicBezTo>
                  <a:lnTo>
                    <a:pt x="213834" y="0"/>
                  </a:lnTo>
                  <a:cubicBezTo>
                    <a:pt x="229735" y="2619"/>
                    <a:pt x="222813" y="51068"/>
                    <a:pt x="238714" y="53687"/>
                  </a:cubicBezTo>
                  <a:cubicBezTo>
                    <a:pt x="250311" y="55558"/>
                    <a:pt x="315596" y="117663"/>
                    <a:pt x="334116" y="190804"/>
                  </a:cubicBezTo>
                  <a:cubicBezTo>
                    <a:pt x="345339" y="209697"/>
                    <a:pt x="353196" y="225224"/>
                    <a:pt x="357873" y="238505"/>
                  </a:cubicBezTo>
                  <a:cubicBezTo>
                    <a:pt x="367039" y="263197"/>
                    <a:pt x="366103" y="281155"/>
                    <a:pt x="357686" y="303603"/>
                  </a:cubicBezTo>
                  <a:cubicBezTo>
                    <a:pt x="341972" y="346814"/>
                    <a:pt x="330749" y="378054"/>
                    <a:pt x="325698" y="426690"/>
                  </a:cubicBezTo>
                  <a:close/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616E0698-0ED2-4841-A89B-F9A91E146D93}"/>
                </a:ext>
              </a:extLst>
            </p:cNvPr>
            <p:cNvSpPr/>
            <p:nvPr/>
          </p:nvSpPr>
          <p:spPr>
            <a:xfrm>
              <a:off x="1720191" y="4211697"/>
              <a:ext cx="37413" cy="374125"/>
            </a:xfrm>
            <a:custGeom>
              <a:avLst/>
              <a:gdLst>
                <a:gd name="connsiteX0" fmla="*/ 16549 w 37412"/>
                <a:gd name="connsiteY0" fmla="*/ 188185 h 374125"/>
                <a:gd name="connsiteX1" fmla="*/ 21038 w 37412"/>
                <a:gd name="connsiteY1" fmla="*/ 324741 h 374125"/>
                <a:gd name="connsiteX2" fmla="*/ 25528 w 37412"/>
                <a:gd name="connsiteY2" fmla="*/ 360844 h 374125"/>
                <a:gd name="connsiteX3" fmla="*/ 18419 w 37412"/>
                <a:gd name="connsiteY3" fmla="*/ 374874 h 374125"/>
                <a:gd name="connsiteX4" fmla="*/ 18419 w 37412"/>
                <a:gd name="connsiteY4" fmla="*/ 374687 h 374125"/>
                <a:gd name="connsiteX5" fmla="*/ 3641 w 37412"/>
                <a:gd name="connsiteY5" fmla="*/ 255153 h 374125"/>
                <a:gd name="connsiteX6" fmla="*/ 12620 w 37412"/>
                <a:gd name="connsiteY6" fmla="*/ 96711 h 374125"/>
                <a:gd name="connsiteX7" fmla="*/ 31139 w 37412"/>
                <a:gd name="connsiteY7" fmla="*/ 27872 h 374125"/>
                <a:gd name="connsiteX8" fmla="*/ 49097 w 37412"/>
                <a:gd name="connsiteY8" fmla="*/ 0 h 374125"/>
                <a:gd name="connsiteX9" fmla="*/ 48910 w 37412"/>
                <a:gd name="connsiteY9" fmla="*/ 65098 h 374125"/>
                <a:gd name="connsiteX10" fmla="*/ 16549 w 37412"/>
                <a:gd name="connsiteY10" fmla="*/ 188185 h 37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7412" h="374125">
                  <a:moveTo>
                    <a:pt x="16549" y="188185"/>
                  </a:moveTo>
                  <a:cubicBezTo>
                    <a:pt x="12994" y="220360"/>
                    <a:pt x="16549" y="269744"/>
                    <a:pt x="21038" y="324741"/>
                  </a:cubicBezTo>
                  <a:cubicBezTo>
                    <a:pt x="21786" y="334094"/>
                    <a:pt x="26276" y="351491"/>
                    <a:pt x="25528" y="360844"/>
                  </a:cubicBezTo>
                  <a:cubicBezTo>
                    <a:pt x="25153" y="366269"/>
                    <a:pt x="22722" y="370945"/>
                    <a:pt x="18419" y="374874"/>
                  </a:cubicBezTo>
                  <a:lnTo>
                    <a:pt x="18419" y="374687"/>
                  </a:lnTo>
                  <a:cubicBezTo>
                    <a:pt x="24592" y="361031"/>
                    <a:pt x="9814" y="293314"/>
                    <a:pt x="3641" y="255153"/>
                  </a:cubicBezTo>
                  <a:cubicBezTo>
                    <a:pt x="-2906" y="216806"/>
                    <a:pt x="-1035" y="143290"/>
                    <a:pt x="12620" y="96711"/>
                  </a:cubicBezTo>
                  <a:cubicBezTo>
                    <a:pt x="26089" y="50133"/>
                    <a:pt x="31139" y="27872"/>
                    <a:pt x="31139" y="27872"/>
                  </a:cubicBezTo>
                  <a:cubicBezTo>
                    <a:pt x="31139" y="27872"/>
                    <a:pt x="41802" y="11972"/>
                    <a:pt x="49097" y="0"/>
                  </a:cubicBezTo>
                  <a:cubicBezTo>
                    <a:pt x="58263" y="24692"/>
                    <a:pt x="57328" y="42650"/>
                    <a:pt x="48910" y="65098"/>
                  </a:cubicBezTo>
                  <a:cubicBezTo>
                    <a:pt x="32823" y="108309"/>
                    <a:pt x="21599" y="139549"/>
                    <a:pt x="16549" y="188185"/>
                  </a:cubicBezTo>
                  <a:close/>
                </a:path>
              </a:pathLst>
            </a:custGeom>
            <a:solidFill>
              <a:srgbClr val="F29128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B90F1B2D-988B-4B23-B632-7F382EC60789}"/>
                </a:ext>
              </a:extLst>
            </p:cNvPr>
            <p:cNvSpPr/>
            <p:nvPr/>
          </p:nvSpPr>
          <p:spPr>
            <a:xfrm>
              <a:off x="1587464" y="4073346"/>
              <a:ext cx="299300" cy="243181"/>
            </a:xfrm>
            <a:custGeom>
              <a:avLst/>
              <a:gdLst>
                <a:gd name="connsiteX0" fmla="*/ 127203 w 299300"/>
                <a:gd name="connsiteY0" fmla="*/ 1421 h 243181"/>
                <a:gd name="connsiteX1" fmla="*/ 187998 w 299300"/>
                <a:gd name="connsiteY1" fmla="*/ 11896 h 243181"/>
                <a:gd name="connsiteX2" fmla="*/ 310898 w 299300"/>
                <a:gd name="connsiteY2" fmla="*/ 49309 h 243181"/>
                <a:gd name="connsiteX3" fmla="*/ 306970 w 299300"/>
                <a:gd name="connsiteY3" fmla="*/ 180627 h 243181"/>
                <a:gd name="connsiteX4" fmla="*/ 197538 w 299300"/>
                <a:gd name="connsiteY4" fmla="*/ 185116 h 243181"/>
                <a:gd name="connsiteX5" fmla="*/ 0 w 299300"/>
                <a:gd name="connsiteY5" fmla="*/ 250401 h 2431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99300" h="243181">
                  <a:moveTo>
                    <a:pt x="127203" y="1421"/>
                  </a:moveTo>
                  <a:cubicBezTo>
                    <a:pt x="127203" y="1421"/>
                    <a:pt x="158255" y="-5688"/>
                    <a:pt x="187998" y="11896"/>
                  </a:cubicBezTo>
                  <a:cubicBezTo>
                    <a:pt x="227842" y="35466"/>
                    <a:pt x="310898" y="49309"/>
                    <a:pt x="310898" y="49309"/>
                  </a:cubicBezTo>
                  <a:cubicBezTo>
                    <a:pt x="310898" y="49309"/>
                    <a:pt x="317258" y="144149"/>
                    <a:pt x="306970" y="180627"/>
                  </a:cubicBezTo>
                  <a:cubicBezTo>
                    <a:pt x="306970" y="180627"/>
                    <a:pt x="279472" y="176324"/>
                    <a:pt x="197538" y="185116"/>
                  </a:cubicBezTo>
                  <a:cubicBezTo>
                    <a:pt x="112986" y="194282"/>
                    <a:pt x="0" y="250401"/>
                    <a:pt x="0" y="250401"/>
                  </a:cubicBezTo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693184AD-0F08-4AC7-916E-49440B09BC2C}"/>
                </a:ext>
              </a:extLst>
            </p:cNvPr>
            <p:cNvSpPr/>
            <p:nvPr/>
          </p:nvSpPr>
          <p:spPr>
            <a:xfrm>
              <a:off x="1444912" y="3667367"/>
              <a:ext cx="299300" cy="374125"/>
            </a:xfrm>
            <a:custGeom>
              <a:avLst/>
              <a:gdLst>
                <a:gd name="connsiteX0" fmla="*/ 270316 w 299300"/>
                <a:gd name="connsiteY0" fmla="*/ 86587 h 374125"/>
                <a:gd name="connsiteX1" fmla="*/ 141429 w 299300"/>
                <a:gd name="connsiteY1" fmla="*/ 725 h 374125"/>
                <a:gd name="connsiteX2" fmla="*/ 10 w 299300"/>
                <a:gd name="connsiteY2" fmla="*/ 114085 h 374125"/>
                <a:gd name="connsiteX3" fmla="*/ 54819 w 299300"/>
                <a:gd name="connsiteY3" fmla="*/ 280571 h 374125"/>
                <a:gd name="connsiteX4" fmla="*/ 63424 w 299300"/>
                <a:gd name="connsiteY4" fmla="*/ 379340 h 374125"/>
                <a:gd name="connsiteX5" fmla="*/ 233464 w 299300"/>
                <a:gd name="connsiteY5" fmla="*/ 373167 h 374125"/>
                <a:gd name="connsiteX6" fmla="*/ 239450 w 299300"/>
                <a:gd name="connsiteY6" fmla="*/ 301522 h 374125"/>
                <a:gd name="connsiteX7" fmla="*/ 294447 w 299300"/>
                <a:gd name="connsiteY7" fmla="*/ 248583 h 374125"/>
                <a:gd name="connsiteX8" fmla="*/ 308476 w 299300"/>
                <a:gd name="connsiteY8" fmla="*/ 189472 h 374125"/>
                <a:gd name="connsiteX9" fmla="*/ 287899 w 299300"/>
                <a:gd name="connsiteY9" fmla="*/ 110905 h 374125"/>
                <a:gd name="connsiteX10" fmla="*/ 270316 w 299300"/>
                <a:gd name="connsiteY10" fmla="*/ 86587 h 37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9300" h="374125">
                  <a:moveTo>
                    <a:pt x="270316" y="86587"/>
                  </a:moveTo>
                  <a:cubicBezTo>
                    <a:pt x="250113" y="47865"/>
                    <a:pt x="217938" y="-6944"/>
                    <a:pt x="141429" y="725"/>
                  </a:cubicBezTo>
                  <a:cubicBezTo>
                    <a:pt x="64734" y="8395"/>
                    <a:pt x="-925" y="56657"/>
                    <a:pt x="10" y="114085"/>
                  </a:cubicBezTo>
                  <a:cubicBezTo>
                    <a:pt x="945" y="171514"/>
                    <a:pt x="39854" y="240727"/>
                    <a:pt x="54819" y="280571"/>
                  </a:cubicBezTo>
                  <a:cubicBezTo>
                    <a:pt x="69784" y="320415"/>
                    <a:pt x="63424" y="379340"/>
                    <a:pt x="63424" y="379340"/>
                  </a:cubicBezTo>
                  <a:lnTo>
                    <a:pt x="233464" y="373167"/>
                  </a:lnTo>
                  <a:cubicBezTo>
                    <a:pt x="233464" y="373167"/>
                    <a:pt x="228975" y="321164"/>
                    <a:pt x="239450" y="301522"/>
                  </a:cubicBezTo>
                  <a:cubicBezTo>
                    <a:pt x="245249" y="290486"/>
                    <a:pt x="268071" y="269909"/>
                    <a:pt x="294447" y="248583"/>
                  </a:cubicBezTo>
                  <a:cubicBezTo>
                    <a:pt x="306044" y="239230"/>
                    <a:pt x="315211" y="219776"/>
                    <a:pt x="308476" y="189472"/>
                  </a:cubicBezTo>
                  <a:cubicBezTo>
                    <a:pt x="298188" y="144016"/>
                    <a:pt x="294447" y="124187"/>
                    <a:pt x="287899" y="110905"/>
                  </a:cubicBezTo>
                  <a:cubicBezTo>
                    <a:pt x="282849" y="101552"/>
                    <a:pt x="274805" y="95005"/>
                    <a:pt x="270316" y="86587"/>
                  </a:cubicBezTo>
                  <a:close/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5E0E649F-DB32-4401-89C0-6276E3DB7838}"/>
                </a:ext>
              </a:extLst>
            </p:cNvPr>
            <p:cNvSpPr/>
            <p:nvPr/>
          </p:nvSpPr>
          <p:spPr>
            <a:xfrm>
              <a:off x="1374009" y="3642226"/>
              <a:ext cx="336713" cy="692132"/>
            </a:xfrm>
            <a:custGeom>
              <a:avLst/>
              <a:gdLst>
                <a:gd name="connsiteX0" fmla="*/ 338226 w 336712"/>
                <a:gd name="connsiteY0" fmla="*/ 421131 h 692131"/>
                <a:gd name="connsiteX1" fmla="*/ 303058 w 336712"/>
                <a:gd name="connsiteY1" fmla="*/ 389704 h 692131"/>
                <a:gd name="connsiteX2" fmla="*/ 290899 w 336712"/>
                <a:gd name="connsiteY2" fmla="*/ 343687 h 692131"/>
                <a:gd name="connsiteX3" fmla="*/ 301000 w 336712"/>
                <a:gd name="connsiteY3" fmla="*/ 317685 h 692131"/>
                <a:gd name="connsiteX4" fmla="*/ 294266 w 336712"/>
                <a:gd name="connsiteY4" fmla="*/ 226211 h 692131"/>
                <a:gd name="connsiteX5" fmla="*/ 272754 w 336712"/>
                <a:gd name="connsiteY5" fmla="*/ 193662 h 692131"/>
                <a:gd name="connsiteX6" fmla="*/ 276495 w 336712"/>
                <a:gd name="connsiteY6" fmla="*/ 163545 h 692131"/>
                <a:gd name="connsiteX7" fmla="*/ 296136 w 336712"/>
                <a:gd name="connsiteY7" fmla="*/ 163732 h 692131"/>
                <a:gd name="connsiteX8" fmla="*/ 314656 w 336712"/>
                <a:gd name="connsiteY8" fmla="*/ 178697 h 692131"/>
                <a:gd name="connsiteX9" fmla="*/ 305115 w 336712"/>
                <a:gd name="connsiteY9" fmla="*/ 107426 h 692131"/>
                <a:gd name="connsiteX10" fmla="*/ 292956 w 336712"/>
                <a:gd name="connsiteY10" fmla="*/ 78432 h 692131"/>
                <a:gd name="connsiteX11" fmla="*/ 339161 w 336712"/>
                <a:gd name="connsiteY11" fmla="*/ 107239 h 692131"/>
                <a:gd name="connsiteX12" fmla="*/ 210462 w 336712"/>
                <a:gd name="connsiteY12" fmla="*/ 52 h 692131"/>
                <a:gd name="connsiteX13" fmla="*/ 132082 w 336712"/>
                <a:gd name="connsiteY13" fmla="*/ 14643 h 692131"/>
                <a:gd name="connsiteX14" fmla="*/ 83259 w 336712"/>
                <a:gd name="connsiteY14" fmla="*/ 69453 h 692131"/>
                <a:gd name="connsiteX15" fmla="*/ 37429 w 336712"/>
                <a:gd name="connsiteY15" fmla="*/ 129313 h 692131"/>
                <a:gd name="connsiteX16" fmla="*/ 35184 w 336712"/>
                <a:gd name="connsiteY16" fmla="*/ 191418 h 692131"/>
                <a:gd name="connsiteX17" fmla="*/ 56509 w 336712"/>
                <a:gd name="connsiteY17" fmla="*/ 281208 h 692131"/>
                <a:gd name="connsiteX18" fmla="*/ 53142 w 336712"/>
                <a:gd name="connsiteY18" fmla="*/ 356220 h 692131"/>
                <a:gd name="connsiteX19" fmla="*/ 10305 w 336712"/>
                <a:gd name="connsiteY19" fmla="*/ 412900 h 692131"/>
                <a:gd name="connsiteX20" fmla="*/ 11614 w 336712"/>
                <a:gd name="connsiteY20" fmla="*/ 503064 h 692131"/>
                <a:gd name="connsiteX21" fmla="*/ 39861 w 336712"/>
                <a:gd name="connsiteY21" fmla="*/ 583127 h 692131"/>
                <a:gd name="connsiteX22" fmla="*/ 75777 w 336712"/>
                <a:gd name="connsiteY22" fmla="*/ 687134 h 692131"/>
                <a:gd name="connsiteX23" fmla="*/ 156775 w 336712"/>
                <a:gd name="connsiteY23" fmla="*/ 709020 h 692131"/>
                <a:gd name="connsiteX24" fmla="*/ 223182 w 336712"/>
                <a:gd name="connsiteY24" fmla="*/ 688069 h 692131"/>
                <a:gd name="connsiteX25" fmla="*/ 323822 w 336712"/>
                <a:gd name="connsiteY25" fmla="*/ 595473 h 692131"/>
                <a:gd name="connsiteX26" fmla="*/ 329995 w 336712"/>
                <a:gd name="connsiteY26" fmla="*/ 525512 h 692131"/>
                <a:gd name="connsiteX27" fmla="*/ 354687 w 336712"/>
                <a:gd name="connsiteY27" fmla="*/ 470889 h 692131"/>
                <a:gd name="connsiteX28" fmla="*/ 339535 w 336712"/>
                <a:gd name="connsiteY28" fmla="*/ 422814 h 692131"/>
                <a:gd name="connsiteX29" fmla="*/ 338226 w 336712"/>
                <a:gd name="connsiteY29" fmla="*/ 421131 h 692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36712" h="692131">
                  <a:moveTo>
                    <a:pt x="338226" y="421131"/>
                  </a:moveTo>
                  <a:cubicBezTo>
                    <a:pt x="327937" y="408971"/>
                    <a:pt x="312037" y="402798"/>
                    <a:pt x="303058" y="389704"/>
                  </a:cubicBezTo>
                  <a:cubicBezTo>
                    <a:pt x="294453" y="377358"/>
                    <a:pt x="288841" y="358839"/>
                    <a:pt x="290899" y="343687"/>
                  </a:cubicBezTo>
                  <a:cubicBezTo>
                    <a:pt x="292208" y="334334"/>
                    <a:pt x="296885" y="326103"/>
                    <a:pt x="301000" y="317685"/>
                  </a:cubicBezTo>
                  <a:cubicBezTo>
                    <a:pt x="319519" y="280459"/>
                    <a:pt x="320642" y="256328"/>
                    <a:pt x="294266" y="226211"/>
                  </a:cubicBezTo>
                  <a:cubicBezTo>
                    <a:pt x="285661" y="216297"/>
                    <a:pt x="277056" y="206009"/>
                    <a:pt x="272754" y="193662"/>
                  </a:cubicBezTo>
                  <a:cubicBezTo>
                    <a:pt x="268825" y="182438"/>
                    <a:pt x="265645" y="170279"/>
                    <a:pt x="276495" y="163545"/>
                  </a:cubicBezTo>
                  <a:cubicBezTo>
                    <a:pt x="283977" y="158869"/>
                    <a:pt x="290150" y="158307"/>
                    <a:pt x="296136" y="163732"/>
                  </a:cubicBezTo>
                  <a:cubicBezTo>
                    <a:pt x="300252" y="167474"/>
                    <a:pt x="312411" y="203015"/>
                    <a:pt x="314656" y="178697"/>
                  </a:cubicBezTo>
                  <a:cubicBezTo>
                    <a:pt x="316713" y="155314"/>
                    <a:pt x="325505" y="149329"/>
                    <a:pt x="305115" y="107426"/>
                  </a:cubicBezTo>
                  <a:cubicBezTo>
                    <a:pt x="302684" y="102376"/>
                    <a:pt x="291273" y="82921"/>
                    <a:pt x="292956" y="78432"/>
                  </a:cubicBezTo>
                  <a:cubicBezTo>
                    <a:pt x="319332" y="83482"/>
                    <a:pt x="328311" y="90404"/>
                    <a:pt x="339161" y="107239"/>
                  </a:cubicBezTo>
                  <a:cubicBezTo>
                    <a:pt x="350946" y="93958"/>
                    <a:pt x="316526" y="-2567"/>
                    <a:pt x="210462" y="52"/>
                  </a:cubicBezTo>
                  <a:cubicBezTo>
                    <a:pt x="183712" y="801"/>
                    <a:pt x="156026" y="2484"/>
                    <a:pt x="132082" y="14643"/>
                  </a:cubicBezTo>
                  <a:cubicBezTo>
                    <a:pt x="108325" y="26802"/>
                    <a:pt x="81763" y="48128"/>
                    <a:pt x="83259" y="69453"/>
                  </a:cubicBezTo>
                  <a:cubicBezTo>
                    <a:pt x="45659" y="76748"/>
                    <a:pt x="40422" y="114909"/>
                    <a:pt x="37429" y="129313"/>
                  </a:cubicBezTo>
                  <a:cubicBezTo>
                    <a:pt x="33313" y="149702"/>
                    <a:pt x="32565" y="170654"/>
                    <a:pt x="35184" y="191418"/>
                  </a:cubicBezTo>
                  <a:cubicBezTo>
                    <a:pt x="39112" y="221909"/>
                    <a:pt x="50523" y="250903"/>
                    <a:pt x="56509" y="281208"/>
                  </a:cubicBezTo>
                  <a:cubicBezTo>
                    <a:pt x="61373" y="305713"/>
                    <a:pt x="62682" y="332837"/>
                    <a:pt x="53142" y="356220"/>
                  </a:cubicBezTo>
                  <a:cubicBezTo>
                    <a:pt x="43789" y="378667"/>
                    <a:pt x="21528" y="390826"/>
                    <a:pt x="10305" y="412900"/>
                  </a:cubicBezTo>
                  <a:cubicBezTo>
                    <a:pt x="-4099" y="440772"/>
                    <a:pt x="-3164" y="475192"/>
                    <a:pt x="11614" y="503064"/>
                  </a:cubicBezTo>
                  <a:cubicBezTo>
                    <a:pt x="26205" y="530749"/>
                    <a:pt x="44537" y="549081"/>
                    <a:pt x="39861" y="583127"/>
                  </a:cubicBezTo>
                  <a:cubicBezTo>
                    <a:pt x="38364" y="594164"/>
                    <a:pt x="28450" y="645419"/>
                    <a:pt x="75777" y="687134"/>
                  </a:cubicBezTo>
                  <a:cubicBezTo>
                    <a:pt x="95231" y="704156"/>
                    <a:pt x="131521" y="712948"/>
                    <a:pt x="156775" y="709020"/>
                  </a:cubicBezTo>
                  <a:cubicBezTo>
                    <a:pt x="182028" y="705092"/>
                    <a:pt x="200922" y="700228"/>
                    <a:pt x="223182" y="688069"/>
                  </a:cubicBezTo>
                  <a:cubicBezTo>
                    <a:pt x="262839" y="666557"/>
                    <a:pt x="298194" y="652714"/>
                    <a:pt x="323822" y="595473"/>
                  </a:cubicBezTo>
                  <a:cubicBezTo>
                    <a:pt x="338413" y="563111"/>
                    <a:pt x="317087" y="558621"/>
                    <a:pt x="329995" y="525512"/>
                  </a:cubicBezTo>
                  <a:cubicBezTo>
                    <a:pt x="337290" y="506992"/>
                    <a:pt x="352816" y="491466"/>
                    <a:pt x="354687" y="470889"/>
                  </a:cubicBezTo>
                  <a:cubicBezTo>
                    <a:pt x="356371" y="453867"/>
                    <a:pt x="350011" y="436283"/>
                    <a:pt x="339535" y="422814"/>
                  </a:cubicBezTo>
                  <a:cubicBezTo>
                    <a:pt x="338974" y="422066"/>
                    <a:pt x="338600" y="421692"/>
                    <a:pt x="338226" y="421131"/>
                  </a:cubicBezTo>
                  <a:close/>
                </a:path>
              </a:pathLst>
            </a:custGeom>
            <a:solidFill>
              <a:srgbClr val="1D2959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="" xmlns:a16="http://schemas.microsoft.com/office/drawing/2014/main" id="{A5E17DCA-7715-45BD-A62B-F9F51593A00A}"/>
                </a:ext>
              </a:extLst>
            </p:cNvPr>
            <p:cNvSpPr/>
            <p:nvPr/>
          </p:nvSpPr>
          <p:spPr>
            <a:xfrm>
              <a:off x="4329270" y="3520586"/>
              <a:ext cx="1047551" cy="2038983"/>
            </a:xfrm>
            <a:custGeom>
              <a:avLst/>
              <a:gdLst>
                <a:gd name="connsiteX0" fmla="*/ 1050329 w 1047550"/>
                <a:gd name="connsiteY0" fmla="*/ 2039084 h 2038983"/>
                <a:gd name="connsiteX1" fmla="*/ 1032371 w 1047550"/>
                <a:gd name="connsiteY1" fmla="*/ 2015327 h 2038983"/>
                <a:gd name="connsiteX2" fmla="*/ 1032557 w 1047550"/>
                <a:gd name="connsiteY2" fmla="*/ 2015327 h 2038983"/>
                <a:gd name="connsiteX3" fmla="*/ 1031810 w 1047550"/>
                <a:gd name="connsiteY3" fmla="*/ 2014392 h 2038983"/>
                <a:gd name="connsiteX4" fmla="*/ 1020773 w 1047550"/>
                <a:gd name="connsiteY4" fmla="*/ 2001672 h 2038983"/>
                <a:gd name="connsiteX5" fmla="*/ 949501 w 1047550"/>
                <a:gd name="connsiteY5" fmla="*/ 1850151 h 2038983"/>
                <a:gd name="connsiteX6" fmla="*/ 946134 w 1047550"/>
                <a:gd name="connsiteY6" fmla="*/ 1540375 h 2038983"/>
                <a:gd name="connsiteX7" fmla="*/ 945386 w 1047550"/>
                <a:gd name="connsiteY7" fmla="*/ 1474903 h 2038983"/>
                <a:gd name="connsiteX8" fmla="*/ 945199 w 1047550"/>
                <a:gd name="connsiteY8" fmla="*/ 1455074 h 2038983"/>
                <a:gd name="connsiteX9" fmla="*/ 948005 w 1047550"/>
                <a:gd name="connsiteY9" fmla="*/ 1438239 h 2038983"/>
                <a:gd name="connsiteX10" fmla="*/ 953430 w 1047550"/>
                <a:gd name="connsiteY10" fmla="*/ 1407186 h 2038983"/>
                <a:gd name="connsiteX11" fmla="*/ 959229 w 1047550"/>
                <a:gd name="connsiteY11" fmla="*/ 1372954 h 2038983"/>
                <a:gd name="connsiteX12" fmla="*/ 959229 w 1047550"/>
                <a:gd name="connsiteY12" fmla="*/ 1372767 h 2038983"/>
                <a:gd name="connsiteX13" fmla="*/ 959229 w 1047550"/>
                <a:gd name="connsiteY13" fmla="*/ 1372580 h 2038983"/>
                <a:gd name="connsiteX14" fmla="*/ 958855 w 1047550"/>
                <a:gd name="connsiteY14" fmla="*/ 1272688 h 2038983"/>
                <a:gd name="connsiteX15" fmla="*/ 992526 w 1047550"/>
                <a:gd name="connsiteY15" fmla="*/ 1279984 h 2038983"/>
                <a:gd name="connsiteX16" fmla="*/ 964654 w 1047550"/>
                <a:gd name="connsiteY16" fmla="*/ 1174106 h 2038983"/>
                <a:gd name="connsiteX17" fmla="*/ 949501 w 1047550"/>
                <a:gd name="connsiteY17" fmla="*/ 1111253 h 2038983"/>
                <a:gd name="connsiteX18" fmla="*/ 931170 w 1047550"/>
                <a:gd name="connsiteY18" fmla="*/ 1007995 h 2038983"/>
                <a:gd name="connsiteX19" fmla="*/ 951186 w 1047550"/>
                <a:gd name="connsiteY19" fmla="*/ 810457 h 2038983"/>
                <a:gd name="connsiteX20" fmla="*/ 956610 w 1047550"/>
                <a:gd name="connsiteY20" fmla="*/ 752467 h 2038983"/>
                <a:gd name="connsiteX21" fmla="*/ 958855 w 1047550"/>
                <a:gd name="connsiteY21" fmla="*/ 695787 h 2038983"/>
                <a:gd name="connsiteX22" fmla="*/ 958481 w 1047550"/>
                <a:gd name="connsiteY22" fmla="*/ 678577 h 2038983"/>
                <a:gd name="connsiteX23" fmla="*/ 927989 w 1047550"/>
                <a:gd name="connsiteY23" fmla="*/ 547259 h 2038983"/>
                <a:gd name="connsiteX24" fmla="*/ 919759 w 1047550"/>
                <a:gd name="connsiteY24" fmla="*/ 530424 h 2038983"/>
                <a:gd name="connsiteX25" fmla="*/ 857467 w 1047550"/>
                <a:gd name="connsiteY25" fmla="*/ 435957 h 2038983"/>
                <a:gd name="connsiteX26" fmla="*/ 839135 w 1047550"/>
                <a:gd name="connsiteY26" fmla="*/ 407711 h 2038983"/>
                <a:gd name="connsiteX27" fmla="*/ 834271 w 1047550"/>
                <a:gd name="connsiteY27" fmla="*/ 350095 h 2038983"/>
                <a:gd name="connsiteX28" fmla="*/ 879353 w 1047550"/>
                <a:gd name="connsiteY28" fmla="*/ 144139 h 2038983"/>
                <a:gd name="connsiteX29" fmla="*/ 876547 w 1047550"/>
                <a:gd name="connsiteY29" fmla="*/ 130110 h 2038983"/>
                <a:gd name="connsiteX30" fmla="*/ 780397 w 1047550"/>
                <a:gd name="connsiteY30" fmla="*/ 37139 h 2038983"/>
                <a:gd name="connsiteX31" fmla="*/ 571635 w 1047550"/>
                <a:gd name="connsiteY31" fmla="*/ 57716 h 2038983"/>
                <a:gd name="connsiteX32" fmla="*/ 482032 w 1047550"/>
                <a:gd name="connsiteY32" fmla="*/ 86150 h 2038983"/>
                <a:gd name="connsiteX33" fmla="*/ 462016 w 1047550"/>
                <a:gd name="connsiteY33" fmla="*/ 87272 h 2038983"/>
                <a:gd name="connsiteX34" fmla="*/ 449296 w 1047550"/>
                <a:gd name="connsiteY34" fmla="*/ 85402 h 2038983"/>
                <a:gd name="connsiteX35" fmla="*/ 517761 w 1047550"/>
                <a:gd name="connsiteY35" fmla="*/ 209237 h 2038983"/>
                <a:gd name="connsiteX36" fmla="*/ 541331 w 1047550"/>
                <a:gd name="connsiteY36" fmla="*/ 215036 h 2038983"/>
                <a:gd name="connsiteX37" fmla="*/ 560598 w 1047550"/>
                <a:gd name="connsiteY37" fmla="*/ 215784 h 2038983"/>
                <a:gd name="connsiteX38" fmla="*/ 571635 w 1047550"/>
                <a:gd name="connsiteY38" fmla="*/ 256751 h 2038983"/>
                <a:gd name="connsiteX39" fmla="*/ 580988 w 1047550"/>
                <a:gd name="connsiteY39" fmla="*/ 266291 h 2038983"/>
                <a:gd name="connsiteX40" fmla="*/ 580988 w 1047550"/>
                <a:gd name="connsiteY40" fmla="*/ 297343 h 2038983"/>
                <a:gd name="connsiteX41" fmla="*/ 580801 w 1047550"/>
                <a:gd name="connsiteY41" fmla="*/ 299962 h 2038983"/>
                <a:gd name="connsiteX42" fmla="*/ 575938 w 1047550"/>
                <a:gd name="connsiteY42" fmla="*/ 328583 h 2038983"/>
                <a:gd name="connsiteX43" fmla="*/ 574815 w 1047550"/>
                <a:gd name="connsiteY43" fmla="*/ 344858 h 2038983"/>
                <a:gd name="connsiteX44" fmla="*/ 575938 w 1047550"/>
                <a:gd name="connsiteY44" fmla="*/ 354211 h 2038983"/>
                <a:gd name="connsiteX45" fmla="*/ 594083 w 1047550"/>
                <a:gd name="connsiteY45" fmla="*/ 361506 h 2038983"/>
                <a:gd name="connsiteX46" fmla="*/ 603062 w 1047550"/>
                <a:gd name="connsiteY46" fmla="*/ 360758 h 2038983"/>
                <a:gd name="connsiteX47" fmla="*/ 606803 w 1047550"/>
                <a:gd name="connsiteY47" fmla="*/ 368615 h 2038983"/>
                <a:gd name="connsiteX48" fmla="*/ 644776 w 1047550"/>
                <a:gd name="connsiteY48" fmla="*/ 424920 h 2038983"/>
                <a:gd name="connsiteX49" fmla="*/ 658619 w 1047550"/>
                <a:gd name="connsiteY49" fmla="*/ 428475 h 2038983"/>
                <a:gd name="connsiteX50" fmla="*/ 738121 w 1047550"/>
                <a:gd name="connsiteY50" fmla="*/ 412387 h 2038983"/>
                <a:gd name="connsiteX51" fmla="*/ 744294 w 1047550"/>
                <a:gd name="connsiteY51" fmla="*/ 435022 h 2038983"/>
                <a:gd name="connsiteX52" fmla="*/ 732135 w 1047550"/>
                <a:gd name="connsiteY52" fmla="*/ 439137 h 2038983"/>
                <a:gd name="connsiteX53" fmla="*/ 732135 w 1047550"/>
                <a:gd name="connsiteY53" fmla="*/ 481039 h 2038983"/>
                <a:gd name="connsiteX54" fmla="*/ 718292 w 1047550"/>
                <a:gd name="connsiteY54" fmla="*/ 494882 h 2038983"/>
                <a:gd name="connsiteX55" fmla="*/ 710810 w 1047550"/>
                <a:gd name="connsiteY55" fmla="*/ 504235 h 2038983"/>
                <a:gd name="connsiteX56" fmla="*/ 707068 w 1047550"/>
                <a:gd name="connsiteY56" fmla="*/ 510221 h 2038983"/>
                <a:gd name="connsiteX57" fmla="*/ 630747 w 1047550"/>
                <a:gd name="connsiteY57" fmla="*/ 678577 h 2038983"/>
                <a:gd name="connsiteX58" fmla="*/ 609796 w 1047550"/>
                <a:gd name="connsiteY58" fmla="*/ 752467 h 2038983"/>
                <a:gd name="connsiteX59" fmla="*/ 609422 w 1047550"/>
                <a:gd name="connsiteY59" fmla="*/ 753589 h 2038983"/>
                <a:gd name="connsiteX60" fmla="*/ 597637 w 1047550"/>
                <a:gd name="connsiteY60" fmla="*/ 755460 h 2038983"/>
                <a:gd name="connsiteX61" fmla="*/ 356513 w 1047550"/>
                <a:gd name="connsiteY61" fmla="*/ 810457 h 2038983"/>
                <a:gd name="connsiteX62" fmla="*/ 329015 w 1047550"/>
                <a:gd name="connsiteY62" fmla="*/ 818313 h 2038983"/>
                <a:gd name="connsiteX63" fmla="*/ 329576 w 1047550"/>
                <a:gd name="connsiteY63" fmla="*/ 822803 h 2038983"/>
                <a:gd name="connsiteX64" fmla="*/ 277198 w 1047550"/>
                <a:gd name="connsiteY64" fmla="*/ 822242 h 2038983"/>
                <a:gd name="connsiteX65" fmla="*/ 231929 w 1047550"/>
                <a:gd name="connsiteY65" fmla="*/ 854603 h 2038983"/>
                <a:gd name="connsiteX66" fmla="*/ 208733 w 1047550"/>
                <a:gd name="connsiteY66" fmla="*/ 887900 h 2038983"/>
                <a:gd name="connsiteX67" fmla="*/ 210978 w 1047550"/>
                <a:gd name="connsiteY67" fmla="*/ 888462 h 2038983"/>
                <a:gd name="connsiteX68" fmla="*/ 224260 w 1047550"/>
                <a:gd name="connsiteY68" fmla="*/ 880979 h 2038983"/>
                <a:gd name="connsiteX69" fmla="*/ 231929 w 1047550"/>
                <a:gd name="connsiteY69" fmla="*/ 880792 h 2038983"/>
                <a:gd name="connsiteX70" fmla="*/ 254377 w 1047550"/>
                <a:gd name="connsiteY70" fmla="*/ 862273 h 2038983"/>
                <a:gd name="connsiteX71" fmla="*/ 267471 w 1047550"/>
                <a:gd name="connsiteY71" fmla="*/ 853668 h 2038983"/>
                <a:gd name="connsiteX72" fmla="*/ 284494 w 1047550"/>
                <a:gd name="connsiteY72" fmla="*/ 854042 h 2038983"/>
                <a:gd name="connsiteX73" fmla="*/ 280191 w 1047550"/>
                <a:gd name="connsiteY73" fmla="*/ 863956 h 2038983"/>
                <a:gd name="connsiteX74" fmla="*/ 263543 w 1047550"/>
                <a:gd name="connsiteY74" fmla="*/ 871439 h 2038983"/>
                <a:gd name="connsiteX75" fmla="*/ 279443 w 1047550"/>
                <a:gd name="connsiteY75" fmla="*/ 877425 h 2038983"/>
                <a:gd name="connsiteX76" fmla="*/ 312366 w 1047550"/>
                <a:gd name="connsiteY76" fmla="*/ 863956 h 2038983"/>
                <a:gd name="connsiteX77" fmla="*/ 334814 w 1047550"/>
                <a:gd name="connsiteY77" fmla="*/ 856848 h 2038983"/>
                <a:gd name="connsiteX78" fmla="*/ 335749 w 1047550"/>
                <a:gd name="connsiteY78" fmla="*/ 863021 h 2038983"/>
                <a:gd name="connsiteX79" fmla="*/ 568829 w 1047550"/>
                <a:gd name="connsiteY79" fmla="*/ 861525 h 2038983"/>
                <a:gd name="connsiteX80" fmla="*/ 586974 w 1047550"/>
                <a:gd name="connsiteY80" fmla="*/ 860963 h 2038983"/>
                <a:gd name="connsiteX81" fmla="*/ 582485 w 1047550"/>
                <a:gd name="connsiteY81" fmla="*/ 887339 h 2038983"/>
                <a:gd name="connsiteX82" fmla="*/ 575563 w 1047550"/>
                <a:gd name="connsiteY82" fmla="*/ 888087 h 2038983"/>
                <a:gd name="connsiteX83" fmla="*/ 534597 w 1047550"/>
                <a:gd name="connsiteY83" fmla="*/ 889210 h 2038983"/>
                <a:gd name="connsiteX84" fmla="*/ 531417 w 1047550"/>
                <a:gd name="connsiteY84" fmla="*/ 888462 h 2038983"/>
                <a:gd name="connsiteX85" fmla="*/ 151679 w 1047550"/>
                <a:gd name="connsiteY85" fmla="*/ 888462 h 2038983"/>
                <a:gd name="connsiteX86" fmla="*/ 123620 w 1047550"/>
                <a:gd name="connsiteY86" fmla="*/ 810457 h 2038983"/>
                <a:gd name="connsiteX87" fmla="*/ 102669 w 1047550"/>
                <a:gd name="connsiteY87" fmla="*/ 752467 h 2038983"/>
                <a:gd name="connsiteX88" fmla="*/ 75919 w 1047550"/>
                <a:gd name="connsiteY88" fmla="*/ 678577 h 2038983"/>
                <a:gd name="connsiteX89" fmla="*/ 27657 w 1047550"/>
                <a:gd name="connsiteY89" fmla="*/ 544640 h 2038983"/>
                <a:gd name="connsiteX90" fmla="*/ 12692 w 1047550"/>
                <a:gd name="connsiteY90" fmla="*/ 537532 h 2038983"/>
                <a:gd name="connsiteX91" fmla="*/ 7828 w 1047550"/>
                <a:gd name="connsiteY91" fmla="*/ 539403 h 2038983"/>
                <a:gd name="connsiteX92" fmla="*/ 720 w 1047550"/>
                <a:gd name="connsiteY92" fmla="*/ 554555 h 2038983"/>
                <a:gd name="connsiteX93" fmla="*/ 45428 w 1047550"/>
                <a:gd name="connsiteY93" fmla="*/ 678577 h 2038983"/>
                <a:gd name="connsiteX94" fmla="*/ 72178 w 1047550"/>
                <a:gd name="connsiteY94" fmla="*/ 752467 h 2038983"/>
                <a:gd name="connsiteX95" fmla="*/ 92942 w 1047550"/>
                <a:gd name="connsiteY95" fmla="*/ 810457 h 2038983"/>
                <a:gd name="connsiteX96" fmla="*/ 121375 w 1047550"/>
                <a:gd name="connsiteY96" fmla="*/ 889023 h 2038983"/>
                <a:gd name="connsiteX97" fmla="*/ 108655 w 1047550"/>
                <a:gd name="connsiteY97" fmla="*/ 888462 h 2038983"/>
                <a:gd name="connsiteX98" fmla="*/ 121749 w 1047550"/>
                <a:gd name="connsiteY98" fmla="*/ 913902 h 2038983"/>
                <a:gd name="connsiteX99" fmla="*/ 152428 w 1047550"/>
                <a:gd name="connsiteY99" fmla="*/ 938782 h 2038983"/>
                <a:gd name="connsiteX100" fmla="*/ 201625 w 1047550"/>
                <a:gd name="connsiteY100" fmla="*/ 952624 h 2038983"/>
                <a:gd name="connsiteX101" fmla="*/ 221080 w 1047550"/>
                <a:gd name="connsiteY101" fmla="*/ 952063 h 2038983"/>
                <a:gd name="connsiteX102" fmla="*/ 256247 w 1047550"/>
                <a:gd name="connsiteY102" fmla="*/ 947386 h 2038983"/>
                <a:gd name="connsiteX103" fmla="*/ 255873 w 1047550"/>
                <a:gd name="connsiteY103" fmla="*/ 959732 h 2038983"/>
                <a:gd name="connsiteX104" fmla="*/ 465758 w 1047550"/>
                <a:gd name="connsiteY104" fmla="*/ 985360 h 2038983"/>
                <a:gd name="connsiteX105" fmla="*/ 568081 w 1047550"/>
                <a:gd name="connsiteY105" fmla="*/ 994900 h 2038983"/>
                <a:gd name="connsiteX106" fmla="*/ 565088 w 1047550"/>
                <a:gd name="connsiteY106" fmla="*/ 1022024 h 2038983"/>
                <a:gd name="connsiteX107" fmla="*/ 557605 w 1047550"/>
                <a:gd name="connsiteY107" fmla="*/ 1111253 h 2038983"/>
                <a:gd name="connsiteX108" fmla="*/ 553490 w 1047550"/>
                <a:gd name="connsiteY108" fmla="*/ 1174106 h 2038983"/>
                <a:gd name="connsiteX109" fmla="*/ 545072 w 1047550"/>
                <a:gd name="connsiteY109" fmla="*/ 1320577 h 2038983"/>
                <a:gd name="connsiteX110" fmla="*/ 592960 w 1047550"/>
                <a:gd name="connsiteY110" fmla="*/ 1333671 h 2038983"/>
                <a:gd name="connsiteX111" fmla="*/ 594644 w 1047550"/>
                <a:gd name="connsiteY111" fmla="*/ 1356680 h 2038983"/>
                <a:gd name="connsiteX112" fmla="*/ 594644 w 1047550"/>
                <a:gd name="connsiteY112" fmla="*/ 1356866 h 2038983"/>
                <a:gd name="connsiteX113" fmla="*/ 585852 w 1047550"/>
                <a:gd name="connsiteY113" fmla="*/ 1474903 h 2038983"/>
                <a:gd name="connsiteX114" fmla="*/ 581362 w 1047550"/>
                <a:gd name="connsiteY114" fmla="*/ 1540375 h 2038983"/>
                <a:gd name="connsiteX115" fmla="*/ 562469 w 1047550"/>
                <a:gd name="connsiteY115" fmla="*/ 1800018 h 2038983"/>
                <a:gd name="connsiteX116" fmla="*/ 558167 w 1047550"/>
                <a:gd name="connsiteY116" fmla="*/ 1828826 h 2038983"/>
                <a:gd name="connsiteX117" fmla="*/ 558167 w 1047550"/>
                <a:gd name="connsiteY117" fmla="*/ 1909076 h 2038983"/>
                <a:gd name="connsiteX118" fmla="*/ 565275 w 1047550"/>
                <a:gd name="connsiteY118" fmla="*/ 2046567 h 2038983"/>
                <a:gd name="connsiteX119" fmla="*/ 720350 w 1047550"/>
                <a:gd name="connsiteY119" fmla="*/ 2046567 h 2038983"/>
                <a:gd name="connsiteX120" fmla="*/ 717170 w 1047550"/>
                <a:gd name="connsiteY120" fmla="*/ 2029918 h 2038983"/>
                <a:gd name="connsiteX121" fmla="*/ 716048 w 1047550"/>
                <a:gd name="connsiteY121" fmla="*/ 2023932 h 2038983"/>
                <a:gd name="connsiteX122" fmla="*/ 714738 w 1047550"/>
                <a:gd name="connsiteY122" fmla="*/ 2011025 h 2038983"/>
                <a:gd name="connsiteX123" fmla="*/ 725775 w 1047550"/>
                <a:gd name="connsiteY123" fmla="*/ 1868109 h 2038983"/>
                <a:gd name="connsiteX124" fmla="*/ 761691 w 1047550"/>
                <a:gd name="connsiteY124" fmla="*/ 1776635 h 2038983"/>
                <a:gd name="connsiteX125" fmla="*/ 808269 w 1047550"/>
                <a:gd name="connsiteY125" fmla="*/ 1955093 h 2038983"/>
                <a:gd name="connsiteX126" fmla="*/ 808457 w 1047550"/>
                <a:gd name="connsiteY126" fmla="*/ 1956028 h 2038983"/>
                <a:gd name="connsiteX127" fmla="*/ 809579 w 1047550"/>
                <a:gd name="connsiteY127" fmla="*/ 1961827 h 2038983"/>
                <a:gd name="connsiteX128" fmla="*/ 812572 w 1047550"/>
                <a:gd name="connsiteY128" fmla="*/ 1971181 h 2038983"/>
                <a:gd name="connsiteX129" fmla="*/ 813881 w 1047550"/>
                <a:gd name="connsiteY129" fmla="*/ 1974361 h 2038983"/>
                <a:gd name="connsiteX130" fmla="*/ 822860 w 1047550"/>
                <a:gd name="connsiteY130" fmla="*/ 1992131 h 2038983"/>
                <a:gd name="connsiteX131" fmla="*/ 823421 w 1047550"/>
                <a:gd name="connsiteY131" fmla="*/ 1993067 h 2038983"/>
                <a:gd name="connsiteX132" fmla="*/ 857841 w 1047550"/>
                <a:gd name="connsiteY132" fmla="*/ 2046567 h 2038983"/>
                <a:gd name="connsiteX133" fmla="*/ 1055192 w 1047550"/>
                <a:gd name="connsiteY133" fmla="*/ 2046567 h 2038983"/>
                <a:gd name="connsiteX134" fmla="*/ 1050329 w 1047550"/>
                <a:gd name="connsiteY134" fmla="*/ 2039084 h 203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1047550" h="2038983">
                  <a:moveTo>
                    <a:pt x="1050329" y="2039084"/>
                  </a:moveTo>
                  <a:cubicBezTo>
                    <a:pt x="1044717" y="2030666"/>
                    <a:pt x="1038543" y="2022997"/>
                    <a:pt x="1032371" y="2015327"/>
                  </a:cubicBezTo>
                  <a:cubicBezTo>
                    <a:pt x="1032557" y="2015327"/>
                    <a:pt x="1032557" y="2015327"/>
                    <a:pt x="1032557" y="2015327"/>
                  </a:cubicBezTo>
                  <a:cubicBezTo>
                    <a:pt x="1032371" y="2015140"/>
                    <a:pt x="1032183" y="2014766"/>
                    <a:pt x="1031810" y="2014392"/>
                  </a:cubicBezTo>
                  <a:cubicBezTo>
                    <a:pt x="1028255" y="2010090"/>
                    <a:pt x="1024514" y="2005787"/>
                    <a:pt x="1020773" y="2001672"/>
                  </a:cubicBezTo>
                  <a:cubicBezTo>
                    <a:pt x="953617" y="1920673"/>
                    <a:pt x="949501" y="1851647"/>
                    <a:pt x="949501" y="1850151"/>
                  </a:cubicBezTo>
                  <a:cubicBezTo>
                    <a:pt x="948379" y="1758303"/>
                    <a:pt x="947257" y="1630539"/>
                    <a:pt x="946134" y="1540375"/>
                  </a:cubicBezTo>
                  <a:cubicBezTo>
                    <a:pt x="945948" y="1515122"/>
                    <a:pt x="945761" y="1492674"/>
                    <a:pt x="945386" y="1474903"/>
                  </a:cubicBezTo>
                  <a:cubicBezTo>
                    <a:pt x="945386" y="1467421"/>
                    <a:pt x="945386" y="1460874"/>
                    <a:pt x="945199" y="1455074"/>
                  </a:cubicBezTo>
                  <a:cubicBezTo>
                    <a:pt x="945199" y="1455074"/>
                    <a:pt x="946322" y="1447779"/>
                    <a:pt x="948005" y="1438239"/>
                  </a:cubicBezTo>
                  <a:cubicBezTo>
                    <a:pt x="949501" y="1428699"/>
                    <a:pt x="951559" y="1416727"/>
                    <a:pt x="953430" y="1407186"/>
                  </a:cubicBezTo>
                  <a:cubicBezTo>
                    <a:pt x="955301" y="1397272"/>
                    <a:pt x="957358" y="1385674"/>
                    <a:pt x="959229" y="1372954"/>
                  </a:cubicBezTo>
                  <a:cubicBezTo>
                    <a:pt x="959229" y="1372767"/>
                    <a:pt x="959229" y="1372767"/>
                    <a:pt x="959229" y="1372767"/>
                  </a:cubicBezTo>
                  <a:lnTo>
                    <a:pt x="959229" y="1372580"/>
                  </a:lnTo>
                  <a:cubicBezTo>
                    <a:pt x="962970" y="1344146"/>
                    <a:pt x="964841" y="1309353"/>
                    <a:pt x="958855" y="1272688"/>
                  </a:cubicBezTo>
                  <a:cubicBezTo>
                    <a:pt x="971201" y="1273624"/>
                    <a:pt x="982425" y="1275869"/>
                    <a:pt x="992526" y="1279984"/>
                  </a:cubicBezTo>
                  <a:cubicBezTo>
                    <a:pt x="992526" y="1279984"/>
                    <a:pt x="978870" y="1231722"/>
                    <a:pt x="964654" y="1174106"/>
                  </a:cubicBezTo>
                  <a:cubicBezTo>
                    <a:pt x="959416" y="1153716"/>
                    <a:pt x="954365" y="1132204"/>
                    <a:pt x="949501" y="1111253"/>
                  </a:cubicBezTo>
                  <a:cubicBezTo>
                    <a:pt x="940336" y="1070474"/>
                    <a:pt x="932853" y="1031752"/>
                    <a:pt x="931170" y="1007995"/>
                  </a:cubicBezTo>
                  <a:cubicBezTo>
                    <a:pt x="927989" y="959920"/>
                    <a:pt x="941832" y="889210"/>
                    <a:pt x="951186" y="810457"/>
                  </a:cubicBezTo>
                  <a:cubicBezTo>
                    <a:pt x="953430" y="791563"/>
                    <a:pt x="955301" y="772109"/>
                    <a:pt x="956610" y="752467"/>
                  </a:cubicBezTo>
                  <a:cubicBezTo>
                    <a:pt x="958107" y="733761"/>
                    <a:pt x="958855" y="714867"/>
                    <a:pt x="958855" y="695787"/>
                  </a:cubicBezTo>
                  <a:cubicBezTo>
                    <a:pt x="958855" y="689988"/>
                    <a:pt x="958668" y="684189"/>
                    <a:pt x="958481" y="678577"/>
                  </a:cubicBezTo>
                  <a:cubicBezTo>
                    <a:pt x="956423" y="628257"/>
                    <a:pt x="944825" y="585233"/>
                    <a:pt x="927989" y="547259"/>
                  </a:cubicBezTo>
                  <a:cubicBezTo>
                    <a:pt x="925371" y="541460"/>
                    <a:pt x="922752" y="535848"/>
                    <a:pt x="919759" y="530424"/>
                  </a:cubicBezTo>
                  <a:cubicBezTo>
                    <a:pt x="902175" y="495256"/>
                    <a:pt x="880101" y="464391"/>
                    <a:pt x="857467" y="435957"/>
                  </a:cubicBezTo>
                  <a:cubicBezTo>
                    <a:pt x="850358" y="415567"/>
                    <a:pt x="839322" y="407711"/>
                    <a:pt x="839135" y="407711"/>
                  </a:cubicBezTo>
                  <a:cubicBezTo>
                    <a:pt x="831278" y="383392"/>
                    <a:pt x="834271" y="350095"/>
                    <a:pt x="834271" y="350095"/>
                  </a:cubicBezTo>
                  <a:cubicBezTo>
                    <a:pt x="863079" y="338123"/>
                    <a:pt x="892635" y="225324"/>
                    <a:pt x="879353" y="144139"/>
                  </a:cubicBezTo>
                  <a:cubicBezTo>
                    <a:pt x="878605" y="139276"/>
                    <a:pt x="877669" y="134599"/>
                    <a:pt x="876547" y="130110"/>
                  </a:cubicBezTo>
                  <a:cubicBezTo>
                    <a:pt x="859899" y="59026"/>
                    <a:pt x="814068" y="31153"/>
                    <a:pt x="780397" y="37139"/>
                  </a:cubicBezTo>
                  <a:cubicBezTo>
                    <a:pt x="707443" y="-51902"/>
                    <a:pt x="597076" y="45557"/>
                    <a:pt x="571635" y="57716"/>
                  </a:cubicBezTo>
                  <a:cubicBezTo>
                    <a:pt x="540022" y="73055"/>
                    <a:pt x="507098" y="82970"/>
                    <a:pt x="482032" y="86150"/>
                  </a:cubicBezTo>
                  <a:cubicBezTo>
                    <a:pt x="474550" y="87085"/>
                    <a:pt x="467815" y="87459"/>
                    <a:pt x="462016" y="87272"/>
                  </a:cubicBezTo>
                  <a:cubicBezTo>
                    <a:pt x="456966" y="87272"/>
                    <a:pt x="452663" y="86524"/>
                    <a:pt x="449296" y="85402"/>
                  </a:cubicBezTo>
                  <a:cubicBezTo>
                    <a:pt x="455095" y="160788"/>
                    <a:pt x="482967" y="196143"/>
                    <a:pt x="517761" y="209237"/>
                  </a:cubicBezTo>
                  <a:cubicBezTo>
                    <a:pt x="525431" y="212230"/>
                    <a:pt x="533287" y="214101"/>
                    <a:pt x="541331" y="215036"/>
                  </a:cubicBezTo>
                  <a:cubicBezTo>
                    <a:pt x="547691" y="215784"/>
                    <a:pt x="554051" y="215971"/>
                    <a:pt x="560598" y="215784"/>
                  </a:cubicBezTo>
                  <a:cubicBezTo>
                    <a:pt x="559289" y="221770"/>
                    <a:pt x="558167" y="235987"/>
                    <a:pt x="571635" y="256751"/>
                  </a:cubicBezTo>
                  <a:cubicBezTo>
                    <a:pt x="573319" y="259370"/>
                    <a:pt x="580240" y="263111"/>
                    <a:pt x="580988" y="266291"/>
                  </a:cubicBezTo>
                  <a:cubicBezTo>
                    <a:pt x="583981" y="277141"/>
                    <a:pt x="581549" y="287990"/>
                    <a:pt x="580988" y="297343"/>
                  </a:cubicBezTo>
                  <a:cubicBezTo>
                    <a:pt x="580801" y="298279"/>
                    <a:pt x="580801" y="299027"/>
                    <a:pt x="580801" y="299962"/>
                  </a:cubicBezTo>
                  <a:cubicBezTo>
                    <a:pt x="579118" y="307819"/>
                    <a:pt x="577247" y="318482"/>
                    <a:pt x="575938" y="328583"/>
                  </a:cubicBezTo>
                  <a:cubicBezTo>
                    <a:pt x="575376" y="334382"/>
                    <a:pt x="574815" y="340181"/>
                    <a:pt x="574815" y="344858"/>
                  </a:cubicBezTo>
                  <a:cubicBezTo>
                    <a:pt x="574815" y="348786"/>
                    <a:pt x="575189" y="352153"/>
                    <a:pt x="575938" y="354211"/>
                  </a:cubicBezTo>
                  <a:cubicBezTo>
                    <a:pt x="578182" y="360197"/>
                    <a:pt x="586039" y="361693"/>
                    <a:pt x="594083" y="361506"/>
                  </a:cubicBezTo>
                  <a:cubicBezTo>
                    <a:pt x="597263" y="361319"/>
                    <a:pt x="600256" y="361132"/>
                    <a:pt x="603062" y="360758"/>
                  </a:cubicBezTo>
                  <a:cubicBezTo>
                    <a:pt x="604371" y="363377"/>
                    <a:pt x="605493" y="365996"/>
                    <a:pt x="606803" y="368615"/>
                  </a:cubicBezTo>
                  <a:cubicBezTo>
                    <a:pt x="617279" y="389940"/>
                    <a:pt x="629812" y="409020"/>
                    <a:pt x="644776" y="424920"/>
                  </a:cubicBezTo>
                  <a:cubicBezTo>
                    <a:pt x="648892" y="426604"/>
                    <a:pt x="653568" y="427913"/>
                    <a:pt x="658619" y="428475"/>
                  </a:cubicBezTo>
                  <a:cubicBezTo>
                    <a:pt x="679757" y="431093"/>
                    <a:pt x="708565" y="423985"/>
                    <a:pt x="738121" y="412387"/>
                  </a:cubicBezTo>
                  <a:cubicBezTo>
                    <a:pt x="741114" y="420992"/>
                    <a:pt x="742985" y="428475"/>
                    <a:pt x="744294" y="435022"/>
                  </a:cubicBezTo>
                  <a:cubicBezTo>
                    <a:pt x="736811" y="437640"/>
                    <a:pt x="732135" y="439137"/>
                    <a:pt x="732135" y="439137"/>
                  </a:cubicBezTo>
                  <a:cubicBezTo>
                    <a:pt x="730451" y="451857"/>
                    <a:pt x="732135" y="481039"/>
                    <a:pt x="732135" y="481039"/>
                  </a:cubicBezTo>
                  <a:cubicBezTo>
                    <a:pt x="727084" y="485529"/>
                    <a:pt x="722408" y="490018"/>
                    <a:pt x="718292" y="494882"/>
                  </a:cubicBezTo>
                  <a:cubicBezTo>
                    <a:pt x="715486" y="497875"/>
                    <a:pt x="713055" y="501055"/>
                    <a:pt x="710810" y="504235"/>
                  </a:cubicBezTo>
                  <a:cubicBezTo>
                    <a:pt x="709500" y="506105"/>
                    <a:pt x="708191" y="508163"/>
                    <a:pt x="707068" y="510221"/>
                  </a:cubicBezTo>
                  <a:cubicBezTo>
                    <a:pt x="675455" y="558670"/>
                    <a:pt x="650576" y="616473"/>
                    <a:pt x="630747" y="678577"/>
                  </a:cubicBezTo>
                  <a:cubicBezTo>
                    <a:pt x="622890" y="702709"/>
                    <a:pt x="615969" y="727401"/>
                    <a:pt x="609796" y="752467"/>
                  </a:cubicBezTo>
                  <a:cubicBezTo>
                    <a:pt x="609609" y="752841"/>
                    <a:pt x="609609" y="753215"/>
                    <a:pt x="609422" y="753589"/>
                  </a:cubicBezTo>
                  <a:cubicBezTo>
                    <a:pt x="605868" y="754151"/>
                    <a:pt x="601939" y="754899"/>
                    <a:pt x="597637" y="755460"/>
                  </a:cubicBezTo>
                  <a:cubicBezTo>
                    <a:pt x="545446" y="764813"/>
                    <a:pt x="453411" y="783519"/>
                    <a:pt x="356513" y="810457"/>
                  </a:cubicBezTo>
                  <a:lnTo>
                    <a:pt x="329015" y="818313"/>
                  </a:lnTo>
                  <a:lnTo>
                    <a:pt x="329576" y="822803"/>
                  </a:lnTo>
                  <a:cubicBezTo>
                    <a:pt x="314611" y="822990"/>
                    <a:pt x="291041" y="820745"/>
                    <a:pt x="277198" y="822242"/>
                  </a:cubicBezTo>
                  <a:cubicBezTo>
                    <a:pt x="268219" y="822990"/>
                    <a:pt x="249513" y="840386"/>
                    <a:pt x="231929" y="854603"/>
                  </a:cubicBezTo>
                  <a:cubicBezTo>
                    <a:pt x="217713" y="870878"/>
                    <a:pt x="204805" y="885469"/>
                    <a:pt x="208733" y="887900"/>
                  </a:cubicBezTo>
                  <a:cubicBezTo>
                    <a:pt x="209482" y="888275"/>
                    <a:pt x="210230" y="888462"/>
                    <a:pt x="210978" y="888462"/>
                  </a:cubicBezTo>
                  <a:cubicBezTo>
                    <a:pt x="214345" y="888462"/>
                    <a:pt x="219022" y="885282"/>
                    <a:pt x="224260" y="880979"/>
                  </a:cubicBezTo>
                  <a:cubicBezTo>
                    <a:pt x="225756" y="881540"/>
                    <a:pt x="228375" y="881914"/>
                    <a:pt x="231929" y="880792"/>
                  </a:cubicBezTo>
                  <a:cubicBezTo>
                    <a:pt x="238851" y="878734"/>
                    <a:pt x="249326" y="865827"/>
                    <a:pt x="254377" y="862273"/>
                  </a:cubicBezTo>
                  <a:cubicBezTo>
                    <a:pt x="256621" y="860589"/>
                    <a:pt x="262233" y="857035"/>
                    <a:pt x="267471" y="853668"/>
                  </a:cubicBezTo>
                  <a:cubicBezTo>
                    <a:pt x="272522" y="852733"/>
                    <a:pt x="279256" y="852171"/>
                    <a:pt x="284494" y="854042"/>
                  </a:cubicBezTo>
                  <a:cubicBezTo>
                    <a:pt x="286177" y="857596"/>
                    <a:pt x="283933" y="861525"/>
                    <a:pt x="280191" y="863956"/>
                  </a:cubicBezTo>
                  <a:cubicBezTo>
                    <a:pt x="275515" y="866950"/>
                    <a:pt x="264478" y="868259"/>
                    <a:pt x="263543" y="871439"/>
                  </a:cubicBezTo>
                  <a:cubicBezTo>
                    <a:pt x="262608" y="874432"/>
                    <a:pt x="263543" y="880418"/>
                    <a:pt x="279443" y="877425"/>
                  </a:cubicBezTo>
                  <a:cubicBezTo>
                    <a:pt x="295157" y="874432"/>
                    <a:pt x="307129" y="867885"/>
                    <a:pt x="312366" y="863956"/>
                  </a:cubicBezTo>
                  <a:cubicBezTo>
                    <a:pt x="317604" y="859841"/>
                    <a:pt x="322842" y="858158"/>
                    <a:pt x="334814" y="856848"/>
                  </a:cubicBezTo>
                  <a:lnTo>
                    <a:pt x="335749" y="863021"/>
                  </a:lnTo>
                  <a:cubicBezTo>
                    <a:pt x="335749" y="863021"/>
                    <a:pt x="455843" y="864143"/>
                    <a:pt x="568829" y="861525"/>
                  </a:cubicBezTo>
                  <a:cubicBezTo>
                    <a:pt x="575002" y="861338"/>
                    <a:pt x="580801" y="861150"/>
                    <a:pt x="586974" y="860963"/>
                  </a:cubicBezTo>
                  <a:cubicBezTo>
                    <a:pt x="585291" y="869755"/>
                    <a:pt x="583794" y="878547"/>
                    <a:pt x="582485" y="887339"/>
                  </a:cubicBezTo>
                  <a:cubicBezTo>
                    <a:pt x="580240" y="887714"/>
                    <a:pt x="577808" y="888087"/>
                    <a:pt x="575563" y="888087"/>
                  </a:cubicBezTo>
                  <a:lnTo>
                    <a:pt x="534597" y="889210"/>
                  </a:lnTo>
                  <a:cubicBezTo>
                    <a:pt x="533661" y="888836"/>
                    <a:pt x="532539" y="888462"/>
                    <a:pt x="531417" y="888462"/>
                  </a:cubicBezTo>
                  <a:lnTo>
                    <a:pt x="151679" y="888462"/>
                  </a:lnTo>
                  <a:lnTo>
                    <a:pt x="123620" y="810457"/>
                  </a:lnTo>
                  <a:lnTo>
                    <a:pt x="102669" y="752467"/>
                  </a:lnTo>
                  <a:lnTo>
                    <a:pt x="75919" y="678577"/>
                  </a:lnTo>
                  <a:lnTo>
                    <a:pt x="27657" y="544640"/>
                  </a:lnTo>
                  <a:cubicBezTo>
                    <a:pt x="25599" y="538654"/>
                    <a:pt x="18678" y="535474"/>
                    <a:pt x="12692" y="537532"/>
                  </a:cubicBezTo>
                  <a:lnTo>
                    <a:pt x="7828" y="539403"/>
                  </a:lnTo>
                  <a:cubicBezTo>
                    <a:pt x="1655" y="541460"/>
                    <a:pt x="-1525" y="548382"/>
                    <a:pt x="720" y="554555"/>
                  </a:cubicBezTo>
                  <a:lnTo>
                    <a:pt x="45428" y="678577"/>
                  </a:lnTo>
                  <a:lnTo>
                    <a:pt x="72178" y="752467"/>
                  </a:lnTo>
                  <a:lnTo>
                    <a:pt x="92942" y="810457"/>
                  </a:lnTo>
                  <a:lnTo>
                    <a:pt x="121375" y="889023"/>
                  </a:lnTo>
                  <a:cubicBezTo>
                    <a:pt x="112396" y="881540"/>
                    <a:pt x="107345" y="880605"/>
                    <a:pt x="108655" y="888462"/>
                  </a:cubicBezTo>
                  <a:cubicBezTo>
                    <a:pt x="110152" y="898937"/>
                    <a:pt x="121749" y="913902"/>
                    <a:pt x="121749" y="913902"/>
                  </a:cubicBezTo>
                  <a:cubicBezTo>
                    <a:pt x="130916" y="924565"/>
                    <a:pt x="132599" y="928493"/>
                    <a:pt x="152428" y="938782"/>
                  </a:cubicBezTo>
                  <a:cubicBezTo>
                    <a:pt x="162716" y="944206"/>
                    <a:pt x="187408" y="949631"/>
                    <a:pt x="201625" y="952624"/>
                  </a:cubicBezTo>
                  <a:cubicBezTo>
                    <a:pt x="207985" y="953934"/>
                    <a:pt x="214720" y="953559"/>
                    <a:pt x="221080" y="952063"/>
                  </a:cubicBezTo>
                  <a:cubicBezTo>
                    <a:pt x="228562" y="950192"/>
                    <a:pt x="240908" y="948135"/>
                    <a:pt x="256247" y="947386"/>
                  </a:cubicBezTo>
                  <a:lnTo>
                    <a:pt x="255873" y="959732"/>
                  </a:lnTo>
                  <a:cubicBezTo>
                    <a:pt x="255873" y="959732"/>
                    <a:pt x="379896" y="973014"/>
                    <a:pt x="465758" y="985360"/>
                  </a:cubicBezTo>
                  <a:cubicBezTo>
                    <a:pt x="501112" y="990411"/>
                    <a:pt x="535906" y="993404"/>
                    <a:pt x="568081" y="994900"/>
                  </a:cubicBezTo>
                  <a:cubicBezTo>
                    <a:pt x="567146" y="1003879"/>
                    <a:pt x="566023" y="1013045"/>
                    <a:pt x="565088" y="1022024"/>
                  </a:cubicBezTo>
                  <a:cubicBezTo>
                    <a:pt x="561908" y="1053077"/>
                    <a:pt x="559476" y="1083194"/>
                    <a:pt x="557605" y="1111253"/>
                  </a:cubicBezTo>
                  <a:cubicBezTo>
                    <a:pt x="555922" y="1133514"/>
                    <a:pt x="554612" y="1154465"/>
                    <a:pt x="553490" y="1174106"/>
                  </a:cubicBezTo>
                  <a:cubicBezTo>
                    <a:pt x="549187" y="1256601"/>
                    <a:pt x="548439" y="1313468"/>
                    <a:pt x="545072" y="1320577"/>
                  </a:cubicBezTo>
                  <a:cubicBezTo>
                    <a:pt x="545072" y="1320577"/>
                    <a:pt x="555735" y="1331426"/>
                    <a:pt x="592960" y="1333671"/>
                  </a:cubicBezTo>
                  <a:cubicBezTo>
                    <a:pt x="593521" y="1341153"/>
                    <a:pt x="594083" y="1348823"/>
                    <a:pt x="594644" y="1356680"/>
                  </a:cubicBezTo>
                  <a:cubicBezTo>
                    <a:pt x="594644" y="1356866"/>
                    <a:pt x="594644" y="1356866"/>
                    <a:pt x="594644" y="1356866"/>
                  </a:cubicBezTo>
                  <a:cubicBezTo>
                    <a:pt x="593334" y="1368465"/>
                    <a:pt x="590154" y="1415043"/>
                    <a:pt x="585852" y="1474903"/>
                  </a:cubicBezTo>
                  <a:cubicBezTo>
                    <a:pt x="584543" y="1495480"/>
                    <a:pt x="582859" y="1517554"/>
                    <a:pt x="581362" y="1540375"/>
                  </a:cubicBezTo>
                  <a:cubicBezTo>
                    <a:pt x="574815" y="1634842"/>
                    <a:pt x="567333" y="1741468"/>
                    <a:pt x="562469" y="1800018"/>
                  </a:cubicBezTo>
                  <a:cubicBezTo>
                    <a:pt x="559663" y="1806752"/>
                    <a:pt x="557979" y="1816105"/>
                    <a:pt x="558167" y="1828826"/>
                  </a:cubicBezTo>
                  <a:cubicBezTo>
                    <a:pt x="558354" y="1835373"/>
                    <a:pt x="557979" y="1901219"/>
                    <a:pt x="558167" y="1909076"/>
                  </a:cubicBezTo>
                  <a:cubicBezTo>
                    <a:pt x="559476" y="1939380"/>
                    <a:pt x="562095" y="1987829"/>
                    <a:pt x="565275" y="2046567"/>
                  </a:cubicBezTo>
                  <a:lnTo>
                    <a:pt x="720350" y="2046567"/>
                  </a:lnTo>
                  <a:cubicBezTo>
                    <a:pt x="719415" y="2040955"/>
                    <a:pt x="718292" y="2035343"/>
                    <a:pt x="717170" y="2029918"/>
                  </a:cubicBezTo>
                  <a:cubicBezTo>
                    <a:pt x="716796" y="2027860"/>
                    <a:pt x="716422" y="2025990"/>
                    <a:pt x="716048" y="2023932"/>
                  </a:cubicBezTo>
                  <a:cubicBezTo>
                    <a:pt x="715860" y="2020565"/>
                    <a:pt x="715486" y="2016450"/>
                    <a:pt x="714738" y="2011025"/>
                  </a:cubicBezTo>
                  <a:cubicBezTo>
                    <a:pt x="706133" y="1938632"/>
                    <a:pt x="705946" y="1959582"/>
                    <a:pt x="725775" y="1868109"/>
                  </a:cubicBezTo>
                  <a:cubicBezTo>
                    <a:pt x="736063" y="1841733"/>
                    <a:pt x="748409" y="1810306"/>
                    <a:pt x="761691" y="1776635"/>
                  </a:cubicBezTo>
                  <a:cubicBezTo>
                    <a:pt x="783016" y="1852396"/>
                    <a:pt x="800787" y="1916932"/>
                    <a:pt x="808269" y="1955093"/>
                  </a:cubicBezTo>
                  <a:cubicBezTo>
                    <a:pt x="808269" y="1955467"/>
                    <a:pt x="808457" y="1955841"/>
                    <a:pt x="808457" y="1956028"/>
                  </a:cubicBezTo>
                  <a:cubicBezTo>
                    <a:pt x="808831" y="1958086"/>
                    <a:pt x="809204" y="1959957"/>
                    <a:pt x="809579" y="1961827"/>
                  </a:cubicBezTo>
                  <a:cubicBezTo>
                    <a:pt x="809953" y="1964259"/>
                    <a:pt x="811075" y="1967439"/>
                    <a:pt x="812572" y="1971181"/>
                  </a:cubicBezTo>
                  <a:cubicBezTo>
                    <a:pt x="812946" y="1972116"/>
                    <a:pt x="813507" y="1973238"/>
                    <a:pt x="813881" y="1974361"/>
                  </a:cubicBezTo>
                  <a:cubicBezTo>
                    <a:pt x="815939" y="1979972"/>
                    <a:pt x="818932" y="1985771"/>
                    <a:pt x="822860" y="1992131"/>
                  </a:cubicBezTo>
                  <a:cubicBezTo>
                    <a:pt x="822860" y="1992506"/>
                    <a:pt x="823234" y="1992693"/>
                    <a:pt x="823421" y="1993067"/>
                  </a:cubicBezTo>
                  <a:cubicBezTo>
                    <a:pt x="832213" y="2007097"/>
                    <a:pt x="843998" y="2025242"/>
                    <a:pt x="857841" y="2046567"/>
                  </a:cubicBezTo>
                  <a:lnTo>
                    <a:pt x="1055192" y="2046567"/>
                  </a:lnTo>
                  <a:cubicBezTo>
                    <a:pt x="1053509" y="2043948"/>
                    <a:pt x="1052012" y="2041516"/>
                    <a:pt x="1050329" y="2039084"/>
                  </a:cubicBezTo>
                  <a:close/>
                </a:path>
              </a:pathLst>
            </a:custGeom>
            <a:solidFill>
              <a:srgbClr val="452C4A">
                <a:alpha val="28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37BD39B2-B49A-44EF-8C5C-6761CC88562A}"/>
                </a:ext>
              </a:extLst>
            </p:cNvPr>
            <p:cNvSpPr/>
            <p:nvPr/>
          </p:nvSpPr>
          <p:spPr>
            <a:xfrm>
              <a:off x="4533701" y="6185582"/>
              <a:ext cx="1178495" cy="56119"/>
            </a:xfrm>
            <a:custGeom>
              <a:avLst/>
              <a:gdLst>
                <a:gd name="connsiteX0" fmla="*/ 0 w 1178494"/>
                <a:gd name="connsiteY0" fmla="*/ 31988 h 56118"/>
                <a:gd name="connsiteX1" fmla="*/ 595795 w 1178494"/>
                <a:gd name="connsiteY1" fmla="*/ 63976 h 56118"/>
                <a:gd name="connsiteX2" fmla="*/ 1191590 w 1178494"/>
                <a:gd name="connsiteY2" fmla="*/ 31988 h 56118"/>
                <a:gd name="connsiteX3" fmla="*/ 595795 w 1178494"/>
                <a:gd name="connsiteY3" fmla="*/ 0 h 56118"/>
                <a:gd name="connsiteX4" fmla="*/ 0 w 1178494"/>
                <a:gd name="connsiteY4" fmla="*/ 31988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8494" h="56118">
                  <a:moveTo>
                    <a:pt x="0" y="31988"/>
                  </a:moveTo>
                  <a:cubicBezTo>
                    <a:pt x="0" y="49571"/>
                    <a:pt x="266751" y="63976"/>
                    <a:pt x="595795" y="63976"/>
                  </a:cubicBezTo>
                  <a:cubicBezTo>
                    <a:pt x="924838" y="63976"/>
                    <a:pt x="1191590" y="49571"/>
                    <a:pt x="1191590" y="31988"/>
                  </a:cubicBezTo>
                  <a:cubicBezTo>
                    <a:pt x="1191590" y="14404"/>
                    <a:pt x="924838" y="0"/>
                    <a:pt x="595795" y="0"/>
                  </a:cubicBezTo>
                  <a:cubicBezTo>
                    <a:pt x="266751" y="0"/>
                    <a:pt x="0" y="14404"/>
                    <a:pt x="0" y="3198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6AC289FE-0D26-477D-9644-A4EBE40DD028}"/>
                </a:ext>
              </a:extLst>
            </p:cNvPr>
            <p:cNvSpPr/>
            <p:nvPr/>
          </p:nvSpPr>
          <p:spPr>
            <a:xfrm>
              <a:off x="4869844" y="6050897"/>
              <a:ext cx="56119" cy="112238"/>
            </a:xfrm>
            <a:custGeom>
              <a:avLst/>
              <a:gdLst>
                <a:gd name="connsiteX0" fmla="*/ 1131 w 56118"/>
                <a:gd name="connsiteY0" fmla="*/ 0 h 112237"/>
                <a:gd name="connsiteX1" fmla="*/ 2254 w 56118"/>
                <a:gd name="connsiteY1" fmla="*/ 103633 h 112237"/>
                <a:gd name="connsiteX2" fmla="*/ 58747 w 56118"/>
                <a:gd name="connsiteY2" fmla="*/ 112238 h 112237"/>
                <a:gd name="connsiteX3" fmla="*/ 71841 w 56118"/>
                <a:gd name="connsiteY3" fmla="*/ 6360 h 112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118" h="112237">
                  <a:moveTo>
                    <a:pt x="1131" y="0"/>
                  </a:moveTo>
                  <a:cubicBezTo>
                    <a:pt x="1131" y="0"/>
                    <a:pt x="-2049" y="84365"/>
                    <a:pt x="2254" y="103633"/>
                  </a:cubicBezTo>
                  <a:cubicBezTo>
                    <a:pt x="5621" y="118785"/>
                    <a:pt x="52948" y="120282"/>
                    <a:pt x="58747" y="112238"/>
                  </a:cubicBezTo>
                  <a:cubicBezTo>
                    <a:pt x="64546" y="104194"/>
                    <a:pt x="71841" y="6360"/>
                    <a:pt x="71841" y="6360"/>
                  </a:cubicBezTo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71D43F61-BFBE-4796-B43B-8DD807EAA84A}"/>
                </a:ext>
              </a:extLst>
            </p:cNvPr>
            <p:cNvSpPr/>
            <p:nvPr/>
          </p:nvSpPr>
          <p:spPr>
            <a:xfrm>
              <a:off x="4739422" y="6140557"/>
              <a:ext cx="187063" cy="74825"/>
            </a:xfrm>
            <a:custGeom>
              <a:avLst/>
              <a:gdLst>
                <a:gd name="connsiteX0" fmla="*/ 202075 w 187062"/>
                <a:gd name="connsiteY0" fmla="*/ 36420 h 74825"/>
                <a:gd name="connsiteX1" fmla="*/ 197586 w 187062"/>
                <a:gd name="connsiteY1" fmla="*/ 79071 h 74825"/>
                <a:gd name="connsiteX2" fmla="*/ 140532 w 187062"/>
                <a:gd name="connsiteY2" fmla="*/ 79071 h 74825"/>
                <a:gd name="connsiteX3" fmla="*/ 137726 w 187062"/>
                <a:gd name="connsiteY3" fmla="*/ 69530 h 74825"/>
                <a:gd name="connsiteX4" fmla="*/ 104616 w 187062"/>
                <a:gd name="connsiteY4" fmla="*/ 79071 h 74825"/>
                <a:gd name="connsiteX5" fmla="*/ 56353 w 187062"/>
                <a:gd name="connsiteY5" fmla="*/ 79071 h 74825"/>
                <a:gd name="connsiteX6" fmla="*/ 235 w 187062"/>
                <a:gd name="connsiteY6" fmla="*/ 68408 h 74825"/>
                <a:gd name="connsiteX7" fmla="*/ 49619 w 187062"/>
                <a:gd name="connsiteY7" fmla="*/ 43716 h 74825"/>
                <a:gd name="connsiteX8" fmla="*/ 122574 w 187062"/>
                <a:gd name="connsiteY8" fmla="*/ 13038 h 74825"/>
                <a:gd name="connsiteX9" fmla="*/ 132114 w 187062"/>
                <a:gd name="connsiteY9" fmla="*/ 691 h 74825"/>
                <a:gd name="connsiteX10" fmla="*/ 141841 w 187062"/>
                <a:gd name="connsiteY10" fmla="*/ 9109 h 74825"/>
                <a:gd name="connsiteX11" fmla="*/ 171584 w 187062"/>
                <a:gd name="connsiteY11" fmla="*/ 25384 h 74825"/>
                <a:gd name="connsiteX12" fmla="*/ 190851 w 187062"/>
                <a:gd name="connsiteY12" fmla="*/ 16031 h 74825"/>
                <a:gd name="connsiteX13" fmla="*/ 202075 w 187062"/>
                <a:gd name="connsiteY13" fmla="*/ 36420 h 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7062" h="74825">
                  <a:moveTo>
                    <a:pt x="202075" y="36420"/>
                  </a:moveTo>
                  <a:cubicBezTo>
                    <a:pt x="202075" y="52695"/>
                    <a:pt x="197586" y="79071"/>
                    <a:pt x="197586" y="79071"/>
                  </a:cubicBezTo>
                  <a:lnTo>
                    <a:pt x="140532" y="79071"/>
                  </a:lnTo>
                  <a:lnTo>
                    <a:pt x="137726" y="69530"/>
                  </a:lnTo>
                  <a:cubicBezTo>
                    <a:pt x="137726" y="69530"/>
                    <a:pt x="119206" y="79071"/>
                    <a:pt x="104616" y="79071"/>
                  </a:cubicBezTo>
                  <a:lnTo>
                    <a:pt x="56353" y="79071"/>
                  </a:lnTo>
                  <a:cubicBezTo>
                    <a:pt x="20999" y="79071"/>
                    <a:pt x="983" y="74581"/>
                    <a:pt x="235" y="68408"/>
                  </a:cubicBezTo>
                  <a:cubicBezTo>
                    <a:pt x="-3507" y="42406"/>
                    <a:pt x="38582" y="43716"/>
                    <a:pt x="49619" y="43716"/>
                  </a:cubicBezTo>
                  <a:cubicBezTo>
                    <a:pt x="81046" y="43716"/>
                    <a:pt x="115278" y="28937"/>
                    <a:pt x="122574" y="13038"/>
                  </a:cubicBezTo>
                  <a:cubicBezTo>
                    <a:pt x="127998" y="1440"/>
                    <a:pt x="125567" y="-1553"/>
                    <a:pt x="132114" y="691"/>
                  </a:cubicBezTo>
                  <a:cubicBezTo>
                    <a:pt x="132114" y="691"/>
                    <a:pt x="137913" y="2001"/>
                    <a:pt x="141841" y="9109"/>
                  </a:cubicBezTo>
                  <a:cubicBezTo>
                    <a:pt x="147827" y="20146"/>
                    <a:pt x="159238" y="27441"/>
                    <a:pt x="171584" y="25384"/>
                  </a:cubicBezTo>
                  <a:cubicBezTo>
                    <a:pt x="178693" y="24074"/>
                    <a:pt x="185801" y="21455"/>
                    <a:pt x="190851" y="16031"/>
                  </a:cubicBezTo>
                  <a:cubicBezTo>
                    <a:pt x="191039" y="15843"/>
                    <a:pt x="202075" y="20146"/>
                    <a:pt x="202075" y="36420"/>
                  </a:cubicBezTo>
                  <a:close/>
                </a:path>
              </a:pathLst>
            </a:custGeom>
            <a:solidFill>
              <a:srgbClr val="3A3B3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24E71A9C-572C-4F17-B6EB-8E47684F1F6A}"/>
                </a:ext>
              </a:extLst>
            </p:cNvPr>
            <p:cNvSpPr/>
            <p:nvPr/>
          </p:nvSpPr>
          <p:spPr>
            <a:xfrm>
              <a:off x="5464338" y="6022651"/>
              <a:ext cx="74825" cy="93531"/>
            </a:xfrm>
            <a:custGeom>
              <a:avLst/>
              <a:gdLst>
                <a:gd name="connsiteX0" fmla="*/ 0 w 74825"/>
                <a:gd name="connsiteY0" fmla="*/ 38722 h 93531"/>
                <a:gd name="connsiteX1" fmla="*/ 22448 w 74825"/>
                <a:gd name="connsiteY1" fmla="*/ 94654 h 93531"/>
                <a:gd name="connsiteX2" fmla="*/ 78005 w 74825"/>
                <a:gd name="connsiteY2" fmla="*/ 81746 h 93531"/>
                <a:gd name="connsiteX3" fmla="*/ 42650 w 74825"/>
                <a:gd name="connsiteY3" fmla="*/ 0 h 93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825" h="93531">
                  <a:moveTo>
                    <a:pt x="0" y="38722"/>
                  </a:moveTo>
                  <a:cubicBezTo>
                    <a:pt x="0" y="38722"/>
                    <a:pt x="15526" y="80624"/>
                    <a:pt x="22448" y="94654"/>
                  </a:cubicBezTo>
                  <a:cubicBezTo>
                    <a:pt x="29182" y="108683"/>
                    <a:pt x="75760" y="91473"/>
                    <a:pt x="78005" y="81746"/>
                  </a:cubicBezTo>
                  <a:cubicBezTo>
                    <a:pt x="80437" y="72206"/>
                    <a:pt x="42650" y="0"/>
                    <a:pt x="42650" y="0"/>
                  </a:cubicBezTo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5303E90A-CDB4-4F76-BF48-FE60337ECE3A}"/>
                </a:ext>
              </a:extLst>
            </p:cNvPr>
            <p:cNvSpPr/>
            <p:nvPr/>
          </p:nvSpPr>
          <p:spPr>
            <a:xfrm>
              <a:off x="5382187" y="6097568"/>
              <a:ext cx="187063" cy="112238"/>
            </a:xfrm>
            <a:custGeom>
              <a:avLst/>
              <a:gdLst>
                <a:gd name="connsiteX0" fmla="*/ 177553 w 187062"/>
                <a:gd name="connsiteY0" fmla="*/ 14873 h 112237"/>
                <a:gd name="connsiteX1" fmla="*/ 192517 w 187062"/>
                <a:gd name="connsiteY1" fmla="*/ 59207 h 112237"/>
                <a:gd name="connsiteX2" fmla="*/ 149306 w 187062"/>
                <a:gd name="connsiteY2" fmla="*/ 85021 h 112237"/>
                <a:gd name="connsiteX3" fmla="*/ 140889 w 187062"/>
                <a:gd name="connsiteY3" fmla="*/ 78661 h 112237"/>
                <a:gd name="connsiteX4" fmla="*/ 118067 w 187062"/>
                <a:gd name="connsiteY4" fmla="*/ 102418 h 112237"/>
                <a:gd name="connsiteX5" fmla="*/ 75229 w 187062"/>
                <a:gd name="connsiteY5" fmla="*/ 120189 h 112237"/>
                <a:gd name="connsiteX6" fmla="*/ 2088 w 187062"/>
                <a:gd name="connsiteY6" fmla="*/ 119441 h 112237"/>
                <a:gd name="connsiteX7" fmla="*/ 51659 w 187062"/>
                <a:gd name="connsiteY7" fmla="*/ 80157 h 112237"/>
                <a:gd name="connsiteX8" fmla="*/ 95245 w 187062"/>
                <a:gd name="connsiteY8" fmla="*/ 22542 h 112237"/>
                <a:gd name="connsiteX9" fmla="*/ 99547 w 187062"/>
                <a:gd name="connsiteY9" fmla="*/ 7578 h 112237"/>
                <a:gd name="connsiteX10" fmla="*/ 120873 w 187062"/>
                <a:gd name="connsiteY10" fmla="*/ 25161 h 112237"/>
                <a:gd name="connsiteX11" fmla="*/ 159969 w 187062"/>
                <a:gd name="connsiteY11" fmla="*/ 95 h 112237"/>
                <a:gd name="connsiteX12" fmla="*/ 177553 w 187062"/>
                <a:gd name="connsiteY12" fmla="*/ 14873 h 112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062" h="112237">
                  <a:moveTo>
                    <a:pt x="177553" y="14873"/>
                  </a:moveTo>
                  <a:cubicBezTo>
                    <a:pt x="183539" y="30025"/>
                    <a:pt x="192517" y="59207"/>
                    <a:pt x="192517" y="59207"/>
                  </a:cubicBezTo>
                  <a:lnTo>
                    <a:pt x="149306" y="85021"/>
                  </a:lnTo>
                  <a:lnTo>
                    <a:pt x="140889" y="78661"/>
                  </a:lnTo>
                  <a:cubicBezTo>
                    <a:pt x="140889" y="78661"/>
                    <a:pt x="131348" y="94187"/>
                    <a:pt x="118067" y="102418"/>
                  </a:cubicBezTo>
                  <a:cubicBezTo>
                    <a:pt x="108339" y="108591"/>
                    <a:pt x="86453" y="117570"/>
                    <a:pt x="75229" y="120189"/>
                  </a:cubicBezTo>
                  <a:cubicBezTo>
                    <a:pt x="35759" y="129168"/>
                    <a:pt x="5081" y="124866"/>
                    <a:pt x="2088" y="119441"/>
                  </a:cubicBezTo>
                  <a:cubicBezTo>
                    <a:pt x="-11007" y="96806"/>
                    <a:pt x="41371" y="84273"/>
                    <a:pt x="51659" y="80157"/>
                  </a:cubicBezTo>
                  <a:cubicBezTo>
                    <a:pt x="80841" y="68560"/>
                    <a:pt x="94310" y="40126"/>
                    <a:pt x="95245" y="22542"/>
                  </a:cubicBezTo>
                  <a:cubicBezTo>
                    <a:pt x="95993" y="9822"/>
                    <a:pt x="92626" y="7952"/>
                    <a:pt x="99547" y="7578"/>
                  </a:cubicBezTo>
                  <a:cubicBezTo>
                    <a:pt x="99547" y="7578"/>
                    <a:pt x="112829" y="5332"/>
                    <a:pt x="120873" y="25161"/>
                  </a:cubicBezTo>
                  <a:cubicBezTo>
                    <a:pt x="121434" y="24974"/>
                    <a:pt x="152112" y="19549"/>
                    <a:pt x="159969" y="95"/>
                  </a:cubicBezTo>
                  <a:cubicBezTo>
                    <a:pt x="159595" y="-279"/>
                    <a:pt x="171566" y="-279"/>
                    <a:pt x="177553" y="14873"/>
                  </a:cubicBezTo>
                  <a:close/>
                </a:path>
              </a:pathLst>
            </a:custGeom>
            <a:solidFill>
              <a:srgbClr val="3A3B3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="" xmlns:a16="http://schemas.microsoft.com/office/drawing/2014/main" id="{8D5A72AE-267E-4B92-97FF-C5792125EAA1}"/>
                </a:ext>
              </a:extLst>
            </p:cNvPr>
            <p:cNvSpPr/>
            <p:nvPr/>
          </p:nvSpPr>
          <p:spPr>
            <a:xfrm>
              <a:off x="4865651" y="4653352"/>
              <a:ext cx="374125" cy="392832"/>
            </a:xfrm>
            <a:custGeom>
              <a:avLst/>
              <a:gdLst>
                <a:gd name="connsiteX0" fmla="*/ 357376 w 374125"/>
                <a:gd name="connsiteY0" fmla="*/ 322309 h 392831"/>
                <a:gd name="connsiteX1" fmla="*/ 365607 w 374125"/>
                <a:gd name="connsiteY1" fmla="*/ 274608 h 392831"/>
                <a:gd name="connsiteX2" fmla="*/ 297515 w 374125"/>
                <a:gd name="connsiteY2" fmla="*/ 0 h 392831"/>
                <a:gd name="connsiteX3" fmla="*/ 89689 w 374125"/>
                <a:gd name="connsiteY3" fmla="*/ 57990 h 392831"/>
                <a:gd name="connsiteX4" fmla="*/ 273 w 374125"/>
                <a:gd name="connsiteY4" fmla="*/ 57990 h 392831"/>
                <a:gd name="connsiteX5" fmla="*/ 24965 w 374125"/>
                <a:gd name="connsiteY5" fmla="*/ 402559 h 392831"/>
                <a:gd name="connsiteX6" fmla="*/ 357376 w 374125"/>
                <a:gd name="connsiteY6" fmla="*/ 322309 h 392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4125" h="392831">
                  <a:moveTo>
                    <a:pt x="357376" y="322309"/>
                  </a:moveTo>
                  <a:cubicBezTo>
                    <a:pt x="357376" y="322309"/>
                    <a:pt x="361865" y="293314"/>
                    <a:pt x="365607" y="274608"/>
                  </a:cubicBezTo>
                  <a:cubicBezTo>
                    <a:pt x="377204" y="214748"/>
                    <a:pt x="395349" y="94654"/>
                    <a:pt x="297515" y="0"/>
                  </a:cubicBezTo>
                  <a:cubicBezTo>
                    <a:pt x="297515" y="0"/>
                    <a:pt x="182098" y="51629"/>
                    <a:pt x="89689" y="57990"/>
                  </a:cubicBezTo>
                  <a:cubicBezTo>
                    <a:pt x="16921" y="62853"/>
                    <a:pt x="273" y="57990"/>
                    <a:pt x="273" y="57990"/>
                  </a:cubicBezTo>
                  <a:cubicBezTo>
                    <a:pt x="273" y="57990"/>
                    <a:pt x="-4404" y="156197"/>
                    <a:pt x="24965" y="402559"/>
                  </a:cubicBezTo>
                  <a:lnTo>
                    <a:pt x="357376" y="322309"/>
                  </a:ln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="" xmlns:a16="http://schemas.microsoft.com/office/drawing/2014/main" id="{F7631352-D33D-4859-8806-E898F77956C3}"/>
                </a:ext>
              </a:extLst>
            </p:cNvPr>
            <p:cNvSpPr/>
            <p:nvPr/>
          </p:nvSpPr>
          <p:spPr>
            <a:xfrm>
              <a:off x="5085620" y="5425872"/>
              <a:ext cx="430244" cy="636013"/>
            </a:xfrm>
            <a:custGeom>
              <a:avLst/>
              <a:gdLst>
                <a:gd name="connsiteX0" fmla="*/ 446995 w 430244"/>
                <a:gd name="connsiteY0" fmla="*/ 616607 h 636013"/>
                <a:gd name="connsiteX1" fmla="*/ 372731 w 430244"/>
                <a:gd name="connsiteY1" fmla="*/ 652710 h 636013"/>
                <a:gd name="connsiteX2" fmla="*/ 365810 w 430244"/>
                <a:gd name="connsiteY2" fmla="*/ 640738 h 636013"/>
                <a:gd name="connsiteX3" fmla="*/ 350845 w 430244"/>
                <a:gd name="connsiteY3" fmla="*/ 613614 h 636013"/>
                <a:gd name="connsiteX4" fmla="*/ 350658 w 430244"/>
                <a:gd name="connsiteY4" fmla="*/ 613427 h 636013"/>
                <a:gd name="connsiteX5" fmla="*/ 349910 w 430244"/>
                <a:gd name="connsiteY5" fmla="*/ 611931 h 636013"/>
                <a:gd name="connsiteX6" fmla="*/ 296410 w 430244"/>
                <a:gd name="connsiteY6" fmla="*/ 521205 h 636013"/>
                <a:gd name="connsiteX7" fmla="*/ 296223 w 430244"/>
                <a:gd name="connsiteY7" fmla="*/ 521018 h 636013"/>
                <a:gd name="connsiteX8" fmla="*/ 295849 w 430244"/>
                <a:gd name="connsiteY8" fmla="*/ 520270 h 636013"/>
                <a:gd name="connsiteX9" fmla="*/ 15629 w 430244"/>
                <a:gd name="connsiteY9" fmla="*/ 87781 h 636013"/>
                <a:gd name="connsiteX10" fmla="*/ 15068 w 430244"/>
                <a:gd name="connsiteY10" fmla="*/ 86846 h 636013"/>
                <a:gd name="connsiteX11" fmla="*/ 6088 w 430244"/>
                <a:gd name="connsiteY11" fmla="*/ 69075 h 636013"/>
                <a:gd name="connsiteX12" fmla="*/ 4779 w 430244"/>
                <a:gd name="connsiteY12" fmla="*/ 65895 h 636013"/>
                <a:gd name="connsiteX13" fmla="*/ 1786 w 430244"/>
                <a:gd name="connsiteY13" fmla="*/ 56542 h 636013"/>
                <a:gd name="connsiteX14" fmla="*/ 664 w 430244"/>
                <a:gd name="connsiteY14" fmla="*/ 50743 h 636013"/>
                <a:gd name="connsiteX15" fmla="*/ 477 w 430244"/>
                <a:gd name="connsiteY15" fmla="*/ 49807 h 636013"/>
                <a:gd name="connsiteX16" fmla="*/ 9830 w 430244"/>
                <a:gd name="connsiteY16" fmla="*/ 16323 h 636013"/>
                <a:gd name="connsiteX17" fmla="*/ 15816 w 430244"/>
                <a:gd name="connsiteY17" fmla="*/ 10898 h 636013"/>
                <a:gd name="connsiteX18" fmla="*/ 132917 w 430244"/>
                <a:gd name="connsiteY18" fmla="*/ 26237 h 636013"/>
                <a:gd name="connsiteX19" fmla="*/ 139464 w 430244"/>
                <a:gd name="connsiteY19" fmla="*/ 31101 h 636013"/>
                <a:gd name="connsiteX20" fmla="*/ 142832 w 430244"/>
                <a:gd name="connsiteY20" fmla="*/ 33533 h 636013"/>
                <a:gd name="connsiteX21" fmla="*/ 242536 w 430244"/>
                <a:gd name="connsiteY21" fmla="*/ 133611 h 636013"/>
                <a:gd name="connsiteX22" fmla="*/ 446995 w 430244"/>
                <a:gd name="connsiteY22" fmla="*/ 616607 h 63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30244" h="636013">
                  <a:moveTo>
                    <a:pt x="446995" y="616607"/>
                  </a:moveTo>
                  <a:cubicBezTo>
                    <a:pt x="401913" y="643357"/>
                    <a:pt x="372731" y="652710"/>
                    <a:pt x="372731" y="652710"/>
                  </a:cubicBezTo>
                  <a:lnTo>
                    <a:pt x="365810" y="640738"/>
                  </a:lnTo>
                  <a:cubicBezTo>
                    <a:pt x="360946" y="631947"/>
                    <a:pt x="356083" y="622780"/>
                    <a:pt x="350845" y="613614"/>
                  </a:cubicBezTo>
                  <a:lnTo>
                    <a:pt x="350658" y="613427"/>
                  </a:lnTo>
                  <a:cubicBezTo>
                    <a:pt x="350658" y="613240"/>
                    <a:pt x="350284" y="612679"/>
                    <a:pt x="349910" y="611931"/>
                  </a:cubicBezTo>
                  <a:cubicBezTo>
                    <a:pt x="333448" y="583123"/>
                    <a:pt x="315303" y="552632"/>
                    <a:pt x="296410" y="521205"/>
                  </a:cubicBezTo>
                  <a:cubicBezTo>
                    <a:pt x="296410" y="521205"/>
                    <a:pt x="296410" y="521205"/>
                    <a:pt x="296223" y="521018"/>
                  </a:cubicBezTo>
                  <a:cubicBezTo>
                    <a:pt x="296223" y="520831"/>
                    <a:pt x="296036" y="520457"/>
                    <a:pt x="295849" y="520270"/>
                  </a:cubicBezTo>
                  <a:cubicBezTo>
                    <a:pt x="193151" y="351913"/>
                    <a:pt x="62207" y="162419"/>
                    <a:pt x="15629" y="87781"/>
                  </a:cubicBezTo>
                  <a:cubicBezTo>
                    <a:pt x="15442" y="87407"/>
                    <a:pt x="15068" y="87220"/>
                    <a:pt x="15068" y="86846"/>
                  </a:cubicBezTo>
                  <a:cubicBezTo>
                    <a:pt x="11139" y="80486"/>
                    <a:pt x="8146" y="74687"/>
                    <a:pt x="6088" y="69075"/>
                  </a:cubicBezTo>
                  <a:cubicBezTo>
                    <a:pt x="5714" y="67952"/>
                    <a:pt x="5153" y="66830"/>
                    <a:pt x="4779" y="65895"/>
                  </a:cubicBezTo>
                  <a:cubicBezTo>
                    <a:pt x="3283" y="62153"/>
                    <a:pt x="2160" y="58786"/>
                    <a:pt x="1786" y="56542"/>
                  </a:cubicBezTo>
                  <a:cubicBezTo>
                    <a:pt x="1412" y="54671"/>
                    <a:pt x="1038" y="52800"/>
                    <a:pt x="664" y="50743"/>
                  </a:cubicBezTo>
                  <a:cubicBezTo>
                    <a:pt x="664" y="50555"/>
                    <a:pt x="477" y="50181"/>
                    <a:pt x="477" y="49807"/>
                  </a:cubicBezTo>
                  <a:cubicBezTo>
                    <a:pt x="-1394" y="35590"/>
                    <a:pt x="2347" y="24554"/>
                    <a:pt x="9830" y="16323"/>
                  </a:cubicBezTo>
                  <a:cubicBezTo>
                    <a:pt x="11513" y="14265"/>
                    <a:pt x="13571" y="12582"/>
                    <a:pt x="15816" y="10898"/>
                  </a:cubicBezTo>
                  <a:cubicBezTo>
                    <a:pt x="40882" y="-7247"/>
                    <a:pt x="91389" y="-3132"/>
                    <a:pt x="132917" y="26237"/>
                  </a:cubicBezTo>
                  <a:cubicBezTo>
                    <a:pt x="134975" y="27734"/>
                    <a:pt x="137220" y="29417"/>
                    <a:pt x="139464" y="31101"/>
                  </a:cubicBezTo>
                  <a:cubicBezTo>
                    <a:pt x="140587" y="31849"/>
                    <a:pt x="141709" y="32784"/>
                    <a:pt x="142832" y="33533"/>
                  </a:cubicBezTo>
                  <a:cubicBezTo>
                    <a:pt x="177438" y="58786"/>
                    <a:pt x="214664" y="91335"/>
                    <a:pt x="242536" y="133611"/>
                  </a:cubicBezTo>
                  <a:cubicBezTo>
                    <a:pt x="337377" y="277088"/>
                    <a:pt x="393870" y="493894"/>
                    <a:pt x="446995" y="616607"/>
                  </a:cubicBez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="" xmlns:a16="http://schemas.microsoft.com/office/drawing/2014/main" id="{BAC8D0C4-983E-4D2A-B8E1-B154003818E1}"/>
                </a:ext>
              </a:extLst>
            </p:cNvPr>
            <p:cNvSpPr/>
            <p:nvPr/>
          </p:nvSpPr>
          <p:spPr>
            <a:xfrm>
              <a:off x="4916034" y="4746392"/>
              <a:ext cx="299300" cy="804369"/>
            </a:xfrm>
            <a:custGeom>
              <a:avLst/>
              <a:gdLst>
                <a:gd name="connsiteX0" fmla="*/ 312605 w 299300"/>
                <a:gd name="connsiteY0" fmla="*/ 727604 h 804369"/>
                <a:gd name="connsiteX1" fmla="*/ 253306 w 299300"/>
                <a:gd name="connsiteY1" fmla="*/ 816646 h 804369"/>
                <a:gd name="connsiteX2" fmla="*/ 236845 w 299300"/>
                <a:gd name="connsiteY2" fmla="*/ 810472 h 804369"/>
                <a:gd name="connsiteX3" fmla="*/ 183158 w 299300"/>
                <a:gd name="connsiteY3" fmla="*/ 762584 h 804369"/>
                <a:gd name="connsiteX4" fmla="*/ 182783 w 299300"/>
                <a:gd name="connsiteY4" fmla="*/ 761649 h 804369"/>
                <a:gd name="connsiteX5" fmla="*/ 175488 w 299300"/>
                <a:gd name="connsiteY5" fmla="*/ 748368 h 804369"/>
                <a:gd name="connsiteX6" fmla="*/ 174178 w 299300"/>
                <a:gd name="connsiteY6" fmla="*/ 745188 h 804369"/>
                <a:gd name="connsiteX7" fmla="*/ 171185 w 299300"/>
                <a:gd name="connsiteY7" fmla="*/ 735834 h 804369"/>
                <a:gd name="connsiteX8" fmla="*/ 170063 w 299300"/>
                <a:gd name="connsiteY8" fmla="*/ 730035 h 804369"/>
                <a:gd name="connsiteX9" fmla="*/ 169876 w 299300"/>
                <a:gd name="connsiteY9" fmla="*/ 729100 h 804369"/>
                <a:gd name="connsiteX10" fmla="*/ 121240 w 299300"/>
                <a:gd name="connsiteY10" fmla="*/ 543534 h 804369"/>
                <a:gd name="connsiteX11" fmla="*/ 80834 w 299300"/>
                <a:gd name="connsiteY11" fmla="*/ 402489 h 804369"/>
                <a:gd name="connsiteX12" fmla="*/ 23 w 299300"/>
                <a:gd name="connsiteY12" fmla="*/ 72697 h 804369"/>
                <a:gd name="connsiteX13" fmla="*/ 261911 w 299300"/>
                <a:gd name="connsiteY13" fmla="*/ 100757 h 804369"/>
                <a:gd name="connsiteX14" fmla="*/ 306619 w 299300"/>
                <a:gd name="connsiteY14" fmla="*/ 208131 h 804369"/>
                <a:gd name="connsiteX15" fmla="*/ 312231 w 299300"/>
                <a:gd name="connsiteY15" fmla="*/ 712639 h 804369"/>
                <a:gd name="connsiteX16" fmla="*/ 312418 w 299300"/>
                <a:gd name="connsiteY16" fmla="*/ 719934 h 804369"/>
                <a:gd name="connsiteX17" fmla="*/ 312605 w 299300"/>
                <a:gd name="connsiteY17" fmla="*/ 727604 h 80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99300" h="804369">
                  <a:moveTo>
                    <a:pt x="312605" y="727604"/>
                  </a:moveTo>
                  <a:cubicBezTo>
                    <a:pt x="314288" y="806544"/>
                    <a:pt x="285294" y="824689"/>
                    <a:pt x="253306" y="816646"/>
                  </a:cubicBezTo>
                  <a:cubicBezTo>
                    <a:pt x="247881" y="815336"/>
                    <a:pt x="242456" y="813091"/>
                    <a:pt x="236845" y="810472"/>
                  </a:cubicBezTo>
                  <a:cubicBezTo>
                    <a:pt x="215332" y="800184"/>
                    <a:pt x="194755" y="780542"/>
                    <a:pt x="183158" y="762584"/>
                  </a:cubicBezTo>
                  <a:cubicBezTo>
                    <a:pt x="182970" y="762210"/>
                    <a:pt x="182597" y="762023"/>
                    <a:pt x="182783" y="761649"/>
                  </a:cubicBezTo>
                  <a:cubicBezTo>
                    <a:pt x="180351" y="758095"/>
                    <a:pt x="177733" y="753231"/>
                    <a:pt x="175488" y="748368"/>
                  </a:cubicBezTo>
                  <a:cubicBezTo>
                    <a:pt x="175114" y="747245"/>
                    <a:pt x="174552" y="746123"/>
                    <a:pt x="174178" y="745188"/>
                  </a:cubicBezTo>
                  <a:cubicBezTo>
                    <a:pt x="172682" y="741446"/>
                    <a:pt x="171559" y="738079"/>
                    <a:pt x="171185" y="735834"/>
                  </a:cubicBezTo>
                  <a:cubicBezTo>
                    <a:pt x="170811" y="733964"/>
                    <a:pt x="170437" y="732093"/>
                    <a:pt x="170063" y="730035"/>
                  </a:cubicBezTo>
                  <a:cubicBezTo>
                    <a:pt x="170063" y="729849"/>
                    <a:pt x="169876" y="729474"/>
                    <a:pt x="169876" y="729100"/>
                  </a:cubicBezTo>
                  <a:cubicBezTo>
                    <a:pt x="162206" y="689817"/>
                    <a:pt x="143687" y="622287"/>
                    <a:pt x="121240" y="543534"/>
                  </a:cubicBezTo>
                  <a:cubicBezTo>
                    <a:pt x="108519" y="499013"/>
                    <a:pt x="94677" y="450938"/>
                    <a:pt x="80834" y="402489"/>
                  </a:cubicBezTo>
                  <a:cubicBezTo>
                    <a:pt x="38745" y="257141"/>
                    <a:pt x="-1099" y="114412"/>
                    <a:pt x="23" y="72697"/>
                  </a:cubicBezTo>
                  <a:cubicBezTo>
                    <a:pt x="4139" y="-77327"/>
                    <a:pt x="178294" y="42019"/>
                    <a:pt x="261911" y="100757"/>
                  </a:cubicBezTo>
                  <a:cubicBezTo>
                    <a:pt x="297079" y="125636"/>
                    <a:pt x="306057" y="168473"/>
                    <a:pt x="306619" y="208131"/>
                  </a:cubicBezTo>
                  <a:cubicBezTo>
                    <a:pt x="307367" y="245356"/>
                    <a:pt x="310734" y="610877"/>
                    <a:pt x="312231" y="712639"/>
                  </a:cubicBezTo>
                  <a:cubicBezTo>
                    <a:pt x="312418" y="715258"/>
                    <a:pt x="312418" y="717689"/>
                    <a:pt x="312418" y="719934"/>
                  </a:cubicBezTo>
                  <a:cubicBezTo>
                    <a:pt x="312605" y="723114"/>
                    <a:pt x="312605" y="725546"/>
                    <a:pt x="312605" y="727604"/>
                  </a:cubicBez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="" xmlns:a16="http://schemas.microsoft.com/office/drawing/2014/main" id="{38503E0A-4D99-4427-A572-71EBB941394F}"/>
                </a:ext>
              </a:extLst>
            </p:cNvPr>
            <p:cNvSpPr/>
            <p:nvPr/>
          </p:nvSpPr>
          <p:spPr>
            <a:xfrm>
              <a:off x="5154540" y="5370550"/>
              <a:ext cx="149650" cy="149650"/>
            </a:xfrm>
            <a:custGeom>
              <a:avLst/>
              <a:gdLst>
                <a:gd name="connsiteX0" fmla="*/ 72789 w 149650"/>
                <a:gd name="connsiteY0" fmla="*/ 0 h 149650"/>
                <a:gd name="connsiteX1" fmla="*/ 156032 w 149650"/>
                <a:gd name="connsiteY1" fmla="*/ 165364 h 149650"/>
                <a:gd name="connsiteX2" fmla="*/ 34815 w 149650"/>
                <a:gd name="connsiteY2" fmla="*/ 124023 h 149650"/>
                <a:gd name="connsiteX3" fmla="*/ 22 w 149650"/>
                <a:gd name="connsiteY3" fmla="*/ 35542 h 149650"/>
                <a:gd name="connsiteX4" fmla="*/ 72789 w 149650"/>
                <a:gd name="connsiteY4" fmla="*/ 0 h 14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650" h="149650">
                  <a:moveTo>
                    <a:pt x="72789" y="0"/>
                  </a:moveTo>
                  <a:cubicBezTo>
                    <a:pt x="72789" y="0"/>
                    <a:pt x="76530" y="77818"/>
                    <a:pt x="156032" y="165364"/>
                  </a:cubicBezTo>
                  <a:cubicBezTo>
                    <a:pt x="156032" y="165364"/>
                    <a:pt x="41176" y="130570"/>
                    <a:pt x="34815" y="124023"/>
                  </a:cubicBezTo>
                  <a:cubicBezTo>
                    <a:pt x="28642" y="117475"/>
                    <a:pt x="-913" y="43960"/>
                    <a:pt x="22" y="35542"/>
                  </a:cubicBezTo>
                  <a:cubicBezTo>
                    <a:pt x="957" y="27311"/>
                    <a:pt x="72789" y="0"/>
                    <a:pt x="72789" y="0"/>
                  </a:cubicBez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="" xmlns:a16="http://schemas.microsoft.com/office/drawing/2014/main" id="{975C6B4F-5B9E-48C9-833F-B1448E66D056}"/>
                </a:ext>
              </a:extLst>
            </p:cNvPr>
            <p:cNvSpPr/>
            <p:nvPr/>
          </p:nvSpPr>
          <p:spPr>
            <a:xfrm>
              <a:off x="5037648" y="4937874"/>
              <a:ext cx="392832" cy="1084964"/>
            </a:xfrm>
            <a:custGeom>
              <a:avLst/>
              <a:gdLst>
                <a:gd name="connsiteX0" fmla="*/ 398069 w 392831"/>
                <a:gd name="connsiteY0" fmla="*/ 1099929 h 1084963"/>
                <a:gd name="connsiteX1" fmla="*/ 344569 w 392831"/>
                <a:gd name="connsiteY1" fmla="*/ 1009203 h 1084963"/>
                <a:gd name="connsiteX2" fmla="*/ 344382 w 392831"/>
                <a:gd name="connsiteY2" fmla="*/ 1009016 h 1084963"/>
                <a:gd name="connsiteX3" fmla="*/ 344008 w 392831"/>
                <a:gd name="connsiteY3" fmla="*/ 1008268 h 1084963"/>
                <a:gd name="connsiteX4" fmla="*/ 63788 w 392831"/>
                <a:gd name="connsiteY4" fmla="*/ 575779 h 1084963"/>
                <a:gd name="connsiteX5" fmla="*/ 63227 w 392831"/>
                <a:gd name="connsiteY5" fmla="*/ 574844 h 1084963"/>
                <a:gd name="connsiteX6" fmla="*/ 54248 w 392831"/>
                <a:gd name="connsiteY6" fmla="*/ 557073 h 1084963"/>
                <a:gd name="connsiteX7" fmla="*/ 52938 w 392831"/>
                <a:gd name="connsiteY7" fmla="*/ 553893 h 1084963"/>
                <a:gd name="connsiteX8" fmla="*/ 49945 w 392831"/>
                <a:gd name="connsiteY8" fmla="*/ 544539 h 1084963"/>
                <a:gd name="connsiteX9" fmla="*/ 48823 w 392831"/>
                <a:gd name="connsiteY9" fmla="*/ 538741 h 1084963"/>
                <a:gd name="connsiteX10" fmla="*/ 48636 w 392831"/>
                <a:gd name="connsiteY10" fmla="*/ 537805 h 1084963"/>
                <a:gd name="connsiteX11" fmla="*/ 0 w 392831"/>
                <a:gd name="connsiteY11" fmla="*/ 352239 h 1084963"/>
                <a:gd name="connsiteX12" fmla="*/ 131318 w 392831"/>
                <a:gd name="connsiteY12" fmla="*/ 0 h 1084963"/>
                <a:gd name="connsiteX13" fmla="*/ 179206 w 392831"/>
                <a:gd name="connsiteY13" fmla="*/ 0 h 1084963"/>
                <a:gd name="connsiteX14" fmla="*/ 103258 w 392831"/>
                <a:gd name="connsiteY14" fmla="*/ 236073 h 1084963"/>
                <a:gd name="connsiteX15" fmla="*/ 73328 w 392831"/>
                <a:gd name="connsiteY15" fmla="*/ 465786 h 1084963"/>
                <a:gd name="connsiteX16" fmla="*/ 214561 w 392831"/>
                <a:gd name="connsiteY16" fmla="*/ 771259 h 1084963"/>
                <a:gd name="connsiteX17" fmla="*/ 398069 w 392831"/>
                <a:gd name="connsiteY17" fmla="*/ 1099929 h 108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92831" h="1084963">
                  <a:moveTo>
                    <a:pt x="398069" y="1099929"/>
                  </a:moveTo>
                  <a:cubicBezTo>
                    <a:pt x="381608" y="1071121"/>
                    <a:pt x="363463" y="1040629"/>
                    <a:pt x="344569" y="1009203"/>
                  </a:cubicBezTo>
                  <a:cubicBezTo>
                    <a:pt x="344569" y="1009203"/>
                    <a:pt x="344569" y="1009203"/>
                    <a:pt x="344382" y="1009016"/>
                  </a:cubicBezTo>
                  <a:cubicBezTo>
                    <a:pt x="344382" y="1008829"/>
                    <a:pt x="344195" y="1008455"/>
                    <a:pt x="344008" y="1008268"/>
                  </a:cubicBezTo>
                  <a:cubicBezTo>
                    <a:pt x="241311" y="839911"/>
                    <a:pt x="110367" y="650417"/>
                    <a:pt x="63788" y="575779"/>
                  </a:cubicBezTo>
                  <a:cubicBezTo>
                    <a:pt x="63601" y="575405"/>
                    <a:pt x="63227" y="575218"/>
                    <a:pt x="63227" y="574844"/>
                  </a:cubicBezTo>
                  <a:cubicBezTo>
                    <a:pt x="59299" y="568483"/>
                    <a:pt x="56306" y="562685"/>
                    <a:pt x="54248" y="557073"/>
                  </a:cubicBezTo>
                  <a:cubicBezTo>
                    <a:pt x="53874" y="555950"/>
                    <a:pt x="53313" y="554828"/>
                    <a:pt x="52938" y="553893"/>
                  </a:cubicBezTo>
                  <a:cubicBezTo>
                    <a:pt x="51442" y="550151"/>
                    <a:pt x="50320" y="546784"/>
                    <a:pt x="49945" y="544539"/>
                  </a:cubicBezTo>
                  <a:cubicBezTo>
                    <a:pt x="49571" y="542669"/>
                    <a:pt x="49198" y="540798"/>
                    <a:pt x="48823" y="538741"/>
                  </a:cubicBezTo>
                  <a:cubicBezTo>
                    <a:pt x="48823" y="538553"/>
                    <a:pt x="48636" y="538179"/>
                    <a:pt x="48636" y="537805"/>
                  </a:cubicBezTo>
                  <a:cubicBezTo>
                    <a:pt x="40967" y="498522"/>
                    <a:pt x="22448" y="430992"/>
                    <a:pt x="0" y="352239"/>
                  </a:cubicBezTo>
                  <a:lnTo>
                    <a:pt x="131318" y="0"/>
                  </a:lnTo>
                  <a:lnTo>
                    <a:pt x="179206" y="0"/>
                  </a:lnTo>
                  <a:cubicBezTo>
                    <a:pt x="179206" y="0"/>
                    <a:pt x="125332" y="162744"/>
                    <a:pt x="103258" y="236073"/>
                  </a:cubicBezTo>
                  <a:cubicBezTo>
                    <a:pt x="81185" y="309215"/>
                    <a:pt x="75199" y="423884"/>
                    <a:pt x="73328" y="465786"/>
                  </a:cubicBezTo>
                  <a:cubicBezTo>
                    <a:pt x="69026" y="558008"/>
                    <a:pt x="182199" y="714205"/>
                    <a:pt x="214561" y="771259"/>
                  </a:cubicBezTo>
                  <a:cubicBezTo>
                    <a:pt x="249168" y="832616"/>
                    <a:pt x="386097" y="1076546"/>
                    <a:pt x="398069" y="1099929"/>
                  </a:cubicBezTo>
                  <a:close/>
                </a:path>
              </a:pathLst>
            </a:custGeom>
            <a:solidFill>
              <a:srgbClr val="4C4152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="" xmlns:a16="http://schemas.microsoft.com/office/drawing/2014/main" id="{1E88D262-D877-46F8-AFA6-845B202775D6}"/>
                </a:ext>
              </a:extLst>
            </p:cNvPr>
            <p:cNvSpPr/>
            <p:nvPr/>
          </p:nvSpPr>
          <p:spPr>
            <a:xfrm>
              <a:off x="4835863" y="5307521"/>
              <a:ext cx="168356" cy="804369"/>
            </a:xfrm>
            <a:custGeom>
              <a:avLst/>
              <a:gdLst>
                <a:gd name="connsiteX0" fmla="*/ 106757 w 168356"/>
                <a:gd name="connsiteY0" fmla="*/ 811467 h 804369"/>
                <a:gd name="connsiteX1" fmla="*/ 99836 w 168356"/>
                <a:gd name="connsiteY1" fmla="*/ 811654 h 804369"/>
                <a:gd name="connsiteX2" fmla="*/ 24263 w 168356"/>
                <a:gd name="connsiteY2" fmla="*/ 806042 h 804369"/>
                <a:gd name="connsiteX3" fmla="*/ 24263 w 168356"/>
                <a:gd name="connsiteY3" fmla="*/ 792199 h 804369"/>
                <a:gd name="connsiteX4" fmla="*/ 132 w 168356"/>
                <a:gd name="connsiteY4" fmla="*/ 122141 h 804369"/>
                <a:gd name="connsiteX5" fmla="*/ 132 w 168356"/>
                <a:gd name="connsiteY5" fmla="*/ 42078 h 804369"/>
                <a:gd name="connsiteX6" fmla="*/ 127334 w 168356"/>
                <a:gd name="connsiteY6" fmla="*/ 105866 h 804369"/>
                <a:gd name="connsiteX7" fmla="*/ 146789 w 168356"/>
                <a:gd name="connsiteY7" fmla="*/ 162733 h 804369"/>
                <a:gd name="connsiteX8" fmla="*/ 159135 w 168356"/>
                <a:gd name="connsiteY8" fmla="*/ 242983 h 804369"/>
                <a:gd name="connsiteX9" fmla="*/ 106757 w 168356"/>
                <a:gd name="connsiteY9" fmla="*/ 811467 h 80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8356" h="804369">
                  <a:moveTo>
                    <a:pt x="106757" y="811467"/>
                  </a:moveTo>
                  <a:cubicBezTo>
                    <a:pt x="104326" y="811654"/>
                    <a:pt x="102081" y="811654"/>
                    <a:pt x="99836" y="811654"/>
                  </a:cubicBezTo>
                  <a:cubicBezTo>
                    <a:pt x="51761" y="811841"/>
                    <a:pt x="24263" y="806042"/>
                    <a:pt x="24263" y="806042"/>
                  </a:cubicBezTo>
                  <a:lnTo>
                    <a:pt x="24263" y="792199"/>
                  </a:lnTo>
                  <a:cubicBezTo>
                    <a:pt x="28191" y="579696"/>
                    <a:pt x="4434" y="231946"/>
                    <a:pt x="132" y="122141"/>
                  </a:cubicBezTo>
                  <a:cubicBezTo>
                    <a:pt x="-242" y="114471"/>
                    <a:pt x="319" y="48438"/>
                    <a:pt x="132" y="42078"/>
                  </a:cubicBezTo>
                  <a:cubicBezTo>
                    <a:pt x="-1926" y="-52576"/>
                    <a:pt x="92728" y="31789"/>
                    <a:pt x="127334" y="105866"/>
                  </a:cubicBezTo>
                  <a:cubicBezTo>
                    <a:pt x="135378" y="123076"/>
                    <a:pt x="141738" y="142157"/>
                    <a:pt x="146789" y="162733"/>
                  </a:cubicBezTo>
                  <a:cubicBezTo>
                    <a:pt x="152775" y="187426"/>
                    <a:pt x="152962" y="214924"/>
                    <a:pt x="159135" y="242983"/>
                  </a:cubicBezTo>
                  <a:cubicBezTo>
                    <a:pt x="195612" y="408721"/>
                    <a:pt x="121723" y="674537"/>
                    <a:pt x="106757" y="811467"/>
                  </a:cubicBez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="" xmlns:a16="http://schemas.microsoft.com/office/drawing/2014/main" id="{42981859-9618-4108-952B-726F4123E2F4}"/>
                </a:ext>
              </a:extLst>
            </p:cNvPr>
            <p:cNvSpPr/>
            <p:nvPr/>
          </p:nvSpPr>
          <p:spPr>
            <a:xfrm>
              <a:off x="4836228" y="4776626"/>
              <a:ext cx="318007" cy="692132"/>
            </a:xfrm>
            <a:custGeom>
              <a:avLst/>
              <a:gdLst>
                <a:gd name="connsiteX0" fmla="*/ 331615 w 318006"/>
                <a:gd name="connsiteY0" fmla="*/ 198286 h 692131"/>
                <a:gd name="connsiteX1" fmla="*/ 144553 w 318006"/>
                <a:gd name="connsiteY1" fmla="*/ 672303 h 692131"/>
                <a:gd name="connsiteX2" fmla="*/ 144553 w 318006"/>
                <a:gd name="connsiteY2" fmla="*/ 672490 h 692131"/>
                <a:gd name="connsiteX3" fmla="*/ 107327 w 318006"/>
                <a:gd name="connsiteY3" fmla="*/ 698305 h 692131"/>
                <a:gd name="connsiteX4" fmla="*/ 140 w 318006"/>
                <a:gd name="connsiteY4" fmla="*/ 607953 h 692131"/>
                <a:gd name="connsiteX5" fmla="*/ 1263 w 318006"/>
                <a:gd name="connsiteY5" fmla="*/ 577836 h 692131"/>
                <a:gd name="connsiteX6" fmla="*/ 36430 w 318006"/>
                <a:gd name="connsiteY6" fmla="*/ 100639 h 692131"/>
                <a:gd name="connsiteX7" fmla="*/ 67296 w 318006"/>
                <a:gd name="connsiteY7" fmla="*/ 5986 h 692131"/>
                <a:gd name="connsiteX8" fmla="*/ 331615 w 318006"/>
                <a:gd name="connsiteY8" fmla="*/ 198286 h 692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8006" h="692131">
                  <a:moveTo>
                    <a:pt x="331615" y="198286"/>
                  </a:moveTo>
                  <a:cubicBezTo>
                    <a:pt x="331241" y="200531"/>
                    <a:pt x="175044" y="588125"/>
                    <a:pt x="144553" y="672303"/>
                  </a:cubicBezTo>
                  <a:lnTo>
                    <a:pt x="144553" y="672490"/>
                  </a:lnTo>
                  <a:cubicBezTo>
                    <a:pt x="140063" y="684275"/>
                    <a:pt x="125659" y="694002"/>
                    <a:pt x="107327" y="698305"/>
                  </a:cubicBezTo>
                  <a:cubicBezTo>
                    <a:pt x="65238" y="708593"/>
                    <a:pt x="3321" y="691570"/>
                    <a:pt x="140" y="607953"/>
                  </a:cubicBezTo>
                  <a:cubicBezTo>
                    <a:pt x="-234" y="598787"/>
                    <a:pt x="140" y="588686"/>
                    <a:pt x="1263" y="577836"/>
                  </a:cubicBezTo>
                  <a:cubicBezTo>
                    <a:pt x="8371" y="510307"/>
                    <a:pt x="32689" y="136743"/>
                    <a:pt x="36430" y="100639"/>
                  </a:cubicBezTo>
                  <a:cubicBezTo>
                    <a:pt x="40172" y="64536"/>
                    <a:pt x="48028" y="12159"/>
                    <a:pt x="67296" y="5986"/>
                  </a:cubicBezTo>
                  <a:cubicBezTo>
                    <a:pt x="162885" y="-24318"/>
                    <a:pt x="359862" y="63601"/>
                    <a:pt x="331615" y="198286"/>
                  </a:cubicBez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="" xmlns:a16="http://schemas.microsoft.com/office/drawing/2014/main" id="{E1D1004E-147E-4BB2-B20A-8D1CB4826C96}"/>
                </a:ext>
              </a:extLst>
            </p:cNvPr>
            <p:cNvSpPr/>
            <p:nvPr/>
          </p:nvSpPr>
          <p:spPr>
            <a:xfrm>
              <a:off x="4969370" y="5382335"/>
              <a:ext cx="18706" cy="168356"/>
            </a:xfrm>
            <a:custGeom>
              <a:avLst/>
              <a:gdLst>
                <a:gd name="connsiteX0" fmla="*/ 35542 w 18706"/>
                <a:gd name="connsiteY0" fmla="*/ 0 h 168356"/>
                <a:gd name="connsiteX1" fmla="*/ 23196 w 18706"/>
                <a:gd name="connsiteY1" fmla="*/ 149276 h 168356"/>
                <a:gd name="connsiteX2" fmla="*/ 0 w 18706"/>
                <a:gd name="connsiteY2" fmla="*/ 86236 h 168356"/>
                <a:gd name="connsiteX3" fmla="*/ 20016 w 18706"/>
                <a:gd name="connsiteY3" fmla="*/ 35916 h 168356"/>
                <a:gd name="connsiteX4" fmla="*/ 35542 w 18706"/>
                <a:gd name="connsiteY4" fmla="*/ 0 h 168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06" h="168356">
                  <a:moveTo>
                    <a:pt x="35542" y="0"/>
                  </a:moveTo>
                  <a:cubicBezTo>
                    <a:pt x="14217" y="99143"/>
                    <a:pt x="14404" y="75199"/>
                    <a:pt x="23196" y="149276"/>
                  </a:cubicBezTo>
                  <a:cubicBezTo>
                    <a:pt x="31801" y="221295"/>
                    <a:pt x="0" y="86236"/>
                    <a:pt x="0" y="86236"/>
                  </a:cubicBezTo>
                  <a:lnTo>
                    <a:pt x="20016" y="35916"/>
                  </a:lnTo>
                  <a:lnTo>
                    <a:pt x="35542" y="0"/>
                  </a:ln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="" xmlns:a16="http://schemas.microsoft.com/office/drawing/2014/main" id="{11FFC5E6-EAE8-4418-817A-8C29746D53AF}"/>
                </a:ext>
              </a:extLst>
            </p:cNvPr>
            <p:cNvSpPr/>
            <p:nvPr/>
          </p:nvSpPr>
          <p:spPr>
            <a:xfrm>
              <a:off x="4500217" y="4357810"/>
              <a:ext cx="56119" cy="37413"/>
            </a:xfrm>
            <a:custGeom>
              <a:avLst/>
              <a:gdLst>
                <a:gd name="connsiteX0" fmla="*/ 69961 w 56118"/>
                <a:gd name="connsiteY0" fmla="*/ 2228 h 37412"/>
                <a:gd name="connsiteX1" fmla="*/ 46391 w 56118"/>
                <a:gd name="connsiteY1" fmla="*/ 544 h 37412"/>
                <a:gd name="connsiteX2" fmla="*/ 38161 w 56118"/>
                <a:gd name="connsiteY2" fmla="*/ 5782 h 37412"/>
                <a:gd name="connsiteX3" fmla="*/ 38161 w 56118"/>
                <a:gd name="connsiteY3" fmla="*/ 9897 h 37412"/>
                <a:gd name="connsiteX4" fmla="*/ 36664 w 56118"/>
                <a:gd name="connsiteY4" fmla="*/ 10084 h 37412"/>
                <a:gd name="connsiteX5" fmla="*/ 19454 w 56118"/>
                <a:gd name="connsiteY5" fmla="*/ 21121 h 37412"/>
                <a:gd name="connsiteX6" fmla="*/ 0 w 56118"/>
                <a:gd name="connsiteY6" fmla="*/ 42820 h 37412"/>
                <a:gd name="connsiteX7" fmla="*/ 9727 w 56118"/>
                <a:gd name="connsiteY7" fmla="*/ 43568 h 37412"/>
                <a:gd name="connsiteX8" fmla="*/ 31988 w 56118"/>
                <a:gd name="connsiteY8" fmla="*/ 25049 h 37412"/>
                <a:gd name="connsiteX9" fmla="*/ 45082 w 56118"/>
                <a:gd name="connsiteY9" fmla="*/ 16444 h 37412"/>
                <a:gd name="connsiteX10" fmla="*/ 67717 w 56118"/>
                <a:gd name="connsiteY10" fmla="*/ 20186 h 37412"/>
                <a:gd name="connsiteX11" fmla="*/ 69961 w 56118"/>
                <a:gd name="connsiteY11" fmla="*/ 2228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118" h="37412">
                  <a:moveTo>
                    <a:pt x="69961" y="2228"/>
                  </a:moveTo>
                  <a:cubicBezTo>
                    <a:pt x="69961" y="2228"/>
                    <a:pt x="48449" y="-1327"/>
                    <a:pt x="46391" y="544"/>
                  </a:cubicBezTo>
                  <a:cubicBezTo>
                    <a:pt x="44334" y="2228"/>
                    <a:pt x="38161" y="5782"/>
                    <a:pt x="38161" y="5782"/>
                  </a:cubicBezTo>
                  <a:lnTo>
                    <a:pt x="38161" y="9897"/>
                  </a:lnTo>
                  <a:cubicBezTo>
                    <a:pt x="37413" y="9897"/>
                    <a:pt x="36664" y="10084"/>
                    <a:pt x="36664" y="10084"/>
                  </a:cubicBezTo>
                  <a:cubicBezTo>
                    <a:pt x="35729" y="10645"/>
                    <a:pt x="20951" y="19999"/>
                    <a:pt x="19454" y="21121"/>
                  </a:cubicBezTo>
                  <a:cubicBezTo>
                    <a:pt x="17958" y="22243"/>
                    <a:pt x="0" y="42820"/>
                    <a:pt x="0" y="42820"/>
                  </a:cubicBezTo>
                  <a:cubicBezTo>
                    <a:pt x="0" y="42820"/>
                    <a:pt x="2993" y="45439"/>
                    <a:pt x="9727" y="43568"/>
                  </a:cubicBezTo>
                  <a:cubicBezTo>
                    <a:pt x="16461" y="41511"/>
                    <a:pt x="27124" y="28603"/>
                    <a:pt x="31988" y="25049"/>
                  </a:cubicBezTo>
                  <a:cubicBezTo>
                    <a:pt x="34232" y="23366"/>
                    <a:pt x="39844" y="19812"/>
                    <a:pt x="45082" y="16444"/>
                  </a:cubicBezTo>
                  <a:cubicBezTo>
                    <a:pt x="52003" y="15135"/>
                    <a:pt x="62292" y="14574"/>
                    <a:pt x="67717" y="20186"/>
                  </a:cubicBezTo>
                  <a:cubicBezTo>
                    <a:pt x="76134" y="28977"/>
                    <a:pt x="69961" y="2228"/>
                    <a:pt x="69961" y="2228"/>
                  </a:cubicBezTo>
                  <a:close/>
                </a:path>
              </a:pathLst>
            </a:custGeom>
            <a:solidFill>
              <a:srgbClr val="F3D4B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="" xmlns:a16="http://schemas.microsoft.com/office/drawing/2014/main" id="{7BD344E2-A282-4D9D-B535-F596AA1CA879}"/>
                </a:ext>
              </a:extLst>
            </p:cNvPr>
            <p:cNvSpPr/>
            <p:nvPr/>
          </p:nvSpPr>
          <p:spPr>
            <a:xfrm>
              <a:off x="4485900" y="4328237"/>
              <a:ext cx="187063" cy="74825"/>
            </a:xfrm>
            <a:custGeom>
              <a:avLst/>
              <a:gdLst>
                <a:gd name="connsiteX0" fmla="*/ 181551 w 187062"/>
                <a:gd name="connsiteY0" fmla="*/ 0 h 74825"/>
                <a:gd name="connsiteX1" fmla="*/ 131418 w 187062"/>
                <a:gd name="connsiteY1" fmla="*/ 14404 h 74825"/>
                <a:gd name="connsiteX2" fmla="*/ 69127 w 187062"/>
                <a:gd name="connsiteY2" fmla="*/ 14404 h 74825"/>
                <a:gd name="connsiteX3" fmla="*/ 23857 w 187062"/>
                <a:gd name="connsiteY3" fmla="*/ 46953 h 74825"/>
                <a:gd name="connsiteX4" fmla="*/ 662 w 187062"/>
                <a:gd name="connsiteY4" fmla="*/ 80063 h 74825"/>
                <a:gd name="connsiteX5" fmla="*/ 45183 w 187062"/>
                <a:gd name="connsiteY5" fmla="*/ 47888 h 74825"/>
                <a:gd name="connsiteX6" fmla="*/ 73803 w 187062"/>
                <a:gd name="connsiteY6" fmla="*/ 43212 h 74825"/>
                <a:gd name="connsiteX7" fmla="*/ 72120 w 187062"/>
                <a:gd name="connsiteY7" fmla="*/ 56119 h 74825"/>
                <a:gd name="connsiteX8" fmla="*/ 55471 w 187062"/>
                <a:gd name="connsiteY8" fmla="*/ 63601 h 74825"/>
                <a:gd name="connsiteX9" fmla="*/ 71371 w 187062"/>
                <a:gd name="connsiteY9" fmla="*/ 69587 h 74825"/>
                <a:gd name="connsiteX10" fmla="*/ 104294 w 187062"/>
                <a:gd name="connsiteY10" fmla="*/ 56119 h 74825"/>
                <a:gd name="connsiteX11" fmla="*/ 126742 w 187062"/>
                <a:gd name="connsiteY11" fmla="*/ 49011 h 74825"/>
                <a:gd name="connsiteX12" fmla="*/ 197077 w 187062"/>
                <a:gd name="connsiteY12" fmla="*/ 37413 h 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062" h="74825">
                  <a:moveTo>
                    <a:pt x="181551" y="0"/>
                  </a:moveTo>
                  <a:cubicBezTo>
                    <a:pt x="181551" y="0"/>
                    <a:pt x="143390" y="12346"/>
                    <a:pt x="131418" y="14404"/>
                  </a:cubicBezTo>
                  <a:cubicBezTo>
                    <a:pt x="119633" y="16649"/>
                    <a:pt x="86711" y="12720"/>
                    <a:pt x="69127" y="14404"/>
                  </a:cubicBezTo>
                  <a:cubicBezTo>
                    <a:pt x="60148" y="15339"/>
                    <a:pt x="41441" y="32736"/>
                    <a:pt x="23857" y="46953"/>
                  </a:cubicBezTo>
                  <a:cubicBezTo>
                    <a:pt x="9641" y="63040"/>
                    <a:pt x="-3080" y="77818"/>
                    <a:pt x="662" y="80063"/>
                  </a:cubicBezTo>
                  <a:cubicBezTo>
                    <a:pt x="8705" y="84927"/>
                    <a:pt x="28721" y="59673"/>
                    <a:pt x="45183" y="47888"/>
                  </a:cubicBezTo>
                  <a:cubicBezTo>
                    <a:pt x="57716" y="38909"/>
                    <a:pt x="68191" y="39283"/>
                    <a:pt x="73803" y="43212"/>
                  </a:cubicBezTo>
                  <a:cubicBezTo>
                    <a:pt x="79602" y="47140"/>
                    <a:pt x="76983" y="52939"/>
                    <a:pt x="72120" y="56119"/>
                  </a:cubicBezTo>
                  <a:cubicBezTo>
                    <a:pt x="67256" y="59112"/>
                    <a:pt x="56219" y="60421"/>
                    <a:pt x="55471" y="63601"/>
                  </a:cubicBezTo>
                  <a:cubicBezTo>
                    <a:pt x="54536" y="66595"/>
                    <a:pt x="55471" y="72580"/>
                    <a:pt x="71371" y="69587"/>
                  </a:cubicBezTo>
                  <a:cubicBezTo>
                    <a:pt x="87272" y="66595"/>
                    <a:pt x="99057" y="60047"/>
                    <a:pt x="104294" y="56119"/>
                  </a:cubicBezTo>
                  <a:cubicBezTo>
                    <a:pt x="109532" y="52191"/>
                    <a:pt x="114770" y="50320"/>
                    <a:pt x="126742" y="49011"/>
                  </a:cubicBezTo>
                  <a:cubicBezTo>
                    <a:pt x="138527" y="47701"/>
                    <a:pt x="197077" y="37413"/>
                    <a:pt x="197077" y="37413"/>
                  </a:cubicBezTo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="" xmlns:a16="http://schemas.microsoft.com/office/drawing/2014/main" id="{07190407-C3ED-4F38-8105-F0A814C6567A}"/>
                </a:ext>
              </a:extLst>
            </p:cNvPr>
            <p:cNvSpPr/>
            <p:nvPr/>
          </p:nvSpPr>
          <p:spPr>
            <a:xfrm>
              <a:off x="4606843" y="4269312"/>
              <a:ext cx="299300" cy="112238"/>
            </a:xfrm>
            <a:custGeom>
              <a:avLst/>
              <a:gdLst>
                <a:gd name="connsiteX0" fmla="*/ 309402 w 299300"/>
                <a:gd name="connsiteY0" fmla="*/ 0 h 112237"/>
                <a:gd name="connsiteX1" fmla="*/ 297430 w 299300"/>
                <a:gd name="connsiteY1" fmla="*/ 100827 h 112237"/>
                <a:gd name="connsiteX2" fmla="*/ 296120 w 299300"/>
                <a:gd name="connsiteY2" fmla="*/ 110928 h 112237"/>
                <a:gd name="connsiteX3" fmla="*/ 286393 w 299300"/>
                <a:gd name="connsiteY3" fmla="*/ 111302 h 112237"/>
                <a:gd name="connsiteX4" fmla="*/ 239814 w 299300"/>
                <a:gd name="connsiteY4" fmla="*/ 112799 h 112237"/>
                <a:gd name="connsiteX5" fmla="*/ 6921 w 299300"/>
                <a:gd name="connsiteY5" fmla="*/ 114295 h 112237"/>
                <a:gd name="connsiteX6" fmla="*/ 0 w 299300"/>
                <a:gd name="connsiteY6" fmla="*/ 69400 h 112237"/>
                <a:gd name="connsiteX7" fmla="*/ 268622 w 299300"/>
                <a:gd name="connsiteY7" fmla="*/ 6734 h 112237"/>
                <a:gd name="connsiteX8" fmla="*/ 309402 w 299300"/>
                <a:gd name="connsiteY8" fmla="*/ 0 h 112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9300" h="112237">
                  <a:moveTo>
                    <a:pt x="309402" y="0"/>
                  </a:moveTo>
                  <a:lnTo>
                    <a:pt x="297430" y="100827"/>
                  </a:lnTo>
                  <a:lnTo>
                    <a:pt x="296120" y="110928"/>
                  </a:lnTo>
                  <a:cubicBezTo>
                    <a:pt x="292753" y="111115"/>
                    <a:pt x="289573" y="111115"/>
                    <a:pt x="286393" y="111302"/>
                  </a:cubicBezTo>
                  <a:cubicBezTo>
                    <a:pt x="271241" y="111863"/>
                    <a:pt x="255528" y="112238"/>
                    <a:pt x="239814" y="112799"/>
                  </a:cubicBezTo>
                  <a:cubicBezTo>
                    <a:pt x="127015" y="115418"/>
                    <a:pt x="6921" y="114295"/>
                    <a:pt x="6921" y="114295"/>
                  </a:cubicBezTo>
                  <a:lnTo>
                    <a:pt x="0" y="69400"/>
                  </a:lnTo>
                  <a:cubicBezTo>
                    <a:pt x="106813" y="38161"/>
                    <a:pt x="211568" y="16836"/>
                    <a:pt x="268622" y="6734"/>
                  </a:cubicBezTo>
                  <a:cubicBezTo>
                    <a:pt x="294250" y="2432"/>
                    <a:pt x="309402" y="0"/>
                    <a:pt x="309402" y="0"/>
                  </a:cubicBezTo>
                  <a:close/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="" xmlns:a16="http://schemas.microsoft.com/office/drawing/2014/main" id="{8438D438-4370-4226-B81A-EF7D7856035A}"/>
                </a:ext>
              </a:extLst>
            </p:cNvPr>
            <p:cNvSpPr/>
            <p:nvPr/>
          </p:nvSpPr>
          <p:spPr>
            <a:xfrm>
              <a:off x="4277828" y="4057586"/>
              <a:ext cx="149650" cy="355419"/>
            </a:xfrm>
            <a:custGeom>
              <a:avLst/>
              <a:gdLst>
                <a:gd name="connsiteX0" fmla="*/ 144758 w 149650"/>
                <a:gd name="connsiteY0" fmla="*/ 367176 h 355419"/>
                <a:gd name="connsiteX1" fmla="*/ 139894 w 149650"/>
                <a:gd name="connsiteY1" fmla="*/ 368859 h 355419"/>
                <a:gd name="connsiteX2" fmla="*/ 124742 w 149650"/>
                <a:gd name="connsiteY2" fmla="*/ 361751 h 355419"/>
                <a:gd name="connsiteX3" fmla="*/ 720 w 149650"/>
                <a:gd name="connsiteY3" fmla="*/ 17555 h 355419"/>
                <a:gd name="connsiteX4" fmla="*/ 7828 w 149650"/>
                <a:gd name="connsiteY4" fmla="*/ 2403 h 355419"/>
                <a:gd name="connsiteX5" fmla="*/ 12692 w 149650"/>
                <a:gd name="connsiteY5" fmla="*/ 720 h 355419"/>
                <a:gd name="connsiteX6" fmla="*/ 27844 w 149650"/>
                <a:gd name="connsiteY6" fmla="*/ 7828 h 355419"/>
                <a:gd name="connsiteX7" fmla="*/ 151866 w 149650"/>
                <a:gd name="connsiteY7" fmla="*/ 352023 h 355419"/>
                <a:gd name="connsiteX8" fmla="*/ 144758 w 149650"/>
                <a:gd name="connsiteY8" fmla="*/ 367176 h 355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650" h="355419">
                  <a:moveTo>
                    <a:pt x="144758" y="367176"/>
                  </a:moveTo>
                  <a:lnTo>
                    <a:pt x="139894" y="368859"/>
                  </a:lnTo>
                  <a:cubicBezTo>
                    <a:pt x="133721" y="371104"/>
                    <a:pt x="126987" y="367924"/>
                    <a:pt x="124742" y="361751"/>
                  </a:cubicBezTo>
                  <a:lnTo>
                    <a:pt x="720" y="17555"/>
                  </a:lnTo>
                  <a:cubicBezTo>
                    <a:pt x="-1525" y="11383"/>
                    <a:pt x="1655" y="4648"/>
                    <a:pt x="7828" y="2403"/>
                  </a:cubicBezTo>
                  <a:lnTo>
                    <a:pt x="12692" y="720"/>
                  </a:lnTo>
                  <a:cubicBezTo>
                    <a:pt x="18865" y="-1525"/>
                    <a:pt x="25599" y="1655"/>
                    <a:pt x="27844" y="7828"/>
                  </a:cubicBezTo>
                  <a:lnTo>
                    <a:pt x="151866" y="352023"/>
                  </a:lnTo>
                  <a:cubicBezTo>
                    <a:pt x="154111" y="358197"/>
                    <a:pt x="150931" y="364931"/>
                    <a:pt x="144758" y="367176"/>
                  </a:cubicBezTo>
                  <a:close/>
                </a:path>
              </a:pathLst>
            </a:custGeom>
            <a:solidFill>
              <a:srgbClr val="304EA1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5593F05C-0768-40BB-A0D3-52C2A77D231F}"/>
                </a:ext>
              </a:extLst>
            </p:cNvPr>
            <p:cNvSpPr/>
            <p:nvPr/>
          </p:nvSpPr>
          <p:spPr>
            <a:xfrm>
              <a:off x="4404441" y="4409235"/>
              <a:ext cx="411538" cy="18706"/>
            </a:xfrm>
            <a:custGeom>
              <a:avLst/>
              <a:gdLst>
                <a:gd name="connsiteX0" fmla="*/ 404804 w 411537"/>
                <a:gd name="connsiteY0" fmla="*/ 29556 h 18706"/>
                <a:gd name="connsiteX1" fmla="*/ 13656 w 411537"/>
                <a:gd name="connsiteY1" fmla="*/ 29556 h 18706"/>
                <a:gd name="connsiteX2" fmla="*/ 0 w 411537"/>
                <a:gd name="connsiteY2" fmla="*/ 15900 h 18706"/>
                <a:gd name="connsiteX3" fmla="*/ 0 w 411537"/>
                <a:gd name="connsiteY3" fmla="*/ 13656 h 18706"/>
                <a:gd name="connsiteX4" fmla="*/ 13656 w 411537"/>
                <a:gd name="connsiteY4" fmla="*/ 0 h 18706"/>
                <a:gd name="connsiteX5" fmla="*/ 404804 w 411537"/>
                <a:gd name="connsiteY5" fmla="*/ 0 h 18706"/>
                <a:gd name="connsiteX6" fmla="*/ 418459 w 411537"/>
                <a:gd name="connsiteY6" fmla="*/ 13656 h 18706"/>
                <a:gd name="connsiteX7" fmla="*/ 418459 w 411537"/>
                <a:gd name="connsiteY7" fmla="*/ 15900 h 18706"/>
                <a:gd name="connsiteX8" fmla="*/ 404804 w 411537"/>
                <a:gd name="connsiteY8" fmla="*/ 29556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1537" h="18706">
                  <a:moveTo>
                    <a:pt x="404804" y="29556"/>
                  </a:moveTo>
                  <a:lnTo>
                    <a:pt x="13656" y="29556"/>
                  </a:lnTo>
                  <a:cubicBezTo>
                    <a:pt x="5986" y="29556"/>
                    <a:pt x="0" y="23383"/>
                    <a:pt x="0" y="15900"/>
                  </a:cubicBezTo>
                  <a:lnTo>
                    <a:pt x="0" y="13656"/>
                  </a:lnTo>
                  <a:cubicBezTo>
                    <a:pt x="0" y="5986"/>
                    <a:pt x="6173" y="0"/>
                    <a:pt x="13656" y="0"/>
                  </a:cubicBezTo>
                  <a:lnTo>
                    <a:pt x="404804" y="0"/>
                  </a:lnTo>
                  <a:cubicBezTo>
                    <a:pt x="412473" y="0"/>
                    <a:pt x="418459" y="6173"/>
                    <a:pt x="418459" y="13656"/>
                  </a:cubicBezTo>
                  <a:lnTo>
                    <a:pt x="418459" y="15900"/>
                  </a:lnTo>
                  <a:cubicBezTo>
                    <a:pt x="418459" y="23383"/>
                    <a:pt x="412473" y="29556"/>
                    <a:pt x="404804" y="29556"/>
                  </a:cubicBezTo>
                  <a:close/>
                </a:path>
              </a:pathLst>
            </a:custGeom>
            <a:solidFill>
              <a:srgbClr val="304EA1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="" xmlns:a16="http://schemas.microsoft.com/office/drawing/2014/main" id="{AEDA905B-4C1D-43E9-BFF3-6D754EB34CA2}"/>
                </a:ext>
              </a:extLst>
            </p:cNvPr>
            <p:cNvSpPr/>
            <p:nvPr/>
          </p:nvSpPr>
          <p:spPr>
            <a:xfrm>
              <a:off x="4846657" y="4269312"/>
              <a:ext cx="56119" cy="112238"/>
            </a:xfrm>
            <a:custGeom>
              <a:avLst/>
              <a:gdLst>
                <a:gd name="connsiteX0" fmla="*/ 69587 w 56118"/>
                <a:gd name="connsiteY0" fmla="*/ 0 h 112237"/>
                <a:gd name="connsiteX1" fmla="*/ 57615 w 56118"/>
                <a:gd name="connsiteY1" fmla="*/ 100827 h 112237"/>
                <a:gd name="connsiteX2" fmla="*/ 46579 w 56118"/>
                <a:gd name="connsiteY2" fmla="*/ 111302 h 112237"/>
                <a:gd name="connsiteX3" fmla="*/ 0 w 56118"/>
                <a:gd name="connsiteY3" fmla="*/ 112799 h 112237"/>
                <a:gd name="connsiteX4" fmla="*/ 28808 w 56118"/>
                <a:gd name="connsiteY4" fmla="*/ 6734 h 112237"/>
                <a:gd name="connsiteX5" fmla="*/ 69587 w 56118"/>
                <a:gd name="connsiteY5" fmla="*/ 0 h 112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6118" h="112237">
                  <a:moveTo>
                    <a:pt x="69587" y="0"/>
                  </a:moveTo>
                  <a:lnTo>
                    <a:pt x="57615" y="100827"/>
                  </a:lnTo>
                  <a:cubicBezTo>
                    <a:pt x="54248" y="104007"/>
                    <a:pt x="50507" y="107748"/>
                    <a:pt x="46579" y="111302"/>
                  </a:cubicBezTo>
                  <a:cubicBezTo>
                    <a:pt x="31427" y="111863"/>
                    <a:pt x="15713" y="112238"/>
                    <a:pt x="0" y="112799"/>
                  </a:cubicBezTo>
                  <a:cubicBezTo>
                    <a:pt x="7857" y="70897"/>
                    <a:pt x="23570" y="22074"/>
                    <a:pt x="28808" y="6734"/>
                  </a:cubicBezTo>
                  <a:cubicBezTo>
                    <a:pt x="54435" y="2432"/>
                    <a:pt x="69587" y="0"/>
                    <a:pt x="69587" y="0"/>
                  </a:cubicBezTo>
                  <a:close/>
                </a:path>
              </a:pathLst>
            </a:custGeom>
            <a:solidFill>
              <a:srgbClr val="F29128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="" xmlns:a16="http://schemas.microsoft.com/office/drawing/2014/main" id="{F5819435-94D4-468D-B338-F6FB3D3A6FF8}"/>
                </a:ext>
              </a:extLst>
            </p:cNvPr>
            <p:cNvSpPr/>
            <p:nvPr/>
          </p:nvSpPr>
          <p:spPr>
            <a:xfrm>
              <a:off x="4823087" y="3945133"/>
              <a:ext cx="430244" cy="897901"/>
            </a:xfrm>
            <a:custGeom>
              <a:avLst/>
              <a:gdLst>
                <a:gd name="connsiteX0" fmla="*/ 447267 w 430244"/>
                <a:gd name="connsiteY0" fmla="*/ 855438 h 897900"/>
                <a:gd name="connsiteX1" fmla="*/ 175090 w 430244"/>
                <a:gd name="connsiteY1" fmla="*/ 892850 h 897900"/>
                <a:gd name="connsiteX2" fmla="*/ 0 w 430244"/>
                <a:gd name="connsiteY2" fmla="*/ 895843 h 897900"/>
                <a:gd name="connsiteX3" fmla="*/ 20016 w 430244"/>
                <a:gd name="connsiteY3" fmla="*/ 597291 h 897900"/>
                <a:gd name="connsiteX4" fmla="*/ 32923 w 430244"/>
                <a:gd name="connsiteY4" fmla="*/ 491227 h 897900"/>
                <a:gd name="connsiteX5" fmla="*/ 165738 w 430244"/>
                <a:gd name="connsiteY5" fmla="*/ 79502 h 897900"/>
                <a:gd name="connsiteX6" fmla="*/ 303416 w 430244"/>
                <a:gd name="connsiteY6" fmla="*/ 0 h 897900"/>
                <a:gd name="connsiteX7" fmla="*/ 413783 w 430244"/>
                <a:gd name="connsiteY7" fmla="*/ 271054 h 897900"/>
                <a:gd name="connsiteX8" fmla="*/ 386097 w 430244"/>
                <a:gd name="connsiteY8" fmla="*/ 583074 h 897900"/>
                <a:gd name="connsiteX9" fmla="*/ 447267 w 430244"/>
                <a:gd name="connsiteY9" fmla="*/ 855438 h 897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0244" h="897900">
                  <a:moveTo>
                    <a:pt x="447267" y="855438"/>
                  </a:moveTo>
                  <a:cubicBezTo>
                    <a:pt x="396012" y="834487"/>
                    <a:pt x="319503" y="857683"/>
                    <a:pt x="175090" y="892850"/>
                  </a:cubicBezTo>
                  <a:cubicBezTo>
                    <a:pt x="30678" y="928392"/>
                    <a:pt x="0" y="895843"/>
                    <a:pt x="0" y="895843"/>
                  </a:cubicBezTo>
                  <a:cubicBezTo>
                    <a:pt x="5238" y="884993"/>
                    <a:pt x="3928" y="756295"/>
                    <a:pt x="20016" y="597291"/>
                  </a:cubicBezTo>
                  <a:cubicBezTo>
                    <a:pt x="23383" y="563059"/>
                    <a:pt x="27685" y="527517"/>
                    <a:pt x="32923" y="491227"/>
                  </a:cubicBezTo>
                  <a:cubicBezTo>
                    <a:pt x="54622" y="344008"/>
                    <a:pt x="93344" y="187437"/>
                    <a:pt x="165738" y="79502"/>
                  </a:cubicBezTo>
                  <a:cubicBezTo>
                    <a:pt x="201654" y="26189"/>
                    <a:pt x="303416" y="0"/>
                    <a:pt x="303416" y="0"/>
                  </a:cubicBezTo>
                  <a:cubicBezTo>
                    <a:pt x="358973" y="67904"/>
                    <a:pt x="413970" y="148902"/>
                    <a:pt x="413783" y="271054"/>
                  </a:cubicBezTo>
                  <a:cubicBezTo>
                    <a:pt x="413595" y="393206"/>
                    <a:pt x="381421" y="512739"/>
                    <a:pt x="386097" y="583074"/>
                  </a:cubicBezTo>
                  <a:cubicBezTo>
                    <a:pt x="390774" y="653971"/>
                    <a:pt x="447267" y="855438"/>
                    <a:pt x="447267" y="855438"/>
                  </a:cubicBezTo>
                  <a:close/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="" xmlns:a16="http://schemas.microsoft.com/office/drawing/2014/main" id="{E76F70A3-529C-4B8C-8CDA-CB3258AF9031}"/>
                </a:ext>
              </a:extLst>
            </p:cNvPr>
            <p:cNvSpPr/>
            <p:nvPr/>
          </p:nvSpPr>
          <p:spPr>
            <a:xfrm>
              <a:off x="4842916" y="4072525"/>
              <a:ext cx="280594" cy="467657"/>
            </a:xfrm>
            <a:custGeom>
              <a:avLst/>
              <a:gdLst>
                <a:gd name="connsiteX0" fmla="*/ 124023 w 280594"/>
                <a:gd name="connsiteY0" fmla="*/ 468589 h 467656"/>
                <a:gd name="connsiteX1" fmla="*/ 0 w 280594"/>
                <a:gd name="connsiteY1" fmla="*/ 470086 h 467656"/>
                <a:gd name="connsiteX2" fmla="*/ 12907 w 280594"/>
                <a:gd name="connsiteY2" fmla="*/ 364021 h 467656"/>
                <a:gd name="connsiteX3" fmla="*/ 17771 w 280594"/>
                <a:gd name="connsiteY3" fmla="*/ 363834 h 467656"/>
                <a:gd name="connsiteX4" fmla="*/ 74451 w 280594"/>
                <a:gd name="connsiteY4" fmla="*/ 318939 h 467656"/>
                <a:gd name="connsiteX5" fmla="*/ 124771 w 280594"/>
                <a:gd name="connsiteY5" fmla="*/ 149086 h 467656"/>
                <a:gd name="connsiteX6" fmla="*/ 213439 w 280594"/>
                <a:gd name="connsiteY6" fmla="*/ 8041 h 467656"/>
                <a:gd name="connsiteX7" fmla="*/ 282465 w 280594"/>
                <a:gd name="connsiteY7" fmla="*/ 46015 h 467656"/>
                <a:gd name="connsiteX8" fmla="*/ 124023 w 280594"/>
                <a:gd name="connsiteY8" fmla="*/ 468589 h 467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0594" h="467656">
                  <a:moveTo>
                    <a:pt x="124023" y="468589"/>
                  </a:moveTo>
                  <a:cubicBezTo>
                    <a:pt x="95028" y="472143"/>
                    <a:pt x="50694" y="473079"/>
                    <a:pt x="0" y="470086"/>
                  </a:cubicBezTo>
                  <a:cubicBezTo>
                    <a:pt x="3367" y="435853"/>
                    <a:pt x="7670" y="400311"/>
                    <a:pt x="12907" y="364021"/>
                  </a:cubicBezTo>
                  <a:lnTo>
                    <a:pt x="17771" y="363834"/>
                  </a:lnTo>
                  <a:cubicBezTo>
                    <a:pt x="44521" y="363086"/>
                    <a:pt x="67717" y="344941"/>
                    <a:pt x="74451" y="318939"/>
                  </a:cubicBezTo>
                  <a:cubicBezTo>
                    <a:pt x="83991" y="282649"/>
                    <a:pt x="100266" y="225033"/>
                    <a:pt x="124771" y="149086"/>
                  </a:cubicBezTo>
                  <a:cubicBezTo>
                    <a:pt x="168169" y="13466"/>
                    <a:pt x="213439" y="8041"/>
                    <a:pt x="213439" y="8041"/>
                  </a:cubicBezTo>
                  <a:cubicBezTo>
                    <a:pt x="213439" y="8041"/>
                    <a:pt x="279846" y="-26005"/>
                    <a:pt x="282465" y="46015"/>
                  </a:cubicBezTo>
                  <a:cubicBezTo>
                    <a:pt x="285083" y="117098"/>
                    <a:pt x="208762" y="458114"/>
                    <a:pt x="124023" y="468589"/>
                  </a:cubicBezTo>
                  <a:close/>
                </a:path>
              </a:pathLst>
            </a:custGeom>
            <a:solidFill>
              <a:srgbClr val="F29128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="" xmlns:a16="http://schemas.microsoft.com/office/drawing/2014/main" id="{FBE44FB1-FD9A-4509-BF45-831E91C2AE7C}"/>
                </a:ext>
              </a:extLst>
            </p:cNvPr>
            <p:cNvSpPr/>
            <p:nvPr/>
          </p:nvSpPr>
          <p:spPr>
            <a:xfrm>
              <a:off x="5132887" y="4839853"/>
              <a:ext cx="93531" cy="149650"/>
            </a:xfrm>
            <a:custGeom>
              <a:avLst/>
              <a:gdLst>
                <a:gd name="connsiteX0" fmla="*/ 26913 w 93531"/>
                <a:gd name="connsiteY0" fmla="*/ 155636 h 149650"/>
                <a:gd name="connsiteX1" fmla="*/ 104170 w 93531"/>
                <a:gd name="connsiteY1" fmla="*/ 53500 h 149650"/>
                <a:gd name="connsiteX2" fmla="*/ 73679 w 93531"/>
                <a:gd name="connsiteY2" fmla="*/ 0 h 149650"/>
                <a:gd name="connsiteX3" fmla="*/ 8955 w 93531"/>
                <a:gd name="connsiteY3" fmla="*/ 29930 h 149650"/>
                <a:gd name="connsiteX4" fmla="*/ 350 w 93531"/>
                <a:gd name="connsiteY4" fmla="*/ 91099 h 149650"/>
                <a:gd name="connsiteX5" fmla="*/ 26913 w 93531"/>
                <a:gd name="connsiteY5" fmla="*/ 155636 h 14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3531" h="149650">
                  <a:moveTo>
                    <a:pt x="26913" y="155636"/>
                  </a:moveTo>
                  <a:cubicBezTo>
                    <a:pt x="26913" y="155636"/>
                    <a:pt x="76111" y="137865"/>
                    <a:pt x="104170" y="53500"/>
                  </a:cubicBezTo>
                  <a:lnTo>
                    <a:pt x="73679" y="0"/>
                  </a:lnTo>
                  <a:lnTo>
                    <a:pt x="8955" y="29930"/>
                  </a:lnTo>
                  <a:cubicBezTo>
                    <a:pt x="8955" y="29930"/>
                    <a:pt x="-2081" y="88294"/>
                    <a:pt x="350" y="91099"/>
                  </a:cubicBezTo>
                  <a:cubicBezTo>
                    <a:pt x="2782" y="93906"/>
                    <a:pt x="26913" y="155636"/>
                    <a:pt x="26913" y="155636"/>
                  </a:cubicBezTo>
                  <a:close/>
                </a:path>
              </a:pathLst>
            </a:custGeom>
            <a:solidFill>
              <a:srgbClr val="5A4B6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="" xmlns:a16="http://schemas.microsoft.com/office/drawing/2014/main" id="{BC69A8A4-7A1F-492B-A117-175E8A2746A0}"/>
                </a:ext>
              </a:extLst>
            </p:cNvPr>
            <p:cNvSpPr/>
            <p:nvPr/>
          </p:nvSpPr>
          <p:spPr>
            <a:xfrm>
              <a:off x="4386474" y="4403480"/>
              <a:ext cx="187063" cy="56119"/>
            </a:xfrm>
            <a:custGeom>
              <a:avLst/>
              <a:gdLst>
                <a:gd name="connsiteX0" fmla="*/ 173415 w 187062"/>
                <a:gd name="connsiteY0" fmla="*/ 56262 h 56118"/>
                <a:gd name="connsiteX1" fmla="*/ 168926 w 187062"/>
                <a:gd name="connsiteY1" fmla="*/ 20346 h 56118"/>
                <a:gd name="connsiteX2" fmla="*/ 121225 w 187062"/>
                <a:gd name="connsiteY2" fmla="*/ 22591 h 56118"/>
                <a:gd name="connsiteX3" fmla="*/ 65480 w 187062"/>
                <a:gd name="connsiteY3" fmla="*/ 8374 h 56118"/>
                <a:gd name="connsiteX4" fmla="*/ 41910 w 187062"/>
                <a:gd name="connsiteY4" fmla="*/ 18475 h 56118"/>
                <a:gd name="connsiteX5" fmla="*/ 71279 w 187062"/>
                <a:gd name="connsiteY5" fmla="*/ 27828 h 56118"/>
                <a:gd name="connsiteX6" fmla="*/ 61178 w 187062"/>
                <a:gd name="connsiteY6" fmla="*/ 31008 h 56118"/>
                <a:gd name="connsiteX7" fmla="*/ 46961 w 187062"/>
                <a:gd name="connsiteY7" fmla="*/ 31008 h 56118"/>
                <a:gd name="connsiteX8" fmla="*/ 30312 w 187062"/>
                <a:gd name="connsiteY8" fmla="*/ 23526 h 56118"/>
                <a:gd name="connsiteX9" fmla="*/ 22456 w 187062"/>
                <a:gd name="connsiteY9" fmla="*/ 15482 h 56118"/>
                <a:gd name="connsiteX10" fmla="*/ 195 w 187062"/>
                <a:gd name="connsiteY10" fmla="*/ 5568 h 56118"/>
                <a:gd name="connsiteX11" fmla="*/ 13290 w 187062"/>
                <a:gd name="connsiteY11" fmla="*/ 31008 h 56118"/>
                <a:gd name="connsiteX12" fmla="*/ 44155 w 187062"/>
                <a:gd name="connsiteY12" fmla="*/ 55888 h 56118"/>
                <a:gd name="connsiteX13" fmla="*/ 93352 w 187062"/>
                <a:gd name="connsiteY13" fmla="*/ 69543 h 56118"/>
                <a:gd name="connsiteX14" fmla="*/ 112807 w 187062"/>
                <a:gd name="connsiteY14" fmla="*/ 68982 h 56118"/>
                <a:gd name="connsiteX15" fmla="*/ 154896 w 187062"/>
                <a:gd name="connsiteY15" fmla="*/ 63931 h 56118"/>
                <a:gd name="connsiteX16" fmla="*/ 174912 w 187062"/>
                <a:gd name="connsiteY16" fmla="*/ 64493 h 56118"/>
                <a:gd name="connsiteX17" fmla="*/ 173415 w 187062"/>
                <a:gd name="connsiteY17" fmla="*/ 56262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7062" h="56118">
                  <a:moveTo>
                    <a:pt x="173415" y="56262"/>
                  </a:moveTo>
                  <a:lnTo>
                    <a:pt x="168926" y="20346"/>
                  </a:lnTo>
                  <a:cubicBezTo>
                    <a:pt x="168926" y="20346"/>
                    <a:pt x="136564" y="24461"/>
                    <a:pt x="121225" y="22591"/>
                  </a:cubicBezTo>
                  <a:cubicBezTo>
                    <a:pt x="105886" y="20720"/>
                    <a:pt x="87553" y="12676"/>
                    <a:pt x="65480" y="8374"/>
                  </a:cubicBezTo>
                  <a:cubicBezTo>
                    <a:pt x="43032" y="4071"/>
                    <a:pt x="38356" y="13238"/>
                    <a:pt x="41910" y="18475"/>
                  </a:cubicBezTo>
                  <a:cubicBezTo>
                    <a:pt x="46213" y="24835"/>
                    <a:pt x="71279" y="27828"/>
                    <a:pt x="71279" y="27828"/>
                  </a:cubicBezTo>
                  <a:cubicBezTo>
                    <a:pt x="71279" y="27828"/>
                    <a:pt x="74833" y="31008"/>
                    <a:pt x="61178" y="31008"/>
                  </a:cubicBezTo>
                  <a:lnTo>
                    <a:pt x="46961" y="31008"/>
                  </a:lnTo>
                  <a:cubicBezTo>
                    <a:pt x="40414" y="29886"/>
                    <a:pt x="30874" y="23900"/>
                    <a:pt x="30312" y="23526"/>
                  </a:cubicBezTo>
                  <a:cubicBezTo>
                    <a:pt x="27880" y="21094"/>
                    <a:pt x="25262" y="18662"/>
                    <a:pt x="22456" y="15482"/>
                  </a:cubicBezTo>
                  <a:cubicBezTo>
                    <a:pt x="7865" y="-44"/>
                    <a:pt x="-1488" y="-4908"/>
                    <a:pt x="195" y="5568"/>
                  </a:cubicBezTo>
                  <a:cubicBezTo>
                    <a:pt x="1692" y="16043"/>
                    <a:pt x="13290" y="31008"/>
                    <a:pt x="13290" y="31008"/>
                  </a:cubicBezTo>
                  <a:cubicBezTo>
                    <a:pt x="22456" y="41671"/>
                    <a:pt x="24326" y="45599"/>
                    <a:pt x="44155" y="55888"/>
                  </a:cubicBezTo>
                  <a:cubicBezTo>
                    <a:pt x="54443" y="61126"/>
                    <a:pt x="79136" y="66738"/>
                    <a:pt x="93352" y="69543"/>
                  </a:cubicBezTo>
                  <a:cubicBezTo>
                    <a:pt x="99713" y="70853"/>
                    <a:pt x="106260" y="70666"/>
                    <a:pt x="112807" y="68982"/>
                  </a:cubicBezTo>
                  <a:cubicBezTo>
                    <a:pt x="121412" y="66924"/>
                    <a:pt x="136003" y="64306"/>
                    <a:pt x="154896" y="63931"/>
                  </a:cubicBezTo>
                  <a:cubicBezTo>
                    <a:pt x="167242" y="64493"/>
                    <a:pt x="174912" y="64493"/>
                    <a:pt x="174912" y="64493"/>
                  </a:cubicBezTo>
                  <a:cubicBezTo>
                    <a:pt x="201849" y="66924"/>
                    <a:pt x="187445" y="60939"/>
                    <a:pt x="173415" y="56262"/>
                  </a:cubicBezTo>
                  <a:close/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="" xmlns:a16="http://schemas.microsoft.com/office/drawing/2014/main" id="{699F78D1-601D-4147-90E6-EAEA95ED66BB}"/>
                </a:ext>
              </a:extLst>
            </p:cNvPr>
            <p:cNvSpPr/>
            <p:nvPr/>
          </p:nvSpPr>
          <p:spPr>
            <a:xfrm>
              <a:off x="4533701" y="4049787"/>
              <a:ext cx="579894" cy="448950"/>
            </a:xfrm>
            <a:custGeom>
              <a:avLst/>
              <a:gdLst>
                <a:gd name="connsiteX0" fmla="*/ 515357 w 579894"/>
                <a:gd name="connsiteY0" fmla="*/ 3281 h 448950"/>
                <a:gd name="connsiteX1" fmla="*/ 426690 w 579894"/>
                <a:gd name="connsiteY1" fmla="*/ 144326 h 448950"/>
                <a:gd name="connsiteX2" fmla="*/ 376557 w 579894"/>
                <a:gd name="connsiteY2" fmla="*/ 314179 h 448950"/>
                <a:gd name="connsiteX3" fmla="*/ 319690 w 579894"/>
                <a:gd name="connsiteY3" fmla="*/ 359074 h 448950"/>
                <a:gd name="connsiteX4" fmla="*/ 2058 w 579894"/>
                <a:gd name="connsiteY4" fmla="*/ 367492 h 448950"/>
                <a:gd name="connsiteX5" fmla="*/ 0 w 579894"/>
                <a:gd name="connsiteY5" fmla="*/ 430719 h 448950"/>
                <a:gd name="connsiteX6" fmla="*/ 209884 w 579894"/>
                <a:gd name="connsiteY6" fmla="*/ 456347 h 448950"/>
                <a:gd name="connsiteX7" fmla="*/ 425755 w 579894"/>
                <a:gd name="connsiteY7" fmla="*/ 463829 h 448950"/>
                <a:gd name="connsiteX8" fmla="*/ 589809 w 579894"/>
                <a:gd name="connsiteY8" fmla="*/ 42938 h 448950"/>
                <a:gd name="connsiteX9" fmla="*/ 515357 w 579894"/>
                <a:gd name="connsiteY9" fmla="*/ 3281 h 44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9894" h="448950">
                  <a:moveTo>
                    <a:pt x="515357" y="3281"/>
                  </a:moveTo>
                  <a:cubicBezTo>
                    <a:pt x="515357" y="3281"/>
                    <a:pt x="470089" y="8519"/>
                    <a:pt x="426690" y="144326"/>
                  </a:cubicBezTo>
                  <a:cubicBezTo>
                    <a:pt x="402372" y="220086"/>
                    <a:pt x="386097" y="277889"/>
                    <a:pt x="376557" y="314179"/>
                  </a:cubicBezTo>
                  <a:cubicBezTo>
                    <a:pt x="369636" y="340181"/>
                    <a:pt x="346627" y="358326"/>
                    <a:pt x="319690" y="359074"/>
                  </a:cubicBezTo>
                  <a:lnTo>
                    <a:pt x="2058" y="367492"/>
                  </a:lnTo>
                  <a:lnTo>
                    <a:pt x="0" y="430719"/>
                  </a:lnTo>
                  <a:cubicBezTo>
                    <a:pt x="0" y="430719"/>
                    <a:pt x="124023" y="444187"/>
                    <a:pt x="209884" y="456347"/>
                  </a:cubicBezTo>
                  <a:cubicBezTo>
                    <a:pt x="295933" y="468693"/>
                    <a:pt x="379924" y="469441"/>
                    <a:pt x="425755" y="463829"/>
                  </a:cubicBezTo>
                  <a:cubicBezTo>
                    <a:pt x="510681" y="453354"/>
                    <a:pt x="593737" y="80912"/>
                    <a:pt x="589809" y="42938"/>
                  </a:cubicBezTo>
                  <a:cubicBezTo>
                    <a:pt x="583449" y="-16922"/>
                    <a:pt x="515357" y="3281"/>
                    <a:pt x="515357" y="3281"/>
                  </a:cubicBezTo>
                  <a:close/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="" xmlns:a16="http://schemas.microsoft.com/office/drawing/2014/main" id="{7FCDE6A2-D4CE-4066-8D67-81EC24C7ECFC}"/>
                </a:ext>
              </a:extLst>
            </p:cNvPr>
            <p:cNvSpPr/>
            <p:nvPr/>
          </p:nvSpPr>
          <p:spPr>
            <a:xfrm>
              <a:off x="4837753" y="3630578"/>
              <a:ext cx="280594" cy="318007"/>
            </a:xfrm>
            <a:custGeom>
              <a:avLst/>
              <a:gdLst>
                <a:gd name="connsiteX0" fmla="*/ 1796 w 280594"/>
                <a:gd name="connsiteY0" fmla="*/ 102613 h 318006"/>
                <a:gd name="connsiteX1" fmla="*/ 11710 w 280594"/>
                <a:gd name="connsiteY1" fmla="*/ 146760 h 318006"/>
                <a:gd name="connsiteX2" fmla="*/ 21250 w 280594"/>
                <a:gd name="connsiteY2" fmla="*/ 156300 h 318006"/>
                <a:gd name="connsiteX3" fmla="*/ 20876 w 280594"/>
                <a:gd name="connsiteY3" fmla="*/ 189971 h 318006"/>
                <a:gd name="connsiteX4" fmla="*/ 84852 w 280594"/>
                <a:gd name="connsiteY4" fmla="*/ 314929 h 318006"/>
                <a:gd name="connsiteX5" fmla="*/ 226271 w 280594"/>
                <a:gd name="connsiteY5" fmla="*/ 280510 h 318006"/>
                <a:gd name="connsiteX6" fmla="*/ 288376 w 280594"/>
                <a:gd name="connsiteY6" fmla="*/ 165092 h 318006"/>
                <a:gd name="connsiteX7" fmla="*/ 208687 w 280594"/>
                <a:gd name="connsiteY7" fmla="*/ 103 h 318006"/>
                <a:gd name="connsiteX8" fmla="*/ 67642 w 280594"/>
                <a:gd name="connsiteY8" fmla="*/ 23672 h 318006"/>
                <a:gd name="connsiteX9" fmla="*/ 1796 w 280594"/>
                <a:gd name="connsiteY9" fmla="*/ 102613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0594" h="318006">
                  <a:moveTo>
                    <a:pt x="1796" y="102613"/>
                  </a:moveTo>
                  <a:cubicBezTo>
                    <a:pt x="1796" y="102613"/>
                    <a:pt x="-6248" y="118700"/>
                    <a:pt x="11710" y="146760"/>
                  </a:cubicBezTo>
                  <a:cubicBezTo>
                    <a:pt x="13394" y="149379"/>
                    <a:pt x="20315" y="153120"/>
                    <a:pt x="21250" y="156300"/>
                  </a:cubicBezTo>
                  <a:cubicBezTo>
                    <a:pt x="24244" y="168085"/>
                    <a:pt x="21437" y="180057"/>
                    <a:pt x="20876" y="189971"/>
                  </a:cubicBezTo>
                  <a:cubicBezTo>
                    <a:pt x="34719" y="238421"/>
                    <a:pt x="54922" y="283315"/>
                    <a:pt x="84852" y="314929"/>
                  </a:cubicBezTo>
                  <a:cubicBezTo>
                    <a:pt x="115530" y="328585"/>
                    <a:pt x="175577" y="307259"/>
                    <a:pt x="226271" y="280510"/>
                  </a:cubicBezTo>
                  <a:cubicBezTo>
                    <a:pt x="237121" y="279574"/>
                    <a:pt x="296981" y="250205"/>
                    <a:pt x="288376" y="165092"/>
                  </a:cubicBezTo>
                  <a:cubicBezTo>
                    <a:pt x="279771" y="79978"/>
                    <a:pt x="213177" y="1973"/>
                    <a:pt x="208687" y="103"/>
                  </a:cubicBezTo>
                  <a:cubicBezTo>
                    <a:pt x="204198" y="-1768"/>
                    <a:pt x="72880" y="22550"/>
                    <a:pt x="67642" y="23672"/>
                  </a:cubicBezTo>
                  <a:cubicBezTo>
                    <a:pt x="62404" y="24795"/>
                    <a:pt x="1796" y="102613"/>
                    <a:pt x="1796" y="102613"/>
                  </a:cubicBezTo>
                  <a:close/>
                </a:path>
              </a:pathLst>
            </a:custGeom>
            <a:solidFill>
              <a:srgbClr val="FDD1AC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="" xmlns:a16="http://schemas.microsoft.com/office/drawing/2014/main" id="{4BAF1BBD-06E7-46BB-9896-5E00E43F9763}"/>
                </a:ext>
              </a:extLst>
            </p:cNvPr>
            <p:cNvSpPr/>
            <p:nvPr/>
          </p:nvSpPr>
          <p:spPr>
            <a:xfrm>
              <a:off x="4726937" y="3520467"/>
              <a:ext cx="430244" cy="336713"/>
            </a:xfrm>
            <a:custGeom>
              <a:avLst/>
              <a:gdLst>
                <a:gd name="connsiteX0" fmla="*/ 301545 w 430244"/>
                <a:gd name="connsiteY0" fmla="*/ 245086 h 336712"/>
                <a:gd name="connsiteX1" fmla="*/ 265255 w 430244"/>
                <a:gd name="connsiteY1" fmla="*/ 192147 h 336712"/>
                <a:gd name="connsiteX2" fmla="*/ 230274 w 430244"/>
                <a:gd name="connsiteY2" fmla="*/ 170635 h 336712"/>
                <a:gd name="connsiteX3" fmla="*/ 0 w 430244"/>
                <a:gd name="connsiteY3" fmla="*/ 85521 h 336712"/>
                <a:gd name="connsiteX4" fmla="*/ 122339 w 430244"/>
                <a:gd name="connsiteY4" fmla="*/ 57836 h 336712"/>
                <a:gd name="connsiteX5" fmla="*/ 331101 w 430244"/>
                <a:gd name="connsiteY5" fmla="*/ 37259 h 336712"/>
                <a:gd name="connsiteX6" fmla="*/ 430057 w 430244"/>
                <a:gd name="connsiteY6" fmla="*/ 144259 h 336712"/>
                <a:gd name="connsiteX7" fmla="*/ 384975 w 430244"/>
                <a:gd name="connsiteY7" fmla="*/ 350402 h 336712"/>
                <a:gd name="connsiteX8" fmla="*/ 350556 w 430244"/>
                <a:gd name="connsiteY8" fmla="*/ 300643 h 336712"/>
                <a:gd name="connsiteX9" fmla="*/ 344943 w 430244"/>
                <a:gd name="connsiteY9" fmla="*/ 191586 h 336712"/>
                <a:gd name="connsiteX10" fmla="*/ 301545 w 430244"/>
                <a:gd name="connsiteY10" fmla="*/ 245086 h 33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30244" h="336712">
                  <a:moveTo>
                    <a:pt x="301545" y="245086"/>
                  </a:moveTo>
                  <a:cubicBezTo>
                    <a:pt x="301545" y="245086"/>
                    <a:pt x="266751" y="237416"/>
                    <a:pt x="265255" y="192147"/>
                  </a:cubicBezTo>
                  <a:cubicBezTo>
                    <a:pt x="263758" y="146878"/>
                    <a:pt x="257959" y="145381"/>
                    <a:pt x="230274" y="170635"/>
                  </a:cubicBezTo>
                  <a:cubicBezTo>
                    <a:pt x="202589" y="195888"/>
                    <a:pt x="16087" y="294470"/>
                    <a:pt x="0" y="85521"/>
                  </a:cubicBezTo>
                  <a:cubicBezTo>
                    <a:pt x="20764" y="92068"/>
                    <a:pt x="73329" y="81406"/>
                    <a:pt x="122339" y="57836"/>
                  </a:cubicBezTo>
                  <a:cubicBezTo>
                    <a:pt x="147967" y="45490"/>
                    <a:pt x="258147" y="-51970"/>
                    <a:pt x="331101" y="37259"/>
                  </a:cubicBezTo>
                  <a:cubicBezTo>
                    <a:pt x="367017" y="30899"/>
                    <a:pt x="416589" y="62887"/>
                    <a:pt x="430057" y="144259"/>
                  </a:cubicBezTo>
                  <a:cubicBezTo>
                    <a:pt x="443339" y="225444"/>
                    <a:pt x="413783" y="338243"/>
                    <a:pt x="384975" y="350402"/>
                  </a:cubicBezTo>
                  <a:cubicBezTo>
                    <a:pt x="366456" y="358258"/>
                    <a:pt x="357477" y="339178"/>
                    <a:pt x="350556" y="300643"/>
                  </a:cubicBezTo>
                  <a:cubicBezTo>
                    <a:pt x="347563" y="280628"/>
                    <a:pt x="399940" y="241718"/>
                    <a:pt x="344943" y="191586"/>
                  </a:cubicBezTo>
                  <a:cubicBezTo>
                    <a:pt x="322496" y="175685"/>
                    <a:pt x="274795" y="203932"/>
                    <a:pt x="301545" y="245086"/>
                  </a:cubicBezTo>
                  <a:close/>
                </a:path>
              </a:pathLst>
            </a:custGeom>
            <a:solidFill>
              <a:srgbClr val="2C1F56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25190954-DAB8-42AC-B847-5C22C0775682}"/>
                </a:ext>
              </a:extLst>
            </p:cNvPr>
            <p:cNvSpPr/>
            <p:nvPr/>
          </p:nvSpPr>
          <p:spPr>
            <a:xfrm>
              <a:off x="4992706" y="3855540"/>
              <a:ext cx="130944" cy="130944"/>
            </a:xfrm>
            <a:custGeom>
              <a:avLst/>
              <a:gdLst>
                <a:gd name="connsiteX0" fmla="*/ 119393 w 130943"/>
                <a:gd name="connsiteY0" fmla="*/ 15141 h 130943"/>
                <a:gd name="connsiteX1" fmla="*/ 135854 w 130943"/>
                <a:gd name="connsiteY1" fmla="*/ 92024 h 130943"/>
                <a:gd name="connsiteX2" fmla="*/ 27545 w 130943"/>
                <a:gd name="connsiteY2" fmla="*/ 138416 h 130943"/>
                <a:gd name="connsiteX3" fmla="*/ 6219 w 130943"/>
                <a:gd name="connsiteY3" fmla="*/ 39646 h 130943"/>
                <a:gd name="connsiteX4" fmla="*/ 119393 w 130943"/>
                <a:gd name="connsiteY4" fmla="*/ 15141 h 13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943" h="130943">
                  <a:moveTo>
                    <a:pt x="119393" y="15141"/>
                  </a:moveTo>
                  <a:cubicBezTo>
                    <a:pt x="119393" y="15141"/>
                    <a:pt x="114342" y="73692"/>
                    <a:pt x="135854" y="92024"/>
                  </a:cubicBezTo>
                  <a:cubicBezTo>
                    <a:pt x="102557" y="132242"/>
                    <a:pt x="27545" y="138416"/>
                    <a:pt x="27545" y="138416"/>
                  </a:cubicBezTo>
                  <a:cubicBezTo>
                    <a:pt x="27545" y="138416"/>
                    <a:pt x="44568" y="110917"/>
                    <a:pt x="6219" y="39646"/>
                  </a:cubicBezTo>
                  <a:cubicBezTo>
                    <a:pt x="-32128" y="-31811"/>
                    <a:pt x="119393" y="15141"/>
                    <a:pt x="119393" y="15141"/>
                  </a:cubicBezTo>
                  <a:close/>
                </a:path>
              </a:pathLst>
            </a:custGeom>
            <a:solidFill>
              <a:srgbClr val="FDD1AC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="" xmlns:a16="http://schemas.microsoft.com/office/drawing/2014/main" id="{16D26552-F539-415B-B366-14A16076D600}"/>
                </a:ext>
              </a:extLst>
            </p:cNvPr>
            <p:cNvSpPr/>
            <p:nvPr/>
          </p:nvSpPr>
          <p:spPr>
            <a:xfrm>
              <a:off x="5009214" y="3928297"/>
              <a:ext cx="112238" cy="56119"/>
            </a:xfrm>
            <a:custGeom>
              <a:avLst/>
              <a:gdLst>
                <a:gd name="connsiteX0" fmla="*/ 748 w 112237"/>
                <a:gd name="connsiteY0" fmla="*/ 73329 h 56118"/>
                <a:gd name="connsiteX1" fmla="*/ 748 w 112237"/>
                <a:gd name="connsiteY1" fmla="*/ 31426 h 56118"/>
                <a:gd name="connsiteX2" fmla="*/ 107748 w 112237"/>
                <a:gd name="connsiteY2" fmla="*/ 0 h 56118"/>
                <a:gd name="connsiteX3" fmla="*/ 126080 w 112237"/>
                <a:gd name="connsiteY3" fmla="*/ 28246 h 56118"/>
                <a:gd name="connsiteX4" fmla="*/ 748 w 112237"/>
                <a:gd name="connsiteY4" fmla="*/ 73329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237" h="56118">
                  <a:moveTo>
                    <a:pt x="748" y="73329"/>
                  </a:moveTo>
                  <a:cubicBezTo>
                    <a:pt x="748" y="73329"/>
                    <a:pt x="-935" y="44147"/>
                    <a:pt x="748" y="31426"/>
                  </a:cubicBezTo>
                  <a:cubicBezTo>
                    <a:pt x="748" y="31426"/>
                    <a:pt x="73141" y="6547"/>
                    <a:pt x="107748" y="0"/>
                  </a:cubicBezTo>
                  <a:cubicBezTo>
                    <a:pt x="107748" y="0"/>
                    <a:pt x="118785" y="7670"/>
                    <a:pt x="126080" y="28246"/>
                  </a:cubicBezTo>
                  <a:cubicBezTo>
                    <a:pt x="126080" y="28246"/>
                    <a:pt x="53313" y="64724"/>
                    <a:pt x="748" y="73329"/>
                  </a:cubicBezTo>
                  <a:close/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="" xmlns:a16="http://schemas.microsoft.com/office/drawing/2014/main" id="{999594B0-6121-446C-8ECB-402DB8B778D2}"/>
                </a:ext>
              </a:extLst>
            </p:cNvPr>
            <p:cNvSpPr/>
            <p:nvPr/>
          </p:nvSpPr>
          <p:spPr>
            <a:xfrm>
              <a:off x="4852508" y="3808016"/>
              <a:ext cx="37413" cy="56119"/>
            </a:xfrm>
            <a:custGeom>
              <a:avLst/>
              <a:gdLst>
                <a:gd name="connsiteX0" fmla="*/ 8553 w 37412"/>
                <a:gd name="connsiteY0" fmla="*/ 0 h 56118"/>
                <a:gd name="connsiteX1" fmla="*/ 1071 w 37412"/>
                <a:gd name="connsiteY1" fmla="*/ 66782 h 56118"/>
                <a:gd name="connsiteX2" fmla="*/ 37922 w 37412"/>
                <a:gd name="connsiteY2" fmla="*/ 71458 h 56118"/>
                <a:gd name="connsiteX3" fmla="*/ 8553 w 37412"/>
                <a:gd name="connsiteY3" fmla="*/ 0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412" h="56118">
                  <a:moveTo>
                    <a:pt x="8553" y="0"/>
                  </a:moveTo>
                  <a:cubicBezTo>
                    <a:pt x="8553" y="0"/>
                    <a:pt x="-3606" y="53874"/>
                    <a:pt x="1071" y="66782"/>
                  </a:cubicBezTo>
                  <a:cubicBezTo>
                    <a:pt x="5747" y="79876"/>
                    <a:pt x="37922" y="71458"/>
                    <a:pt x="37922" y="71458"/>
                  </a:cubicBezTo>
                  <a:lnTo>
                    <a:pt x="8553" y="0"/>
                  </a:lnTo>
                  <a:close/>
                </a:path>
              </a:pathLst>
            </a:custGeom>
            <a:solidFill>
              <a:srgbClr val="FDD1AC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="" xmlns:a16="http://schemas.microsoft.com/office/drawing/2014/main" id="{F2D8F18B-6AE9-47C1-8955-419468B6867E}"/>
                </a:ext>
              </a:extLst>
            </p:cNvPr>
            <p:cNvSpPr/>
            <p:nvPr/>
          </p:nvSpPr>
          <p:spPr>
            <a:xfrm>
              <a:off x="4391533" y="2641680"/>
              <a:ext cx="1683564" cy="804369"/>
            </a:xfrm>
            <a:custGeom>
              <a:avLst/>
              <a:gdLst>
                <a:gd name="connsiteX0" fmla="*/ 1646900 w 1683564"/>
                <a:gd name="connsiteY0" fmla="*/ 813723 h 804369"/>
                <a:gd name="connsiteX1" fmla="*/ 52191 w 1683564"/>
                <a:gd name="connsiteY1" fmla="*/ 813723 h 804369"/>
                <a:gd name="connsiteX2" fmla="*/ 0 w 1683564"/>
                <a:gd name="connsiteY2" fmla="*/ 761532 h 804369"/>
                <a:gd name="connsiteX3" fmla="*/ 0 w 1683564"/>
                <a:gd name="connsiteY3" fmla="*/ 52191 h 804369"/>
                <a:gd name="connsiteX4" fmla="*/ 52191 w 1683564"/>
                <a:gd name="connsiteY4" fmla="*/ 0 h 804369"/>
                <a:gd name="connsiteX5" fmla="*/ 1646900 w 1683564"/>
                <a:gd name="connsiteY5" fmla="*/ 0 h 804369"/>
                <a:gd name="connsiteX6" fmla="*/ 1699091 w 1683564"/>
                <a:gd name="connsiteY6" fmla="*/ 52191 h 804369"/>
                <a:gd name="connsiteX7" fmla="*/ 1699091 w 1683564"/>
                <a:gd name="connsiteY7" fmla="*/ 761345 h 804369"/>
                <a:gd name="connsiteX8" fmla="*/ 1646900 w 1683564"/>
                <a:gd name="connsiteY8" fmla="*/ 813723 h 80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3564" h="804369">
                  <a:moveTo>
                    <a:pt x="1646900" y="813723"/>
                  </a:moveTo>
                  <a:lnTo>
                    <a:pt x="52191" y="813723"/>
                  </a:lnTo>
                  <a:cubicBezTo>
                    <a:pt x="23383" y="813723"/>
                    <a:pt x="0" y="790340"/>
                    <a:pt x="0" y="761532"/>
                  </a:cubicBezTo>
                  <a:lnTo>
                    <a:pt x="0" y="52191"/>
                  </a:lnTo>
                  <a:cubicBezTo>
                    <a:pt x="0" y="23383"/>
                    <a:pt x="23383" y="0"/>
                    <a:pt x="52191" y="0"/>
                  </a:cubicBezTo>
                  <a:lnTo>
                    <a:pt x="1646900" y="0"/>
                  </a:lnTo>
                  <a:cubicBezTo>
                    <a:pt x="1675708" y="0"/>
                    <a:pt x="1699091" y="23383"/>
                    <a:pt x="1699091" y="52191"/>
                  </a:cubicBezTo>
                  <a:lnTo>
                    <a:pt x="1699091" y="761345"/>
                  </a:lnTo>
                  <a:cubicBezTo>
                    <a:pt x="1699277" y="790340"/>
                    <a:pt x="1675708" y="813723"/>
                    <a:pt x="1646900" y="81372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="" xmlns:a16="http://schemas.microsoft.com/office/drawing/2014/main" id="{E134D8A2-C33B-400B-ADD3-04EEB666A96F}"/>
                </a:ext>
              </a:extLst>
            </p:cNvPr>
            <p:cNvSpPr/>
            <p:nvPr/>
          </p:nvSpPr>
          <p:spPr>
            <a:xfrm>
              <a:off x="4354121" y="2604267"/>
              <a:ext cx="1683564" cy="804369"/>
            </a:xfrm>
            <a:custGeom>
              <a:avLst/>
              <a:gdLst>
                <a:gd name="connsiteX0" fmla="*/ 1699277 w 1683564"/>
                <a:gd name="connsiteY0" fmla="*/ 52191 h 804369"/>
                <a:gd name="connsiteX1" fmla="*/ 1699277 w 1683564"/>
                <a:gd name="connsiteY1" fmla="*/ 761532 h 804369"/>
                <a:gd name="connsiteX2" fmla="*/ 1647087 w 1683564"/>
                <a:gd name="connsiteY2" fmla="*/ 813723 h 804369"/>
                <a:gd name="connsiteX3" fmla="*/ 52378 w 1683564"/>
                <a:gd name="connsiteY3" fmla="*/ 813723 h 804369"/>
                <a:gd name="connsiteX4" fmla="*/ 0 w 1683564"/>
                <a:gd name="connsiteY4" fmla="*/ 761532 h 804369"/>
                <a:gd name="connsiteX5" fmla="*/ 0 w 1683564"/>
                <a:gd name="connsiteY5" fmla="*/ 52191 h 804369"/>
                <a:gd name="connsiteX6" fmla="*/ 52378 w 1683564"/>
                <a:gd name="connsiteY6" fmla="*/ 0 h 804369"/>
                <a:gd name="connsiteX7" fmla="*/ 1647087 w 1683564"/>
                <a:gd name="connsiteY7" fmla="*/ 0 h 804369"/>
                <a:gd name="connsiteX8" fmla="*/ 1699277 w 1683564"/>
                <a:gd name="connsiteY8" fmla="*/ 52191 h 80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3564" h="804369">
                  <a:moveTo>
                    <a:pt x="1699277" y="52191"/>
                  </a:moveTo>
                  <a:lnTo>
                    <a:pt x="1699277" y="761532"/>
                  </a:lnTo>
                  <a:cubicBezTo>
                    <a:pt x="1699277" y="790340"/>
                    <a:pt x="1675895" y="813723"/>
                    <a:pt x="1647087" y="813723"/>
                  </a:cubicBezTo>
                  <a:lnTo>
                    <a:pt x="52378" y="813723"/>
                  </a:lnTo>
                  <a:cubicBezTo>
                    <a:pt x="23383" y="813723"/>
                    <a:pt x="0" y="790340"/>
                    <a:pt x="0" y="761532"/>
                  </a:cubicBezTo>
                  <a:lnTo>
                    <a:pt x="0" y="52191"/>
                  </a:lnTo>
                  <a:cubicBezTo>
                    <a:pt x="0" y="23383"/>
                    <a:pt x="23383" y="0"/>
                    <a:pt x="52378" y="0"/>
                  </a:cubicBezTo>
                  <a:lnTo>
                    <a:pt x="1647087" y="0"/>
                  </a:lnTo>
                  <a:cubicBezTo>
                    <a:pt x="1675895" y="0"/>
                    <a:pt x="1699277" y="23383"/>
                    <a:pt x="1699277" y="52191"/>
                  </a:cubicBezTo>
                  <a:close/>
                </a:path>
              </a:pathLst>
            </a:custGeom>
            <a:solidFill>
              <a:srgbClr val="FFFFFF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="" xmlns:a16="http://schemas.microsoft.com/office/drawing/2014/main" id="{164ACC71-EC41-4DE4-96A0-774BAF70466D}"/>
                </a:ext>
              </a:extLst>
            </p:cNvPr>
            <p:cNvSpPr/>
            <p:nvPr/>
          </p:nvSpPr>
          <p:spPr>
            <a:xfrm>
              <a:off x="4354121" y="2604267"/>
              <a:ext cx="1683564" cy="149650"/>
            </a:xfrm>
            <a:custGeom>
              <a:avLst/>
              <a:gdLst>
                <a:gd name="connsiteX0" fmla="*/ 1699277 w 1683564"/>
                <a:gd name="connsiteY0" fmla="*/ 52191 h 149650"/>
                <a:gd name="connsiteX1" fmla="*/ 1699277 w 1683564"/>
                <a:gd name="connsiteY1" fmla="*/ 154327 h 149650"/>
                <a:gd name="connsiteX2" fmla="*/ 0 w 1683564"/>
                <a:gd name="connsiteY2" fmla="*/ 154327 h 149650"/>
                <a:gd name="connsiteX3" fmla="*/ 0 w 1683564"/>
                <a:gd name="connsiteY3" fmla="*/ 52191 h 149650"/>
                <a:gd name="connsiteX4" fmla="*/ 52378 w 1683564"/>
                <a:gd name="connsiteY4" fmla="*/ 0 h 149650"/>
                <a:gd name="connsiteX5" fmla="*/ 1647087 w 1683564"/>
                <a:gd name="connsiteY5" fmla="*/ 0 h 149650"/>
                <a:gd name="connsiteX6" fmla="*/ 1699277 w 1683564"/>
                <a:gd name="connsiteY6" fmla="*/ 52191 h 149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83564" h="149650">
                  <a:moveTo>
                    <a:pt x="1699277" y="52191"/>
                  </a:moveTo>
                  <a:lnTo>
                    <a:pt x="1699277" y="154327"/>
                  </a:lnTo>
                  <a:lnTo>
                    <a:pt x="0" y="154327"/>
                  </a:lnTo>
                  <a:lnTo>
                    <a:pt x="0" y="52191"/>
                  </a:lnTo>
                  <a:cubicBezTo>
                    <a:pt x="0" y="23383"/>
                    <a:pt x="23383" y="0"/>
                    <a:pt x="52378" y="0"/>
                  </a:cubicBezTo>
                  <a:lnTo>
                    <a:pt x="1647087" y="0"/>
                  </a:lnTo>
                  <a:cubicBezTo>
                    <a:pt x="1675895" y="0"/>
                    <a:pt x="1699277" y="23383"/>
                    <a:pt x="1699277" y="52191"/>
                  </a:cubicBezTo>
                  <a:close/>
                </a:path>
              </a:pathLst>
            </a:custGeom>
            <a:solidFill>
              <a:srgbClr val="754A7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="" xmlns:a16="http://schemas.microsoft.com/office/drawing/2014/main" id="{A9AEE8F8-C711-443F-BEDE-2094D0BA4919}"/>
                </a:ext>
              </a:extLst>
            </p:cNvPr>
            <p:cNvSpPr/>
            <p:nvPr/>
          </p:nvSpPr>
          <p:spPr>
            <a:xfrm>
              <a:off x="4418096" y="2832702"/>
              <a:ext cx="1552620" cy="486363"/>
            </a:xfrm>
            <a:custGeom>
              <a:avLst/>
              <a:gdLst>
                <a:gd name="connsiteX0" fmla="*/ 1568333 w 1552620"/>
                <a:gd name="connsiteY0" fmla="*/ 11567 h 486362"/>
                <a:gd name="connsiteX1" fmla="*/ 1568333 w 1552620"/>
                <a:gd name="connsiteY1" fmla="*/ 501110 h 486362"/>
                <a:gd name="connsiteX2" fmla="*/ 0 w 1552620"/>
                <a:gd name="connsiteY2" fmla="*/ 501110 h 486362"/>
                <a:gd name="connsiteX3" fmla="*/ 0 w 1552620"/>
                <a:gd name="connsiteY3" fmla="*/ 344726 h 486362"/>
                <a:gd name="connsiteX4" fmla="*/ 347562 w 1552620"/>
                <a:gd name="connsiteY4" fmla="*/ 317228 h 486362"/>
                <a:gd name="connsiteX5" fmla="*/ 754424 w 1552620"/>
                <a:gd name="connsiteY5" fmla="*/ 86579 h 486362"/>
                <a:gd name="connsiteX6" fmla="*/ 1197949 w 1552620"/>
                <a:gd name="connsiteY6" fmla="*/ 181794 h 486362"/>
                <a:gd name="connsiteX7" fmla="*/ 1568333 w 1552620"/>
                <a:gd name="connsiteY7" fmla="*/ 11567 h 48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2620" h="486362">
                  <a:moveTo>
                    <a:pt x="1568333" y="11567"/>
                  </a:moveTo>
                  <a:lnTo>
                    <a:pt x="1568333" y="501110"/>
                  </a:lnTo>
                  <a:lnTo>
                    <a:pt x="0" y="501110"/>
                  </a:lnTo>
                  <a:lnTo>
                    <a:pt x="0" y="344726"/>
                  </a:lnTo>
                  <a:cubicBezTo>
                    <a:pt x="63227" y="257929"/>
                    <a:pt x="149837" y="200313"/>
                    <a:pt x="347562" y="317228"/>
                  </a:cubicBezTo>
                  <a:cubicBezTo>
                    <a:pt x="537618" y="429652"/>
                    <a:pt x="537057" y="67873"/>
                    <a:pt x="754424" y="86579"/>
                  </a:cubicBezTo>
                  <a:cubicBezTo>
                    <a:pt x="971416" y="105286"/>
                    <a:pt x="1029406" y="429652"/>
                    <a:pt x="1197949" y="181794"/>
                  </a:cubicBezTo>
                  <a:cubicBezTo>
                    <a:pt x="1366680" y="-66251"/>
                    <a:pt x="1568333" y="11567"/>
                    <a:pt x="1568333" y="11567"/>
                  </a:cubicBezTo>
                  <a:close/>
                </a:path>
              </a:pathLst>
            </a:custGeom>
            <a:solidFill>
              <a:srgbClr val="754A7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="" xmlns:a16="http://schemas.microsoft.com/office/drawing/2014/main" id="{063AFF1A-5351-47B7-9C4B-E48005B9C5CE}"/>
                </a:ext>
              </a:extLst>
            </p:cNvPr>
            <p:cNvSpPr/>
            <p:nvPr/>
          </p:nvSpPr>
          <p:spPr>
            <a:xfrm>
              <a:off x="4418096" y="2841089"/>
              <a:ext cx="299300" cy="18706"/>
            </a:xfrm>
            <a:custGeom>
              <a:avLst/>
              <a:gdLst>
                <a:gd name="connsiteX0" fmla="*/ 0 w 299300"/>
                <a:gd name="connsiteY0" fmla="*/ 0 h 18706"/>
                <a:gd name="connsiteX1" fmla="*/ 309028 w 299300"/>
                <a:gd name="connsiteY1" fmla="*/ 0 h 18706"/>
                <a:gd name="connsiteX2" fmla="*/ 309028 w 299300"/>
                <a:gd name="connsiteY2" fmla="*/ 21138 h 18706"/>
                <a:gd name="connsiteX3" fmla="*/ 0 w 299300"/>
                <a:gd name="connsiteY3" fmla="*/ 2113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00" h="18706">
                  <a:moveTo>
                    <a:pt x="0" y="0"/>
                  </a:moveTo>
                  <a:lnTo>
                    <a:pt x="309028" y="0"/>
                  </a:lnTo>
                  <a:lnTo>
                    <a:pt x="309028" y="21138"/>
                  </a:lnTo>
                  <a:lnTo>
                    <a:pt x="0" y="21138"/>
                  </a:lnTo>
                  <a:close/>
                </a:path>
              </a:pathLst>
            </a:custGeom>
            <a:solidFill>
              <a:srgbClr val="B2BFE2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553110CC-613D-4921-9A17-82A5DCC13BAB}"/>
                </a:ext>
              </a:extLst>
            </p:cNvPr>
            <p:cNvSpPr/>
            <p:nvPr/>
          </p:nvSpPr>
          <p:spPr>
            <a:xfrm>
              <a:off x="4418096" y="2878501"/>
              <a:ext cx="505069" cy="18706"/>
            </a:xfrm>
            <a:custGeom>
              <a:avLst/>
              <a:gdLst>
                <a:gd name="connsiteX0" fmla="*/ 0 w 505069"/>
                <a:gd name="connsiteY0" fmla="*/ 0 h 18706"/>
                <a:gd name="connsiteX1" fmla="*/ 522279 w 505069"/>
                <a:gd name="connsiteY1" fmla="*/ 0 h 18706"/>
                <a:gd name="connsiteX2" fmla="*/ 522279 w 505069"/>
                <a:gd name="connsiteY2" fmla="*/ 21138 h 18706"/>
                <a:gd name="connsiteX3" fmla="*/ 0 w 505069"/>
                <a:gd name="connsiteY3" fmla="*/ 2113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5069" h="18706">
                  <a:moveTo>
                    <a:pt x="0" y="0"/>
                  </a:moveTo>
                  <a:lnTo>
                    <a:pt x="522279" y="0"/>
                  </a:lnTo>
                  <a:lnTo>
                    <a:pt x="522279" y="21138"/>
                  </a:lnTo>
                  <a:lnTo>
                    <a:pt x="0" y="21138"/>
                  </a:lnTo>
                  <a:close/>
                </a:path>
              </a:pathLst>
            </a:custGeom>
            <a:solidFill>
              <a:srgbClr val="B2BFE2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B4072283-597E-4670-B52C-543787618D33}"/>
                </a:ext>
              </a:extLst>
            </p:cNvPr>
            <p:cNvSpPr/>
            <p:nvPr/>
          </p:nvSpPr>
          <p:spPr>
            <a:xfrm>
              <a:off x="4418096" y="2915914"/>
              <a:ext cx="374125" cy="18706"/>
            </a:xfrm>
            <a:custGeom>
              <a:avLst/>
              <a:gdLst>
                <a:gd name="connsiteX0" fmla="*/ 0 w 374125"/>
                <a:gd name="connsiteY0" fmla="*/ 0 h 18706"/>
                <a:gd name="connsiteX1" fmla="*/ 392084 w 374125"/>
                <a:gd name="connsiteY1" fmla="*/ 0 h 18706"/>
                <a:gd name="connsiteX2" fmla="*/ 392084 w 374125"/>
                <a:gd name="connsiteY2" fmla="*/ 21138 h 18706"/>
                <a:gd name="connsiteX3" fmla="*/ 0 w 374125"/>
                <a:gd name="connsiteY3" fmla="*/ 2113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4125" h="18706">
                  <a:moveTo>
                    <a:pt x="0" y="0"/>
                  </a:moveTo>
                  <a:lnTo>
                    <a:pt x="392084" y="0"/>
                  </a:lnTo>
                  <a:lnTo>
                    <a:pt x="392084" y="21138"/>
                  </a:lnTo>
                  <a:lnTo>
                    <a:pt x="0" y="21138"/>
                  </a:lnTo>
                  <a:close/>
                </a:path>
              </a:pathLst>
            </a:custGeom>
            <a:solidFill>
              <a:srgbClr val="B2BFE2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D0D3CD79-4B2E-4387-B445-673BA26FACED}"/>
                </a:ext>
              </a:extLst>
            </p:cNvPr>
            <p:cNvSpPr/>
            <p:nvPr/>
          </p:nvSpPr>
          <p:spPr>
            <a:xfrm>
              <a:off x="4418096" y="2953326"/>
              <a:ext cx="467657" cy="18706"/>
            </a:xfrm>
            <a:custGeom>
              <a:avLst/>
              <a:gdLst>
                <a:gd name="connsiteX0" fmla="*/ 0 w 467656"/>
                <a:gd name="connsiteY0" fmla="*/ 0 h 18706"/>
                <a:gd name="connsiteX1" fmla="*/ 473082 w 467656"/>
                <a:gd name="connsiteY1" fmla="*/ 0 h 18706"/>
                <a:gd name="connsiteX2" fmla="*/ 473082 w 467656"/>
                <a:gd name="connsiteY2" fmla="*/ 21138 h 18706"/>
                <a:gd name="connsiteX3" fmla="*/ 0 w 467656"/>
                <a:gd name="connsiteY3" fmla="*/ 2113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7656" h="18706">
                  <a:moveTo>
                    <a:pt x="0" y="0"/>
                  </a:moveTo>
                  <a:lnTo>
                    <a:pt x="473082" y="0"/>
                  </a:lnTo>
                  <a:lnTo>
                    <a:pt x="473082" y="21138"/>
                  </a:lnTo>
                  <a:lnTo>
                    <a:pt x="0" y="21138"/>
                  </a:lnTo>
                  <a:close/>
                </a:path>
              </a:pathLst>
            </a:custGeom>
            <a:solidFill>
              <a:srgbClr val="B2BFE2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5E8DB587-9773-4E75-9A4D-71EA19A85D2A}"/>
                </a:ext>
              </a:extLst>
            </p:cNvPr>
            <p:cNvSpPr/>
            <p:nvPr/>
          </p:nvSpPr>
          <p:spPr>
            <a:xfrm>
              <a:off x="4418096" y="2990739"/>
              <a:ext cx="299300" cy="18706"/>
            </a:xfrm>
            <a:custGeom>
              <a:avLst/>
              <a:gdLst>
                <a:gd name="connsiteX0" fmla="*/ 0 w 299300"/>
                <a:gd name="connsiteY0" fmla="*/ 0 h 18706"/>
                <a:gd name="connsiteX1" fmla="*/ 309028 w 299300"/>
                <a:gd name="connsiteY1" fmla="*/ 0 h 18706"/>
                <a:gd name="connsiteX2" fmla="*/ 309028 w 299300"/>
                <a:gd name="connsiteY2" fmla="*/ 21138 h 18706"/>
                <a:gd name="connsiteX3" fmla="*/ 0 w 299300"/>
                <a:gd name="connsiteY3" fmla="*/ 2113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9300" h="18706">
                  <a:moveTo>
                    <a:pt x="0" y="0"/>
                  </a:moveTo>
                  <a:lnTo>
                    <a:pt x="309028" y="0"/>
                  </a:lnTo>
                  <a:lnTo>
                    <a:pt x="309028" y="21138"/>
                  </a:lnTo>
                  <a:lnTo>
                    <a:pt x="0" y="21138"/>
                  </a:lnTo>
                  <a:close/>
                </a:path>
              </a:pathLst>
            </a:custGeom>
            <a:solidFill>
              <a:srgbClr val="B2BFE2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F883202D-545F-4DB4-AB4C-5B35F7D410F6}"/>
                </a:ext>
              </a:extLst>
            </p:cNvPr>
            <p:cNvSpPr/>
            <p:nvPr/>
          </p:nvSpPr>
          <p:spPr>
            <a:xfrm>
              <a:off x="1170127" y="2389519"/>
              <a:ext cx="935313" cy="318007"/>
            </a:xfrm>
            <a:custGeom>
              <a:avLst/>
              <a:gdLst>
                <a:gd name="connsiteX0" fmla="*/ 947472 w 935313"/>
                <a:gd name="connsiteY0" fmla="*/ 0 h 318006"/>
                <a:gd name="connsiteX1" fmla="*/ 473643 w 935313"/>
                <a:gd name="connsiteY1" fmla="*/ 329230 h 318006"/>
                <a:gd name="connsiteX2" fmla="*/ 0 w 935313"/>
                <a:gd name="connsiteY2" fmla="*/ 0 h 318006"/>
                <a:gd name="connsiteX3" fmla="*/ 947472 w 935313"/>
                <a:gd name="connsiteY3" fmla="*/ 0 h 318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5313" h="318006">
                  <a:moveTo>
                    <a:pt x="947472" y="0"/>
                  </a:moveTo>
                  <a:cubicBezTo>
                    <a:pt x="876015" y="192300"/>
                    <a:pt x="690823" y="329230"/>
                    <a:pt x="473643" y="329230"/>
                  </a:cubicBezTo>
                  <a:cubicBezTo>
                    <a:pt x="256463" y="329230"/>
                    <a:pt x="71271" y="192300"/>
                    <a:pt x="0" y="0"/>
                  </a:cubicBezTo>
                  <a:lnTo>
                    <a:pt x="947472" y="0"/>
                  </a:lnTo>
                  <a:close/>
                </a:path>
              </a:pathLst>
            </a:custGeom>
            <a:solidFill>
              <a:schemeClr val="bg1">
                <a:lumMod val="75000"/>
                <a:alpha val="56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849BCFB8-5500-44B2-95ED-8C5AE60014CB}"/>
                </a:ext>
              </a:extLst>
            </p:cNvPr>
            <p:cNvSpPr/>
            <p:nvPr/>
          </p:nvSpPr>
          <p:spPr>
            <a:xfrm>
              <a:off x="1087071" y="1887630"/>
              <a:ext cx="505069" cy="448950"/>
            </a:xfrm>
            <a:custGeom>
              <a:avLst/>
              <a:gdLst>
                <a:gd name="connsiteX0" fmla="*/ 90538 w 505069"/>
                <a:gd name="connsiteY0" fmla="*/ 0 h 448950"/>
                <a:gd name="connsiteX1" fmla="*/ 0 w 505069"/>
                <a:gd name="connsiteY1" fmla="*/ 288451 h 448950"/>
                <a:gd name="connsiteX2" fmla="*/ 27311 w 505069"/>
                <a:gd name="connsiteY2" fmla="*/ 452505 h 448950"/>
                <a:gd name="connsiteX3" fmla="*/ 505443 w 505069"/>
                <a:gd name="connsiteY3" fmla="*/ 288451 h 448950"/>
                <a:gd name="connsiteX4" fmla="*/ 90538 w 505069"/>
                <a:gd name="connsiteY4" fmla="*/ 0 h 44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069" h="448950">
                  <a:moveTo>
                    <a:pt x="90538" y="0"/>
                  </a:moveTo>
                  <a:cubicBezTo>
                    <a:pt x="33484" y="81933"/>
                    <a:pt x="0" y="181264"/>
                    <a:pt x="0" y="288451"/>
                  </a:cubicBezTo>
                  <a:cubicBezTo>
                    <a:pt x="0" y="345879"/>
                    <a:pt x="9540" y="401062"/>
                    <a:pt x="27311" y="452505"/>
                  </a:cubicBezTo>
                  <a:lnTo>
                    <a:pt x="505443" y="288451"/>
                  </a:lnTo>
                  <a:lnTo>
                    <a:pt x="9053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EC56FF4E-D873-4129-9F0D-555B0088A7B0}"/>
                </a:ext>
              </a:extLst>
            </p:cNvPr>
            <p:cNvSpPr/>
            <p:nvPr/>
          </p:nvSpPr>
          <p:spPr>
            <a:xfrm>
              <a:off x="1664908" y="1623872"/>
              <a:ext cx="505069" cy="841782"/>
            </a:xfrm>
            <a:custGeom>
              <a:avLst/>
              <a:gdLst>
                <a:gd name="connsiteX0" fmla="*/ 0 w 505069"/>
                <a:gd name="connsiteY0" fmla="*/ 0 h 841782"/>
                <a:gd name="connsiteX1" fmla="*/ 0 w 505069"/>
                <a:gd name="connsiteY1" fmla="*/ 505443 h 841782"/>
                <a:gd name="connsiteX2" fmla="*/ 371694 w 505069"/>
                <a:gd name="connsiteY2" fmla="*/ 847768 h 841782"/>
                <a:gd name="connsiteX3" fmla="*/ 505443 w 505069"/>
                <a:gd name="connsiteY3" fmla="*/ 505443 h 841782"/>
                <a:gd name="connsiteX4" fmla="*/ 0 w 505069"/>
                <a:gd name="connsiteY4" fmla="*/ 0 h 841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5069" h="841782">
                  <a:moveTo>
                    <a:pt x="0" y="0"/>
                  </a:moveTo>
                  <a:lnTo>
                    <a:pt x="0" y="505443"/>
                  </a:lnTo>
                  <a:lnTo>
                    <a:pt x="371694" y="847768"/>
                  </a:lnTo>
                  <a:cubicBezTo>
                    <a:pt x="454562" y="757791"/>
                    <a:pt x="505443" y="637510"/>
                    <a:pt x="505443" y="505443"/>
                  </a:cubicBezTo>
                  <a:cubicBezTo>
                    <a:pt x="505443" y="226346"/>
                    <a:pt x="279097" y="0"/>
                    <a:pt x="0" y="0"/>
                  </a:cubicBezTo>
                  <a:close/>
                </a:path>
              </a:pathLst>
            </a:custGeom>
            <a:solidFill>
              <a:srgbClr val="452C4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FDBE2721-1E9E-403F-890D-ACBDA3A6C183}"/>
                </a:ext>
              </a:extLst>
            </p:cNvPr>
            <p:cNvSpPr/>
            <p:nvPr/>
          </p:nvSpPr>
          <p:spPr>
            <a:xfrm>
              <a:off x="1177609" y="1670638"/>
              <a:ext cx="411538" cy="505069"/>
            </a:xfrm>
            <a:custGeom>
              <a:avLst/>
              <a:gdLst>
                <a:gd name="connsiteX0" fmla="*/ 414905 w 411537"/>
                <a:gd name="connsiteY0" fmla="*/ 0 h 505069"/>
                <a:gd name="connsiteX1" fmla="*/ 0 w 411537"/>
                <a:gd name="connsiteY1" fmla="*/ 216993 h 505069"/>
                <a:gd name="connsiteX2" fmla="*/ 414905 w 411537"/>
                <a:gd name="connsiteY2" fmla="*/ 505443 h 505069"/>
                <a:gd name="connsiteX3" fmla="*/ 414905 w 411537"/>
                <a:gd name="connsiteY3" fmla="*/ 0 h 50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1537" h="505069">
                  <a:moveTo>
                    <a:pt x="414905" y="0"/>
                  </a:moveTo>
                  <a:cubicBezTo>
                    <a:pt x="242994" y="0"/>
                    <a:pt x="91100" y="85862"/>
                    <a:pt x="0" y="216993"/>
                  </a:cubicBezTo>
                  <a:lnTo>
                    <a:pt x="414905" y="505443"/>
                  </a:lnTo>
                  <a:lnTo>
                    <a:pt x="414905" y="0"/>
                  </a:lnTo>
                  <a:close/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6A50F85E-56C5-4686-85D7-27EBE351F0D5}"/>
                </a:ext>
              </a:extLst>
            </p:cNvPr>
            <p:cNvSpPr/>
            <p:nvPr/>
          </p:nvSpPr>
          <p:spPr>
            <a:xfrm>
              <a:off x="1498609" y="2176081"/>
              <a:ext cx="448950" cy="505069"/>
            </a:xfrm>
            <a:custGeom>
              <a:avLst/>
              <a:gdLst>
                <a:gd name="connsiteX0" fmla="*/ 0 w 448950"/>
                <a:gd name="connsiteY0" fmla="*/ 496464 h 505069"/>
                <a:gd name="connsiteX1" fmla="*/ 93905 w 448950"/>
                <a:gd name="connsiteY1" fmla="*/ 505256 h 505069"/>
                <a:gd name="connsiteX2" fmla="*/ 465599 w 448950"/>
                <a:gd name="connsiteY2" fmla="*/ 342325 h 505069"/>
                <a:gd name="connsiteX3" fmla="*/ 93905 w 448950"/>
                <a:gd name="connsiteY3" fmla="*/ 0 h 505069"/>
                <a:gd name="connsiteX4" fmla="*/ 0 w 448950"/>
                <a:gd name="connsiteY4" fmla="*/ 496464 h 50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8950" h="505069">
                  <a:moveTo>
                    <a:pt x="0" y="496464"/>
                  </a:moveTo>
                  <a:cubicBezTo>
                    <a:pt x="30491" y="502263"/>
                    <a:pt x="61731" y="505256"/>
                    <a:pt x="93905" y="505256"/>
                  </a:cubicBezTo>
                  <a:cubicBezTo>
                    <a:pt x="240937" y="505256"/>
                    <a:pt x="373190" y="442590"/>
                    <a:pt x="465599" y="342325"/>
                  </a:cubicBezTo>
                  <a:lnTo>
                    <a:pt x="93905" y="0"/>
                  </a:lnTo>
                  <a:lnTo>
                    <a:pt x="0" y="496464"/>
                  </a:lnTo>
                  <a:close/>
                </a:path>
              </a:pathLst>
            </a:custGeom>
            <a:solidFill>
              <a:srgbClr val="CA85E0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FB4D7584-5167-41ED-AF68-58391E37A0BE}"/>
                </a:ext>
              </a:extLst>
            </p:cNvPr>
            <p:cNvSpPr/>
            <p:nvPr/>
          </p:nvSpPr>
          <p:spPr>
            <a:xfrm>
              <a:off x="1114382" y="2176081"/>
              <a:ext cx="467657" cy="486363"/>
            </a:xfrm>
            <a:custGeom>
              <a:avLst/>
              <a:gdLst>
                <a:gd name="connsiteX0" fmla="*/ 0 w 467656"/>
                <a:gd name="connsiteY0" fmla="*/ 164054 h 486362"/>
                <a:gd name="connsiteX1" fmla="*/ 384227 w 467656"/>
                <a:gd name="connsiteY1" fmla="*/ 496464 h 486362"/>
                <a:gd name="connsiteX2" fmla="*/ 478132 w 467656"/>
                <a:gd name="connsiteY2" fmla="*/ 0 h 486362"/>
                <a:gd name="connsiteX3" fmla="*/ 0 w 467656"/>
                <a:gd name="connsiteY3" fmla="*/ 164054 h 48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7656" h="486362">
                  <a:moveTo>
                    <a:pt x="0" y="164054"/>
                  </a:moveTo>
                  <a:cubicBezTo>
                    <a:pt x="58177" y="333720"/>
                    <a:pt x="204460" y="462793"/>
                    <a:pt x="384227" y="496464"/>
                  </a:cubicBezTo>
                  <a:lnTo>
                    <a:pt x="478132" y="0"/>
                  </a:lnTo>
                  <a:lnTo>
                    <a:pt x="0" y="164054"/>
                  </a:lnTo>
                  <a:close/>
                </a:path>
              </a:pathLst>
            </a:custGeom>
            <a:solidFill>
              <a:srgbClr val="452C4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="" xmlns:a16="http://schemas.microsoft.com/office/drawing/2014/main" id="{75F31503-8BF6-41A0-B94A-165EC22FCB92}"/>
                </a:ext>
              </a:extLst>
            </p:cNvPr>
            <p:cNvSpPr/>
            <p:nvPr/>
          </p:nvSpPr>
          <p:spPr>
            <a:xfrm>
              <a:off x="637934" y="3491693"/>
              <a:ext cx="729544" cy="336713"/>
            </a:xfrm>
            <a:custGeom>
              <a:avLst/>
              <a:gdLst>
                <a:gd name="connsiteX0" fmla="*/ 707097 w 729544"/>
                <a:gd name="connsiteY0" fmla="*/ 0 h 336712"/>
                <a:gd name="connsiteX1" fmla="*/ 33484 w 729544"/>
                <a:gd name="connsiteY1" fmla="*/ 0 h 336712"/>
                <a:gd name="connsiteX2" fmla="*/ 0 w 729544"/>
                <a:gd name="connsiteY2" fmla="*/ 33484 h 336712"/>
                <a:gd name="connsiteX3" fmla="*/ 0 w 729544"/>
                <a:gd name="connsiteY3" fmla="*/ 246174 h 336712"/>
                <a:gd name="connsiteX4" fmla="*/ 33484 w 729544"/>
                <a:gd name="connsiteY4" fmla="*/ 279659 h 336712"/>
                <a:gd name="connsiteX5" fmla="*/ 592053 w 729544"/>
                <a:gd name="connsiteY5" fmla="*/ 279659 h 336712"/>
                <a:gd name="connsiteX6" fmla="*/ 691758 w 729544"/>
                <a:gd name="connsiteY6" fmla="*/ 346440 h 336712"/>
                <a:gd name="connsiteX7" fmla="*/ 651352 w 729544"/>
                <a:gd name="connsiteY7" fmla="*/ 279659 h 336712"/>
                <a:gd name="connsiteX8" fmla="*/ 707097 w 729544"/>
                <a:gd name="connsiteY8" fmla="*/ 279659 h 336712"/>
                <a:gd name="connsiteX9" fmla="*/ 740581 w 729544"/>
                <a:gd name="connsiteY9" fmla="*/ 246174 h 336712"/>
                <a:gd name="connsiteX10" fmla="*/ 740581 w 729544"/>
                <a:gd name="connsiteY10" fmla="*/ 33484 h 336712"/>
                <a:gd name="connsiteX11" fmla="*/ 707097 w 729544"/>
                <a:gd name="connsiteY11" fmla="*/ 0 h 33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9544" h="336712">
                  <a:moveTo>
                    <a:pt x="707097" y="0"/>
                  </a:moveTo>
                  <a:lnTo>
                    <a:pt x="33484" y="0"/>
                  </a:lnTo>
                  <a:cubicBezTo>
                    <a:pt x="14965" y="0"/>
                    <a:pt x="0" y="14965"/>
                    <a:pt x="0" y="33484"/>
                  </a:cubicBezTo>
                  <a:lnTo>
                    <a:pt x="0" y="246174"/>
                  </a:lnTo>
                  <a:cubicBezTo>
                    <a:pt x="0" y="264694"/>
                    <a:pt x="14965" y="279659"/>
                    <a:pt x="33484" y="279659"/>
                  </a:cubicBezTo>
                  <a:lnTo>
                    <a:pt x="592053" y="279659"/>
                  </a:lnTo>
                  <a:cubicBezTo>
                    <a:pt x="594859" y="302106"/>
                    <a:pt x="610573" y="346440"/>
                    <a:pt x="691758" y="346440"/>
                  </a:cubicBezTo>
                  <a:cubicBezTo>
                    <a:pt x="691758" y="346440"/>
                    <a:pt x="658274" y="340267"/>
                    <a:pt x="651352" y="279659"/>
                  </a:cubicBezTo>
                  <a:lnTo>
                    <a:pt x="707097" y="279659"/>
                  </a:lnTo>
                  <a:cubicBezTo>
                    <a:pt x="725616" y="279659"/>
                    <a:pt x="740581" y="264694"/>
                    <a:pt x="740581" y="246174"/>
                  </a:cubicBezTo>
                  <a:lnTo>
                    <a:pt x="740581" y="33484"/>
                  </a:lnTo>
                  <a:cubicBezTo>
                    <a:pt x="740581" y="14965"/>
                    <a:pt x="725616" y="0"/>
                    <a:pt x="707097" y="0"/>
                  </a:cubicBezTo>
                  <a:close/>
                </a:path>
              </a:pathLst>
            </a:custGeom>
            <a:solidFill>
              <a:srgbClr val="452C4A">
                <a:alpha val="22000"/>
              </a:srgbClr>
            </a:solidFill>
            <a:ln w="1869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FF6C978D-ADE5-47F8-B070-3BBEBB47A499}"/>
                </a:ext>
              </a:extLst>
            </p:cNvPr>
            <p:cNvSpPr/>
            <p:nvPr/>
          </p:nvSpPr>
          <p:spPr>
            <a:xfrm>
              <a:off x="625400" y="3474857"/>
              <a:ext cx="729544" cy="336713"/>
            </a:xfrm>
            <a:custGeom>
              <a:avLst/>
              <a:gdLst>
                <a:gd name="connsiteX0" fmla="*/ 707097 w 729544"/>
                <a:gd name="connsiteY0" fmla="*/ 0 h 336712"/>
                <a:gd name="connsiteX1" fmla="*/ 33484 w 729544"/>
                <a:gd name="connsiteY1" fmla="*/ 0 h 336712"/>
                <a:gd name="connsiteX2" fmla="*/ 0 w 729544"/>
                <a:gd name="connsiteY2" fmla="*/ 33484 h 336712"/>
                <a:gd name="connsiteX3" fmla="*/ 0 w 729544"/>
                <a:gd name="connsiteY3" fmla="*/ 246175 h 336712"/>
                <a:gd name="connsiteX4" fmla="*/ 33484 w 729544"/>
                <a:gd name="connsiteY4" fmla="*/ 279659 h 336712"/>
                <a:gd name="connsiteX5" fmla="*/ 592053 w 729544"/>
                <a:gd name="connsiteY5" fmla="*/ 279659 h 336712"/>
                <a:gd name="connsiteX6" fmla="*/ 691758 w 729544"/>
                <a:gd name="connsiteY6" fmla="*/ 346440 h 336712"/>
                <a:gd name="connsiteX7" fmla="*/ 651352 w 729544"/>
                <a:gd name="connsiteY7" fmla="*/ 279659 h 336712"/>
                <a:gd name="connsiteX8" fmla="*/ 707097 w 729544"/>
                <a:gd name="connsiteY8" fmla="*/ 279659 h 336712"/>
                <a:gd name="connsiteX9" fmla="*/ 740581 w 729544"/>
                <a:gd name="connsiteY9" fmla="*/ 246175 h 336712"/>
                <a:gd name="connsiteX10" fmla="*/ 740581 w 729544"/>
                <a:gd name="connsiteY10" fmla="*/ 33484 h 336712"/>
                <a:gd name="connsiteX11" fmla="*/ 707097 w 729544"/>
                <a:gd name="connsiteY11" fmla="*/ 0 h 33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9544" h="336712">
                  <a:moveTo>
                    <a:pt x="707097" y="0"/>
                  </a:moveTo>
                  <a:lnTo>
                    <a:pt x="33484" y="0"/>
                  </a:lnTo>
                  <a:cubicBezTo>
                    <a:pt x="14965" y="0"/>
                    <a:pt x="0" y="14965"/>
                    <a:pt x="0" y="33484"/>
                  </a:cubicBezTo>
                  <a:lnTo>
                    <a:pt x="0" y="246175"/>
                  </a:lnTo>
                  <a:cubicBezTo>
                    <a:pt x="0" y="264694"/>
                    <a:pt x="14965" y="279659"/>
                    <a:pt x="33484" y="279659"/>
                  </a:cubicBezTo>
                  <a:lnTo>
                    <a:pt x="592053" y="279659"/>
                  </a:lnTo>
                  <a:cubicBezTo>
                    <a:pt x="594859" y="302106"/>
                    <a:pt x="610573" y="346440"/>
                    <a:pt x="691758" y="346440"/>
                  </a:cubicBezTo>
                  <a:cubicBezTo>
                    <a:pt x="691758" y="346440"/>
                    <a:pt x="658274" y="340267"/>
                    <a:pt x="651352" y="279659"/>
                  </a:cubicBezTo>
                  <a:lnTo>
                    <a:pt x="707097" y="279659"/>
                  </a:lnTo>
                  <a:cubicBezTo>
                    <a:pt x="725616" y="279659"/>
                    <a:pt x="740581" y="264694"/>
                    <a:pt x="740581" y="246175"/>
                  </a:cubicBezTo>
                  <a:lnTo>
                    <a:pt x="740581" y="33484"/>
                  </a:lnTo>
                  <a:cubicBezTo>
                    <a:pt x="740581" y="14965"/>
                    <a:pt x="725616" y="0"/>
                    <a:pt x="70709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64720573-B496-4A4B-9824-E6ECC0BBF5B2}"/>
                </a:ext>
              </a:extLst>
            </p:cNvPr>
            <p:cNvSpPr/>
            <p:nvPr/>
          </p:nvSpPr>
          <p:spPr>
            <a:xfrm>
              <a:off x="647661" y="3500859"/>
              <a:ext cx="673426" cy="18706"/>
            </a:xfrm>
            <a:custGeom>
              <a:avLst/>
              <a:gdLst>
                <a:gd name="connsiteX0" fmla="*/ 680534 w 673425"/>
                <a:gd name="connsiteY0" fmla="*/ 28995 h 18706"/>
                <a:gd name="connsiteX1" fmla="*/ 10288 w 673425"/>
                <a:gd name="connsiteY1" fmla="*/ 28995 h 18706"/>
                <a:gd name="connsiteX2" fmla="*/ 0 w 673425"/>
                <a:gd name="connsiteY2" fmla="*/ 18706 h 18706"/>
                <a:gd name="connsiteX3" fmla="*/ 0 w 673425"/>
                <a:gd name="connsiteY3" fmla="*/ 10289 h 18706"/>
                <a:gd name="connsiteX4" fmla="*/ 10288 w 673425"/>
                <a:gd name="connsiteY4" fmla="*/ 0 h 18706"/>
                <a:gd name="connsiteX5" fmla="*/ 680721 w 673425"/>
                <a:gd name="connsiteY5" fmla="*/ 0 h 18706"/>
                <a:gd name="connsiteX6" fmla="*/ 691010 w 673425"/>
                <a:gd name="connsiteY6" fmla="*/ 10289 h 18706"/>
                <a:gd name="connsiteX7" fmla="*/ 691010 w 673425"/>
                <a:gd name="connsiteY7" fmla="*/ 18519 h 18706"/>
                <a:gd name="connsiteX8" fmla="*/ 680534 w 673425"/>
                <a:gd name="connsiteY8" fmla="*/ 28995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25" h="18706">
                  <a:moveTo>
                    <a:pt x="680534" y="28995"/>
                  </a:moveTo>
                  <a:lnTo>
                    <a:pt x="10288" y="28995"/>
                  </a:lnTo>
                  <a:cubicBezTo>
                    <a:pt x="4677" y="28995"/>
                    <a:pt x="0" y="24318"/>
                    <a:pt x="0" y="18706"/>
                  </a:cubicBezTo>
                  <a:lnTo>
                    <a:pt x="0" y="10289"/>
                  </a:lnTo>
                  <a:cubicBezTo>
                    <a:pt x="0" y="4677"/>
                    <a:pt x="4677" y="0"/>
                    <a:pt x="10288" y="0"/>
                  </a:cubicBezTo>
                  <a:lnTo>
                    <a:pt x="680721" y="0"/>
                  </a:lnTo>
                  <a:cubicBezTo>
                    <a:pt x="686333" y="0"/>
                    <a:pt x="691010" y="4677"/>
                    <a:pt x="691010" y="10289"/>
                  </a:cubicBezTo>
                  <a:lnTo>
                    <a:pt x="691010" y="18519"/>
                  </a:lnTo>
                  <a:cubicBezTo>
                    <a:pt x="691010" y="24318"/>
                    <a:pt x="686333" y="28995"/>
                    <a:pt x="680534" y="28995"/>
                  </a:cubicBezTo>
                  <a:close/>
                </a:path>
              </a:pathLst>
            </a:custGeom>
            <a:solidFill>
              <a:srgbClr val="B6E3F2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00E91441-7C34-460C-9EF3-D5D0CB6D9E90}"/>
                </a:ext>
              </a:extLst>
            </p:cNvPr>
            <p:cNvSpPr/>
            <p:nvPr/>
          </p:nvSpPr>
          <p:spPr>
            <a:xfrm>
              <a:off x="647661" y="3549495"/>
              <a:ext cx="673426" cy="18706"/>
            </a:xfrm>
            <a:custGeom>
              <a:avLst/>
              <a:gdLst>
                <a:gd name="connsiteX0" fmla="*/ 680534 w 673425"/>
                <a:gd name="connsiteY0" fmla="*/ 28808 h 18706"/>
                <a:gd name="connsiteX1" fmla="*/ 10288 w 673425"/>
                <a:gd name="connsiteY1" fmla="*/ 28808 h 18706"/>
                <a:gd name="connsiteX2" fmla="*/ 0 w 673425"/>
                <a:gd name="connsiteY2" fmla="*/ 18519 h 18706"/>
                <a:gd name="connsiteX3" fmla="*/ 0 w 673425"/>
                <a:gd name="connsiteY3" fmla="*/ 10288 h 18706"/>
                <a:gd name="connsiteX4" fmla="*/ 10288 w 673425"/>
                <a:gd name="connsiteY4" fmla="*/ 0 h 18706"/>
                <a:gd name="connsiteX5" fmla="*/ 680721 w 673425"/>
                <a:gd name="connsiteY5" fmla="*/ 0 h 18706"/>
                <a:gd name="connsiteX6" fmla="*/ 691010 w 673425"/>
                <a:gd name="connsiteY6" fmla="*/ 10288 h 18706"/>
                <a:gd name="connsiteX7" fmla="*/ 691010 w 673425"/>
                <a:gd name="connsiteY7" fmla="*/ 18519 h 18706"/>
                <a:gd name="connsiteX8" fmla="*/ 680534 w 673425"/>
                <a:gd name="connsiteY8" fmla="*/ 2880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25" h="18706">
                  <a:moveTo>
                    <a:pt x="680534" y="28808"/>
                  </a:moveTo>
                  <a:lnTo>
                    <a:pt x="10288" y="28808"/>
                  </a:lnTo>
                  <a:cubicBezTo>
                    <a:pt x="4677" y="28808"/>
                    <a:pt x="0" y="24131"/>
                    <a:pt x="0" y="18519"/>
                  </a:cubicBezTo>
                  <a:lnTo>
                    <a:pt x="0" y="10288"/>
                  </a:lnTo>
                  <a:cubicBezTo>
                    <a:pt x="0" y="4677"/>
                    <a:pt x="4677" y="0"/>
                    <a:pt x="10288" y="0"/>
                  </a:cubicBezTo>
                  <a:lnTo>
                    <a:pt x="680721" y="0"/>
                  </a:lnTo>
                  <a:cubicBezTo>
                    <a:pt x="686333" y="0"/>
                    <a:pt x="691010" y="4677"/>
                    <a:pt x="691010" y="10288"/>
                  </a:cubicBezTo>
                  <a:lnTo>
                    <a:pt x="691010" y="18519"/>
                  </a:lnTo>
                  <a:cubicBezTo>
                    <a:pt x="691010" y="24318"/>
                    <a:pt x="686333" y="28808"/>
                    <a:pt x="680534" y="28808"/>
                  </a:cubicBezTo>
                  <a:close/>
                </a:path>
              </a:pathLst>
            </a:custGeom>
            <a:solidFill>
              <a:srgbClr val="B6E3F2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8B5ADAD2-17AA-44F6-A252-664DC5375BBC}"/>
                </a:ext>
              </a:extLst>
            </p:cNvPr>
            <p:cNvSpPr/>
            <p:nvPr/>
          </p:nvSpPr>
          <p:spPr>
            <a:xfrm>
              <a:off x="647661" y="3598131"/>
              <a:ext cx="673426" cy="18706"/>
            </a:xfrm>
            <a:custGeom>
              <a:avLst/>
              <a:gdLst>
                <a:gd name="connsiteX0" fmla="*/ 680534 w 673425"/>
                <a:gd name="connsiteY0" fmla="*/ 28808 h 18706"/>
                <a:gd name="connsiteX1" fmla="*/ 10288 w 673425"/>
                <a:gd name="connsiteY1" fmla="*/ 28808 h 18706"/>
                <a:gd name="connsiteX2" fmla="*/ 0 w 673425"/>
                <a:gd name="connsiteY2" fmla="*/ 18519 h 18706"/>
                <a:gd name="connsiteX3" fmla="*/ 0 w 673425"/>
                <a:gd name="connsiteY3" fmla="*/ 10289 h 18706"/>
                <a:gd name="connsiteX4" fmla="*/ 10288 w 673425"/>
                <a:gd name="connsiteY4" fmla="*/ 0 h 18706"/>
                <a:gd name="connsiteX5" fmla="*/ 680721 w 673425"/>
                <a:gd name="connsiteY5" fmla="*/ 0 h 18706"/>
                <a:gd name="connsiteX6" fmla="*/ 691010 w 673425"/>
                <a:gd name="connsiteY6" fmla="*/ 10289 h 18706"/>
                <a:gd name="connsiteX7" fmla="*/ 691010 w 673425"/>
                <a:gd name="connsiteY7" fmla="*/ 18519 h 18706"/>
                <a:gd name="connsiteX8" fmla="*/ 680534 w 673425"/>
                <a:gd name="connsiteY8" fmla="*/ 2880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25" h="18706">
                  <a:moveTo>
                    <a:pt x="680534" y="28808"/>
                  </a:moveTo>
                  <a:lnTo>
                    <a:pt x="10288" y="28808"/>
                  </a:lnTo>
                  <a:cubicBezTo>
                    <a:pt x="4677" y="28808"/>
                    <a:pt x="0" y="24131"/>
                    <a:pt x="0" y="18519"/>
                  </a:cubicBezTo>
                  <a:lnTo>
                    <a:pt x="0" y="10289"/>
                  </a:lnTo>
                  <a:cubicBezTo>
                    <a:pt x="0" y="4677"/>
                    <a:pt x="4677" y="0"/>
                    <a:pt x="10288" y="0"/>
                  </a:cubicBezTo>
                  <a:lnTo>
                    <a:pt x="680721" y="0"/>
                  </a:lnTo>
                  <a:cubicBezTo>
                    <a:pt x="686333" y="0"/>
                    <a:pt x="691010" y="4677"/>
                    <a:pt x="691010" y="10289"/>
                  </a:cubicBezTo>
                  <a:lnTo>
                    <a:pt x="691010" y="18519"/>
                  </a:lnTo>
                  <a:cubicBezTo>
                    <a:pt x="691010" y="24318"/>
                    <a:pt x="686333" y="28808"/>
                    <a:pt x="680534" y="28808"/>
                  </a:cubicBezTo>
                  <a:close/>
                </a:path>
              </a:pathLst>
            </a:custGeom>
            <a:solidFill>
              <a:srgbClr val="B6E3F2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99DBC22C-88A3-4436-B119-FCBC7CD2B44E}"/>
                </a:ext>
              </a:extLst>
            </p:cNvPr>
            <p:cNvSpPr/>
            <p:nvPr/>
          </p:nvSpPr>
          <p:spPr>
            <a:xfrm>
              <a:off x="647661" y="3646768"/>
              <a:ext cx="673426" cy="18706"/>
            </a:xfrm>
            <a:custGeom>
              <a:avLst/>
              <a:gdLst>
                <a:gd name="connsiteX0" fmla="*/ 680534 w 673425"/>
                <a:gd name="connsiteY0" fmla="*/ 28808 h 18706"/>
                <a:gd name="connsiteX1" fmla="*/ 10288 w 673425"/>
                <a:gd name="connsiteY1" fmla="*/ 28808 h 18706"/>
                <a:gd name="connsiteX2" fmla="*/ 0 w 673425"/>
                <a:gd name="connsiteY2" fmla="*/ 18519 h 18706"/>
                <a:gd name="connsiteX3" fmla="*/ 0 w 673425"/>
                <a:gd name="connsiteY3" fmla="*/ 10289 h 18706"/>
                <a:gd name="connsiteX4" fmla="*/ 10288 w 673425"/>
                <a:gd name="connsiteY4" fmla="*/ 0 h 18706"/>
                <a:gd name="connsiteX5" fmla="*/ 680721 w 673425"/>
                <a:gd name="connsiteY5" fmla="*/ 0 h 18706"/>
                <a:gd name="connsiteX6" fmla="*/ 691010 w 673425"/>
                <a:gd name="connsiteY6" fmla="*/ 10289 h 18706"/>
                <a:gd name="connsiteX7" fmla="*/ 691010 w 673425"/>
                <a:gd name="connsiteY7" fmla="*/ 18519 h 18706"/>
                <a:gd name="connsiteX8" fmla="*/ 680534 w 673425"/>
                <a:gd name="connsiteY8" fmla="*/ 2880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25" h="18706">
                  <a:moveTo>
                    <a:pt x="680534" y="28808"/>
                  </a:moveTo>
                  <a:lnTo>
                    <a:pt x="10288" y="28808"/>
                  </a:lnTo>
                  <a:cubicBezTo>
                    <a:pt x="4677" y="28808"/>
                    <a:pt x="0" y="24131"/>
                    <a:pt x="0" y="18519"/>
                  </a:cubicBezTo>
                  <a:lnTo>
                    <a:pt x="0" y="10289"/>
                  </a:lnTo>
                  <a:cubicBezTo>
                    <a:pt x="0" y="4677"/>
                    <a:pt x="4677" y="0"/>
                    <a:pt x="10288" y="0"/>
                  </a:cubicBezTo>
                  <a:lnTo>
                    <a:pt x="680721" y="0"/>
                  </a:lnTo>
                  <a:cubicBezTo>
                    <a:pt x="686333" y="0"/>
                    <a:pt x="691010" y="4677"/>
                    <a:pt x="691010" y="10289"/>
                  </a:cubicBezTo>
                  <a:lnTo>
                    <a:pt x="691010" y="18519"/>
                  </a:lnTo>
                  <a:cubicBezTo>
                    <a:pt x="691010" y="24131"/>
                    <a:pt x="686333" y="28808"/>
                    <a:pt x="680534" y="28808"/>
                  </a:cubicBezTo>
                  <a:close/>
                </a:path>
              </a:pathLst>
            </a:custGeom>
            <a:solidFill>
              <a:srgbClr val="B6E3F2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E1CF0BEE-5B97-4C1D-A08A-2530F4713FC4}"/>
                </a:ext>
              </a:extLst>
            </p:cNvPr>
            <p:cNvSpPr/>
            <p:nvPr/>
          </p:nvSpPr>
          <p:spPr>
            <a:xfrm>
              <a:off x="647661" y="3695404"/>
              <a:ext cx="673426" cy="18706"/>
            </a:xfrm>
            <a:custGeom>
              <a:avLst/>
              <a:gdLst>
                <a:gd name="connsiteX0" fmla="*/ 680534 w 673425"/>
                <a:gd name="connsiteY0" fmla="*/ 28808 h 18706"/>
                <a:gd name="connsiteX1" fmla="*/ 10288 w 673425"/>
                <a:gd name="connsiteY1" fmla="*/ 28808 h 18706"/>
                <a:gd name="connsiteX2" fmla="*/ 0 w 673425"/>
                <a:gd name="connsiteY2" fmla="*/ 18519 h 18706"/>
                <a:gd name="connsiteX3" fmla="*/ 0 w 673425"/>
                <a:gd name="connsiteY3" fmla="*/ 10288 h 18706"/>
                <a:gd name="connsiteX4" fmla="*/ 10288 w 673425"/>
                <a:gd name="connsiteY4" fmla="*/ 0 h 18706"/>
                <a:gd name="connsiteX5" fmla="*/ 680721 w 673425"/>
                <a:gd name="connsiteY5" fmla="*/ 0 h 18706"/>
                <a:gd name="connsiteX6" fmla="*/ 691010 w 673425"/>
                <a:gd name="connsiteY6" fmla="*/ 10288 h 18706"/>
                <a:gd name="connsiteX7" fmla="*/ 691010 w 673425"/>
                <a:gd name="connsiteY7" fmla="*/ 18519 h 18706"/>
                <a:gd name="connsiteX8" fmla="*/ 680534 w 673425"/>
                <a:gd name="connsiteY8" fmla="*/ 2880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73425" h="18706">
                  <a:moveTo>
                    <a:pt x="680534" y="28808"/>
                  </a:moveTo>
                  <a:lnTo>
                    <a:pt x="10288" y="28808"/>
                  </a:lnTo>
                  <a:cubicBezTo>
                    <a:pt x="4677" y="28808"/>
                    <a:pt x="0" y="24131"/>
                    <a:pt x="0" y="18519"/>
                  </a:cubicBezTo>
                  <a:lnTo>
                    <a:pt x="0" y="10288"/>
                  </a:lnTo>
                  <a:cubicBezTo>
                    <a:pt x="0" y="4677"/>
                    <a:pt x="4677" y="0"/>
                    <a:pt x="10288" y="0"/>
                  </a:cubicBezTo>
                  <a:lnTo>
                    <a:pt x="680721" y="0"/>
                  </a:lnTo>
                  <a:cubicBezTo>
                    <a:pt x="686333" y="0"/>
                    <a:pt x="691010" y="4677"/>
                    <a:pt x="691010" y="10288"/>
                  </a:cubicBezTo>
                  <a:lnTo>
                    <a:pt x="691010" y="18519"/>
                  </a:lnTo>
                  <a:cubicBezTo>
                    <a:pt x="691010" y="24131"/>
                    <a:pt x="686333" y="28808"/>
                    <a:pt x="680534" y="28808"/>
                  </a:cubicBezTo>
                  <a:close/>
                </a:path>
              </a:pathLst>
            </a:custGeom>
            <a:solidFill>
              <a:srgbClr val="B6E3F2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584DC508-F4E9-44AD-912D-9134128C2648}"/>
                </a:ext>
              </a:extLst>
            </p:cNvPr>
            <p:cNvSpPr/>
            <p:nvPr/>
          </p:nvSpPr>
          <p:spPr>
            <a:xfrm>
              <a:off x="5228826" y="3597196"/>
              <a:ext cx="729544" cy="336713"/>
            </a:xfrm>
            <a:custGeom>
              <a:avLst/>
              <a:gdLst>
                <a:gd name="connsiteX0" fmla="*/ 33484 w 729544"/>
                <a:gd name="connsiteY0" fmla="*/ 0 h 336712"/>
                <a:gd name="connsiteX1" fmla="*/ 707097 w 729544"/>
                <a:gd name="connsiteY1" fmla="*/ 0 h 336712"/>
                <a:gd name="connsiteX2" fmla="*/ 740581 w 729544"/>
                <a:gd name="connsiteY2" fmla="*/ 33484 h 336712"/>
                <a:gd name="connsiteX3" fmla="*/ 740581 w 729544"/>
                <a:gd name="connsiteY3" fmla="*/ 246174 h 336712"/>
                <a:gd name="connsiteX4" fmla="*/ 707097 w 729544"/>
                <a:gd name="connsiteY4" fmla="*/ 279659 h 336712"/>
                <a:gd name="connsiteX5" fmla="*/ 148528 w 729544"/>
                <a:gd name="connsiteY5" fmla="*/ 279659 h 336712"/>
                <a:gd name="connsiteX6" fmla="*/ 48823 w 729544"/>
                <a:gd name="connsiteY6" fmla="*/ 346440 h 336712"/>
                <a:gd name="connsiteX7" fmla="*/ 89229 w 729544"/>
                <a:gd name="connsiteY7" fmla="*/ 279659 h 336712"/>
                <a:gd name="connsiteX8" fmla="*/ 33484 w 729544"/>
                <a:gd name="connsiteY8" fmla="*/ 279659 h 336712"/>
                <a:gd name="connsiteX9" fmla="*/ 0 w 729544"/>
                <a:gd name="connsiteY9" fmla="*/ 246174 h 336712"/>
                <a:gd name="connsiteX10" fmla="*/ 0 w 729544"/>
                <a:gd name="connsiteY10" fmla="*/ 33671 h 336712"/>
                <a:gd name="connsiteX11" fmla="*/ 33484 w 729544"/>
                <a:gd name="connsiteY11" fmla="*/ 0 h 33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9544" h="336712">
                  <a:moveTo>
                    <a:pt x="33484" y="0"/>
                  </a:moveTo>
                  <a:lnTo>
                    <a:pt x="707097" y="0"/>
                  </a:lnTo>
                  <a:cubicBezTo>
                    <a:pt x="725616" y="0"/>
                    <a:pt x="740581" y="14965"/>
                    <a:pt x="740581" y="33484"/>
                  </a:cubicBezTo>
                  <a:lnTo>
                    <a:pt x="740581" y="246174"/>
                  </a:lnTo>
                  <a:cubicBezTo>
                    <a:pt x="740581" y="264694"/>
                    <a:pt x="725616" y="279659"/>
                    <a:pt x="707097" y="279659"/>
                  </a:cubicBezTo>
                  <a:lnTo>
                    <a:pt x="148528" y="279659"/>
                  </a:lnTo>
                  <a:cubicBezTo>
                    <a:pt x="145722" y="302106"/>
                    <a:pt x="130008" y="346440"/>
                    <a:pt x="48823" y="346440"/>
                  </a:cubicBezTo>
                  <a:cubicBezTo>
                    <a:pt x="48823" y="346440"/>
                    <a:pt x="82307" y="340267"/>
                    <a:pt x="89229" y="279659"/>
                  </a:cubicBezTo>
                  <a:lnTo>
                    <a:pt x="33484" y="279659"/>
                  </a:lnTo>
                  <a:cubicBezTo>
                    <a:pt x="14965" y="279659"/>
                    <a:pt x="0" y="264694"/>
                    <a:pt x="0" y="246174"/>
                  </a:cubicBezTo>
                  <a:lnTo>
                    <a:pt x="0" y="33671"/>
                  </a:lnTo>
                  <a:cubicBezTo>
                    <a:pt x="0" y="15152"/>
                    <a:pt x="14965" y="0"/>
                    <a:pt x="33484" y="0"/>
                  </a:cubicBezTo>
                  <a:close/>
                </a:path>
              </a:pathLst>
            </a:custGeom>
            <a:solidFill>
              <a:srgbClr val="452C4A">
                <a:alpha val="22000"/>
              </a:srgbClr>
            </a:solidFill>
            <a:ln w="1869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9C07A3C6-519D-4080-A6B4-CAA205BE64B8}"/>
                </a:ext>
              </a:extLst>
            </p:cNvPr>
            <p:cNvSpPr/>
            <p:nvPr/>
          </p:nvSpPr>
          <p:spPr>
            <a:xfrm>
              <a:off x="5241357" y="3580360"/>
              <a:ext cx="729544" cy="336713"/>
            </a:xfrm>
            <a:custGeom>
              <a:avLst/>
              <a:gdLst>
                <a:gd name="connsiteX0" fmla="*/ 33486 w 729544"/>
                <a:gd name="connsiteY0" fmla="*/ 0 h 336712"/>
                <a:gd name="connsiteX1" fmla="*/ 707099 w 729544"/>
                <a:gd name="connsiteY1" fmla="*/ 0 h 336712"/>
                <a:gd name="connsiteX2" fmla="*/ 740583 w 729544"/>
                <a:gd name="connsiteY2" fmla="*/ 33484 h 336712"/>
                <a:gd name="connsiteX3" fmla="*/ 740583 w 729544"/>
                <a:gd name="connsiteY3" fmla="*/ 246175 h 336712"/>
                <a:gd name="connsiteX4" fmla="*/ 707099 w 729544"/>
                <a:gd name="connsiteY4" fmla="*/ 279659 h 336712"/>
                <a:gd name="connsiteX5" fmla="*/ 148530 w 729544"/>
                <a:gd name="connsiteY5" fmla="*/ 279659 h 336712"/>
                <a:gd name="connsiteX6" fmla="*/ 48825 w 729544"/>
                <a:gd name="connsiteY6" fmla="*/ 346440 h 336712"/>
                <a:gd name="connsiteX7" fmla="*/ 89231 w 729544"/>
                <a:gd name="connsiteY7" fmla="*/ 279659 h 336712"/>
                <a:gd name="connsiteX8" fmla="*/ 33486 w 729544"/>
                <a:gd name="connsiteY8" fmla="*/ 279659 h 336712"/>
                <a:gd name="connsiteX9" fmla="*/ 2 w 729544"/>
                <a:gd name="connsiteY9" fmla="*/ 246175 h 336712"/>
                <a:gd name="connsiteX10" fmla="*/ 2 w 729544"/>
                <a:gd name="connsiteY10" fmla="*/ 33671 h 336712"/>
                <a:gd name="connsiteX11" fmla="*/ 33486 w 729544"/>
                <a:gd name="connsiteY11" fmla="*/ 0 h 33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29544" h="336712">
                  <a:moveTo>
                    <a:pt x="33486" y="0"/>
                  </a:moveTo>
                  <a:lnTo>
                    <a:pt x="707099" y="0"/>
                  </a:lnTo>
                  <a:cubicBezTo>
                    <a:pt x="725618" y="0"/>
                    <a:pt x="740583" y="14965"/>
                    <a:pt x="740583" y="33484"/>
                  </a:cubicBezTo>
                  <a:lnTo>
                    <a:pt x="740583" y="246175"/>
                  </a:lnTo>
                  <a:cubicBezTo>
                    <a:pt x="740583" y="264694"/>
                    <a:pt x="725618" y="279659"/>
                    <a:pt x="707099" y="279659"/>
                  </a:cubicBezTo>
                  <a:lnTo>
                    <a:pt x="148530" y="279659"/>
                  </a:lnTo>
                  <a:cubicBezTo>
                    <a:pt x="145724" y="302106"/>
                    <a:pt x="130011" y="346440"/>
                    <a:pt x="48825" y="346440"/>
                  </a:cubicBezTo>
                  <a:cubicBezTo>
                    <a:pt x="48825" y="346440"/>
                    <a:pt x="82310" y="340267"/>
                    <a:pt x="89231" y="279659"/>
                  </a:cubicBezTo>
                  <a:lnTo>
                    <a:pt x="33486" y="279659"/>
                  </a:lnTo>
                  <a:cubicBezTo>
                    <a:pt x="14967" y="279659"/>
                    <a:pt x="2" y="264694"/>
                    <a:pt x="2" y="246175"/>
                  </a:cubicBezTo>
                  <a:lnTo>
                    <a:pt x="2" y="33671"/>
                  </a:lnTo>
                  <a:cubicBezTo>
                    <a:pt x="-185" y="15152"/>
                    <a:pt x="14967" y="0"/>
                    <a:pt x="3348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4D4F43E1-52E9-43AA-ABAA-FDAD917B7AFD}"/>
                </a:ext>
              </a:extLst>
            </p:cNvPr>
            <p:cNvSpPr/>
            <p:nvPr/>
          </p:nvSpPr>
          <p:spPr>
            <a:xfrm>
              <a:off x="5746986" y="3610290"/>
              <a:ext cx="205769" cy="205769"/>
            </a:xfrm>
            <a:custGeom>
              <a:avLst/>
              <a:gdLst>
                <a:gd name="connsiteX0" fmla="*/ 15717 w 205768"/>
                <a:gd name="connsiteY0" fmla="*/ 219611 h 205768"/>
                <a:gd name="connsiteX1" fmla="*/ 196981 w 205768"/>
                <a:gd name="connsiteY1" fmla="*/ 219611 h 205768"/>
                <a:gd name="connsiteX2" fmla="*/ 212694 w 205768"/>
                <a:gd name="connsiteY2" fmla="*/ 203898 h 205768"/>
                <a:gd name="connsiteX3" fmla="*/ 212694 w 205768"/>
                <a:gd name="connsiteY3" fmla="*/ 15713 h 205768"/>
                <a:gd name="connsiteX4" fmla="*/ 196981 w 205768"/>
                <a:gd name="connsiteY4" fmla="*/ 0 h 205768"/>
                <a:gd name="connsiteX5" fmla="*/ 15717 w 205768"/>
                <a:gd name="connsiteY5" fmla="*/ 0 h 205768"/>
                <a:gd name="connsiteX6" fmla="*/ 4 w 205768"/>
                <a:gd name="connsiteY6" fmla="*/ 15713 h 205768"/>
                <a:gd name="connsiteX7" fmla="*/ 4 w 205768"/>
                <a:gd name="connsiteY7" fmla="*/ 203898 h 205768"/>
                <a:gd name="connsiteX8" fmla="*/ 15717 w 205768"/>
                <a:gd name="connsiteY8" fmla="*/ 219611 h 20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768" h="205768">
                  <a:moveTo>
                    <a:pt x="15717" y="219611"/>
                  </a:moveTo>
                  <a:lnTo>
                    <a:pt x="196981" y="219611"/>
                  </a:lnTo>
                  <a:cubicBezTo>
                    <a:pt x="205773" y="219611"/>
                    <a:pt x="212694" y="212503"/>
                    <a:pt x="212694" y="203898"/>
                  </a:cubicBezTo>
                  <a:lnTo>
                    <a:pt x="212694" y="15713"/>
                  </a:lnTo>
                  <a:cubicBezTo>
                    <a:pt x="212694" y="6921"/>
                    <a:pt x="205586" y="0"/>
                    <a:pt x="196981" y="0"/>
                  </a:cubicBezTo>
                  <a:lnTo>
                    <a:pt x="15717" y="0"/>
                  </a:lnTo>
                  <a:cubicBezTo>
                    <a:pt x="6925" y="0"/>
                    <a:pt x="4" y="7108"/>
                    <a:pt x="4" y="15713"/>
                  </a:cubicBezTo>
                  <a:lnTo>
                    <a:pt x="4" y="203898"/>
                  </a:lnTo>
                  <a:cubicBezTo>
                    <a:pt x="-183" y="212503"/>
                    <a:pt x="6925" y="219611"/>
                    <a:pt x="15717" y="219611"/>
                  </a:cubicBezTo>
                  <a:close/>
                </a:path>
              </a:pathLst>
            </a:custGeom>
            <a:solidFill>
              <a:srgbClr val="83D1D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F23CD8BF-55DB-44A9-855F-3A1040B57CFE}"/>
                </a:ext>
              </a:extLst>
            </p:cNvPr>
            <p:cNvSpPr/>
            <p:nvPr/>
          </p:nvSpPr>
          <p:spPr>
            <a:xfrm>
              <a:off x="5270354" y="3610290"/>
              <a:ext cx="430244" cy="18706"/>
            </a:xfrm>
            <a:custGeom>
              <a:avLst/>
              <a:gdLst>
                <a:gd name="connsiteX0" fmla="*/ 8044 w 430244"/>
                <a:gd name="connsiteY0" fmla="*/ 27498 h 18706"/>
                <a:gd name="connsiteX1" fmla="*/ 439410 w 430244"/>
                <a:gd name="connsiteY1" fmla="*/ 27498 h 18706"/>
                <a:gd name="connsiteX2" fmla="*/ 447454 w 430244"/>
                <a:gd name="connsiteY2" fmla="*/ 19454 h 18706"/>
                <a:gd name="connsiteX3" fmla="*/ 447454 w 430244"/>
                <a:gd name="connsiteY3" fmla="*/ 8044 h 18706"/>
                <a:gd name="connsiteX4" fmla="*/ 439410 w 430244"/>
                <a:gd name="connsiteY4" fmla="*/ 0 h 18706"/>
                <a:gd name="connsiteX5" fmla="*/ 8044 w 430244"/>
                <a:gd name="connsiteY5" fmla="*/ 0 h 18706"/>
                <a:gd name="connsiteX6" fmla="*/ 0 w 430244"/>
                <a:gd name="connsiteY6" fmla="*/ 8044 h 18706"/>
                <a:gd name="connsiteX7" fmla="*/ 0 w 430244"/>
                <a:gd name="connsiteY7" fmla="*/ 19454 h 18706"/>
                <a:gd name="connsiteX8" fmla="*/ 8044 w 430244"/>
                <a:gd name="connsiteY8" fmla="*/ 2749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244" h="18706">
                  <a:moveTo>
                    <a:pt x="8044" y="27498"/>
                  </a:moveTo>
                  <a:lnTo>
                    <a:pt x="439410" y="27498"/>
                  </a:lnTo>
                  <a:cubicBezTo>
                    <a:pt x="443899" y="27498"/>
                    <a:pt x="447454" y="23944"/>
                    <a:pt x="447454" y="19454"/>
                  </a:cubicBezTo>
                  <a:lnTo>
                    <a:pt x="447454" y="8044"/>
                  </a:lnTo>
                  <a:cubicBezTo>
                    <a:pt x="447454" y="3554"/>
                    <a:pt x="443899" y="0"/>
                    <a:pt x="439410" y="0"/>
                  </a:cubicBezTo>
                  <a:lnTo>
                    <a:pt x="8044" y="0"/>
                  </a:lnTo>
                  <a:cubicBezTo>
                    <a:pt x="3554" y="0"/>
                    <a:pt x="0" y="3554"/>
                    <a:pt x="0" y="8044"/>
                  </a:cubicBezTo>
                  <a:lnTo>
                    <a:pt x="0" y="19454"/>
                  </a:lnTo>
                  <a:cubicBezTo>
                    <a:pt x="0" y="23757"/>
                    <a:pt x="3554" y="27498"/>
                    <a:pt x="8044" y="27498"/>
                  </a:cubicBezTo>
                  <a:close/>
                </a:path>
              </a:pathLst>
            </a:custGeom>
            <a:solidFill>
              <a:srgbClr val="83D1D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="" xmlns:a16="http://schemas.microsoft.com/office/drawing/2014/main" id="{B72628B2-D726-4158-A207-7E34778D7007}"/>
                </a:ext>
              </a:extLst>
            </p:cNvPr>
            <p:cNvSpPr/>
            <p:nvPr/>
          </p:nvSpPr>
          <p:spPr>
            <a:xfrm>
              <a:off x="5368187" y="3658178"/>
              <a:ext cx="336713" cy="18706"/>
            </a:xfrm>
            <a:custGeom>
              <a:avLst/>
              <a:gdLst>
                <a:gd name="connsiteX0" fmla="*/ 7108 w 336712"/>
                <a:gd name="connsiteY0" fmla="*/ 27498 h 18706"/>
                <a:gd name="connsiteX1" fmla="*/ 342512 w 336712"/>
                <a:gd name="connsiteY1" fmla="*/ 27498 h 18706"/>
                <a:gd name="connsiteX2" fmla="*/ 349620 w 336712"/>
                <a:gd name="connsiteY2" fmla="*/ 20390 h 18706"/>
                <a:gd name="connsiteX3" fmla="*/ 349620 w 336712"/>
                <a:gd name="connsiteY3" fmla="*/ 7108 h 18706"/>
                <a:gd name="connsiteX4" fmla="*/ 342512 w 336712"/>
                <a:gd name="connsiteY4" fmla="*/ 0 h 18706"/>
                <a:gd name="connsiteX5" fmla="*/ 7108 w 336712"/>
                <a:gd name="connsiteY5" fmla="*/ 0 h 18706"/>
                <a:gd name="connsiteX6" fmla="*/ 0 w 336712"/>
                <a:gd name="connsiteY6" fmla="*/ 7108 h 18706"/>
                <a:gd name="connsiteX7" fmla="*/ 0 w 336712"/>
                <a:gd name="connsiteY7" fmla="*/ 20390 h 18706"/>
                <a:gd name="connsiteX8" fmla="*/ 7108 w 336712"/>
                <a:gd name="connsiteY8" fmla="*/ 2749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36712" h="18706">
                  <a:moveTo>
                    <a:pt x="7108" y="27498"/>
                  </a:moveTo>
                  <a:lnTo>
                    <a:pt x="342512" y="27498"/>
                  </a:lnTo>
                  <a:cubicBezTo>
                    <a:pt x="346440" y="27498"/>
                    <a:pt x="349620" y="24318"/>
                    <a:pt x="349620" y="20390"/>
                  </a:cubicBezTo>
                  <a:lnTo>
                    <a:pt x="349620" y="7108"/>
                  </a:lnTo>
                  <a:cubicBezTo>
                    <a:pt x="349620" y="3180"/>
                    <a:pt x="346440" y="0"/>
                    <a:pt x="342512" y="0"/>
                  </a:cubicBezTo>
                  <a:lnTo>
                    <a:pt x="7108" y="0"/>
                  </a:lnTo>
                  <a:cubicBezTo>
                    <a:pt x="3180" y="0"/>
                    <a:pt x="0" y="3180"/>
                    <a:pt x="0" y="7108"/>
                  </a:cubicBezTo>
                  <a:lnTo>
                    <a:pt x="0" y="20390"/>
                  </a:lnTo>
                  <a:cubicBezTo>
                    <a:pt x="0" y="24318"/>
                    <a:pt x="3180" y="27498"/>
                    <a:pt x="7108" y="27498"/>
                  </a:cubicBezTo>
                  <a:close/>
                </a:path>
              </a:pathLst>
            </a:custGeom>
            <a:solidFill>
              <a:srgbClr val="83D1D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100B5020-BE5F-4CE1-8642-B6C392B2BD7E}"/>
                </a:ext>
              </a:extLst>
            </p:cNvPr>
            <p:cNvSpPr/>
            <p:nvPr/>
          </p:nvSpPr>
          <p:spPr>
            <a:xfrm>
              <a:off x="5270354" y="3706253"/>
              <a:ext cx="430244" cy="18706"/>
            </a:xfrm>
            <a:custGeom>
              <a:avLst/>
              <a:gdLst>
                <a:gd name="connsiteX0" fmla="*/ 8044 w 430244"/>
                <a:gd name="connsiteY0" fmla="*/ 27498 h 18706"/>
                <a:gd name="connsiteX1" fmla="*/ 439410 w 430244"/>
                <a:gd name="connsiteY1" fmla="*/ 27498 h 18706"/>
                <a:gd name="connsiteX2" fmla="*/ 447454 w 430244"/>
                <a:gd name="connsiteY2" fmla="*/ 19455 h 18706"/>
                <a:gd name="connsiteX3" fmla="*/ 447454 w 430244"/>
                <a:gd name="connsiteY3" fmla="*/ 8044 h 18706"/>
                <a:gd name="connsiteX4" fmla="*/ 439410 w 430244"/>
                <a:gd name="connsiteY4" fmla="*/ 0 h 18706"/>
                <a:gd name="connsiteX5" fmla="*/ 8044 w 430244"/>
                <a:gd name="connsiteY5" fmla="*/ 0 h 18706"/>
                <a:gd name="connsiteX6" fmla="*/ 0 w 430244"/>
                <a:gd name="connsiteY6" fmla="*/ 8044 h 18706"/>
                <a:gd name="connsiteX7" fmla="*/ 0 w 430244"/>
                <a:gd name="connsiteY7" fmla="*/ 19455 h 18706"/>
                <a:gd name="connsiteX8" fmla="*/ 8044 w 430244"/>
                <a:gd name="connsiteY8" fmla="*/ 27498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244" h="18706">
                  <a:moveTo>
                    <a:pt x="8044" y="27498"/>
                  </a:moveTo>
                  <a:lnTo>
                    <a:pt x="439410" y="27498"/>
                  </a:lnTo>
                  <a:cubicBezTo>
                    <a:pt x="443899" y="27498"/>
                    <a:pt x="447454" y="23944"/>
                    <a:pt x="447454" y="19455"/>
                  </a:cubicBezTo>
                  <a:lnTo>
                    <a:pt x="447454" y="8044"/>
                  </a:lnTo>
                  <a:cubicBezTo>
                    <a:pt x="447454" y="3554"/>
                    <a:pt x="443899" y="0"/>
                    <a:pt x="439410" y="0"/>
                  </a:cubicBezTo>
                  <a:lnTo>
                    <a:pt x="8044" y="0"/>
                  </a:lnTo>
                  <a:cubicBezTo>
                    <a:pt x="3554" y="0"/>
                    <a:pt x="0" y="3554"/>
                    <a:pt x="0" y="8044"/>
                  </a:cubicBezTo>
                  <a:lnTo>
                    <a:pt x="0" y="19455"/>
                  </a:lnTo>
                  <a:cubicBezTo>
                    <a:pt x="0" y="23944"/>
                    <a:pt x="3554" y="27498"/>
                    <a:pt x="8044" y="27498"/>
                  </a:cubicBezTo>
                  <a:close/>
                </a:path>
              </a:pathLst>
            </a:custGeom>
            <a:solidFill>
              <a:srgbClr val="83D1D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35205DC4-5BF5-46F9-9663-728D9D80D7F2}"/>
                </a:ext>
              </a:extLst>
            </p:cNvPr>
            <p:cNvSpPr/>
            <p:nvPr/>
          </p:nvSpPr>
          <p:spPr>
            <a:xfrm>
              <a:off x="5306457" y="3753954"/>
              <a:ext cx="411538" cy="18706"/>
            </a:xfrm>
            <a:custGeom>
              <a:avLst/>
              <a:gdLst>
                <a:gd name="connsiteX0" fmla="*/ 7857 w 411537"/>
                <a:gd name="connsiteY0" fmla="*/ 27872 h 18706"/>
                <a:gd name="connsiteX1" fmla="*/ 403682 w 411537"/>
                <a:gd name="connsiteY1" fmla="*/ 27872 h 18706"/>
                <a:gd name="connsiteX2" fmla="*/ 411538 w 411537"/>
                <a:gd name="connsiteY2" fmla="*/ 20016 h 18706"/>
                <a:gd name="connsiteX3" fmla="*/ 411538 w 411537"/>
                <a:gd name="connsiteY3" fmla="*/ 7857 h 18706"/>
                <a:gd name="connsiteX4" fmla="*/ 403682 w 411537"/>
                <a:gd name="connsiteY4" fmla="*/ 0 h 18706"/>
                <a:gd name="connsiteX5" fmla="*/ 7857 w 411537"/>
                <a:gd name="connsiteY5" fmla="*/ 0 h 18706"/>
                <a:gd name="connsiteX6" fmla="*/ 0 w 411537"/>
                <a:gd name="connsiteY6" fmla="*/ 7857 h 18706"/>
                <a:gd name="connsiteX7" fmla="*/ 0 w 411537"/>
                <a:gd name="connsiteY7" fmla="*/ 20016 h 18706"/>
                <a:gd name="connsiteX8" fmla="*/ 7857 w 411537"/>
                <a:gd name="connsiteY8" fmla="*/ 27872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1537" h="18706">
                  <a:moveTo>
                    <a:pt x="7857" y="27872"/>
                  </a:moveTo>
                  <a:lnTo>
                    <a:pt x="403682" y="27872"/>
                  </a:lnTo>
                  <a:cubicBezTo>
                    <a:pt x="407984" y="27872"/>
                    <a:pt x="411538" y="24318"/>
                    <a:pt x="411538" y="20016"/>
                  </a:cubicBezTo>
                  <a:lnTo>
                    <a:pt x="411538" y="7857"/>
                  </a:lnTo>
                  <a:cubicBezTo>
                    <a:pt x="411538" y="3554"/>
                    <a:pt x="407984" y="0"/>
                    <a:pt x="403682" y="0"/>
                  </a:cubicBezTo>
                  <a:lnTo>
                    <a:pt x="7857" y="0"/>
                  </a:lnTo>
                  <a:cubicBezTo>
                    <a:pt x="3554" y="0"/>
                    <a:pt x="0" y="3554"/>
                    <a:pt x="0" y="7857"/>
                  </a:cubicBezTo>
                  <a:lnTo>
                    <a:pt x="0" y="20016"/>
                  </a:lnTo>
                  <a:cubicBezTo>
                    <a:pt x="187" y="24318"/>
                    <a:pt x="3554" y="27872"/>
                    <a:pt x="7857" y="27872"/>
                  </a:cubicBezTo>
                  <a:close/>
                </a:path>
              </a:pathLst>
            </a:custGeom>
            <a:solidFill>
              <a:srgbClr val="83D1D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B90E62F7-C71A-4386-A762-6B00EFE66D63}"/>
                </a:ext>
              </a:extLst>
            </p:cNvPr>
            <p:cNvSpPr/>
            <p:nvPr/>
          </p:nvSpPr>
          <p:spPr>
            <a:xfrm>
              <a:off x="5546645" y="3802217"/>
              <a:ext cx="168356" cy="18706"/>
            </a:xfrm>
            <a:custGeom>
              <a:avLst/>
              <a:gdLst>
                <a:gd name="connsiteX0" fmla="*/ 5051 w 168356"/>
                <a:gd name="connsiteY0" fmla="*/ 27685 h 18706"/>
                <a:gd name="connsiteX1" fmla="*/ 166299 w 168356"/>
                <a:gd name="connsiteY1" fmla="*/ 27685 h 18706"/>
                <a:gd name="connsiteX2" fmla="*/ 171349 w 168356"/>
                <a:gd name="connsiteY2" fmla="*/ 22635 h 18706"/>
                <a:gd name="connsiteX3" fmla="*/ 171349 w 168356"/>
                <a:gd name="connsiteY3" fmla="*/ 5051 h 18706"/>
                <a:gd name="connsiteX4" fmla="*/ 166299 w 168356"/>
                <a:gd name="connsiteY4" fmla="*/ 0 h 18706"/>
                <a:gd name="connsiteX5" fmla="*/ 5051 w 168356"/>
                <a:gd name="connsiteY5" fmla="*/ 0 h 18706"/>
                <a:gd name="connsiteX6" fmla="*/ 0 w 168356"/>
                <a:gd name="connsiteY6" fmla="*/ 5051 h 18706"/>
                <a:gd name="connsiteX7" fmla="*/ 0 w 168356"/>
                <a:gd name="connsiteY7" fmla="*/ 22635 h 18706"/>
                <a:gd name="connsiteX8" fmla="*/ 5051 w 168356"/>
                <a:gd name="connsiteY8" fmla="*/ 27685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356" h="18706">
                  <a:moveTo>
                    <a:pt x="5051" y="27685"/>
                  </a:moveTo>
                  <a:lnTo>
                    <a:pt x="166299" y="27685"/>
                  </a:lnTo>
                  <a:cubicBezTo>
                    <a:pt x="169105" y="27685"/>
                    <a:pt x="171349" y="25441"/>
                    <a:pt x="171349" y="22635"/>
                  </a:cubicBezTo>
                  <a:lnTo>
                    <a:pt x="171349" y="5051"/>
                  </a:lnTo>
                  <a:cubicBezTo>
                    <a:pt x="171349" y="2245"/>
                    <a:pt x="169105" y="0"/>
                    <a:pt x="166299" y="0"/>
                  </a:cubicBezTo>
                  <a:lnTo>
                    <a:pt x="5051" y="0"/>
                  </a:lnTo>
                  <a:cubicBezTo>
                    <a:pt x="2245" y="0"/>
                    <a:pt x="0" y="2245"/>
                    <a:pt x="0" y="5051"/>
                  </a:cubicBezTo>
                  <a:lnTo>
                    <a:pt x="0" y="22635"/>
                  </a:lnTo>
                  <a:cubicBezTo>
                    <a:pt x="0" y="25441"/>
                    <a:pt x="2245" y="27685"/>
                    <a:pt x="5051" y="27685"/>
                  </a:cubicBezTo>
                  <a:close/>
                </a:path>
              </a:pathLst>
            </a:custGeom>
            <a:solidFill>
              <a:srgbClr val="83D1DA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18F0D654-5C1E-4255-BA5E-D975AA99DB72}"/>
                </a:ext>
              </a:extLst>
            </p:cNvPr>
            <p:cNvSpPr/>
            <p:nvPr/>
          </p:nvSpPr>
          <p:spPr>
            <a:xfrm>
              <a:off x="3329017" y="2182628"/>
              <a:ext cx="673426" cy="205769"/>
            </a:xfrm>
            <a:custGeom>
              <a:avLst/>
              <a:gdLst>
                <a:gd name="connsiteX0" fmla="*/ 679973 w 673425"/>
                <a:gd name="connsiteY0" fmla="*/ 206891 h 205768"/>
                <a:gd name="connsiteX1" fmla="*/ 0 w 673425"/>
                <a:gd name="connsiteY1" fmla="*/ 206891 h 205768"/>
                <a:gd name="connsiteX2" fmla="*/ 6734 w 673425"/>
                <a:gd name="connsiteY2" fmla="*/ 183134 h 205768"/>
                <a:gd name="connsiteX3" fmla="*/ 314078 w 673425"/>
                <a:gd name="connsiteY3" fmla="*/ 23009 h 205768"/>
                <a:gd name="connsiteX4" fmla="*/ 426129 w 673425"/>
                <a:gd name="connsiteY4" fmla="*/ 0 h 205768"/>
                <a:gd name="connsiteX5" fmla="*/ 679973 w 673425"/>
                <a:gd name="connsiteY5" fmla="*/ 206891 h 205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3425" h="205768">
                  <a:moveTo>
                    <a:pt x="679973" y="206891"/>
                  </a:moveTo>
                  <a:lnTo>
                    <a:pt x="0" y="206891"/>
                  </a:lnTo>
                  <a:cubicBezTo>
                    <a:pt x="0" y="206891"/>
                    <a:pt x="374" y="197538"/>
                    <a:pt x="6734" y="183134"/>
                  </a:cubicBezTo>
                  <a:cubicBezTo>
                    <a:pt x="24131" y="142355"/>
                    <a:pt x="86984" y="59860"/>
                    <a:pt x="314078" y="23009"/>
                  </a:cubicBezTo>
                  <a:lnTo>
                    <a:pt x="426129" y="0"/>
                  </a:lnTo>
                  <a:cubicBezTo>
                    <a:pt x="425942" y="0"/>
                    <a:pt x="685585" y="-374"/>
                    <a:pt x="679973" y="206891"/>
                  </a:cubicBezTo>
                  <a:close/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="" xmlns:a16="http://schemas.microsoft.com/office/drawing/2014/main" id="{39C48404-729F-4923-88F3-0E168CBD7CB9}"/>
                </a:ext>
              </a:extLst>
            </p:cNvPr>
            <p:cNvSpPr/>
            <p:nvPr/>
          </p:nvSpPr>
          <p:spPr>
            <a:xfrm>
              <a:off x="3329017" y="2361997"/>
              <a:ext cx="448950" cy="18706"/>
            </a:xfrm>
            <a:custGeom>
              <a:avLst/>
              <a:gdLst>
                <a:gd name="connsiteX0" fmla="*/ 454562 w 448950"/>
                <a:gd name="connsiteY0" fmla="*/ 27522 h 18706"/>
                <a:gd name="connsiteX1" fmla="*/ 0 w 448950"/>
                <a:gd name="connsiteY1" fmla="*/ 27522 h 18706"/>
                <a:gd name="connsiteX2" fmla="*/ 6734 w 448950"/>
                <a:gd name="connsiteY2" fmla="*/ 3765 h 18706"/>
                <a:gd name="connsiteX3" fmla="*/ 60608 w 448950"/>
                <a:gd name="connsiteY3" fmla="*/ 3391 h 18706"/>
                <a:gd name="connsiteX4" fmla="*/ 88294 w 448950"/>
                <a:gd name="connsiteY4" fmla="*/ 10686 h 18706"/>
                <a:gd name="connsiteX5" fmla="*/ 384040 w 448950"/>
                <a:gd name="connsiteY5" fmla="*/ 10686 h 18706"/>
                <a:gd name="connsiteX6" fmla="*/ 454562 w 448950"/>
                <a:gd name="connsiteY6" fmla="*/ 27522 h 18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8950" h="18706">
                  <a:moveTo>
                    <a:pt x="454562" y="27522"/>
                  </a:moveTo>
                  <a:lnTo>
                    <a:pt x="0" y="27522"/>
                  </a:lnTo>
                  <a:cubicBezTo>
                    <a:pt x="0" y="27522"/>
                    <a:pt x="374" y="18169"/>
                    <a:pt x="6734" y="3765"/>
                  </a:cubicBezTo>
                  <a:cubicBezTo>
                    <a:pt x="23383" y="-1473"/>
                    <a:pt x="44521" y="-912"/>
                    <a:pt x="60608" y="3391"/>
                  </a:cubicBezTo>
                  <a:cubicBezTo>
                    <a:pt x="77257" y="7880"/>
                    <a:pt x="88294" y="10686"/>
                    <a:pt x="88294" y="10686"/>
                  </a:cubicBezTo>
                  <a:cubicBezTo>
                    <a:pt x="88294" y="10686"/>
                    <a:pt x="326611" y="10686"/>
                    <a:pt x="384040" y="10686"/>
                  </a:cubicBezTo>
                  <a:cubicBezTo>
                    <a:pt x="441655" y="10686"/>
                    <a:pt x="454562" y="27522"/>
                    <a:pt x="454562" y="27522"/>
                  </a:cubicBezTo>
                  <a:close/>
                </a:path>
              </a:pathLst>
            </a:custGeom>
            <a:solidFill>
              <a:srgbClr val="F29128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="" xmlns:a16="http://schemas.microsoft.com/office/drawing/2014/main" id="{EB74F780-A919-40FC-BBA6-130500E940DC}"/>
                </a:ext>
              </a:extLst>
            </p:cNvPr>
            <p:cNvSpPr/>
            <p:nvPr/>
          </p:nvSpPr>
          <p:spPr>
            <a:xfrm>
              <a:off x="3616720" y="2068520"/>
              <a:ext cx="130944" cy="187063"/>
            </a:xfrm>
            <a:custGeom>
              <a:avLst/>
              <a:gdLst>
                <a:gd name="connsiteX0" fmla="*/ 0 w 130943"/>
                <a:gd name="connsiteY0" fmla="*/ 124023 h 187062"/>
                <a:gd name="connsiteX1" fmla="*/ 15713 w 130943"/>
                <a:gd name="connsiteY1" fmla="*/ 162557 h 187062"/>
                <a:gd name="connsiteX2" fmla="*/ 54622 w 130943"/>
                <a:gd name="connsiteY2" fmla="*/ 191739 h 187062"/>
                <a:gd name="connsiteX3" fmla="*/ 147405 w 130943"/>
                <a:gd name="connsiteY3" fmla="*/ 124023 h 187062"/>
                <a:gd name="connsiteX4" fmla="*/ 114483 w 130943"/>
                <a:gd name="connsiteY4" fmla="*/ 0 h 18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943" h="187062">
                  <a:moveTo>
                    <a:pt x="0" y="124023"/>
                  </a:moveTo>
                  <a:cubicBezTo>
                    <a:pt x="7670" y="134498"/>
                    <a:pt x="12533" y="149463"/>
                    <a:pt x="15713" y="162557"/>
                  </a:cubicBezTo>
                  <a:cubicBezTo>
                    <a:pt x="19829" y="180328"/>
                    <a:pt x="36290" y="192675"/>
                    <a:pt x="54622" y="191739"/>
                  </a:cubicBezTo>
                  <a:cubicBezTo>
                    <a:pt x="153953" y="186127"/>
                    <a:pt x="147405" y="124023"/>
                    <a:pt x="147405" y="124023"/>
                  </a:cubicBezTo>
                  <a:cubicBezTo>
                    <a:pt x="127016" y="92783"/>
                    <a:pt x="114483" y="0"/>
                    <a:pt x="114483" y="0"/>
                  </a:cubicBezTo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="" xmlns:a16="http://schemas.microsoft.com/office/drawing/2014/main" id="{240E619A-5881-4365-8A88-35495FBD6DBF}"/>
                </a:ext>
              </a:extLst>
            </p:cNvPr>
            <p:cNvSpPr/>
            <p:nvPr/>
          </p:nvSpPr>
          <p:spPr>
            <a:xfrm>
              <a:off x="3384133" y="1892307"/>
              <a:ext cx="74825" cy="130944"/>
            </a:xfrm>
            <a:custGeom>
              <a:avLst/>
              <a:gdLst>
                <a:gd name="connsiteX0" fmla="*/ 68 w 74825"/>
                <a:gd name="connsiteY0" fmla="*/ 14591 h 130943"/>
                <a:gd name="connsiteX1" fmla="*/ 51697 w 74825"/>
                <a:gd name="connsiteY1" fmla="*/ 137491 h 130943"/>
                <a:gd name="connsiteX2" fmla="*/ 51697 w 74825"/>
                <a:gd name="connsiteY2" fmla="*/ 0 h 130943"/>
                <a:gd name="connsiteX3" fmla="*/ 68 w 74825"/>
                <a:gd name="connsiteY3" fmla="*/ 14591 h 1309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825" h="130943">
                  <a:moveTo>
                    <a:pt x="68" y="14591"/>
                  </a:moveTo>
                  <a:cubicBezTo>
                    <a:pt x="68" y="14591"/>
                    <a:pt x="-4047" y="139175"/>
                    <a:pt x="51697" y="137491"/>
                  </a:cubicBezTo>
                  <a:cubicBezTo>
                    <a:pt x="107442" y="135620"/>
                    <a:pt x="51697" y="0"/>
                    <a:pt x="51697" y="0"/>
                  </a:cubicBezTo>
                  <a:lnTo>
                    <a:pt x="68" y="14591"/>
                  </a:lnTo>
                  <a:close/>
                </a:path>
              </a:pathLst>
            </a:custGeom>
            <a:solidFill>
              <a:srgbClr val="2C1F56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="" xmlns:a16="http://schemas.microsoft.com/office/drawing/2014/main" id="{9E236989-B182-40D7-BF50-9EFD32252480}"/>
                </a:ext>
              </a:extLst>
            </p:cNvPr>
            <p:cNvSpPr/>
            <p:nvPr/>
          </p:nvSpPr>
          <p:spPr>
            <a:xfrm>
              <a:off x="3411842" y="1888563"/>
              <a:ext cx="299300" cy="336713"/>
            </a:xfrm>
            <a:custGeom>
              <a:avLst/>
              <a:gdLst>
                <a:gd name="connsiteX0" fmla="*/ 305704 w 299300"/>
                <a:gd name="connsiteY0" fmla="*/ 156013 h 336712"/>
                <a:gd name="connsiteX1" fmla="*/ 306827 w 299300"/>
                <a:gd name="connsiteY1" fmla="*/ 203153 h 336712"/>
                <a:gd name="connsiteX2" fmla="*/ 306079 w 299300"/>
                <a:gd name="connsiteY2" fmla="*/ 208204 h 336712"/>
                <a:gd name="connsiteX3" fmla="*/ 304956 w 299300"/>
                <a:gd name="connsiteY3" fmla="*/ 213254 h 336712"/>
                <a:gd name="connsiteX4" fmla="*/ 176444 w 299300"/>
                <a:gd name="connsiteY4" fmla="*/ 348127 h 336712"/>
                <a:gd name="connsiteX5" fmla="*/ 158112 w 299300"/>
                <a:gd name="connsiteY5" fmla="*/ 348501 h 336712"/>
                <a:gd name="connsiteX6" fmla="*/ 30909 w 299300"/>
                <a:gd name="connsiteY6" fmla="*/ 233644 h 336712"/>
                <a:gd name="connsiteX7" fmla="*/ 28665 w 299300"/>
                <a:gd name="connsiteY7" fmla="*/ 227658 h 336712"/>
                <a:gd name="connsiteX8" fmla="*/ 793 w 299300"/>
                <a:gd name="connsiteY8" fmla="*/ 99707 h 336712"/>
                <a:gd name="connsiteX9" fmla="*/ 6965 w 299300"/>
                <a:gd name="connsiteY9" fmla="*/ 31429 h 336712"/>
                <a:gd name="connsiteX10" fmla="*/ 151004 w 299300"/>
                <a:gd name="connsiteY10" fmla="*/ 3 h 336712"/>
                <a:gd name="connsiteX11" fmla="*/ 279329 w 299300"/>
                <a:gd name="connsiteY11" fmla="*/ 8795 h 336712"/>
                <a:gd name="connsiteX12" fmla="*/ 305704 w 299300"/>
                <a:gd name="connsiteY12" fmla="*/ 156013 h 336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99300" h="336712">
                  <a:moveTo>
                    <a:pt x="305704" y="156013"/>
                  </a:moveTo>
                  <a:cubicBezTo>
                    <a:pt x="307575" y="174532"/>
                    <a:pt x="308136" y="191181"/>
                    <a:pt x="306827" y="203153"/>
                  </a:cubicBezTo>
                  <a:cubicBezTo>
                    <a:pt x="306640" y="204837"/>
                    <a:pt x="306453" y="206520"/>
                    <a:pt x="306079" y="208204"/>
                  </a:cubicBezTo>
                  <a:cubicBezTo>
                    <a:pt x="305704" y="209887"/>
                    <a:pt x="305518" y="211571"/>
                    <a:pt x="304956" y="213254"/>
                  </a:cubicBezTo>
                  <a:cubicBezTo>
                    <a:pt x="291488" y="266567"/>
                    <a:pt x="223958" y="341954"/>
                    <a:pt x="176444" y="348127"/>
                  </a:cubicBezTo>
                  <a:cubicBezTo>
                    <a:pt x="170084" y="348688"/>
                    <a:pt x="163911" y="348875"/>
                    <a:pt x="158112" y="348501"/>
                  </a:cubicBezTo>
                  <a:cubicBezTo>
                    <a:pt x="92079" y="345508"/>
                    <a:pt x="53357" y="291260"/>
                    <a:pt x="30909" y="233644"/>
                  </a:cubicBezTo>
                  <a:cubicBezTo>
                    <a:pt x="30161" y="231587"/>
                    <a:pt x="29413" y="229529"/>
                    <a:pt x="28665" y="227658"/>
                  </a:cubicBezTo>
                  <a:cubicBezTo>
                    <a:pt x="8836" y="174158"/>
                    <a:pt x="2476" y="118975"/>
                    <a:pt x="793" y="99707"/>
                  </a:cubicBezTo>
                  <a:cubicBezTo>
                    <a:pt x="418" y="95218"/>
                    <a:pt x="-2762" y="46020"/>
                    <a:pt x="6965" y="31429"/>
                  </a:cubicBezTo>
                  <a:cubicBezTo>
                    <a:pt x="17628" y="15342"/>
                    <a:pt x="148198" y="190"/>
                    <a:pt x="151004" y="3"/>
                  </a:cubicBezTo>
                  <a:cubicBezTo>
                    <a:pt x="153623" y="-184"/>
                    <a:pt x="279329" y="8795"/>
                    <a:pt x="279329" y="8795"/>
                  </a:cubicBezTo>
                  <a:cubicBezTo>
                    <a:pt x="279329" y="8795"/>
                    <a:pt x="299344" y="93347"/>
                    <a:pt x="305704" y="156013"/>
                  </a:cubicBezTo>
                  <a:close/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="" xmlns:a16="http://schemas.microsoft.com/office/drawing/2014/main" id="{04EEF11F-E1DE-46DD-B052-C9ABAE3FE23F}"/>
                </a:ext>
              </a:extLst>
            </p:cNvPr>
            <p:cNvSpPr/>
            <p:nvPr/>
          </p:nvSpPr>
          <p:spPr>
            <a:xfrm>
              <a:off x="3440132" y="2041153"/>
              <a:ext cx="280594" cy="187063"/>
            </a:xfrm>
            <a:custGeom>
              <a:avLst/>
              <a:gdLst>
                <a:gd name="connsiteX0" fmla="*/ 297617 w 280594"/>
                <a:gd name="connsiteY0" fmla="*/ 1365 h 187062"/>
                <a:gd name="connsiteX1" fmla="*/ 295933 w 280594"/>
                <a:gd name="connsiteY1" fmla="*/ 47569 h 187062"/>
                <a:gd name="connsiteX2" fmla="*/ 295185 w 280594"/>
                <a:gd name="connsiteY2" fmla="*/ 52620 h 187062"/>
                <a:gd name="connsiteX3" fmla="*/ 147780 w 280594"/>
                <a:gd name="connsiteY3" fmla="*/ 195536 h 187062"/>
                <a:gd name="connsiteX4" fmla="*/ 131318 w 280594"/>
                <a:gd name="connsiteY4" fmla="*/ 197032 h 187062"/>
                <a:gd name="connsiteX5" fmla="*/ 2245 w 280594"/>
                <a:gd name="connsiteY5" fmla="*/ 81053 h 187062"/>
                <a:gd name="connsiteX6" fmla="*/ 0 w 280594"/>
                <a:gd name="connsiteY6" fmla="*/ 75067 h 187062"/>
                <a:gd name="connsiteX7" fmla="*/ 41528 w 280594"/>
                <a:gd name="connsiteY7" fmla="*/ 120524 h 187062"/>
                <a:gd name="connsiteX8" fmla="*/ 75573 w 280594"/>
                <a:gd name="connsiteY8" fmla="*/ 90032 h 187062"/>
                <a:gd name="connsiteX9" fmla="*/ 152456 w 280594"/>
                <a:gd name="connsiteY9" fmla="*/ 83672 h 187062"/>
                <a:gd name="connsiteX10" fmla="*/ 205769 w 280594"/>
                <a:gd name="connsiteY10" fmla="*/ 95083 h 187062"/>
                <a:gd name="connsiteX11" fmla="*/ 211381 w 280594"/>
                <a:gd name="connsiteY11" fmla="*/ 94522 h 187062"/>
                <a:gd name="connsiteX12" fmla="*/ 261327 w 280594"/>
                <a:gd name="connsiteY12" fmla="*/ 8847 h 187062"/>
                <a:gd name="connsiteX13" fmla="*/ 297617 w 280594"/>
                <a:gd name="connsiteY13" fmla="*/ 1365 h 18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0594" h="187062">
                  <a:moveTo>
                    <a:pt x="297617" y="1365"/>
                  </a:moveTo>
                  <a:cubicBezTo>
                    <a:pt x="299488" y="19884"/>
                    <a:pt x="297430" y="35597"/>
                    <a:pt x="295933" y="47569"/>
                  </a:cubicBezTo>
                  <a:cubicBezTo>
                    <a:pt x="295746" y="49253"/>
                    <a:pt x="295559" y="50936"/>
                    <a:pt x="295185" y="52620"/>
                  </a:cubicBezTo>
                  <a:cubicBezTo>
                    <a:pt x="286580" y="105933"/>
                    <a:pt x="221295" y="188989"/>
                    <a:pt x="147780" y="195536"/>
                  </a:cubicBezTo>
                  <a:cubicBezTo>
                    <a:pt x="142168" y="196284"/>
                    <a:pt x="136556" y="196845"/>
                    <a:pt x="131318" y="197032"/>
                  </a:cubicBezTo>
                  <a:cubicBezTo>
                    <a:pt x="51816" y="200212"/>
                    <a:pt x="24131" y="140352"/>
                    <a:pt x="2245" y="81053"/>
                  </a:cubicBezTo>
                  <a:cubicBezTo>
                    <a:pt x="1497" y="78996"/>
                    <a:pt x="748" y="76938"/>
                    <a:pt x="0" y="75067"/>
                  </a:cubicBezTo>
                  <a:cubicBezTo>
                    <a:pt x="0" y="75067"/>
                    <a:pt x="27685" y="119214"/>
                    <a:pt x="41528" y="120524"/>
                  </a:cubicBezTo>
                  <a:cubicBezTo>
                    <a:pt x="55371" y="121833"/>
                    <a:pt x="38161" y="104623"/>
                    <a:pt x="75573" y="90032"/>
                  </a:cubicBezTo>
                  <a:cubicBezTo>
                    <a:pt x="99517" y="80679"/>
                    <a:pt x="135620" y="81615"/>
                    <a:pt x="152456" y="83672"/>
                  </a:cubicBezTo>
                  <a:cubicBezTo>
                    <a:pt x="167982" y="85730"/>
                    <a:pt x="196042" y="93774"/>
                    <a:pt x="205769" y="95083"/>
                  </a:cubicBezTo>
                  <a:cubicBezTo>
                    <a:pt x="208201" y="95270"/>
                    <a:pt x="210072" y="95270"/>
                    <a:pt x="211381" y="94522"/>
                  </a:cubicBezTo>
                  <a:cubicBezTo>
                    <a:pt x="224662" y="87788"/>
                    <a:pt x="256650" y="37281"/>
                    <a:pt x="261327" y="8847"/>
                  </a:cubicBezTo>
                  <a:cubicBezTo>
                    <a:pt x="263384" y="-2189"/>
                    <a:pt x="287328" y="-506"/>
                    <a:pt x="297617" y="1365"/>
                  </a:cubicBezTo>
                  <a:close/>
                </a:path>
              </a:pathLst>
            </a:custGeom>
            <a:solidFill>
              <a:srgbClr val="2C1F56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="" xmlns:a16="http://schemas.microsoft.com/office/drawing/2014/main" id="{0415EA11-5E55-4FC3-8C5A-D26E835D881F}"/>
                </a:ext>
              </a:extLst>
            </p:cNvPr>
            <p:cNvSpPr/>
            <p:nvPr/>
          </p:nvSpPr>
          <p:spPr>
            <a:xfrm>
              <a:off x="3356727" y="1772572"/>
              <a:ext cx="374125" cy="299300"/>
            </a:xfrm>
            <a:custGeom>
              <a:avLst/>
              <a:gdLst>
                <a:gd name="connsiteX0" fmla="*/ 1659 w 374125"/>
                <a:gd name="connsiteY0" fmla="*/ 95978 h 299300"/>
                <a:gd name="connsiteX1" fmla="*/ 163095 w 374125"/>
                <a:gd name="connsiteY1" fmla="*/ 153406 h 299300"/>
                <a:gd name="connsiteX2" fmla="*/ 265792 w 374125"/>
                <a:gd name="connsiteY2" fmla="*/ 144614 h 299300"/>
                <a:gd name="connsiteX3" fmla="*/ 310313 w 374125"/>
                <a:gd name="connsiteY3" fmla="*/ 290336 h 299300"/>
                <a:gd name="connsiteX4" fmla="*/ 335192 w 374125"/>
                <a:gd name="connsiteY4" fmla="*/ 210273 h 299300"/>
                <a:gd name="connsiteX5" fmla="*/ 333509 w 374125"/>
                <a:gd name="connsiteY5" fmla="*/ 309978 h 299300"/>
                <a:gd name="connsiteX6" fmla="*/ 380648 w 374125"/>
                <a:gd name="connsiteY6" fmla="*/ 294826 h 299300"/>
                <a:gd name="connsiteX7" fmla="*/ 351654 w 374125"/>
                <a:gd name="connsiteY7" fmla="*/ 57817 h 299300"/>
                <a:gd name="connsiteX8" fmla="*/ 283376 w 374125"/>
                <a:gd name="connsiteY8" fmla="*/ 16664 h 299300"/>
                <a:gd name="connsiteX9" fmla="*/ 151123 w 374125"/>
                <a:gd name="connsiteY9" fmla="*/ 10677 h 299300"/>
                <a:gd name="connsiteX10" fmla="*/ 9703 w 374125"/>
                <a:gd name="connsiteY10" fmla="*/ 6188 h 299300"/>
                <a:gd name="connsiteX11" fmla="*/ 1659 w 374125"/>
                <a:gd name="connsiteY11" fmla="*/ 95978 h 29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4125" h="299300">
                  <a:moveTo>
                    <a:pt x="1659" y="95978"/>
                  </a:moveTo>
                  <a:cubicBezTo>
                    <a:pt x="1659" y="95978"/>
                    <a:pt x="5775" y="191754"/>
                    <a:pt x="163095" y="153406"/>
                  </a:cubicBezTo>
                  <a:cubicBezTo>
                    <a:pt x="206306" y="142931"/>
                    <a:pt x="244467" y="133016"/>
                    <a:pt x="265792" y="144614"/>
                  </a:cubicBezTo>
                  <a:cubicBezTo>
                    <a:pt x="297967" y="245815"/>
                    <a:pt x="299089" y="294452"/>
                    <a:pt x="310313" y="290336"/>
                  </a:cubicBezTo>
                  <a:cubicBezTo>
                    <a:pt x="324529" y="285286"/>
                    <a:pt x="285995" y="201294"/>
                    <a:pt x="335192" y="210273"/>
                  </a:cubicBezTo>
                  <a:cubicBezTo>
                    <a:pt x="372792" y="217195"/>
                    <a:pt x="333509" y="309978"/>
                    <a:pt x="333509" y="309978"/>
                  </a:cubicBezTo>
                  <a:cubicBezTo>
                    <a:pt x="333509" y="309978"/>
                    <a:pt x="379339" y="315964"/>
                    <a:pt x="380648" y="294826"/>
                  </a:cubicBezTo>
                  <a:cubicBezTo>
                    <a:pt x="381397" y="282105"/>
                    <a:pt x="382893" y="100842"/>
                    <a:pt x="351654" y="57817"/>
                  </a:cubicBezTo>
                  <a:cubicBezTo>
                    <a:pt x="320414" y="14793"/>
                    <a:pt x="283376" y="16664"/>
                    <a:pt x="283376" y="16664"/>
                  </a:cubicBezTo>
                  <a:cubicBezTo>
                    <a:pt x="283376" y="16664"/>
                    <a:pt x="243905" y="-16447"/>
                    <a:pt x="151123" y="10677"/>
                  </a:cubicBezTo>
                  <a:cubicBezTo>
                    <a:pt x="58339" y="37802"/>
                    <a:pt x="9516" y="3569"/>
                    <a:pt x="9703" y="6188"/>
                  </a:cubicBezTo>
                  <a:cubicBezTo>
                    <a:pt x="10077" y="8994"/>
                    <a:pt x="-4888" y="35744"/>
                    <a:pt x="1659" y="95978"/>
                  </a:cubicBezTo>
                  <a:close/>
                </a:path>
              </a:pathLst>
            </a:custGeom>
            <a:solidFill>
              <a:srgbClr val="2C1F56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="" xmlns:a16="http://schemas.microsoft.com/office/drawing/2014/main" id="{9E0A6E09-9FA6-44C2-8FAB-30D1A9B9EBBC}"/>
                </a:ext>
              </a:extLst>
            </p:cNvPr>
            <p:cNvSpPr/>
            <p:nvPr/>
          </p:nvSpPr>
          <p:spPr>
            <a:xfrm>
              <a:off x="3367125" y="2389332"/>
              <a:ext cx="636013" cy="804369"/>
            </a:xfrm>
            <a:custGeom>
              <a:avLst/>
              <a:gdLst>
                <a:gd name="connsiteX0" fmla="*/ 641865 w 636013"/>
                <a:gd name="connsiteY0" fmla="*/ 187 h 804369"/>
                <a:gd name="connsiteX1" fmla="*/ 566479 w 636013"/>
                <a:gd name="connsiteY1" fmla="*/ 268248 h 804369"/>
                <a:gd name="connsiteX2" fmla="*/ 566479 w 636013"/>
                <a:gd name="connsiteY2" fmla="*/ 268435 h 804369"/>
                <a:gd name="connsiteX3" fmla="*/ 564795 w 636013"/>
                <a:gd name="connsiteY3" fmla="*/ 271054 h 804369"/>
                <a:gd name="connsiteX4" fmla="*/ 563112 w 636013"/>
                <a:gd name="connsiteY4" fmla="*/ 273486 h 804369"/>
                <a:gd name="connsiteX5" fmla="*/ 358652 w 636013"/>
                <a:gd name="connsiteY5" fmla="*/ 535748 h 804369"/>
                <a:gd name="connsiteX6" fmla="*/ 187864 w 636013"/>
                <a:gd name="connsiteY6" fmla="*/ 690822 h 804369"/>
                <a:gd name="connsiteX7" fmla="*/ 184497 w 636013"/>
                <a:gd name="connsiteY7" fmla="*/ 688017 h 804369"/>
                <a:gd name="connsiteX8" fmla="*/ 158308 w 636013"/>
                <a:gd name="connsiteY8" fmla="*/ 716263 h 804369"/>
                <a:gd name="connsiteX9" fmla="*/ 134177 w 636013"/>
                <a:gd name="connsiteY9" fmla="*/ 773130 h 804369"/>
                <a:gd name="connsiteX10" fmla="*/ 128565 w 636013"/>
                <a:gd name="connsiteY10" fmla="*/ 774440 h 804369"/>
                <a:gd name="connsiteX11" fmla="*/ 111542 w 636013"/>
                <a:gd name="connsiteY11" fmla="*/ 781922 h 804369"/>
                <a:gd name="connsiteX12" fmla="*/ 74691 w 636013"/>
                <a:gd name="connsiteY12" fmla="*/ 778181 h 804369"/>
                <a:gd name="connsiteX13" fmla="*/ 57855 w 636013"/>
                <a:gd name="connsiteY13" fmla="*/ 791275 h 804369"/>
                <a:gd name="connsiteX14" fmla="*/ 13521 w 636013"/>
                <a:gd name="connsiteY14" fmla="*/ 814845 h 804369"/>
                <a:gd name="connsiteX15" fmla="*/ 1175 w 636013"/>
                <a:gd name="connsiteY15" fmla="*/ 806614 h 804369"/>
                <a:gd name="connsiteX16" fmla="*/ 38026 w 636013"/>
                <a:gd name="connsiteY16" fmla="*/ 777245 h 804369"/>
                <a:gd name="connsiteX17" fmla="*/ 67769 w 636013"/>
                <a:gd name="connsiteY17" fmla="*/ 737962 h 804369"/>
                <a:gd name="connsiteX18" fmla="*/ 67769 w 636013"/>
                <a:gd name="connsiteY18" fmla="*/ 719069 h 804369"/>
                <a:gd name="connsiteX19" fmla="*/ 32041 w 636013"/>
                <a:gd name="connsiteY19" fmla="*/ 732163 h 804369"/>
                <a:gd name="connsiteX20" fmla="*/ 18946 w 636013"/>
                <a:gd name="connsiteY20" fmla="*/ 723933 h 804369"/>
                <a:gd name="connsiteX21" fmla="*/ 64777 w 636013"/>
                <a:gd name="connsiteY21" fmla="*/ 688391 h 804369"/>
                <a:gd name="connsiteX22" fmla="*/ 107801 w 636013"/>
                <a:gd name="connsiteY22" fmla="*/ 670994 h 804369"/>
                <a:gd name="connsiteX23" fmla="*/ 131932 w 636013"/>
                <a:gd name="connsiteY23" fmla="*/ 641625 h 804369"/>
                <a:gd name="connsiteX24" fmla="*/ 126694 w 636013"/>
                <a:gd name="connsiteY24" fmla="*/ 636948 h 804369"/>
                <a:gd name="connsiteX25" fmla="*/ 376423 w 636013"/>
                <a:gd name="connsiteY25" fmla="*/ 283774 h 804369"/>
                <a:gd name="connsiteX26" fmla="*/ 383531 w 636013"/>
                <a:gd name="connsiteY26" fmla="*/ 274234 h 804369"/>
                <a:gd name="connsiteX27" fmla="*/ 449564 w 636013"/>
                <a:gd name="connsiteY27" fmla="*/ 17584 h 804369"/>
                <a:gd name="connsiteX28" fmla="*/ 431419 w 636013"/>
                <a:gd name="connsiteY28" fmla="*/ 0 h 804369"/>
                <a:gd name="connsiteX29" fmla="*/ 641865 w 636013"/>
                <a:gd name="connsiteY29" fmla="*/ 187 h 80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6013" h="804369">
                  <a:moveTo>
                    <a:pt x="641865" y="187"/>
                  </a:moveTo>
                  <a:cubicBezTo>
                    <a:pt x="641865" y="187"/>
                    <a:pt x="633821" y="164054"/>
                    <a:pt x="566479" y="268248"/>
                  </a:cubicBezTo>
                  <a:lnTo>
                    <a:pt x="566479" y="268435"/>
                  </a:lnTo>
                  <a:cubicBezTo>
                    <a:pt x="566479" y="268435"/>
                    <a:pt x="565730" y="269370"/>
                    <a:pt x="564795" y="271054"/>
                  </a:cubicBezTo>
                  <a:cubicBezTo>
                    <a:pt x="564047" y="271802"/>
                    <a:pt x="563485" y="272550"/>
                    <a:pt x="563112" y="273486"/>
                  </a:cubicBezTo>
                  <a:cubicBezTo>
                    <a:pt x="542909" y="303790"/>
                    <a:pt x="430858" y="469902"/>
                    <a:pt x="358652" y="535748"/>
                  </a:cubicBezTo>
                  <a:cubicBezTo>
                    <a:pt x="279150" y="608515"/>
                    <a:pt x="187864" y="690822"/>
                    <a:pt x="187864" y="690822"/>
                  </a:cubicBezTo>
                  <a:lnTo>
                    <a:pt x="184497" y="688017"/>
                  </a:lnTo>
                  <a:cubicBezTo>
                    <a:pt x="172899" y="699053"/>
                    <a:pt x="161488" y="711025"/>
                    <a:pt x="158308" y="716263"/>
                  </a:cubicBezTo>
                  <a:cubicBezTo>
                    <a:pt x="152135" y="727300"/>
                    <a:pt x="145962" y="768454"/>
                    <a:pt x="134177" y="773130"/>
                  </a:cubicBezTo>
                  <a:cubicBezTo>
                    <a:pt x="132680" y="773878"/>
                    <a:pt x="130622" y="774065"/>
                    <a:pt x="128565" y="774440"/>
                  </a:cubicBezTo>
                  <a:cubicBezTo>
                    <a:pt x="124075" y="777807"/>
                    <a:pt x="118089" y="781174"/>
                    <a:pt x="111542" y="781922"/>
                  </a:cubicBezTo>
                  <a:cubicBezTo>
                    <a:pt x="98448" y="783980"/>
                    <a:pt x="79741" y="779490"/>
                    <a:pt x="74691" y="778181"/>
                  </a:cubicBezTo>
                  <a:cubicBezTo>
                    <a:pt x="70388" y="781735"/>
                    <a:pt x="66460" y="786786"/>
                    <a:pt x="57855" y="791275"/>
                  </a:cubicBezTo>
                  <a:cubicBezTo>
                    <a:pt x="41955" y="799506"/>
                    <a:pt x="26803" y="810543"/>
                    <a:pt x="13521" y="814845"/>
                  </a:cubicBezTo>
                  <a:cubicBezTo>
                    <a:pt x="427" y="819147"/>
                    <a:pt x="-1818" y="814845"/>
                    <a:pt x="1175" y="806614"/>
                  </a:cubicBezTo>
                  <a:cubicBezTo>
                    <a:pt x="3794" y="798196"/>
                    <a:pt x="28860" y="784354"/>
                    <a:pt x="38026" y="777245"/>
                  </a:cubicBezTo>
                  <a:cubicBezTo>
                    <a:pt x="46818" y="770324"/>
                    <a:pt x="62158" y="750121"/>
                    <a:pt x="67769" y="737962"/>
                  </a:cubicBezTo>
                  <a:cubicBezTo>
                    <a:pt x="73381" y="725803"/>
                    <a:pt x="73381" y="719069"/>
                    <a:pt x="67769" y="719069"/>
                  </a:cubicBezTo>
                  <a:cubicBezTo>
                    <a:pt x="62158" y="719069"/>
                    <a:pt x="45135" y="729544"/>
                    <a:pt x="32041" y="732163"/>
                  </a:cubicBezTo>
                  <a:cubicBezTo>
                    <a:pt x="18946" y="734969"/>
                    <a:pt x="12586" y="731415"/>
                    <a:pt x="18946" y="723933"/>
                  </a:cubicBezTo>
                  <a:cubicBezTo>
                    <a:pt x="25119" y="716076"/>
                    <a:pt x="43638" y="694003"/>
                    <a:pt x="64777" y="688391"/>
                  </a:cubicBezTo>
                  <a:cubicBezTo>
                    <a:pt x="86289" y="682779"/>
                    <a:pt x="92462" y="682779"/>
                    <a:pt x="107801" y="670994"/>
                  </a:cubicBezTo>
                  <a:cubicBezTo>
                    <a:pt x="115283" y="665195"/>
                    <a:pt x="124637" y="652849"/>
                    <a:pt x="131932" y="641625"/>
                  </a:cubicBezTo>
                  <a:lnTo>
                    <a:pt x="126694" y="636948"/>
                  </a:lnTo>
                  <a:cubicBezTo>
                    <a:pt x="126694" y="636948"/>
                    <a:pt x="269610" y="437727"/>
                    <a:pt x="376423" y="283774"/>
                  </a:cubicBezTo>
                  <a:cubicBezTo>
                    <a:pt x="378855" y="280407"/>
                    <a:pt x="381099" y="277601"/>
                    <a:pt x="383531" y="274234"/>
                  </a:cubicBezTo>
                  <a:cubicBezTo>
                    <a:pt x="444140" y="152269"/>
                    <a:pt x="450126" y="55558"/>
                    <a:pt x="449564" y="17584"/>
                  </a:cubicBezTo>
                  <a:cubicBezTo>
                    <a:pt x="442269" y="3741"/>
                    <a:pt x="431419" y="0"/>
                    <a:pt x="431419" y="0"/>
                  </a:cubicBezTo>
                  <a:lnTo>
                    <a:pt x="641865" y="187"/>
                  </a:lnTo>
                  <a:close/>
                </a:path>
              </a:pathLst>
            </a:custGeom>
            <a:solidFill>
              <a:srgbClr val="63AFE1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="" xmlns:a16="http://schemas.microsoft.com/office/drawing/2014/main" id="{9960A626-1561-40F4-9B21-8DF71E868262}"/>
                </a:ext>
              </a:extLst>
            </p:cNvPr>
            <p:cNvSpPr/>
            <p:nvPr/>
          </p:nvSpPr>
          <p:spPr>
            <a:xfrm>
              <a:off x="3352242" y="3009071"/>
              <a:ext cx="205769" cy="187063"/>
            </a:xfrm>
            <a:custGeom>
              <a:avLst/>
              <a:gdLst>
                <a:gd name="connsiteX0" fmla="*/ 145880 w 205768"/>
                <a:gd name="connsiteY0" fmla="*/ 0 h 187062"/>
                <a:gd name="connsiteX1" fmla="*/ 107719 w 205768"/>
                <a:gd name="connsiteY1" fmla="*/ 51255 h 187062"/>
                <a:gd name="connsiteX2" fmla="*/ 64695 w 205768"/>
                <a:gd name="connsiteY2" fmla="*/ 68652 h 187062"/>
                <a:gd name="connsiteX3" fmla="*/ 18677 w 205768"/>
                <a:gd name="connsiteY3" fmla="*/ 104007 h 187062"/>
                <a:gd name="connsiteX4" fmla="*/ 31771 w 205768"/>
                <a:gd name="connsiteY4" fmla="*/ 112238 h 187062"/>
                <a:gd name="connsiteX5" fmla="*/ 67500 w 205768"/>
                <a:gd name="connsiteY5" fmla="*/ 99143 h 187062"/>
                <a:gd name="connsiteX6" fmla="*/ 67500 w 205768"/>
                <a:gd name="connsiteY6" fmla="*/ 118037 h 187062"/>
                <a:gd name="connsiteX7" fmla="*/ 37758 w 205768"/>
                <a:gd name="connsiteY7" fmla="*/ 157320 h 187062"/>
                <a:gd name="connsiteX8" fmla="*/ 1093 w 205768"/>
                <a:gd name="connsiteY8" fmla="*/ 186501 h 187062"/>
                <a:gd name="connsiteX9" fmla="*/ 13627 w 205768"/>
                <a:gd name="connsiteY9" fmla="*/ 194732 h 187062"/>
                <a:gd name="connsiteX10" fmla="*/ 57960 w 205768"/>
                <a:gd name="connsiteY10" fmla="*/ 171162 h 187062"/>
                <a:gd name="connsiteX11" fmla="*/ 74796 w 205768"/>
                <a:gd name="connsiteY11" fmla="*/ 158068 h 187062"/>
                <a:gd name="connsiteX12" fmla="*/ 111647 w 205768"/>
                <a:gd name="connsiteY12" fmla="*/ 161809 h 187062"/>
                <a:gd name="connsiteX13" fmla="*/ 128857 w 205768"/>
                <a:gd name="connsiteY13" fmla="*/ 154327 h 187062"/>
                <a:gd name="connsiteX14" fmla="*/ 134282 w 205768"/>
                <a:gd name="connsiteY14" fmla="*/ 153017 h 187062"/>
                <a:gd name="connsiteX15" fmla="*/ 158600 w 205768"/>
                <a:gd name="connsiteY15" fmla="*/ 96150 h 187062"/>
                <a:gd name="connsiteX16" fmla="*/ 210229 w 205768"/>
                <a:gd name="connsiteY16" fmla="*/ 43773 h 187062"/>
                <a:gd name="connsiteX17" fmla="*/ 145880 w 205768"/>
                <a:gd name="connsiteY17" fmla="*/ 0 h 187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5768" h="187062">
                  <a:moveTo>
                    <a:pt x="145880" y="0"/>
                  </a:moveTo>
                  <a:cubicBezTo>
                    <a:pt x="145880" y="0"/>
                    <a:pt x="123058" y="39470"/>
                    <a:pt x="107719" y="51255"/>
                  </a:cubicBezTo>
                  <a:cubicBezTo>
                    <a:pt x="92380" y="63040"/>
                    <a:pt x="86207" y="63040"/>
                    <a:pt x="64695" y="68652"/>
                  </a:cubicBezTo>
                  <a:cubicBezTo>
                    <a:pt x="43182" y="74264"/>
                    <a:pt x="24850" y="96337"/>
                    <a:pt x="18677" y="104007"/>
                  </a:cubicBezTo>
                  <a:cubicBezTo>
                    <a:pt x="12504" y="111676"/>
                    <a:pt x="18677" y="115043"/>
                    <a:pt x="31771" y="112238"/>
                  </a:cubicBezTo>
                  <a:cubicBezTo>
                    <a:pt x="44866" y="109432"/>
                    <a:pt x="61889" y="99143"/>
                    <a:pt x="67500" y="99143"/>
                  </a:cubicBezTo>
                  <a:cubicBezTo>
                    <a:pt x="73112" y="99143"/>
                    <a:pt x="73112" y="105877"/>
                    <a:pt x="67500" y="118037"/>
                  </a:cubicBezTo>
                  <a:cubicBezTo>
                    <a:pt x="61889" y="130196"/>
                    <a:pt x="46736" y="150398"/>
                    <a:pt x="37758" y="157320"/>
                  </a:cubicBezTo>
                  <a:cubicBezTo>
                    <a:pt x="28779" y="164241"/>
                    <a:pt x="3712" y="178084"/>
                    <a:pt x="1093" y="186501"/>
                  </a:cubicBezTo>
                  <a:cubicBezTo>
                    <a:pt x="-1713" y="194732"/>
                    <a:pt x="345" y="199035"/>
                    <a:pt x="13627" y="194732"/>
                  </a:cubicBezTo>
                  <a:cubicBezTo>
                    <a:pt x="26721" y="190617"/>
                    <a:pt x="42060" y="179393"/>
                    <a:pt x="57960" y="171162"/>
                  </a:cubicBezTo>
                  <a:cubicBezTo>
                    <a:pt x="66565" y="166673"/>
                    <a:pt x="70494" y="161622"/>
                    <a:pt x="74796" y="158068"/>
                  </a:cubicBezTo>
                  <a:cubicBezTo>
                    <a:pt x="80034" y="159377"/>
                    <a:pt x="98553" y="163867"/>
                    <a:pt x="111647" y="161809"/>
                  </a:cubicBezTo>
                  <a:cubicBezTo>
                    <a:pt x="118382" y="160874"/>
                    <a:pt x="124368" y="157507"/>
                    <a:pt x="128857" y="154327"/>
                  </a:cubicBezTo>
                  <a:cubicBezTo>
                    <a:pt x="130728" y="153953"/>
                    <a:pt x="132598" y="153765"/>
                    <a:pt x="134282" y="153017"/>
                  </a:cubicBezTo>
                  <a:cubicBezTo>
                    <a:pt x="146067" y="148154"/>
                    <a:pt x="152240" y="107374"/>
                    <a:pt x="158600" y="96150"/>
                  </a:cubicBezTo>
                  <a:cubicBezTo>
                    <a:pt x="164773" y="85113"/>
                    <a:pt x="210229" y="43773"/>
                    <a:pt x="210229" y="43773"/>
                  </a:cubicBezTo>
                  <a:lnTo>
                    <a:pt x="145880" y="0"/>
                  </a:lnTo>
                  <a:close/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="" xmlns:a16="http://schemas.microsoft.com/office/drawing/2014/main" id="{7000E9D9-EA31-44D5-B25E-8B1C57B899CA}"/>
                </a:ext>
              </a:extLst>
            </p:cNvPr>
            <p:cNvSpPr/>
            <p:nvPr/>
          </p:nvSpPr>
          <p:spPr>
            <a:xfrm>
              <a:off x="3478480" y="2321990"/>
              <a:ext cx="523775" cy="748251"/>
            </a:xfrm>
            <a:custGeom>
              <a:avLst/>
              <a:gdLst>
                <a:gd name="connsiteX0" fmla="*/ 440346 w 523775"/>
                <a:gd name="connsiteY0" fmla="*/ 335590 h 748250"/>
                <a:gd name="connsiteX1" fmla="*/ 440346 w 523775"/>
                <a:gd name="connsiteY1" fmla="*/ 335590 h 748250"/>
                <a:gd name="connsiteX2" fmla="*/ 530510 w 523775"/>
                <a:gd name="connsiteY2" fmla="*/ 67343 h 748250"/>
                <a:gd name="connsiteX3" fmla="*/ 444461 w 523775"/>
                <a:gd name="connsiteY3" fmla="*/ 8792 h 748250"/>
                <a:gd name="connsiteX4" fmla="*/ 400501 w 523775"/>
                <a:gd name="connsiteY4" fmla="*/ 29930 h 748250"/>
                <a:gd name="connsiteX5" fmla="*/ 325676 w 523775"/>
                <a:gd name="connsiteY5" fmla="*/ 0 h 748250"/>
                <a:gd name="connsiteX6" fmla="*/ 304912 w 523775"/>
                <a:gd name="connsiteY6" fmla="*/ 67343 h 748250"/>
                <a:gd name="connsiteX7" fmla="*/ 323057 w 523775"/>
                <a:gd name="connsiteY7" fmla="*/ 84926 h 748250"/>
                <a:gd name="connsiteX8" fmla="*/ 257024 w 523775"/>
                <a:gd name="connsiteY8" fmla="*/ 341576 h 748250"/>
                <a:gd name="connsiteX9" fmla="*/ 249729 w 523775"/>
                <a:gd name="connsiteY9" fmla="*/ 351304 h 748250"/>
                <a:gd name="connsiteX10" fmla="*/ 0 w 523775"/>
                <a:gd name="connsiteY10" fmla="*/ 704291 h 748250"/>
                <a:gd name="connsiteX11" fmla="*/ 61170 w 523775"/>
                <a:gd name="connsiteY11" fmla="*/ 757978 h 748250"/>
                <a:gd name="connsiteX12" fmla="*/ 232145 w 523775"/>
                <a:gd name="connsiteY12" fmla="*/ 603090 h 748250"/>
                <a:gd name="connsiteX13" fmla="*/ 436604 w 523775"/>
                <a:gd name="connsiteY13" fmla="*/ 340828 h 748250"/>
                <a:gd name="connsiteX14" fmla="*/ 438288 w 523775"/>
                <a:gd name="connsiteY14" fmla="*/ 338209 h 748250"/>
                <a:gd name="connsiteX15" fmla="*/ 440346 w 523775"/>
                <a:gd name="connsiteY15" fmla="*/ 335590 h 74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775" h="748250">
                  <a:moveTo>
                    <a:pt x="440346" y="335590"/>
                  </a:moveTo>
                  <a:lnTo>
                    <a:pt x="440346" y="335590"/>
                  </a:lnTo>
                  <a:cubicBezTo>
                    <a:pt x="507688" y="231209"/>
                    <a:pt x="530510" y="67343"/>
                    <a:pt x="530510" y="67343"/>
                  </a:cubicBezTo>
                  <a:lnTo>
                    <a:pt x="444461" y="8792"/>
                  </a:lnTo>
                  <a:lnTo>
                    <a:pt x="400501" y="29930"/>
                  </a:lnTo>
                  <a:cubicBezTo>
                    <a:pt x="373003" y="17771"/>
                    <a:pt x="325676" y="0"/>
                    <a:pt x="325676" y="0"/>
                  </a:cubicBezTo>
                  <a:lnTo>
                    <a:pt x="304912" y="67343"/>
                  </a:lnTo>
                  <a:cubicBezTo>
                    <a:pt x="304912" y="67343"/>
                    <a:pt x="315949" y="71271"/>
                    <a:pt x="323057" y="84926"/>
                  </a:cubicBezTo>
                  <a:cubicBezTo>
                    <a:pt x="323432" y="122900"/>
                    <a:pt x="317445" y="219612"/>
                    <a:pt x="257024" y="341576"/>
                  </a:cubicBezTo>
                  <a:cubicBezTo>
                    <a:pt x="254592" y="344944"/>
                    <a:pt x="252161" y="347749"/>
                    <a:pt x="249729" y="351304"/>
                  </a:cubicBezTo>
                  <a:cubicBezTo>
                    <a:pt x="142916" y="505069"/>
                    <a:pt x="0" y="704291"/>
                    <a:pt x="0" y="704291"/>
                  </a:cubicBezTo>
                  <a:lnTo>
                    <a:pt x="61170" y="757978"/>
                  </a:lnTo>
                  <a:cubicBezTo>
                    <a:pt x="61170" y="757978"/>
                    <a:pt x="152643" y="675670"/>
                    <a:pt x="232145" y="603090"/>
                  </a:cubicBezTo>
                  <a:cubicBezTo>
                    <a:pt x="304351" y="537057"/>
                    <a:pt x="416402" y="371132"/>
                    <a:pt x="436604" y="340828"/>
                  </a:cubicBezTo>
                  <a:cubicBezTo>
                    <a:pt x="437166" y="339893"/>
                    <a:pt x="437727" y="339145"/>
                    <a:pt x="438288" y="338209"/>
                  </a:cubicBezTo>
                  <a:cubicBezTo>
                    <a:pt x="439597" y="336713"/>
                    <a:pt x="440346" y="335590"/>
                    <a:pt x="440346" y="335590"/>
                  </a:cubicBezTo>
                  <a:close/>
                </a:path>
              </a:pathLst>
            </a:custGeom>
            <a:solidFill>
              <a:srgbClr val="F9B253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="" xmlns:a16="http://schemas.microsoft.com/office/drawing/2014/main" id="{D4470CC6-C88F-4AAB-A1FB-1B0916F569EE}"/>
                </a:ext>
              </a:extLst>
            </p:cNvPr>
            <p:cNvSpPr/>
            <p:nvPr/>
          </p:nvSpPr>
          <p:spPr>
            <a:xfrm>
              <a:off x="3259243" y="2389519"/>
              <a:ext cx="187063" cy="37413"/>
            </a:xfrm>
            <a:custGeom>
              <a:avLst/>
              <a:gdLst>
                <a:gd name="connsiteX0" fmla="*/ 183696 w 187062"/>
                <a:gd name="connsiteY0" fmla="*/ 40593 h 37412"/>
                <a:gd name="connsiteX1" fmla="*/ 181264 w 187062"/>
                <a:gd name="connsiteY1" fmla="*/ 39844 h 37412"/>
                <a:gd name="connsiteX2" fmla="*/ 186315 w 187062"/>
                <a:gd name="connsiteY2" fmla="*/ 45830 h 37412"/>
                <a:gd name="connsiteX3" fmla="*/ 187250 w 187062"/>
                <a:gd name="connsiteY3" fmla="*/ 50320 h 37412"/>
                <a:gd name="connsiteX4" fmla="*/ 176774 w 187062"/>
                <a:gd name="connsiteY4" fmla="*/ 53126 h 37412"/>
                <a:gd name="connsiteX5" fmla="*/ 168918 w 187062"/>
                <a:gd name="connsiteY5" fmla="*/ 49385 h 37412"/>
                <a:gd name="connsiteX6" fmla="*/ 159191 w 187062"/>
                <a:gd name="connsiteY6" fmla="*/ 51629 h 37412"/>
                <a:gd name="connsiteX7" fmla="*/ 143851 w 187062"/>
                <a:gd name="connsiteY7" fmla="*/ 40780 h 37412"/>
                <a:gd name="connsiteX8" fmla="*/ 143851 w 187062"/>
                <a:gd name="connsiteY8" fmla="*/ 43960 h 37412"/>
                <a:gd name="connsiteX9" fmla="*/ 133189 w 187062"/>
                <a:gd name="connsiteY9" fmla="*/ 46766 h 37412"/>
                <a:gd name="connsiteX10" fmla="*/ 116727 w 187062"/>
                <a:gd name="connsiteY10" fmla="*/ 34794 h 37412"/>
                <a:gd name="connsiteX11" fmla="*/ 108122 w 187062"/>
                <a:gd name="connsiteY11" fmla="*/ 24879 h 37412"/>
                <a:gd name="connsiteX12" fmla="*/ 99704 w 187062"/>
                <a:gd name="connsiteY12" fmla="*/ 19080 h 37412"/>
                <a:gd name="connsiteX13" fmla="*/ 86797 w 187062"/>
                <a:gd name="connsiteY13" fmla="*/ 14778 h 37412"/>
                <a:gd name="connsiteX14" fmla="*/ 86049 w 187062"/>
                <a:gd name="connsiteY14" fmla="*/ 14778 h 37412"/>
                <a:gd name="connsiteX15" fmla="*/ 86049 w 187062"/>
                <a:gd name="connsiteY15" fmla="*/ 14591 h 37412"/>
                <a:gd name="connsiteX16" fmla="*/ 0 w 187062"/>
                <a:gd name="connsiteY16" fmla="*/ 0 h 37412"/>
                <a:gd name="connsiteX17" fmla="*/ 179019 w 187062"/>
                <a:gd name="connsiteY17" fmla="*/ 0 h 37412"/>
                <a:gd name="connsiteX18" fmla="*/ 177897 w 187062"/>
                <a:gd name="connsiteY18" fmla="*/ 748 h 37412"/>
                <a:gd name="connsiteX19" fmla="*/ 167047 w 187062"/>
                <a:gd name="connsiteY19" fmla="*/ 2806 h 37412"/>
                <a:gd name="connsiteX20" fmla="*/ 167982 w 187062"/>
                <a:gd name="connsiteY20" fmla="*/ 3741 h 37412"/>
                <a:gd name="connsiteX21" fmla="*/ 174717 w 187062"/>
                <a:gd name="connsiteY21" fmla="*/ 11411 h 37412"/>
                <a:gd name="connsiteX22" fmla="*/ 193049 w 187062"/>
                <a:gd name="connsiteY22" fmla="*/ 33110 h 37412"/>
                <a:gd name="connsiteX23" fmla="*/ 193984 w 187062"/>
                <a:gd name="connsiteY23" fmla="*/ 37787 h 37412"/>
                <a:gd name="connsiteX24" fmla="*/ 183696 w 187062"/>
                <a:gd name="connsiteY24" fmla="*/ 40593 h 37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87062" h="37412">
                  <a:moveTo>
                    <a:pt x="183696" y="40593"/>
                  </a:moveTo>
                  <a:cubicBezTo>
                    <a:pt x="182760" y="40405"/>
                    <a:pt x="182199" y="40219"/>
                    <a:pt x="181264" y="39844"/>
                  </a:cubicBezTo>
                  <a:cubicBezTo>
                    <a:pt x="183883" y="42650"/>
                    <a:pt x="185753" y="44895"/>
                    <a:pt x="186315" y="45830"/>
                  </a:cubicBezTo>
                  <a:cubicBezTo>
                    <a:pt x="188746" y="48449"/>
                    <a:pt x="187250" y="50320"/>
                    <a:pt x="187250" y="50320"/>
                  </a:cubicBezTo>
                  <a:cubicBezTo>
                    <a:pt x="183883" y="53874"/>
                    <a:pt x="181077" y="53500"/>
                    <a:pt x="176774" y="53126"/>
                  </a:cubicBezTo>
                  <a:cubicBezTo>
                    <a:pt x="174530" y="52939"/>
                    <a:pt x="171911" y="51629"/>
                    <a:pt x="168918" y="49385"/>
                  </a:cubicBezTo>
                  <a:cubicBezTo>
                    <a:pt x="165738" y="52003"/>
                    <a:pt x="163119" y="51816"/>
                    <a:pt x="159191" y="51629"/>
                  </a:cubicBezTo>
                  <a:cubicBezTo>
                    <a:pt x="155262" y="51255"/>
                    <a:pt x="150399" y="47140"/>
                    <a:pt x="143851" y="40780"/>
                  </a:cubicBezTo>
                  <a:cubicBezTo>
                    <a:pt x="144787" y="42463"/>
                    <a:pt x="143851" y="43960"/>
                    <a:pt x="143851" y="43960"/>
                  </a:cubicBezTo>
                  <a:cubicBezTo>
                    <a:pt x="140297" y="47327"/>
                    <a:pt x="137491" y="47140"/>
                    <a:pt x="133189" y="46766"/>
                  </a:cubicBezTo>
                  <a:cubicBezTo>
                    <a:pt x="129260" y="46391"/>
                    <a:pt x="123648" y="42089"/>
                    <a:pt x="116727" y="34794"/>
                  </a:cubicBezTo>
                  <a:cubicBezTo>
                    <a:pt x="114483" y="32549"/>
                    <a:pt x="111489" y="28808"/>
                    <a:pt x="108122" y="24879"/>
                  </a:cubicBezTo>
                  <a:cubicBezTo>
                    <a:pt x="104942" y="22635"/>
                    <a:pt x="102136" y="20577"/>
                    <a:pt x="99704" y="19080"/>
                  </a:cubicBezTo>
                  <a:cubicBezTo>
                    <a:pt x="94467" y="15339"/>
                    <a:pt x="88855" y="14778"/>
                    <a:pt x="86797" y="14778"/>
                  </a:cubicBezTo>
                  <a:cubicBezTo>
                    <a:pt x="86423" y="14778"/>
                    <a:pt x="86049" y="14778"/>
                    <a:pt x="86049" y="14778"/>
                  </a:cubicBezTo>
                  <a:lnTo>
                    <a:pt x="86049" y="14591"/>
                  </a:lnTo>
                  <a:cubicBezTo>
                    <a:pt x="53874" y="13843"/>
                    <a:pt x="39470" y="0"/>
                    <a:pt x="0" y="0"/>
                  </a:cubicBezTo>
                  <a:lnTo>
                    <a:pt x="179019" y="0"/>
                  </a:lnTo>
                  <a:cubicBezTo>
                    <a:pt x="178645" y="187"/>
                    <a:pt x="178271" y="374"/>
                    <a:pt x="177897" y="748"/>
                  </a:cubicBezTo>
                  <a:cubicBezTo>
                    <a:pt x="176213" y="1497"/>
                    <a:pt x="171724" y="2058"/>
                    <a:pt x="167047" y="2806"/>
                  </a:cubicBezTo>
                  <a:cubicBezTo>
                    <a:pt x="167234" y="2993"/>
                    <a:pt x="167421" y="3180"/>
                    <a:pt x="167982" y="3741"/>
                  </a:cubicBezTo>
                  <a:cubicBezTo>
                    <a:pt x="170414" y="6360"/>
                    <a:pt x="172659" y="8979"/>
                    <a:pt x="174717" y="11411"/>
                  </a:cubicBezTo>
                  <a:cubicBezTo>
                    <a:pt x="181825" y="20016"/>
                    <a:pt x="191365" y="31427"/>
                    <a:pt x="193049" y="33110"/>
                  </a:cubicBezTo>
                  <a:cubicBezTo>
                    <a:pt x="195481" y="35916"/>
                    <a:pt x="193984" y="37787"/>
                    <a:pt x="193984" y="37787"/>
                  </a:cubicBezTo>
                  <a:cubicBezTo>
                    <a:pt x="190804" y="41154"/>
                    <a:pt x="187624" y="40780"/>
                    <a:pt x="183696" y="40593"/>
                  </a:cubicBezTo>
                  <a:close/>
                </a:path>
              </a:pathLst>
            </a:custGeom>
            <a:solidFill>
              <a:srgbClr val="63AFE1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AE2A8331-2138-40A3-988D-14A0E5D955F6}"/>
                </a:ext>
              </a:extLst>
            </p:cNvPr>
            <p:cNvSpPr/>
            <p:nvPr/>
          </p:nvSpPr>
          <p:spPr>
            <a:xfrm>
              <a:off x="3251760" y="2365352"/>
              <a:ext cx="187063" cy="74825"/>
            </a:xfrm>
            <a:custGeom>
              <a:avLst/>
              <a:gdLst>
                <a:gd name="connsiteX0" fmla="*/ 183695 w 187062"/>
                <a:gd name="connsiteY0" fmla="*/ 64760 h 74825"/>
                <a:gd name="connsiteX1" fmla="*/ 181264 w 187062"/>
                <a:gd name="connsiteY1" fmla="*/ 64011 h 74825"/>
                <a:gd name="connsiteX2" fmla="*/ 186314 w 187062"/>
                <a:gd name="connsiteY2" fmla="*/ 69997 h 74825"/>
                <a:gd name="connsiteX3" fmla="*/ 187250 w 187062"/>
                <a:gd name="connsiteY3" fmla="*/ 74487 h 74825"/>
                <a:gd name="connsiteX4" fmla="*/ 176774 w 187062"/>
                <a:gd name="connsiteY4" fmla="*/ 77293 h 74825"/>
                <a:gd name="connsiteX5" fmla="*/ 168918 w 187062"/>
                <a:gd name="connsiteY5" fmla="*/ 73552 h 74825"/>
                <a:gd name="connsiteX6" fmla="*/ 159190 w 187062"/>
                <a:gd name="connsiteY6" fmla="*/ 75796 h 74825"/>
                <a:gd name="connsiteX7" fmla="*/ 143851 w 187062"/>
                <a:gd name="connsiteY7" fmla="*/ 64947 h 74825"/>
                <a:gd name="connsiteX8" fmla="*/ 143851 w 187062"/>
                <a:gd name="connsiteY8" fmla="*/ 68127 h 74825"/>
                <a:gd name="connsiteX9" fmla="*/ 133189 w 187062"/>
                <a:gd name="connsiteY9" fmla="*/ 70933 h 74825"/>
                <a:gd name="connsiteX10" fmla="*/ 116727 w 187062"/>
                <a:gd name="connsiteY10" fmla="*/ 58961 h 74825"/>
                <a:gd name="connsiteX11" fmla="*/ 108122 w 187062"/>
                <a:gd name="connsiteY11" fmla="*/ 49046 h 74825"/>
                <a:gd name="connsiteX12" fmla="*/ 99704 w 187062"/>
                <a:gd name="connsiteY12" fmla="*/ 43247 h 74825"/>
                <a:gd name="connsiteX13" fmla="*/ 86797 w 187062"/>
                <a:gd name="connsiteY13" fmla="*/ 38945 h 74825"/>
                <a:gd name="connsiteX14" fmla="*/ 86049 w 187062"/>
                <a:gd name="connsiteY14" fmla="*/ 38945 h 74825"/>
                <a:gd name="connsiteX15" fmla="*/ 86049 w 187062"/>
                <a:gd name="connsiteY15" fmla="*/ 38758 h 74825"/>
                <a:gd name="connsiteX16" fmla="*/ 0 w 187062"/>
                <a:gd name="connsiteY16" fmla="*/ 24167 h 74825"/>
                <a:gd name="connsiteX17" fmla="*/ 147967 w 187062"/>
                <a:gd name="connsiteY17" fmla="*/ 11260 h 74825"/>
                <a:gd name="connsiteX18" fmla="*/ 171536 w 187062"/>
                <a:gd name="connsiteY18" fmla="*/ 13691 h 74825"/>
                <a:gd name="connsiteX19" fmla="*/ 177897 w 187062"/>
                <a:gd name="connsiteY19" fmla="*/ 24728 h 74825"/>
                <a:gd name="connsiteX20" fmla="*/ 167047 w 187062"/>
                <a:gd name="connsiteY20" fmla="*/ 26786 h 74825"/>
                <a:gd name="connsiteX21" fmla="*/ 167982 w 187062"/>
                <a:gd name="connsiteY21" fmla="*/ 27721 h 74825"/>
                <a:gd name="connsiteX22" fmla="*/ 174716 w 187062"/>
                <a:gd name="connsiteY22" fmla="*/ 35391 h 74825"/>
                <a:gd name="connsiteX23" fmla="*/ 193049 w 187062"/>
                <a:gd name="connsiteY23" fmla="*/ 57090 h 74825"/>
                <a:gd name="connsiteX24" fmla="*/ 193984 w 187062"/>
                <a:gd name="connsiteY24" fmla="*/ 61767 h 74825"/>
                <a:gd name="connsiteX25" fmla="*/ 183695 w 187062"/>
                <a:gd name="connsiteY25" fmla="*/ 64760 h 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87062" h="74825">
                  <a:moveTo>
                    <a:pt x="183695" y="64760"/>
                  </a:moveTo>
                  <a:cubicBezTo>
                    <a:pt x="182760" y="64572"/>
                    <a:pt x="182199" y="64386"/>
                    <a:pt x="181264" y="64011"/>
                  </a:cubicBezTo>
                  <a:cubicBezTo>
                    <a:pt x="183883" y="66817"/>
                    <a:pt x="185753" y="69062"/>
                    <a:pt x="186314" y="69997"/>
                  </a:cubicBezTo>
                  <a:cubicBezTo>
                    <a:pt x="188746" y="72616"/>
                    <a:pt x="187250" y="74487"/>
                    <a:pt x="187250" y="74487"/>
                  </a:cubicBezTo>
                  <a:cubicBezTo>
                    <a:pt x="183883" y="78041"/>
                    <a:pt x="181077" y="77667"/>
                    <a:pt x="176774" y="77293"/>
                  </a:cubicBezTo>
                  <a:cubicBezTo>
                    <a:pt x="174530" y="77106"/>
                    <a:pt x="171911" y="75796"/>
                    <a:pt x="168918" y="73552"/>
                  </a:cubicBezTo>
                  <a:cubicBezTo>
                    <a:pt x="165738" y="76170"/>
                    <a:pt x="163119" y="75983"/>
                    <a:pt x="159190" y="75796"/>
                  </a:cubicBezTo>
                  <a:cubicBezTo>
                    <a:pt x="155262" y="75422"/>
                    <a:pt x="150398" y="71307"/>
                    <a:pt x="143851" y="64947"/>
                  </a:cubicBezTo>
                  <a:cubicBezTo>
                    <a:pt x="144787" y="66630"/>
                    <a:pt x="143851" y="68127"/>
                    <a:pt x="143851" y="68127"/>
                  </a:cubicBezTo>
                  <a:cubicBezTo>
                    <a:pt x="140297" y="71494"/>
                    <a:pt x="137491" y="71307"/>
                    <a:pt x="133189" y="70933"/>
                  </a:cubicBezTo>
                  <a:cubicBezTo>
                    <a:pt x="129260" y="70558"/>
                    <a:pt x="123648" y="66256"/>
                    <a:pt x="116727" y="58961"/>
                  </a:cubicBezTo>
                  <a:cubicBezTo>
                    <a:pt x="114482" y="56716"/>
                    <a:pt x="111489" y="52975"/>
                    <a:pt x="108122" y="49046"/>
                  </a:cubicBezTo>
                  <a:cubicBezTo>
                    <a:pt x="104942" y="46802"/>
                    <a:pt x="102136" y="44744"/>
                    <a:pt x="99704" y="43247"/>
                  </a:cubicBezTo>
                  <a:cubicBezTo>
                    <a:pt x="94467" y="39506"/>
                    <a:pt x="88855" y="38945"/>
                    <a:pt x="86797" y="38945"/>
                  </a:cubicBezTo>
                  <a:cubicBezTo>
                    <a:pt x="86423" y="38945"/>
                    <a:pt x="86049" y="38945"/>
                    <a:pt x="86049" y="38945"/>
                  </a:cubicBezTo>
                  <a:lnTo>
                    <a:pt x="86049" y="38758"/>
                  </a:lnTo>
                  <a:cubicBezTo>
                    <a:pt x="53874" y="38010"/>
                    <a:pt x="39470" y="24167"/>
                    <a:pt x="0" y="24167"/>
                  </a:cubicBezTo>
                  <a:cubicBezTo>
                    <a:pt x="0" y="24167"/>
                    <a:pt x="92222" y="-20167"/>
                    <a:pt x="147967" y="11260"/>
                  </a:cubicBezTo>
                  <a:cubicBezTo>
                    <a:pt x="153766" y="12195"/>
                    <a:pt x="164615" y="13691"/>
                    <a:pt x="171536" y="13691"/>
                  </a:cubicBezTo>
                  <a:cubicBezTo>
                    <a:pt x="187811" y="13879"/>
                    <a:pt x="183134" y="22109"/>
                    <a:pt x="177897" y="24728"/>
                  </a:cubicBezTo>
                  <a:cubicBezTo>
                    <a:pt x="176213" y="25476"/>
                    <a:pt x="171723" y="26038"/>
                    <a:pt x="167047" y="26786"/>
                  </a:cubicBezTo>
                  <a:cubicBezTo>
                    <a:pt x="167234" y="26973"/>
                    <a:pt x="167421" y="27160"/>
                    <a:pt x="167982" y="27721"/>
                  </a:cubicBezTo>
                  <a:cubicBezTo>
                    <a:pt x="170414" y="30340"/>
                    <a:pt x="172659" y="32959"/>
                    <a:pt x="174716" y="35391"/>
                  </a:cubicBezTo>
                  <a:cubicBezTo>
                    <a:pt x="181825" y="43996"/>
                    <a:pt x="191365" y="55406"/>
                    <a:pt x="193049" y="57090"/>
                  </a:cubicBezTo>
                  <a:cubicBezTo>
                    <a:pt x="195480" y="59896"/>
                    <a:pt x="193984" y="61767"/>
                    <a:pt x="193984" y="61767"/>
                  </a:cubicBezTo>
                  <a:cubicBezTo>
                    <a:pt x="190804" y="65321"/>
                    <a:pt x="187624" y="64947"/>
                    <a:pt x="183695" y="64760"/>
                  </a:cubicBezTo>
                  <a:close/>
                </a:path>
              </a:pathLst>
            </a:custGeom>
            <a:solidFill>
              <a:srgbClr val="FFE1BD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A61C12EE-2B9B-4FE7-A98F-6F67F098EF2E}"/>
                </a:ext>
              </a:extLst>
            </p:cNvPr>
            <p:cNvSpPr/>
            <p:nvPr/>
          </p:nvSpPr>
          <p:spPr>
            <a:xfrm>
              <a:off x="3399914" y="2376799"/>
              <a:ext cx="18706" cy="18706"/>
            </a:xfrm>
            <a:custGeom>
              <a:avLst/>
              <a:gdLst>
                <a:gd name="connsiteX0" fmla="*/ 29930 w 18706"/>
                <a:gd name="connsiteY0" fmla="*/ 13469 h 0"/>
                <a:gd name="connsiteX1" fmla="*/ 19080 w 18706"/>
                <a:gd name="connsiteY1" fmla="*/ 15526 h 0"/>
                <a:gd name="connsiteX2" fmla="*/ 0 w 18706"/>
                <a:gd name="connsiteY2" fmla="*/ 0 h 0"/>
                <a:gd name="connsiteX3" fmla="*/ 23570 w 18706"/>
                <a:gd name="connsiteY3" fmla="*/ 2432 h 0"/>
                <a:gd name="connsiteX4" fmla="*/ 29930 w 18706"/>
                <a:gd name="connsiteY4" fmla="*/ 1346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06">
                  <a:moveTo>
                    <a:pt x="29930" y="13469"/>
                  </a:moveTo>
                  <a:cubicBezTo>
                    <a:pt x="28246" y="14217"/>
                    <a:pt x="23757" y="14778"/>
                    <a:pt x="19080" y="15526"/>
                  </a:cubicBezTo>
                  <a:cubicBezTo>
                    <a:pt x="19080" y="15526"/>
                    <a:pt x="5612" y="2806"/>
                    <a:pt x="0" y="0"/>
                  </a:cubicBezTo>
                  <a:cubicBezTo>
                    <a:pt x="5799" y="935"/>
                    <a:pt x="16649" y="2432"/>
                    <a:pt x="23570" y="2432"/>
                  </a:cubicBezTo>
                  <a:cubicBezTo>
                    <a:pt x="39657" y="2619"/>
                    <a:pt x="34981" y="10663"/>
                    <a:pt x="29930" y="13469"/>
                  </a:cubicBezTo>
                  <a:close/>
                </a:path>
              </a:pathLst>
            </a:custGeom>
            <a:solidFill>
              <a:srgbClr val="F89521">
                <a:alpha val="47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="" xmlns:a16="http://schemas.microsoft.com/office/drawing/2014/main" id="{4F075A3D-2C81-446B-A469-4339C9F4DD79}"/>
                </a:ext>
              </a:extLst>
            </p:cNvPr>
            <p:cNvSpPr/>
            <p:nvPr/>
          </p:nvSpPr>
          <p:spPr>
            <a:xfrm>
              <a:off x="5789453" y="6184086"/>
              <a:ext cx="598601" cy="56119"/>
            </a:xfrm>
            <a:custGeom>
              <a:avLst/>
              <a:gdLst>
                <a:gd name="connsiteX0" fmla="*/ 613940 w 598600"/>
                <a:gd name="connsiteY0" fmla="*/ 31239 h 56118"/>
                <a:gd name="connsiteX1" fmla="*/ 306970 w 598600"/>
                <a:gd name="connsiteY1" fmla="*/ 65659 h 56118"/>
                <a:gd name="connsiteX2" fmla="*/ 0 w 598600"/>
                <a:gd name="connsiteY2" fmla="*/ 31239 h 56118"/>
                <a:gd name="connsiteX3" fmla="*/ 161996 w 598600"/>
                <a:gd name="connsiteY3" fmla="*/ 1122 h 56118"/>
                <a:gd name="connsiteX4" fmla="*/ 167047 w 598600"/>
                <a:gd name="connsiteY4" fmla="*/ 19829 h 56118"/>
                <a:gd name="connsiteX5" fmla="*/ 184257 w 598600"/>
                <a:gd name="connsiteY5" fmla="*/ 33110 h 56118"/>
                <a:gd name="connsiteX6" fmla="*/ 409854 w 598600"/>
                <a:gd name="connsiteY6" fmla="*/ 33110 h 56118"/>
                <a:gd name="connsiteX7" fmla="*/ 427251 w 598600"/>
                <a:gd name="connsiteY7" fmla="*/ 19829 h 56118"/>
                <a:gd name="connsiteX8" fmla="*/ 432489 w 598600"/>
                <a:gd name="connsiteY8" fmla="*/ 0 h 56118"/>
                <a:gd name="connsiteX9" fmla="*/ 613940 w 598600"/>
                <a:gd name="connsiteY9" fmla="*/ 31239 h 5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98600" h="56118">
                  <a:moveTo>
                    <a:pt x="613940" y="31239"/>
                  </a:moveTo>
                  <a:cubicBezTo>
                    <a:pt x="613940" y="50319"/>
                    <a:pt x="476635" y="65659"/>
                    <a:pt x="306970" y="65659"/>
                  </a:cubicBezTo>
                  <a:cubicBezTo>
                    <a:pt x="137491" y="65659"/>
                    <a:pt x="0" y="50319"/>
                    <a:pt x="0" y="31239"/>
                  </a:cubicBezTo>
                  <a:cubicBezTo>
                    <a:pt x="0" y="18145"/>
                    <a:pt x="65472" y="6734"/>
                    <a:pt x="161996" y="1122"/>
                  </a:cubicBezTo>
                  <a:lnTo>
                    <a:pt x="167047" y="19829"/>
                  </a:lnTo>
                  <a:cubicBezTo>
                    <a:pt x="169105" y="27498"/>
                    <a:pt x="176213" y="33110"/>
                    <a:pt x="184257" y="33110"/>
                  </a:cubicBezTo>
                  <a:lnTo>
                    <a:pt x="409854" y="33110"/>
                  </a:lnTo>
                  <a:cubicBezTo>
                    <a:pt x="418085" y="33110"/>
                    <a:pt x="425193" y="27498"/>
                    <a:pt x="427251" y="19829"/>
                  </a:cubicBezTo>
                  <a:lnTo>
                    <a:pt x="432489" y="0"/>
                  </a:lnTo>
                  <a:cubicBezTo>
                    <a:pt x="539489" y="5238"/>
                    <a:pt x="613940" y="17209"/>
                    <a:pt x="613940" y="3123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="" xmlns:a16="http://schemas.microsoft.com/office/drawing/2014/main" id="{2AB9E822-8E69-4AE1-8344-74D6D4A7282F}"/>
                </a:ext>
              </a:extLst>
            </p:cNvPr>
            <p:cNvSpPr/>
            <p:nvPr/>
          </p:nvSpPr>
          <p:spPr>
            <a:xfrm>
              <a:off x="5572086" y="5527299"/>
              <a:ext cx="448950" cy="261888"/>
            </a:xfrm>
            <a:custGeom>
              <a:avLst/>
              <a:gdLst>
                <a:gd name="connsiteX0" fmla="*/ 401624 w 448950"/>
                <a:gd name="connsiteY0" fmla="*/ 280230 h 261887"/>
                <a:gd name="connsiteX1" fmla="*/ 246736 w 448950"/>
                <a:gd name="connsiteY1" fmla="*/ 116550 h 261887"/>
                <a:gd name="connsiteX2" fmla="*/ 0 w 448950"/>
                <a:gd name="connsiteY2" fmla="*/ 126652 h 261887"/>
                <a:gd name="connsiteX3" fmla="*/ 128325 w 448950"/>
                <a:gd name="connsiteY3" fmla="*/ 197 h 261887"/>
                <a:gd name="connsiteX4" fmla="*/ 265629 w 448950"/>
                <a:gd name="connsiteY4" fmla="*/ 79886 h 261887"/>
                <a:gd name="connsiteX5" fmla="*/ 381795 w 448950"/>
                <a:gd name="connsiteY5" fmla="*/ 63237 h 261887"/>
                <a:gd name="connsiteX6" fmla="*/ 419581 w 448950"/>
                <a:gd name="connsiteY6" fmla="*/ 181648 h 261887"/>
                <a:gd name="connsiteX7" fmla="*/ 456059 w 448950"/>
                <a:gd name="connsiteY7" fmla="*/ 254977 h 261887"/>
                <a:gd name="connsiteX8" fmla="*/ 452317 w 448950"/>
                <a:gd name="connsiteY8" fmla="*/ 278359 h 261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8950" h="261887">
                  <a:moveTo>
                    <a:pt x="401624" y="280230"/>
                  </a:moveTo>
                  <a:cubicBezTo>
                    <a:pt x="401624" y="280230"/>
                    <a:pt x="391148" y="170424"/>
                    <a:pt x="246736" y="116550"/>
                  </a:cubicBezTo>
                  <a:cubicBezTo>
                    <a:pt x="102510" y="62676"/>
                    <a:pt x="0" y="126652"/>
                    <a:pt x="0" y="126652"/>
                  </a:cubicBezTo>
                  <a:cubicBezTo>
                    <a:pt x="0" y="126652"/>
                    <a:pt x="14216" y="-5789"/>
                    <a:pt x="128325" y="197"/>
                  </a:cubicBezTo>
                  <a:cubicBezTo>
                    <a:pt x="242433" y="6183"/>
                    <a:pt x="265629" y="79886"/>
                    <a:pt x="265629" y="79886"/>
                  </a:cubicBezTo>
                  <a:cubicBezTo>
                    <a:pt x="265629" y="79886"/>
                    <a:pt x="327546" y="15536"/>
                    <a:pt x="381795" y="63237"/>
                  </a:cubicBezTo>
                  <a:cubicBezTo>
                    <a:pt x="426877" y="102894"/>
                    <a:pt x="419581" y="181648"/>
                    <a:pt x="419581" y="181648"/>
                  </a:cubicBezTo>
                  <a:cubicBezTo>
                    <a:pt x="419581" y="181648"/>
                    <a:pt x="462232" y="186886"/>
                    <a:pt x="456059" y="254977"/>
                  </a:cubicBezTo>
                  <a:cubicBezTo>
                    <a:pt x="455311" y="263394"/>
                    <a:pt x="454001" y="271251"/>
                    <a:pt x="452317" y="278359"/>
                  </a:cubicBezTo>
                </a:path>
              </a:pathLst>
            </a:custGeom>
            <a:gradFill>
              <a:gsLst>
                <a:gs pos="0">
                  <a:srgbClr val="754A7D"/>
                </a:gs>
                <a:gs pos="47000">
                  <a:srgbClr val="6E8299"/>
                </a:gs>
                <a:gs pos="100000">
                  <a:srgbClr val="61E5CB"/>
                </a:gs>
              </a:gsLst>
              <a:lin ang="18900000" scaled="1"/>
            </a:gra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95" name="Group 194">
              <a:extLst>
                <a:ext uri="{FF2B5EF4-FFF2-40B4-BE49-F238E27FC236}">
                  <a16:creationId xmlns="" xmlns:a16="http://schemas.microsoft.com/office/drawing/2014/main" id="{F543A376-F2C4-486F-A8C6-F8B50C092714}"/>
                </a:ext>
              </a:extLst>
            </p:cNvPr>
            <p:cNvGrpSpPr/>
            <p:nvPr/>
          </p:nvGrpSpPr>
          <p:grpSpPr>
            <a:xfrm>
              <a:off x="5820944" y="5047855"/>
              <a:ext cx="523711" cy="743025"/>
              <a:chOff x="5820944" y="5047855"/>
              <a:chExt cx="523711" cy="743025"/>
            </a:xfrm>
            <a:gradFill>
              <a:gsLst>
                <a:gs pos="0">
                  <a:srgbClr val="754A7D"/>
                </a:gs>
                <a:gs pos="47000">
                  <a:srgbClr val="6E8299"/>
                </a:gs>
                <a:gs pos="100000">
                  <a:srgbClr val="61E5CB"/>
                </a:gs>
              </a:gsLst>
              <a:lin ang="18900000" scaled="1"/>
            </a:gradFill>
          </p:grpSpPr>
          <p:sp>
            <p:nvSpPr>
              <p:cNvPr id="170" name="Freeform: Shape 169">
                <a:extLst>
                  <a:ext uri="{FF2B5EF4-FFF2-40B4-BE49-F238E27FC236}">
                    <a16:creationId xmlns="" xmlns:a16="http://schemas.microsoft.com/office/drawing/2014/main" id="{8BFCCBB8-C826-4920-BE52-92D44E025EA2}"/>
                  </a:ext>
                </a:extLst>
              </p:cNvPr>
              <p:cNvSpPr/>
              <p:nvPr/>
            </p:nvSpPr>
            <p:spPr>
              <a:xfrm>
                <a:off x="5878308" y="5303208"/>
                <a:ext cx="168356" cy="486363"/>
              </a:xfrm>
              <a:custGeom>
                <a:avLst/>
                <a:gdLst>
                  <a:gd name="connsiteX0" fmla="*/ 175652 w 168356"/>
                  <a:gd name="connsiteY0" fmla="*/ 503198 h 486362"/>
                  <a:gd name="connsiteX1" fmla="*/ 0 w 168356"/>
                  <a:gd name="connsiteY1" fmla="*/ 5986 h 486362"/>
                  <a:gd name="connsiteX2" fmla="*/ 5238 w 168356"/>
                  <a:gd name="connsiteY2" fmla="*/ 0 h 486362"/>
                  <a:gd name="connsiteX3" fmla="*/ 183696 w 168356"/>
                  <a:gd name="connsiteY3" fmla="*/ 503012 h 486362"/>
                  <a:gd name="connsiteX4" fmla="*/ 175652 w 168356"/>
                  <a:gd name="connsiteY4" fmla="*/ 503198 h 48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8356" h="486362">
                    <a:moveTo>
                      <a:pt x="175652" y="503198"/>
                    </a:moveTo>
                    <a:cubicBezTo>
                      <a:pt x="173968" y="160313"/>
                      <a:pt x="1683" y="7670"/>
                      <a:pt x="0" y="5986"/>
                    </a:cubicBezTo>
                    <a:lnTo>
                      <a:pt x="5238" y="0"/>
                    </a:lnTo>
                    <a:cubicBezTo>
                      <a:pt x="6921" y="1497"/>
                      <a:pt x="182012" y="156197"/>
                      <a:pt x="183696" y="503012"/>
                    </a:cubicBezTo>
                    <a:lnTo>
                      <a:pt x="175652" y="503198"/>
                    </a:ln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="" xmlns:a16="http://schemas.microsoft.com/office/drawing/2014/main" id="{E32FCD5A-0B43-4A0A-92E5-F8A2D3D37B35}"/>
                  </a:ext>
                </a:extLst>
              </p:cNvPr>
              <p:cNvSpPr/>
              <p:nvPr/>
            </p:nvSpPr>
            <p:spPr>
              <a:xfrm>
                <a:off x="5820944" y="5254449"/>
                <a:ext cx="56119" cy="56119"/>
              </a:xfrm>
              <a:custGeom>
                <a:avLst/>
                <a:gdLst>
                  <a:gd name="connsiteX0" fmla="*/ 67278 w 56118"/>
                  <a:gd name="connsiteY0" fmla="*/ 58298 h 56118"/>
                  <a:gd name="connsiteX1" fmla="*/ 9662 w 56118"/>
                  <a:gd name="connsiteY1" fmla="*/ 45204 h 56118"/>
                  <a:gd name="connsiteX2" fmla="*/ 5547 w 56118"/>
                  <a:gd name="connsiteY2" fmla="*/ 9662 h 56118"/>
                  <a:gd name="connsiteX3" fmla="*/ 41089 w 56118"/>
                  <a:gd name="connsiteY3" fmla="*/ 5547 h 56118"/>
                  <a:gd name="connsiteX4" fmla="*/ 67278 w 56118"/>
                  <a:gd name="connsiteY4" fmla="*/ 58298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18" h="56118">
                    <a:moveTo>
                      <a:pt x="67278" y="58298"/>
                    </a:moveTo>
                    <a:cubicBezTo>
                      <a:pt x="67278" y="58298"/>
                      <a:pt x="30987" y="61853"/>
                      <a:pt x="9662" y="45204"/>
                    </a:cubicBezTo>
                    <a:cubicBezTo>
                      <a:pt x="-1375" y="36599"/>
                      <a:pt x="-3245" y="20699"/>
                      <a:pt x="5547" y="9662"/>
                    </a:cubicBezTo>
                    <a:cubicBezTo>
                      <a:pt x="14152" y="-1375"/>
                      <a:pt x="30052" y="-3245"/>
                      <a:pt x="41089" y="5547"/>
                    </a:cubicBezTo>
                    <a:cubicBezTo>
                      <a:pt x="63162" y="22944"/>
                      <a:pt x="67278" y="58298"/>
                      <a:pt x="67278" y="58298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="" xmlns:a16="http://schemas.microsoft.com/office/drawing/2014/main" id="{69D05F7B-817B-4172-B4E2-630DB4AEA681}"/>
                  </a:ext>
                </a:extLst>
              </p:cNvPr>
              <p:cNvSpPr/>
              <p:nvPr/>
            </p:nvSpPr>
            <p:spPr>
              <a:xfrm>
                <a:off x="5836573" y="5326626"/>
                <a:ext cx="56119" cy="56119"/>
              </a:xfrm>
              <a:custGeom>
                <a:avLst/>
                <a:gdLst>
                  <a:gd name="connsiteX0" fmla="*/ 65679 w 56118"/>
                  <a:gd name="connsiteY0" fmla="*/ 152 h 56118"/>
                  <a:gd name="connsiteX1" fmla="*/ 41922 w 56118"/>
                  <a:gd name="connsiteY1" fmla="*/ 54213 h 56118"/>
                  <a:gd name="connsiteX2" fmla="*/ 6193 w 56118"/>
                  <a:gd name="connsiteY2" fmla="*/ 51594 h 56118"/>
                  <a:gd name="connsiteX3" fmla="*/ 8811 w 56118"/>
                  <a:gd name="connsiteY3" fmla="*/ 15865 h 56118"/>
                  <a:gd name="connsiteX4" fmla="*/ 65679 w 56118"/>
                  <a:gd name="connsiteY4" fmla="*/ 152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18" h="56118">
                    <a:moveTo>
                      <a:pt x="65679" y="152"/>
                    </a:moveTo>
                    <a:cubicBezTo>
                      <a:pt x="65679" y="152"/>
                      <a:pt x="62312" y="36442"/>
                      <a:pt x="41922" y="54213"/>
                    </a:cubicBezTo>
                    <a:cubicBezTo>
                      <a:pt x="31259" y="63379"/>
                      <a:pt x="15359" y="62257"/>
                      <a:pt x="6193" y="51594"/>
                    </a:cubicBezTo>
                    <a:cubicBezTo>
                      <a:pt x="-2974" y="40932"/>
                      <a:pt x="-1851" y="25031"/>
                      <a:pt x="8811" y="15865"/>
                    </a:cubicBezTo>
                    <a:cubicBezTo>
                      <a:pt x="30137" y="-2654"/>
                      <a:pt x="65679" y="152"/>
                      <a:pt x="65679" y="152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="" xmlns:a16="http://schemas.microsoft.com/office/drawing/2014/main" id="{E454DA76-8076-43EF-BBF8-8895BC835D54}"/>
                  </a:ext>
                </a:extLst>
              </p:cNvPr>
              <p:cNvSpPr/>
              <p:nvPr/>
            </p:nvSpPr>
            <p:spPr>
              <a:xfrm>
                <a:off x="5900942" y="5270310"/>
                <a:ext cx="56119" cy="56119"/>
              </a:xfrm>
              <a:custGeom>
                <a:avLst/>
                <a:gdLst>
                  <a:gd name="connsiteX0" fmla="*/ 0 w 56118"/>
                  <a:gd name="connsiteY0" fmla="*/ 57216 h 56118"/>
                  <a:gd name="connsiteX1" fmla="*/ 27498 w 56118"/>
                  <a:gd name="connsiteY1" fmla="*/ 5026 h 56118"/>
                  <a:gd name="connsiteX2" fmla="*/ 62853 w 56118"/>
                  <a:gd name="connsiteY2" fmla="*/ 10263 h 56118"/>
                  <a:gd name="connsiteX3" fmla="*/ 57616 w 56118"/>
                  <a:gd name="connsiteY3" fmla="*/ 45618 h 56118"/>
                  <a:gd name="connsiteX4" fmla="*/ 0 w 56118"/>
                  <a:gd name="connsiteY4" fmla="*/ 57216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18" h="56118">
                    <a:moveTo>
                      <a:pt x="0" y="57216"/>
                    </a:moveTo>
                    <a:cubicBezTo>
                      <a:pt x="0" y="57216"/>
                      <a:pt x="5799" y="21300"/>
                      <a:pt x="27498" y="5026"/>
                    </a:cubicBezTo>
                    <a:cubicBezTo>
                      <a:pt x="38722" y="-3392"/>
                      <a:pt x="54623" y="-960"/>
                      <a:pt x="62853" y="10263"/>
                    </a:cubicBezTo>
                    <a:cubicBezTo>
                      <a:pt x="71271" y="21487"/>
                      <a:pt x="68839" y="37387"/>
                      <a:pt x="57616" y="45618"/>
                    </a:cubicBezTo>
                    <a:cubicBezTo>
                      <a:pt x="35355" y="62454"/>
                      <a:pt x="0" y="57216"/>
                      <a:pt x="0" y="57216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="" xmlns:a16="http://schemas.microsoft.com/office/drawing/2014/main" id="{63FC4390-192E-412F-B49A-A1E4CC8A72A3}"/>
                  </a:ext>
                </a:extLst>
              </p:cNvPr>
              <p:cNvSpPr/>
              <p:nvPr/>
            </p:nvSpPr>
            <p:spPr>
              <a:xfrm>
                <a:off x="5884590" y="5395053"/>
                <a:ext cx="56119" cy="56119"/>
              </a:xfrm>
              <a:custGeom>
                <a:avLst/>
                <a:gdLst>
                  <a:gd name="connsiteX0" fmla="*/ 69478 w 56118"/>
                  <a:gd name="connsiteY0" fmla="*/ 1499 h 56118"/>
                  <a:gd name="connsiteX1" fmla="*/ 39547 w 56118"/>
                  <a:gd name="connsiteY1" fmla="*/ 52380 h 56118"/>
                  <a:gd name="connsiteX2" fmla="*/ 4380 w 56118"/>
                  <a:gd name="connsiteY2" fmla="*/ 45646 h 56118"/>
                  <a:gd name="connsiteX3" fmla="*/ 11114 w 56118"/>
                  <a:gd name="connsiteY3" fmla="*/ 10478 h 56118"/>
                  <a:gd name="connsiteX4" fmla="*/ 69478 w 56118"/>
                  <a:gd name="connsiteY4" fmla="*/ 1499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18" h="56118">
                    <a:moveTo>
                      <a:pt x="69478" y="1499"/>
                    </a:moveTo>
                    <a:cubicBezTo>
                      <a:pt x="69478" y="1499"/>
                      <a:pt x="61995" y="37228"/>
                      <a:pt x="39547" y="52380"/>
                    </a:cubicBezTo>
                    <a:cubicBezTo>
                      <a:pt x="27950" y="60237"/>
                      <a:pt x="12236" y="57244"/>
                      <a:pt x="4380" y="45646"/>
                    </a:cubicBezTo>
                    <a:cubicBezTo>
                      <a:pt x="-3477" y="34048"/>
                      <a:pt x="-484" y="18335"/>
                      <a:pt x="11114" y="10478"/>
                    </a:cubicBezTo>
                    <a:cubicBezTo>
                      <a:pt x="34497" y="-5422"/>
                      <a:pt x="69478" y="1499"/>
                      <a:pt x="69478" y="1499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="" xmlns:a16="http://schemas.microsoft.com/office/drawing/2014/main" id="{67714EBF-209C-47EB-8A2E-208803F79970}"/>
                  </a:ext>
                </a:extLst>
              </p:cNvPr>
              <p:cNvSpPr/>
              <p:nvPr/>
            </p:nvSpPr>
            <p:spPr>
              <a:xfrm>
                <a:off x="5952572" y="5345123"/>
                <a:ext cx="56119" cy="37413"/>
              </a:xfrm>
              <a:custGeom>
                <a:avLst/>
                <a:gdLst>
                  <a:gd name="connsiteX0" fmla="*/ 0 w 56118"/>
                  <a:gd name="connsiteY0" fmla="*/ 51990 h 37412"/>
                  <a:gd name="connsiteX1" fmla="*/ 33484 w 56118"/>
                  <a:gd name="connsiteY1" fmla="*/ 3354 h 37412"/>
                  <a:gd name="connsiteX2" fmla="*/ 68091 w 56118"/>
                  <a:gd name="connsiteY2" fmla="*/ 12707 h 37412"/>
                  <a:gd name="connsiteX3" fmla="*/ 58737 w 56118"/>
                  <a:gd name="connsiteY3" fmla="*/ 47314 h 37412"/>
                  <a:gd name="connsiteX4" fmla="*/ 0 w 56118"/>
                  <a:gd name="connsiteY4" fmla="*/ 51990 h 3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118" h="37412">
                    <a:moveTo>
                      <a:pt x="0" y="51990"/>
                    </a:moveTo>
                    <a:cubicBezTo>
                      <a:pt x="0" y="51990"/>
                      <a:pt x="10102" y="17010"/>
                      <a:pt x="33484" y="3354"/>
                    </a:cubicBezTo>
                    <a:cubicBezTo>
                      <a:pt x="45643" y="-3567"/>
                      <a:pt x="61169" y="548"/>
                      <a:pt x="68091" y="12707"/>
                    </a:cubicBezTo>
                    <a:cubicBezTo>
                      <a:pt x="75012" y="24866"/>
                      <a:pt x="70897" y="40392"/>
                      <a:pt x="58737" y="47314"/>
                    </a:cubicBezTo>
                    <a:cubicBezTo>
                      <a:pt x="34419" y="61344"/>
                      <a:pt x="0" y="51990"/>
                      <a:pt x="0" y="51990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="" xmlns:a16="http://schemas.microsoft.com/office/drawing/2014/main" id="{F2997186-E800-4BC1-82D5-7E6B0BFBA80D}"/>
                  </a:ext>
                </a:extLst>
              </p:cNvPr>
              <p:cNvSpPr/>
              <p:nvPr/>
            </p:nvSpPr>
            <p:spPr>
              <a:xfrm>
                <a:off x="6094408" y="5117454"/>
                <a:ext cx="187063" cy="673426"/>
              </a:xfrm>
              <a:custGeom>
                <a:avLst/>
                <a:gdLst>
                  <a:gd name="connsiteX0" fmla="*/ 15670 w 187062"/>
                  <a:gd name="connsiteY0" fmla="*/ 688017 h 673425"/>
                  <a:gd name="connsiteX1" fmla="*/ 187955 w 187062"/>
                  <a:gd name="connsiteY1" fmla="*/ 7295 h 673425"/>
                  <a:gd name="connsiteX2" fmla="*/ 180285 w 187062"/>
                  <a:gd name="connsiteY2" fmla="*/ 0 h 673425"/>
                  <a:gd name="connsiteX3" fmla="*/ 5008 w 187062"/>
                  <a:gd name="connsiteY3" fmla="*/ 688952 h 673425"/>
                  <a:gd name="connsiteX4" fmla="*/ 15670 w 187062"/>
                  <a:gd name="connsiteY4" fmla="*/ 688017 h 67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7062" h="673425">
                    <a:moveTo>
                      <a:pt x="15670" y="688017"/>
                    </a:moveTo>
                    <a:cubicBezTo>
                      <a:pt x="-23987" y="232893"/>
                      <a:pt x="185897" y="9540"/>
                      <a:pt x="187955" y="7295"/>
                    </a:cubicBezTo>
                    <a:lnTo>
                      <a:pt x="180285" y="0"/>
                    </a:lnTo>
                    <a:cubicBezTo>
                      <a:pt x="178041" y="2245"/>
                      <a:pt x="-35024" y="228778"/>
                      <a:pt x="5008" y="688952"/>
                    </a:cubicBezTo>
                    <a:lnTo>
                      <a:pt x="15670" y="688017"/>
                    </a:ln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="" xmlns:a16="http://schemas.microsoft.com/office/drawing/2014/main" id="{99CA3511-8106-4CB3-9FBC-919771817130}"/>
                  </a:ext>
                </a:extLst>
              </p:cNvPr>
              <p:cNvSpPr/>
              <p:nvPr/>
            </p:nvSpPr>
            <p:spPr>
              <a:xfrm>
                <a:off x="6269830" y="5047855"/>
                <a:ext cx="74825" cy="74825"/>
              </a:xfrm>
              <a:custGeom>
                <a:avLst/>
                <a:gdLst>
                  <a:gd name="connsiteX0" fmla="*/ 0 w 74825"/>
                  <a:gd name="connsiteY0" fmla="*/ 82694 h 74825"/>
                  <a:gd name="connsiteX1" fmla="*/ 74638 w 74825"/>
                  <a:gd name="connsiteY1" fmla="*/ 58189 h 74825"/>
                  <a:gd name="connsiteX2" fmla="*/ 75947 w 74825"/>
                  <a:gd name="connsiteY2" fmla="*/ 10488 h 74825"/>
                  <a:gd name="connsiteX3" fmla="*/ 28247 w 74825"/>
                  <a:gd name="connsiteY3" fmla="*/ 9178 h 74825"/>
                  <a:gd name="connsiteX4" fmla="*/ 0 w 74825"/>
                  <a:gd name="connsiteY4" fmla="*/ 82694 h 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825" h="74825">
                    <a:moveTo>
                      <a:pt x="0" y="82694"/>
                    </a:moveTo>
                    <a:cubicBezTo>
                      <a:pt x="0" y="82694"/>
                      <a:pt x="48636" y="83068"/>
                      <a:pt x="74638" y="58189"/>
                    </a:cubicBezTo>
                    <a:cubicBezTo>
                      <a:pt x="88106" y="45282"/>
                      <a:pt x="88668" y="23956"/>
                      <a:pt x="75947" y="10488"/>
                    </a:cubicBezTo>
                    <a:cubicBezTo>
                      <a:pt x="63040" y="-2980"/>
                      <a:pt x="41715" y="-3542"/>
                      <a:pt x="28247" y="9178"/>
                    </a:cubicBezTo>
                    <a:cubicBezTo>
                      <a:pt x="1122" y="35180"/>
                      <a:pt x="0" y="82694"/>
                      <a:pt x="0" y="82694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="" xmlns:a16="http://schemas.microsoft.com/office/drawing/2014/main" id="{38F5C818-7C7F-462E-A94B-107D8E98D975}"/>
                  </a:ext>
                </a:extLst>
              </p:cNvPr>
              <p:cNvSpPr/>
              <p:nvPr/>
            </p:nvSpPr>
            <p:spPr>
              <a:xfrm>
                <a:off x="6252807" y="5149352"/>
                <a:ext cx="74825" cy="74825"/>
              </a:xfrm>
              <a:custGeom>
                <a:avLst/>
                <a:gdLst>
                  <a:gd name="connsiteX0" fmla="*/ 0 w 74825"/>
                  <a:gd name="connsiteY0" fmla="*/ 1400 h 74825"/>
                  <a:gd name="connsiteX1" fmla="*/ 38161 w 74825"/>
                  <a:gd name="connsiteY1" fmla="*/ 70052 h 74825"/>
                  <a:gd name="connsiteX2" fmla="*/ 85301 w 74825"/>
                  <a:gd name="connsiteY2" fmla="*/ 62195 h 74825"/>
                  <a:gd name="connsiteX3" fmla="*/ 77444 w 74825"/>
                  <a:gd name="connsiteY3" fmla="*/ 15056 h 74825"/>
                  <a:gd name="connsiteX4" fmla="*/ 0 w 74825"/>
                  <a:gd name="connsiteY4" fmla="*/ 1400 h 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4825" h="74825">
                    <a:moveTo>
                      <a:pt x="0" y="1400"/>
                    </a:moveTo>
                    <a:cubicBezTo>
                      <a:pt x="0" y="1400"/>
                      <a:pt x="8792" y="49101"/>
                      <a:pt x="38161" y="70052"/>
                    </a:cubicBezTo>
                    <a:cubicBezTo>
                      <a:pt x="53313" y="80901"/>
                      <a:pt x="74451" y="77348"/>
                      <a:pt x="85301" y="62195"/>
                    </a:cubicBezTo>
                    <a:cubicBezTo>
                      <a:pt x="96150" y="47043"/>
                      <a:pt x="92596" y="25905"/>
                      <a:pt x="77444" y="15056"/>
                    </a:cubicBezTo>
                    <a:cubicBezTo>
                      <a:pt x="46953" y="-6457"/>
                      <a:pt x="0" y="1400"/>
                      <a:pt x="0" y="1400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="" xmlns:a16="http://schemas.microsoft.com/office/drawing/2014/main" id="{D365EF4A-DEEC-4655-9929-B98BFC21FD87}"/>
                  </a:ext>
                </a:extLst>
              </p:cNvPr>
              <p:cNvSpPr/>
              <p:nvPr/>
            </p:nvSpPr>
            <p:spPr>
              <a:xfrm>
                <a:off x="6160497" y="5080889"/>
                <a:ext cx="93531" cy="56119"/>
              </a:xfrm>
              <a:custGeom>
                <a:avLst/>
                <a:gdLst>
                  <a:gd name="connsiteX0" fmla="*/ 94181 w 93531"/>
                  <a:gd name="connsiteY0" fmla="*/ 70798 h 56118"/>
                  <a:gd name="connsiteX1" fmla="*/ 51344 w 93531"/>
                  <a:gd name="connsiteY1" fmla="*/ 4952 h 56118"/>
                  <a:gd name="connsiteX2" fmla="*/ 4952 w 93531"/>
                  <a:gd name="connsiteY2" fmla="*/ 16176 h 56118"/>
                  <a:gd name="connsiteX3" fmla="*/ 16176 w 93531"/>
                  <a:gd name="connsiteY3" fmla="*/ 62567 h 56118"/>
                  <a:gd name="connsiteX4" fmla="*/ 94181 w 93531"/>
                  <a:gd name="connsiteY4" fmla="*/ 70798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94181" y="70798"/>
                    </a:moveTo>
                    <a:cubicBezTo>
                      <a:pt x="94181" y="70798"/>
                      <a:pt x="82022" y="23846"/>
                      <a:pt x="51344" y="4952"/>
                    </a:cubicBezTo>
                    <a:cubicBezTo>
                      <a:pt x="35443" y="-4775"/>
                      <a:pt x="14679" y="276"/>
                      <a:pt x="4952" y="16176"/>
                    </a:cubicBezTo>
                    <a:cubicBezTo>
                      <a:pt x="-4775" y="32076"/>
                      <a:pt x="276" y="52840"/>
                      <a:pt x="16176" y="62567"/>
                    </a:cubicBezTo>
                    <a:cubicBezTo>
                      <a:pt x="48164" y="82209"/>
                      <a:pt x="94181" y="70798"/>
                      <a:pt x="94181" y="70798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="" xmlns:a16="http://schemas.microsoft.com/office/drawing/2014/main" id="{6DABB387-4706-4547-B4D6-C2C845EEF5C0}"/>
                  </a:ext>
                </a:extLst>
              </p:cNvPr>
              <p:cNvSpPr/>
              <p:nvPr/>
            </p:nvSpPr>
            <p:spPr>
              <a:xfrm>
                <a:off x="6192760" y="5244899"/>
                <a:ext cx="93531" cy="56119"/>
              </a:xfrm>
              <a:custGeom>
                <a:avLst/>
                <a:gdLst>
                  <a:gd name="connsiteX0" fmla="*/ 0 w 93531"/>
                  <a:gd name="connsiteY0" fmla="*/ 4809 h 56118"/>
                  <a:gd name="connsiteX1" fmla="*/ 45831 w 93531"/>
                  <a:gd name="connsiteY1" fmla="*/ 68597 h 56118"/>
                  <a:gd name="connsiteX2" fmla="*/ 91661 w 93531"/>
                  <a:gd name="connsiteY2" fmla="*/ 55315 h 56118"/>
                  <a:gd name="connsiteX3" fmla="*/ 78379 w 93531"/>
                  <a:gd name="connsiteY3" fmla="*/ 9485 h 56118"/>
                  <a:gd name="connsiteX4" fmla="*/ 0 w 93531"/>
                  <a:gd name="connsiteY4" fmla="*/ 4809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0" y="4809"/>
                    </a:moveTo>
                    <a:cubicBezTo>
                      <a:pt x="0" y="4809"/>
                      <a:pt x="14404" y="51200"/>
                      <a:pt x="45831" y="68597"/>
                    </a:cubicBezTo>
                    <a:cubicBezTo>
                      <a:pt x="62105" y="77576"/>
                      <a:pt x="82681" y="71590"/>
                      <a:pt x="91661" y="55315"/>
                    </a:cubicBezTo>
                    <a:cubicBezTo>
                      <a:pt x="100640" y="39041"/>
                      <a:pt x="94654" y="18464"/>
                      <a:pt x="78379" y="9485"/>
                    </a:cubicBezTo>
                    <a:cubicBezTo>
                      <a:pt x="45456" y="-8660"/>
                      <a:pt x="0" y="4809"/>
                      <a:pt x="0" y="4809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="" xmlns:a16="http://schemas.microsoft.com/office/drawing/2014/main" id="{FBE60B2C-615B-4CB9-B137-4B13A0D8601E}"/>
                  </a:ext>
                </a:extLst>
              </p:cNvPr>
              <p:cNvSpPr/>
              <p:nvPr/>
            </p:nvSpPr>
            <p:spPr>
              <a:xfrm>
                <a:off x="6096476" y="5186721"/>
                <a:ext cx="93531" cy="56119"/>
              </a:xfrm>
              <a:custGeom>
                <a:avLst/>
                <a:gdLst>
                  <a:gd name="connsiteX0" fmla="*/ 98155 w 93531"/>
                  <a:gd name="connsiteY0" fmla="*/ 63548 h 56118"/>
                  <a:gd name="connsiteX1" fmla="*/ 47835 w 93531"/>
                  <a:gd name="connsiteY1" fmla="*/ 3127 h 56118"/>
                  <a:gd name="connsiteX2" fmla="*/ 3127 w 93531"/>
                  <a:gd name="connsiteY2" fmla="*/ 19588 h 56118"/>
                  <a:gd name="connsiteX3" fmla="*/ 19588 w 93531"/>
                  <a:gd name="connsiteY3" fmla="*/ 64296 h 56118"/>
                  <a:gd name="connsiteX4" fmla="*/ 98155 w 93531"/>
                  <a:gd name="connsiteY4" fmla="*/ 63548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98155" y="63548"/>
                    </a:moveTo>
                    <a:cubicBezTo>
                      <a:pt x="98155" y="63548"/>
                      <a:pt x="80571" y="18279"/>
                      <a:pt x="47835" y="3127"/>
                    </a:cubicBezTo>
                    <a:cubicBezTo>
                      <a:pt x="31000" y="-4730"/>
                      <a:pt x="10796" y="2753"/>
                      <a:pt x="3127" y="19588"/>
                    </a:cubicBezTo>
                    <a:cubicBezTo>
                      <a:pt x="-4729" y="36424"/>
                      <a:pt x="2753" y="56627"/>
                      <a:pt x="19588" y="64296"/>
                    </a:cubicBezTo>
                    <a:cubicBezTo>
                      <a:pt x="53634" y="80197"/>
                      <a:pt x="98155" y="63548"/>
                      <a:pt x="98155" y="63548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="" xmlns:a16="http://schemas.microsoft.com/office/drawing/2014/main" id="{97F2B0C1-0186-4B5A-9D80-C8BB775E66B6}"/>
                  </a:ext>
                </a:extLst>
              </p:cNvPr>
              <p:cNvSpPr/>
              <p:nvPr/>
            </p:nvSpPr>
            <p:spPr>
              <a:xfrm>
                <a:off x="6148987" y="5351609"/>
                <a:ext cx="93531" cy="56119"/>
              </a:xfrm>
              <a:custGeom>
                <a:avLst/>
                <a:gdLst>
                  <a:gd name="connsiteX0" fmla="*/ 0 w 93531"/>
                  <a:gd name="connsiteY0" fmla="*/ 8653 h 56118"/>
                  <a:gd name="connsiteX1" fmla="*/ 51442 w 93531"/>
                  <a:gd name="connsiteY1" fmla="*/ 67952 h 56118"/>
                  <a:gd name="connsiteX2" fmla="*/ 95963 w 93531"/>
                  <a:gd name="connsiteY2" fmla="*/ 50555 h 56118"/>
                  <a:gd name="connsiteX3" fmla="*/ 78566 w 93531"/>
                  <a:gd name="connsiteY3" fmla="*/ 6034 h 56118"/>
                  <a:gd name="connsiteX4" fmla="*/ 0 w 93531"/>
                  <a:gd name="connsiteY4" fmla="*/ 8653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0" y="8653"/>
                    </a:moveTo>
                    <a:cubicBezTo>
                      <a:pt x="0" y="8653"/>
                      <a:pt x="18519" y="53548"/>
                      <a:pt x="51442" y="67952"/>
                    </a:cubicBezTo>
                    <a:cubicBezTo>
                      <a:pt x="68465" y="75434"/>
                      <a:pt x="88480" y="67578"/>
                      <a:pt x="95963" y="50555"/>
                    </a:cubicBezTo>
                    <a:cubicBezTo>
                      <a:pt x="103446" y="33532"/>
                      <a:pt x="95589" y="13516"/>
                      <a:pt x="78566" y="6034"/>
                    </a:cubicBezTo>
                    <a:cubicBezTo>
                      <a:pt x="44147" y="-8931"/>
                      <a:pt x="0" y="8653"/>
                      <a:pt x="0" y="8653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="" xmlns:a16="http://schemas.microsoft.com/office/drawing/2014/main" id="{0DC3AE3B-5B81-4289-852F-FD137E280CA5}"/>
                  </a:ext>
                </a:extLst>
              </p:cNvPr>
              <p:cNvSpPr/>
              <p:nvPr/>
            </p:nvSpPr>
            <p:spPr>
              <a:xfrm>
                <a:off x="6050537" y="5303153"/>
                <a:ext cx="93531" cy="56119"/>
              </a:xfrm>
              <a:custGeom>
                <a:avLst/>
                <a:gdLst>
                  <a:gd name="connsiteX0" fmla="*/ 100508 w 93531"/>
                  <a:gd name="connsiteY0" fmla="*/ 57483 h 56118"/>
                  <a:gd name="connsiteX1" fmla="*/ 44950 w 93531"/>
                  <a:gd name="connsiteY1" fmla="*/ 1925 h 56118"/>
                  <a:gd name="connsiteX2" fmla="*/ 1926 w 93531"/>
                  <a:gd name="connsiteY2" fmla="*/ 22316 h 56118"/>
                  <a:gd name="connsiteX3" fmla="*/ 22315 w 93531"/>
                  <a:gd name="connsiteY3" fmla="*/ 65340 h 56118"/>
                  <a:gd name="connsiteX4" fmla="*/ 100508 w 93531"/>
                  <a:gd name="connsiteY4" fmla="*/ 57483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100508" y="57483"/>
                    </a:moveTo>
                    <a:cubicBezTo>
                      <a:pt x="100508" y="57483"/>
                      <a:pt x="78808" y="13897"/>
                      <a:pt x="44950" y="1925"/>
                    </a:cubicBezTo>
                    <a:cubicBezTo>
                      <a:pt x="27366" y="-4247"/>
                      <a:pt x="8099" y="4919"/>
                      <a:pt x="1926" y="22316"/>
                    </a:cubicBezTo>
                    <a:cubicBezTo>
                      <a:pt x="-4248" y="39899"/>
                      <a:pt x="4919" y="59167"/>
                      <a:pt x="22315" y="65340"/>
                    </a:cubicBezTo>
                    <a:cubicBezTo>
                      <a:pt x="57671" y="78060"/>
                      <a:pt x="100508" y="57483"/>
                      <a:pt x="100508" y="57483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="" xmlns:a16="http://schemas.microsoft.com/office/drawing/2014/main" id="{DD4329B4-027D-40A4-AA46-69448486DAF2}"/>
                  </a:ext>
                </a:extLst>
              </p:cNvPr>
              <p:cNvSpPr/>
              <p:nvPr/>
            </p:nvSpPr>
            <p:spPr>
              <a:xfrm>
                <a:off x="6118683" y="5450132"/>
                <a:ext cx="93531" cy="56119"/>
              </a:xfrm>
              <a:custGeom>
                <a:avLst/>
                <a:gdLst>
                  <a:gd name="connsiteX0" fmla="*/ 0 w 93531"/>
                  <a:gd name="connsiteY0" fmla="*/ 17504 h 56118"/>
                  <a:gd name="connsiteX1" fmla="*/ 60608 w 93531"/>
                  <a:gd name="connsiteY1" fmla="*/ 67450 h 56118"/>
                  <a:gd name="connsiteX2" fmla="*/ 101575 w 93531"/>
                  <a:gd name="connsiteY2" fmla="*/ 42945 h 56118"/>
                  <a:gd name="connsiteX3" fmla="*/ 77070 w 93531"/>
                  <a:gd name="connsiteY3" fmla="*/ 1978 h 56118"/>
                  <a:gd name="connsiteX4" fmla="*/ 0 w 93531"/>
                  <a:gd name="connsiteY4" fmla="*/ 17504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0" y="17504"/>
                    </a:moveTo>
                    <a:cubicBezTo>
                      <a:pt x="0" y="17504"/>
                      <a:pt x="25627" y="58658"/>
                      <a:pt x="60608" y="67450"/>
                    </a:cubicBezTo>
                    <a:cubicBezTo>
                      <a:pt x="78753" y="71939"/>
                      <a:pt x="97086" y="61090"/>
                      <a:pt x="101575" y="42945"/>
                    </a:cubicBezTo>
                    <a:cubicBezTo>
                      <a:pt x="106064" y="24799"/>
                      <a:pt x="95215" y="6467"/>
                      <a:pt x="77070" y="1978"/>
                    </a:cubicBezTo>
                    <a:cubicBezTo>
                      <a:pt x="40780" y="-7001"/>
                      <a:pt x="0" y="17504"/>
                      <a:pt x="0" y="17504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="" xmlns:a16="http://schemas.microsoft.com/office/drawing/2014/main" id="{CE0A94D8-BFBD-4CFF-B5CA-0CBBC10ED659}"/>
                  </a:ext>
                </a:extLst>
              </p:cNvPr>
              <p:cNvSpPr/>
              <p:nvPr/>
            </p:nvSpPr>
            <p:spPr>
              <a:xfrm>
                <a:off x="6017164" y="5421861"/>
                <a:ext cx="93531" cy="56119"/>
              </a:xfrm>
              <a:custGeom>
                <a:avLst/>
                <a:gdLst>
                  <a:gd name="connsiteX0" fmla="*/ 103577 w 93531"/>
                  <a:gd name="connsiteY0" fmla="*/ 45962 h 56118"/>
                  <a:gd name="connsiteX1" fmla="*/ 39602 w 93531"/>
                  <a:gd name="connsiteY1" fmla="*/ 505 h 56118"/>
                  <a:gd name="connsiteX2" fmla="*/ 505 w 93531"/>
                  <a:gd name="connsiteY2" fmla="*/ 27816 h 56118"/>
                  <a:gd name="connsiteX3" fmla="*/ 27817 w 93531"/>
                  <a:gd name="connsiteY3" fmla="*/ 66912 h 56118"/>
                  <a:gd name="connsiteX4" fmla="*/ 103577 w 93531"/>
                  <a:gd name="connsiteY4" fmla="*/ 45962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103577" y="45962"/>
                    </a:moveTo>
                    <a:cubicBezTo>
                      <a:pt x="103577" y="45962"/>
                      <a:pt x="74956" y="6678"/>
                      <a:pt x="39602" y="505"/>
                    </a:cubicBezTo>
                    <a:cubicBezTo>
                      <a:pt x="21269" y="-2675"/>
                      <a:pt x="3685" y="9484"/>
                      <a:pt x="505" y="27816"/>
                    </a:cubicBezTo>
                    <a:cubicBezTo>
                      <a:pt x="-2675" y="46149"/>
                      <a:pt x="9484" y="63732"/>
                      <a:pt x="27817" y="66912"/>
                    </a:cubicBezTo>
                    <a:cubicBezTo>
                      <a:pt x="64855" y="73273"/>
                      <a:pt x="103577" y="45962"/>
                      <a:pt x="103577" y="45962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="" xmlns:a16="http://schemas.microsoft.com/office/drawing/2014/main" id="{61A02E88-486E-4DC1-9DDE-6BCBD456BE75}"/>
                  </a:ext>
                </a:extLst>
              </p:cNvPr>
              <p:cNvSpPr/>
              <p:nvPr/>
            </p:nvSpPr>
            <p:spPr>
              <a:xfrm>
                <a:off x="6103905" y="5555379"/>
                <a:ext cx="93531" cy="56119"/>
              </a:xfrm>
              <a:custGeom>
                <a:avLst/>
                <a:gdLst>
                  <a:gd name="connsiteX0" fmla="*/ 0 w 93531"/>
                  <a:gd name="connsiteY0" fmla="*/ 23372 h 56118"/>
                  <a:gd name="connsiteX1" fmla="*/ 65098 w 93531"/>
                  <a:gd name="connsiteY1" fmla="*/ 67332 h 56118"/>
                  <a:gd name="connsiteX2" fmla="*/ 103446 w 93531"/>
                  <a:gd name="connsiteY2" fmla="*/ 39085 h 56118"/>
                  <a:gd name="connsiteX3" fmla="*/ 75199 w 93531"/>
                  <a:gd name="connsiteY3" fmla="*/ 738 h 56118"/>
                  <a:gd name="connsiteX4" fmla="*/ 0 w 93531"/>
                  <a:gd name="connsiteY4" fmla="*/ 23372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0" y="23372"/>
                    </a:moveTo>
                    <a:cubicBezTo>
                      <a:pt x="0" y="23372"/>
                      <a:pt x="29556" y="61907"/>
                      <a:pt x="65098" y="67332"/>
                    </a:cubicBezTo>
                    <a:cubicBezTo>
                      <a:pt x="83430" y="70138"/>
                      <a:pt x="100640" y="57418"/>
                      <a:pt x="103446" y="39085"/>
                    </a:cubicBezTo>
                    <a:cubicBezTo>
                      <a:pt x="106251" y="20753"/>
                      <a:pt x="93531" y="3544"/>
                      <a:pt x="75199" y="738"/>
                    </a:cubicBezTo>
                    <a:cubicBezTo>
                      <a:pt x="37974" y="-4874"/>
                      <a:pt x="0" y="23372"/>
                      <a:pt x="0" y="23372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="" xmlns:a16="http://schemas.microsoft.com/office/drawing/2014/main" id="{4938752E-4071-42DE-856F-12A0AADF9F6A}"/>
                  </a:ext>
                </a:extLst>
              </p:cNvPr>
              <p:cNvSpPr/>
              <p:nvPr/>
            </p:nvSpPr>
            <p:spPr>
              <a:xfrm>
                <a:off x="6001471" y="5539357"/>
                <a:ext cx="93531" cy="56119"/>
              </a:xfrm>
              <a:custGeom>
                <a:avLst/>
                <a:gdLst>
                  <a:gd name="connsiteX0" fmla="*/ 104491 w 93531"/>
                  <a:gd name="connsiteY0" fmla="*/ 39394 h 56118"/>
                  <a:gd name="connsiteX1" fmla="*/ 36401 w 93531"/>
                  <a:gd name="connsiteY1" fmla="*/ 111 h 56118"/>
                  <a:gd name="connsiteX2" fmla="*/ 111 w 93531"/>
                  <a:gd name="connsiteY2" fmla="*/ 30976 h 56118"/>
                  <a:gd name="connsiteX3" fmla="*/ 30976 w 93531"/>
                  <a:gd name="connsiteY3" fmla="*/ 67266 h 56118"/>
                  <a:gd name="connsiteX4" fmla="*/ 104491 w 93531"/>
                  <a:gd name="connsiteY4" fmla="*/ 39394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104491" y="39394"/>
                    </a:moveTo>
                    <a:cubicBezTo>
                      <a:pt x="104491" y="39394"/>
                      <a:pt x="72317" y="2917"/>
                      <a:pt x="36401" y="111"/>
                    </a:cubicBezTo>
                    <a:cubicBezTo>
                      <a:pt x="17882" y="-1386"/>
                      <a:pt x="1607" y="12457"/>
                      <a:pt x="111" y="30976"/>
                    </a:cubicBezTo>
                    <a:cubicBezTo>
                      <a:pt x="-1386" y="49496"/>
                      <a:pt x="12457" y="65770"/>
                      <a:pt x="30976" y="67266"/>
                    </a:cubicBezTo>
                    <a:cubicBezTo>
                      <a:pt x="68389" y="70259"/>
                      <a:pt x="104491" y="39394"/>
                      <a:pt x="104491" y="39394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="" xmlns:a16="http://schemas.microsoft.com/office/drawing/2014/main" id="{ACC5F3B5-C5E1-4F73-B383-5D3E80FCE85D}"/>
                  </a:ext>
                </a:extLst>
              </p:cNvPr>
              <p:cNvSpPr/>
              <p:nvPr/>
            </p:nvSpPr>
            <p:spPr>
              <a:xfrm>
                <a:off x="6099041" y="5689690"/>
                <a:ext cx="93531" cy="56119"/>
              </a:xfrm>
              <a:custGeom>
                <a:avLst/>
                <a:gdLst>
                  <a:gd name="connsiteX0" fmla="*/ 0 w 93531"/>
                  <a:gd name="connsiteY0" fmla="*/ 23372 h 56118"/>
                  <a:gd name="connsiteX1" fmla="*/ 65098 w 93531"/>
                  <a:gd name="connsiteY1" fmla="*/ 67332 h 56118"/>
                  <a:gd name="connsiteX2" fmla="*/ 103446 w 93531"/>
                  <a:gd name="connsiteY2" fmla="*/ 39086 h 56118"/>
                  <a:gd name="connsiteX3" fmla="*/ 75200 w 93531"/>
                  <a:gd name="connsiteY3" fmla="*/ 738 h 56118"/>
                  <a:gd name="connsiteX4" fmla="*/ 0 w 93531"/>
                  <a:gd name="connsiteY4" fmla="*/ 23372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0" y="23372"/>
                    </a:moveTo>
                    <a:cubicBezTo>
                      <a:pt x="0" y="23372"/>
                      <a:pt x="29556" y="61907"/>
                      <a:pt x="65098" y="67332"/>
                    </a:cubicBezTo>
                    <a:cubicBezTo>
                      <a:pt x="83430" y="70138"/>
                      <a:pt x="100640" y="57418"/>
                      <a:pt x="103446" y="39086"/>
                    </a:cubicBezTo>
                    <a:cubicBezTo>
                      <a:pt x="106251" y="20754"/>
                      <a:pt x="93531" y="3544"/>
                      <a:pt x="75200" y="738"/>
                    </a:cubicBezTo>
                    <a:cubicBezTo>
                      <a:pt x="38161" y="-4874"/>
                      <a:pt x="0" y="23372"/>
                      <a:pt x="0" y="23372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="" xmlns:a16="http://schemas.microsoft.com/office/drawing/2014/main" id="{0E0BA89C-81D9-497B-A15C-180BD2BE0CDE}"/>
                  </a:ext>
                </a:extLst>
              </p:cNvPr>
              <p:cNvSpPr/>
              <p:nvPr/>
            </p:nvSpPr>
            <p:spPr>
              <a:xfrm>
                <a:off x="5996607" y="5673668"/>
                <a:ext cx="93531" cy="56119"/>
              </a:xfrm>
              <a:custGeom>
                <a:avLst/>
                <a:gdLst>
                  <a:gd name="connsiteX0" fmla="*/ 104492 w 93531"/>
                  <a:gd name="connsiteY0" fmla="*/ 39394 h 56118"/>
                  <a:gd name="connsiteX1" fmla="*/ 36401 w 93531"/>
                  <a:gd name="connsiteY1" fmla="*/ 111 h 56118"/>
                  <a:gd name="connsiteX2" fmla="*/ 111 w 93531"/>
                  <a:gd name="connsiteY2" fmla="*/ 30976 h 56118"/>
                  <a:gd name="connsiteX3" fmla="*/ 30976 w 93531"/>
                  <a:gd name="connsiteY3" fmla="*/ 67266 h 56118"/>
                  <a:gd name="connsiteX4" fmla="*/ 104492 w 93531"/>
                  <a:gd name="connsiteY4" fmla="*/ 39394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531" h="56118">
                    <a:moveTo>
                      <a:pt x="104492" y="39394"/>
                    </a:moveTo>
                    <a:cubicBezTo>
                      <a:pt x="104492" y="39394"/>
                      <a:pt x="72317" y="2917"/>
                      <a:pt x="36401" y="111"/>
                    </a:cubicBezTo>
                    <a:cubicBezTo>
                      <a:pt x="17882" y="-1386"/>
                      <a:pt x="1608" y="12457"/>
                      <a:pt x="111" y="30976"/>
                    </a:cubicBezTo>
                    <a:cubicBezTo>
                      <a:pt x="-1386" y="49495"/>
                      <a:pt x="12457" y="65770"/>
                      <a:pt x="30976" y="67266"/>
                    </a:cubicBezTo>
                    <a:cubicBezTo>
                      <a:pt x="68389" y="70259"/>
                      <a:pt x="104492" y="39394"/>
                      <a:pt x="104492" y="39394"/>
                    </a:cubicBezTo>
                    <a:close/>
                  </a:path>
                </a:pathLst>
              </a:custGeom>
              <a:grpFill/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190" name="Freeform: Shape 189">
              <a:extLst>
                <a:ext uri="{FF2B5EF4-FFF2-40B4-BE49-F238E27FC236}">
                  <a16:creationId xmlns="" xmlns:a16="http://schemas.microsoft.com/office/drawing/2014/main" id="{34F7F8B8-957F-4FF2-9DD3-60048884F737}"/>
                </a:ext>
              </a:extLst>
            </p:cNvPr>
            <p:cNvSpPr/>
            <p:nvPr/>
          </p:nvSpPr>
          <p:spPr>
            <a:xfrm>
              <a:off x="6127345" y="5268801"/>
              <a:ext cx="617307" cy="523775"/>
            </a:xfrm>
            <a:custGeom>
              <a:avLst/>
              <a:gdLst>
                <a:gd name="connsiteX0" fmla="*/ 15282 w 617306"/>
                <a:gd name="connsiteY0" fmla="*/ 538728 h 523775"/>
                <a:gd name="connsiteX1" fmla="*/ 82812 w 617306"/>
                <a:gd name="connsiteY1" fmla="*/ 304526 h 523775"/>
                <a:gd name="connsiteX2" fmla="*/ 282969 w 617306"/>
                <a:gd name="connsiteY2" fmla="*/ 101376 h 523775"/>
                <a:gd name="connsiteX3" fmla="*/ 423640 w 617306"/>
                <a:gd name="connsiteY3" fmla="*/ 175 h 523775"/>
                <a:gd name="connsiteX4" fmla="*/ 531014 w 617306"/>
                <a:gd name="connsiteY4" fmla="*/ 113160 h 523775"/>
                <a:gd name="connsiteX5" fmla="*/ 633712 w 617306"/>
                <a:gd name="connsiteY5" fmla="*/ 215297 h 523775"/>
                <a:gd name="connsiteX6" fmla="*/ 87114 w 617306"/>
                <a:gd name="connsiteY6" fmla="*/ 538915 h 523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306" h="523775">
                  <a:moveTo>
                    <a:pt x="15282" y="538728"/>
                  </a:moveTo>
                  <a:cubicBezTo>
                    <a:pt x="15282" y="538728"/>
                    <a:pt x="-47945" y="335952"/>
                    <a:pt x="82812" y="304526"/>
                  </a:cubicBezTo>
                  <a:cubicBezTo>
                    <a:pt x="82812" y="304526"/>
                    <a:pt x="89359" y="32349"/>
                    <a:pt x="282969" y="101376"/>
                  </a:cubicBezTo>
                  <a:cubicBezTo>
                    <a:pt x="282969" y="101376"/>
                    <a:pt x="311029" y="-4876"/>
                    <a:pt x="423640" y="175"/>
                  </a:cubicBezTo>
                  <a:cubicBezTo>
                    <a:pt x="536065" y="5225"/>
                    <a:pt x="531014" y="113160"/>
                    <a:pt x="531014" y="113160"/>
                  </a:cubicBezTo>
                  <a:cubicBezTo>
                    <a:pt x="531014" y="113160"/>
                    <a:pt x="633712" y="129248"/>
                    <a:pt x="633712" y="215297"/>
                  </a:cubicBezTo>
                  <a:cubicBezTo>
                    <a:pt x="633712" y="215297"/>
                    <a:pt x="130326" y="73503"/>
                    <a:pt x="87114" y="538915"/>
                  </a:cubicBezTo>
                </a:path>
              </a:pathLst>
            </a:custGeom>
            <a:gradFill>
              <a:gsLst>
                <a:gs pos="0">
                  <a:srgbClr val="754A7D"/>
                </a:gs>
                <a:gs pos="47000">
                  <a:srgbClr val="6E8299"/>
                </a:gs>
                <a:gs pos="100000">
                  <a:srgbClr val="61E5CB"/>
                </a:gs>
              </a:gsLst>
              <a:lin ang="18900000" scaled="1"/>
            </a:gra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96" name="Group 195">
              <a:extLst>
                <a:ext uri="{FF2B5EF4-FFF2-40B4-BE49-F238E27FC236}">
                  <a16:creationId xmlns="" xmlns:a16="http://schemas.microsoft.com/office/drawing/2014/main" id="{EF001610-9869-4923-974E-1F6E467A5849}"/>
                </a:ext>
              </a:extLst>
            </p:cNvPr>
            <p:cNvGrpSpPr/>
            <p:nvPr/>
          </p:nvGrpSpPr>
          <p:grpSpPr>
            <a:xfrm>
              <a:off x="5861807" y="5806406"/>
              <a:ext cx="448950" cy="392832"/>
              <a:chOff x="5861807" y="5806406"/>
              <a:chExt cx="448950" cy="392832"/>
            </a:xfrm>
          </p:grpSpPr>
          <p:sp>
            <p:nvSpPr>
              <p:cNvPr id="191" name="Freeform: Shape 190">
                <a:extLst>
                  <a:ext uri="{FF2B5EF4-FFF2-40B4-BE49-F238E27FC236}">
                    <a16:creationId xmlns="" xmlns:a16="http://schemas.microsoft.com/office/drawing/2014/main" id="{352D138A-2E3A-4677-98C0-3CFC6F5AE8AA}"/>
                  </a:ext>
                </a:extLst>
              </p:cNvPr>
              <p:cNvSpPr/>
              <p:nvPr/>
            </p:nvSpPr>
            <p:spPr>
              <a:xfrm>
                <a:off x="5861807" y="5806406"/>
                <a:ext cx="448950" cy="392832"/>
              </a:xfrm>
              <a:custGeom>
                <a:avLst/>
                <a:gdLst>
                  <a:gd name="connsiteX0" fmla="*/ 1161 w 448950"/>
                  <a:gd name="connsiteY0" fmla="*/ 43773 h 392831"/>
                  <a:gd name="connsiteX1" fmla="*/ 94505 w 448950"/>
                  <a:gd name="connsiteY1" fmla="*/ 397321 h 392831"/>
                  <a:gd name="connsiteX2" fmla="*/ 111903 w 448950"/>
                  <a:gd name="connsiteY2" fmla="*/ 410603 h 392831"/>
                  <a:gd name="connsiteX3" fmla="*/ 337500 w 448950"/>
                  <a:gd name="connsiteY3" fmla="*/ 410603 h 392831"/>
                  <a:gd name="connsiteX4" fmla="*/ 354897 w 448950"/>
                  <a:gd name="connsiteY4" fmla="*/ 397321 h 392831"/>
                  <a:gd name="connsiteX5" fmla="*/ 448241 w 448950"/>
                  <a:gd name="connsiteY5" fmla="*/ 43773 h 392831"/>
                  <a:gd name="connsiteX6" fmla="*/ 414570 w 448950"/>
                  <a:gd name="connsiteY6" fmla="*/ 0 h 392831"/>
                  <a:gd name="connsiteX7" fmla="*/ 34832 w 448950"/>
                  <a:gd name="connsiteY7" fmla="*/ 0 h 392831"/>
                  <a:gd name="connsiteX8" fmla="*/ 1161 w 448950"/>
                  <a:gd name="connsiteY8" fmla="*/ 43773 h 39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48950" h="392831">
                    <a:moveTo>
                      <a:pt x="1161" y="43773"/>
                    </a:moveTo>
                    <a:lnTo>
                      <a:pt x="94505" y="397321"/>
                    </a:lnTo>
                    <a:cubicBezTo>
                      <a:pt x="96563" y="405178"/>
                      <a:pt x="103672" y="410603"/>
                      <a:pt x="111903" y="410603"/>
                    </a:cubicBezTo>
                    <a:lnTo>
                      <a:pt x="337500" y="410603"/>
                    </a:lnTo>
                    <a:cubicBezTo>
                      <a:pt x="345544" y="410603"/>
                      <a:pt x="352652" y="405178"/>
                      <a:pt x="354897" y="397321"/>
                    </a:cubicBezTo>
                    <a:lnTo>
                      <a:pt x="448241" y="43773"/>
                    </a:lnTo>
                    <a:cubicBezTo>
                      <a:pt x="454040" y="21699"/>
                      <a:pt x="437392" y="0"/>
                      <a:pt x="414570" y="0"/>
                    </a:cubicBezTo>
                    <a:lnTo>
                      <a:pt x="34832" y="0"/>
                    </a:lnTo>
                    <a:cubicBezTo>
                      <a:pt x="12011" y="0"/>
                      <a:pt x="-4638" y="21699"/>
                      <a:pt x="1161" y="43773"/>
                    </a:cubicBezTo>
                    <a:close/>
                  </a:path>
                </a:pathLst>
              </a:custGeom>
              <a:noFill/>
              <a:ln w="9921" cap="flat">
                <a:solidFill>
                  <a:srgbClr val="61E5C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="" xmlns:a16="http://schemas.microsoft.com/office/drawing/2014/main" id="{BD1B86FB-A10D-4A12-910D-9AF3E9E09357}"/>
                  </a:ext>
                </a:extLst>
              </p:cNvPr>
              <p:cNvSpPr/>
              <p:nvPr/>
            </p:nvSpPr>
            <p:spPr>
              <a:xfrm>
                <a:off x="6155909" y="5849431"/>
                <a:ext cx="56119" cy="318007"/>
              </a:xfrm>
              <a:custGeom>
                <a:avLst/>
                <a:gdLst>
                  <a:gd name="connsiteX0" fmla="*/ 62666 w 56118"/>
                  <a:gd name="connsiteY0" fmla="*/ 0 h 318006"/>
                  <a:gd name="connsiteX1" fmla="*/ 0 w 56118"/>
                  <a:gd name="connsiteY1" fmla="*/ 331475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6118" h="318006">
                    <a:moveTo>
                      <a:pt x="62666" y="0"/>
                    </a:moveTo>
                    <a:lnTo>
                      <a:pt x="0" y="331475"/>
                    </a:lnTo>
                  </a:path>
                </a:pathLst>
              </a:custGeom>
              <a:ln w="9921" cap="rnd">
                <a:solidFill>
                  <a:srgbClr val="61E5CB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31954D1A-E59B-4D00-AB6B-F8E70FDDED6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896725" y="6389688"/>
            <a:ext cx="295275" cy="211137"/>
          </a:xfrm>
        </p:spPr>
        <p:txBody>
          <a:bodyPr/>
          <a:lstStyle/>
          <a:p>
            <a:fld id="{31599C52-5F75-4F4B-834C-BE0CEDAE4509}" type="slidenum">
              <a:rPr lang="en-ID" smtClean="0"/>
              <a:pPr/>
              <a:t>4</a:t>
            </a:fld>
            <a:endParaRPr lang="en-ID" dirty="0"/>
          </a:p>
        </p:txBody>
      </p:sp>
      <p:sp>
        <p:nvSpPr>
          <p:cNvPr id="198" name="Rectangle 197">
            <a:extLst>
              <a:ext uri="{FF2B5EF4-FFF2-40B4-BE49-F238E27FC236}">
                <a16:creationId xmlns="" xmlns:a16="http://schemas.microsoft.com/office/drawing/2014/main" id="{B517F1A3-0E4E-4BCF-9CC7-A82783CFF6F5}"/>
              </a:ext>
            </a:extLst>
          </p:cNvPr>
          <p:cNvSpPr/>
          <p:nvPr/>
        </p:nvSpPr>
        <p:spPr>
          <a:xfrm>
            <a:off x="7501151" y="795879"/>
            <a:ext cx="3899524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Big data &amp; human behaviour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31B3D16C-4552-4894-B0A9-1106D8A7A094}"/>
              </a:ext>
            </a:extLst>
          </p:cNvPr>
          <p:cNvGrpSpPr/>
          <p:nvPr/>
        </p:nvGrpSpPr>
        <p:grpSpPr>
          <a:xfrm>
            <a:off x="7503756" y="2309941"/>
            <a:ext cx="3931051" cy="2499982"/>
            <a:chOff x="7503756" y="2424344"/>
            <a:chExt cx="3931051" cy="2499982"/>
          </a:xfrm>
        </p:grpSpPr>
        <p:sp>
          <p:nvSpPr>
            <p:cNvPr id="204" name="Rectangle 203">
              <a:extLst>
                <a:ext uri="{FF2B5EF4-FFF2-40B4-BE49-F238E27FC236}">
                  <a16:creationId xmlns="" xmlns:a16="http://schemas.microsoft.com/office/drawing/2014/main" id="{E4E9943E-80D0-467C-B078-BE22C9F9EC35}"/>
                </a:ext>
              </a:extLst>
            </p:cNvPr>
            <p:cNvSpPr/>
            <p:nvPr/>
          </p:nvSpPr>
          <p:spPr>
            <a:xfrm>
              <a:off x="7503757" y="2424344"/>
              <a:ext cx="3723990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dolor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sit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consectetur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tempor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incididunt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ut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labore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et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aliqua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. </a:t>
              </a:r>
              <a:endParaRPr lang="en-ID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20" name="Straight Connector 219">
              <a:extLst>
                <a:ext uri="{FF2B5EF4-FFF2-40B4-BE49-F238E27FC236}">
                  <a16:creationId xmlns="" xmlns:a16="http://schemas.microsoft.com/office/drawing/2014/main" id="{B5EEE794-E2D5-4745-85D5-A815C99DED34}"/>
                </a:ext>
              </a:extLst>
            </p:cNvPr>
            <p:cNvCxnSpPr>
              <a:cxnSpLocks/>
            </p:cNvCxnSpPr>
            <p:nvPr/>
          </p:nvCxnSpPr>
          <p:spPr>
            <a:xfrm>
              <a:off x="8038475" y="4019184"/>
              <a:ext cx="3396332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6" name="Group 265">
              <a:extLst>
                <a:ext uri="{FF2B5EF4-FFF2-40B4-BE49-F238E27FC236}">
                  <a16:creationId xmlns="" xmlns:a16="http://schemas.microsoft.com/office/drawing/2014/main" id="{0BEDA075-6714-4B3C-9362-7A9378FCF78C}"/>
                </a:ext>
              </a:extLst>
            </p:cNvPr>
            <p:cNvGrpSpPr/>
            <p:nvPr/>
          </p:nvGrpSpPr>
          <p:grpSpPr>
            <a:xfrm>
              <a:off x="7503756" y="3114042"/>
              <a:ext cx="3811890" cy="646331"/>
              <a:chOff x="7503756" y="3122964"/>
              <a:chExt cx="3811890" cy="646331"/>
            </a:xfrm>
          </p:grpSpPr>
          <p:sp>
            <p:nvSpPr>
              <p:cNvPr id="207" name="Rectangle 206">
                <a:extLst>
                  <a:ext uri="{FF2B5EF4-FFF2-40B4-BE49-F238E27FC236}">
                    <a16:creationId xmlns="" xmlns:a16="http://schemas.microsoft.com/office/drawing/2014/main" id="{C837CCF8-722D-4A6A-AFB5-73227B445583}"/>
                  </a:ext>
                </a:extLst>
              </p:cNvPr>
              <p:cNvSpPr/>
              <p:nvPr/>
            </p:nvSpPr>
            <p:spPr>
              <a:xfrm>
                <a:off x="8038475" y="3122964"/>
                <a:ext cx="3277171" cy="64633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enim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ad minim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veniam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,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quis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nostrud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exercitation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ullamco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laboris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nisi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aliquip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ex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ea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commodo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consequat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endPara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240" name="Freeform 778">
                <a:extLst>
                  <a:ext uri="{FF2B5EF4-FFF2-40B4-BE49-F238E27FC236}">
                    <a16:creationId xmlns="" xmlns:a16="http://schemas.microsoft.com/office/drawing/2014/main" id="{4E6F73BB-2AED-47AD-95DF-8998B51C0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3756" y="3302460"/>
                <a:ext cx="287338" cy="287338"/>
              </a:xfrm>
              <a:custGeom>
                <a:avLst/>
                <a:gdLst>
                  <a:gd name="T0" fmla="*/ 786 w 903"/>
                  <a:gd name="T1" fmla="*/ 479 h 903"/>
                  <a:gd name="T2" fmla="*/ 674 w 903"/>
                  <a:gd name="T3" fmla="*/ 420 h 903"/>
                  <a:gd name="T4" fmla="*/ 667 w 903"/>
                  <a:gd name="T5" fmla="*/ 333 h 903"/>
                  <a:gd name="T6" fmla="*/ 796 w 903"/>
                  <a:gd name="T7" fmla="*/ 143 h 903"/>
                  <a:gd name="T8" fmla="*/ 849 w 903"/>
                  <a:gd name="T9" fmla="*/ 147 h 903"/>
                  <a:gd name="T10" fmla="*/ 886 w 903"/>
                  <a:gd name="T11" fmla="*/ 123 h 903"/>
                  <a:gd name="T12" fmla="*/ 902 w 903"/>
                  <a:gd name="T13" fmla="*/ 82 h 903"/>
                  <a:gd name="T14" fmla="*/ 893 w 903"/>
                  <a:gd name="T15" fmla="*/ 40 h 903"/>
                  <a:gd name="T16" fmla="*/ 863 w 903"/>
                  <a:gd name="T17" fmla="*/ 8 h 903"/>
                  <a:gd name="T18" fmla="*/ 819 w 903"/>
                  <a:gd name="T19" fmla="*/ 0 h 903"/>
                  <a:gd name="T20" fmla="*/ 780 w 903"/>
                  <a:gd name="T21" fmla="*/ 17 h 903"/>
                  <a:gd name="T22" fmla="*/ 756 w 903"/>
                  <a:gd name="T23" fmla="*/ 52 h 903"/>
                  <a:gd name="T24" fmla="*/ 759 w 903"/>
                  <a:gd name="T25" fmla="*/ 107 h 903"/>
                  <a:gd name="T26" fmla="*/ 568 w 903"/>
                  <a:gd name="T27" fmla="*/ 236 h 903"/>
                  <a:gd name="T28" fmla="*/ 488 w 903"/>
                  <a:gd name="T29" fmla="*/ 227 h 903"/>
                  <a:gd name="T30" fmla="*/ 425 w 903"/>
                  <a:gd name="T31" fmla="*/ 250 h 903"/>
                  <a:gd name="T32" fmla="*/ 376 w 903"/>
                  <a:gd name="T33" fmla="*/ 295 h 903"/>
                  <a:gd name="T34" fmla="*/ 150 w 903"/>
                  <a:gd name="T35" fmla="*/ 203 h 903"/>
                  <a:gd name="T36" fmla="*/ 133 w 903"/>
                  <a:gd name="T37" fmla="*/ 163 h 903"/>
                  <a:gd name="T38" fmla="*/ 97 w 903"/>
                  <a:gd name="T39" fmla="*/ 138 h 903"/>
                  <a:gd name="T40" fmla="*/ 52 w 903"/>
                  <a:gd name="T41" fmla="*/ 138 h 903"/>
                  <a:gd name="T42" fmla="*/ 17 w 903"/>
                  <a:gd name="T43" fmla="*/ 163 h 903"/>
                  <a:gd name="T44" fmla="*/ 0 w 903"/>
                  <a:gd name="T45" fmla="*/ 203 h 903"/>
                  <a:gd name="T46" fmla="*/ 8 w 903"/>
                  <a:gd name="T47" fmla="*/ 247 h 903"/>
                  <a:gd name="T48" fmla="*/ 38 w 903"/>
                  <a:gd name="T49" fmla="*/ 277 h 903"/>
                  <a:gd name="T50" fmla="*/ 85 w 903"/>
                  <a:gd name="T51" fmla="*/ 285 h 903"/>
                  <a:gd name="T52" fmla="*/ 132 w 903"/>
                  <a:gd name="T53" fmla="*/ 259 h 903"/>
                  <a:gd name="T54" fmla="*/ 345 w 903"/>
                  <a:gd name="T55" fmla="*/ 391 h 903"/>
                  <a:gd name="T56" fmla="*/ 368 w 903"/>
                  <a:gd name="T57" fmla="*/ 474 h 903"/>
                  <a:gd name="T58" fmla="*/ 86 w 903"/>
                  <a:gd name="T59" fmla="*/ 753 h 903"/>
                  <a:gd name="T60" fmla="*/ 38 w 903"/>
                  <a:gd name="T61" fmla="*/ 761 h 903"/>
                  <a:gd name="T62" fmla="*/ 8 w 903"/>
                  <a:gd name="T63" fmla="*/ 791 h 903"/>
                  <a:gd name="T64" fmla="*/ 0 w 903"/>
                  <a:gd name="T65" fmla="*/ 835 h 903"/>
                  <a:gd name="T66" fmla="*/ 17 w 903"/>
                  <a:gd name="T67" fmla="*/ 875 h 903"/>
                  <a:gd name="T68" fmla="*/ 52 w 903"/>
                  <a:gd name="T69" fmla="*/ 900 h 903"/>
                  <a:gd name="T70" fmla="*/ 97 w 903"/>
                  <a:gd name="T71" fmla="*/ 900 h 903"/>
                  <a:gd name="T72" fmla="*/ 133 w 903"/>
                  <a:gd name="T73" fmla="*/ 875 h 903"/>
                  <a:gd name="T74" fmla="*/ 150 w 903"/>
                  <a:gd name="T75" fmla="*/ 835 h 903"/>
                  <a:gd name="T76" fmla="*/ 405 w 903"/>
                  <a:gd name="T77" fmla="*/ 518 h 903"/>
                  <a:gd name="T78" fmla="*/ 481 w 903"/>
                  <a:gd name="T79" fmla="*/ 554 h 903"/>
                  <a:gd name="T80" fmla="*/ 493 w 903"/>
                  <a:gd name="T81" fmla="*/ 760 h 903"/>
                  <a:gd name="T82" fmla="*/ 458 w 903"/>
                  <a:gd name="T83" fmla="*/ 796 h 903"/>
                  <a:gd name="T84" fmla="*/ 451 w 903"/>
                  <a:gd name="T85" fmla="*/ 835 h 903"/>
                  <a:gd name="T86" fmla="*/ 469 w 903"/>
                  <a:gd name="T87" fmla="*/ 875 h 903"/>
                  <a:gd name="T88" fmla="*/ 504 w 903"/>
                  <a:gd name="T89" fmla="*/ 900 h 903"/>
                  <a:gd name="T90" fmla="*/ 549 w 903"/>
                  <a:gd name="T91" fmla="*/ 900 h 903"/>
                  <a:gd name="T92" fmla="*/ 584 w 903"/>
                  <a:gd name="T93" fmla="*/ 875 h 903"/>
                  <a:gd name="T94" fmla="*/ 602 w 903"/>
                  <a:gd name="T95" fmla="*/ 835 h 903"/>
                  <a:gd name="T96" fmla="*/ 595 w 903"/>
                  <a:gd name="T97" fmla="*/ 796 h 903"/>
                  <a:gd name="T98" fmla="*/ 560 w 903"/>
                  <a:gd name="T99" fmla="*/ 760 h 903"/>
                  <a:gd name="T100" fmla="*/ 576 w 903"/>
                  <a:gd name="T101" fmla="*/ 544 h 903"/>
                  <a:gd name="T102" fmla="*/ 653 w 903"/>
                  <a:gd name="T103" fmla="*/ 475 h 903"/>
                  <a:gd name="T104" fmla="*/ 756 w 903"/>
                  <a:gd name="T105" fmla="*/ 564 h 903"/>
                  <a:gd name="T106" fmla="*/ 780 w 903"/>
                  <a:gd name="T107" fmla="*/ 599 h 903"/>
                  <a:gd name="T108" fmla="*/ 819 w 903"/>
                  <a:gd name="T109" fmla="*/ 617 h 903"/>
                  <a:gd name="T110" fmla="*/ 863 w 903"/>
                  <a:gd name="T111" fmla="*/ 608 h 903"/>
                  <a:gd name="T112" fmla="*/ 893 w 903"/>
                  <a:gd name="T113" fmla="*/ 578 h 903"/>
                  <a:gd name="T114" fmla="*/ 902 w 903"/>
                  <a:gd name="T115" fmla="*/ 534 h 903"/>
                  <a:gd name="T116" fmla="*/ 886 w 903"/>
                  <a:gd name="T117" fmla="*/ 494 h 903"/>
                  <a:gd name="T118" fmla="*/ 849 w 903"/>
                  <a:gd name="T119" fmla="*/ 470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03" h="903">
                    <a:moveTo>
                      <a:pt x="828" y="466"/>
                    </a:moveTo>
                    <a:lnTo>
                      <a:pt x="818" y="466"/>
                    </a:lnTo>
                    <a:lnTo>
                      <a:pt x="810" y="469"/>
                    </a:lnTo>
                    <a:lnTo>
                      <a:pt x="801" y="471"/>
                    </a:lnTo>
                    <a:lnTo>
                      <a:pt x="794" y="475"/>
                    </a:lnTo>
                    <a:lnTo>
                      <a:pt x="786" y="479"/>
                    </a:lnTo>
                    <a:lnTo>
                      <a:pt x="780" y="484"/>
                    </a:lnTo>
                    <a:lnTo>
                      <a:pt x="773" y="490"/>
                    </a:lnTo>
                    <a:lnTo>
                      <a:pt x="768" y="496"/>
                    </a:lnTo>
                    <a:lnTo>
                      <a:pt x="667" y="448"/>
                    </a:lnTo>
                    <a:lnTo>
                      <a:pt x="671" y="434"/>
                    </a:lnTo>
                    <a:lnTo>
                      <a:pt x="674" y="420"/>
                    </a:lnTo>
                    <a:lnTo>
                      <a:pt x="677" y="406"/>
                    </a:lnTo>
                    <a:lnTo>
                      <a:pt x="677" y="391"/>
                    </a:lnTo>
                    <a:lnTo>
                      <a:pt x="677" y="376"/>
                    </a:lnTo>
                    <a:lnTo>
                      <a:pt x="674" y="361"/>
                    </a:lnTo>
                    <a:lnTo>
                      <a:pt x="671" y="347"/>
                    </a:lnTo>
                    <a:lnTo>
                      <a:pt x="667" y="333"/>
                    </a:lnTo>
                    <a:lnTo>
                      <a:pt x="662" y="321"/>
                    </a:lnTo>
                    <a:lnTo>
                      <a:pt x="654" y="308"/>
                    </a:lnTo>
                    <a:lnTo>
                      <a:pt x="647" y="296"/>
                    </a:lnTo>
                    <a:lnTo>
                      <a:pt x="638" y="285"/>
                    </a:lnTo>
                    <a:lnTo>
                      <a:pt x="786" y="138"/>
                    </a:lnTo>
                    <a:lnTo>
                      <a:pt x="796" y="143"/>
                    </a:lnTo>
                    <a:lnTo>
                      <a:pt x="805" y="147"/>
                    </a:lnTo>
                    <a:lnTo>
                      <a:pt x="816" y="149"/>
                    </a:lnTo>
                    <a:lnTo>
                      <a:pt x="828" y="150"/>
                    </a:lnTo>
                    <a:lnTo>
                      <a:pt x="835" y="150"/>
                    </a:lnTo>
                    <a:lnTo>
                      <a:pt x="843" y="149"/>
                    </a:lnTo>
                    <a:lnTo>
                      <a:pt x="849" y="147"/>
                    </a:lnTo>
                    <a:lnTo>
                      <a:pt x="857" y="145"/>
                    </a:lnTo>
                    <a:lnTo>
                      <a:pt x="863" y="141"/>
                    </a:lnTo>
                    <a:lnTo>
                      <a:pt x="870" y="137"/>
                    </a:lnTo>
                    <a:lnTo>
                      <a:pt x="875" y="133"/>
                    </a:lnTo>
                    <a:lnTo>
                      <a:pt x="880" y="129"/>
                    </a:lnTo>
                    <a:lnTo>
                      <a:pt x="886" y="123"/>
                    </a:lnTo>
                    <a:lnTo>
                      <a:pt x="890" y="117"/>
                    </a:lnTo>
                    <a:lnTo>
                      <a:pt x="893" y="110"/>
                    </a:lnTo>
                    <a:lnTo>
                      <a:pt x="896" y="104"/>
                    </a:lnTo>
                    <a:lnTo>
                      <a:pt x="900" y="97"/>
                    </a:lnTo>
                    <a:lnTo>
                      <a:pt x="901" y="90"/>
                    </a:lnTo>
                    <a:lnTo>
                      <a:pt x="902" y="82"/>
                    </a:lnTo>
                    <a:lnTo>
                      <a:pt x="903" y="75"/>
                    </a:lnTo>
                    <a:lnTo>
                      <a:pt x="902" y="67"/>
                    </a:lnTo>
                    <a:lnTo>
                      <a:pt x="901" y="60"/>
                    </a:lnTo>
                    <a:lnTo>
                      <a:pt x="900" y="52"/>
                    </a:lnTo>
                    <a:lnTo>
                      <a:pt x="896" y="46"/>
                    </a:lnTo>
                    <a:lnTo>
                      <a:pt x="893" y="40"/>
                    </a:lnTo>
                    <a:lnTo>
                      <a:pt x="890" y="33"/>
                    </a:lnTo>
                    <a:lnTo>
                      <a:pt x="886" y="27"/>
                    </a:lnTo>
                    <a:lnTo>
                      <a:pt x="880" y="21"/>
                    </a:lnTo>
                    <a:lnTo>
                      <a:pt x="875" y="17"/>
                    </a:lnTo>
                    <a:lnTo>
                      <a:pt x="870" y="13"/>
                    </a:lnTo>
                    <a:lnTo>
                      <a:pt x="863" y="8"/>
                    </a:lnTo>
                    <a:lnTo>
                      <a:pt x="857" y="5"/>
                    </a:lnTo>
                    <a:lnTo>
                      <a:pt x="849" y="3"/>
                    </a:lnTo>
                    <a:lnTo>
                      <a:pt x="843" y="1"/>
                    </a:lnTo>
                    <a:lnTo>
                      <a:pt x="835" y="0"/>
                    </a:lnTo>
                    <a:lnTo>
                      <a:pt x="828" y="0"/>
                    </a:lnTo>
                    <a:lnTo>
                      <a:pt x="819" y="0"/>
                    </a:lnTo>
                    <a:lnTo>
                      <a:pt x="812" y="1"/>
                    </a:lnTo>
                    <a:lnTo>
                      <a:pt x="805" y="3"/>
                    </a:lnTo>
                    <a:lnTo>
                      <a:pt x="798" y="5"/>
                    </a:lnTo>
                    <a:lnTo>
                      <a:pt x="791" y="8"/>
                    </a:lnTo>
                    <a:lnTo>
                      <a:pt x="785" y="13"/>
                    </a:lnTo>
                    <a:lnTo>
                      <a:pt x="780" y="17"/>
                    </a:lnTo>
                    <a:lnTo>
                      <a:pt x="774" y="21"/>
                    </a:lnTo>
                    <a:lnTo>
                      <a:pt x="769" y="27"/>
                    </a:lnTo>
                    <a:lnTo>
                      <a:pt x="765" y="33"/>
                    </a:lnTo>
                    <a:lnTo>
                      <a:pt x="761" y="40"/>
                    </a:lnTo>
                    <a:lnTo>
                      <a:pt x="758" y="46"/>
                    </a:lnTo>
                    <a:lnTo>
                      <a:pt x="756" y="52"/>
                    </a:lnTo>
                    <a:lnTo>
                      <a:pt x="754" y="60"/>
                    </a:lnTo>
                    <a:lnTo>
                      <a:pt x="753" y="67"/>
                    </a:lnTo>
                    <a:lnTo>
                      <a:pt x="752" y="75"/>
                    </a:lnTo>
                    <a:lnTo>
                      <a:pt x="753" y="87"/>
                    </a:lnTo>
                    <a:lnTo>
                      <a:pt x="756" y="97"/>
                    </a:lnTo>
                    <a:lnTo>
                      <a:pt x="759" y="107"/>
                    </a:lnTo>
                    <a:lnTo>
                      <a:pt x="765" y="117"/>
                    </a:lnTo>
                    <a:lnTo>
                      <a:pt x="618" y="264"/>
                    </a:lnTo>
                    <a:lnTo>
                      <a:pt x="606" y="255"/>
                    </a:lnTo>
                    <a:lnTo>
                      <a:pt x="594" y="248"/>
                    </a:lnTo>
                    <a:lnTo>
                      <a:pt x="581" y="241"/>
                    </a:lnTo>
                    <a:lnTo>
                      <a:pt x="568" y="236"/>
                    </a:lnTo>
                    <a:lnTo>
                      <a:pt x="554" y="232"/>
                    </a:lnTo>
                    <a:lnTo>
                      <a:pt x="540" y="228"/>
                    </a:lnTo>
                    <a:lnTo>
                      <a:pt x="526" y="226"/>
                    </a:lnTo>
                    <a:lnTo>
                      <a:pt x="511" y="225"/>
                    </a:lnTo>
                    <a:lnTo>
                      <a:pt x="500" y="226"/>
                    </a:lnTo>
                    <a:lnTo>
                      <a:pt x="488" y="227"/>
                    </a:lnTo>
                    <a:lnTo>
                      <a:pt x="476" y="229"/>
                    </a:lnTo>
                    <a:lnTo>
                      <a:pt x="465" y="232"/>
                    </a:lnTo>
                    <a:lnTo>
                      <a:pt x="455" y="236"/>
                    </a:lnTo>
                    <a:lnTo>
                      <a:pt x="444" y="240"/>
                    </a:lnTo>
                    <a:lnTo>
                      <a:pt x="434" y="244"/>
                    </a:lnTo>
                    <a:lnTo>
                      <a:pt x="425" y="250"/>
                    </a:lnTo>
                    <a:lnTo>
                      <a:pt x="415" y="256"/>
                    </a:lnTo>
                    <a:lnTo>
                      <a:pt x="406" y="263"/>
                    </a:lnTo>
                    <a:lnTo>
                      <a:pt x="398" y="270"/>
                    </a:lnTo>
                    <a:lnTo>
                      <a:pt x="390" y="278"/>
                    </a:lnTo>
                    <a:lnTo>
                      <a:pt x="383" y="286"/>
                    </a:lnTo>
                    <a:lnTo>
                      <a:pt x="376" y="295"/>
                    </a:lnTo>
                    <a:lnTo>
                      <a:pt x="370" y="304"/>
                    </a:lnTo>
                    <a:lnTo>
                      <a:pt x="365" y="314"/>
                    </a:lnTo>
                    <a:lnTo>
                      <a:pt x="149" y="225"/>
                    </a:lnTo>
                    <a:lnTo>
                      <a:pt x="150" y="218"/>
                    </a:lnTo>
                    <a:lnTo>
                      <a:pt x="150" y="210"/>
                    </a:lnTo>
                    <a:lnTo>
                      <a:pt x="150" y="203"/>
                    </a:lnTo>
                    <a:lnTo>
                      <a:pt x="149" y="195"/>
                    </a:lnTo>
                    <a:lnTo>
                      <a:pt x="147" y="189"/>
                    </a:lnTo>
                    <a:lnTo>
                      <a:pt x="145" y="181"/>
                    </a:lnTo>
                    <a:lnTo>
                      <a:pt x="141" y="175"/>
                    </a:lnTo>
                    <a:lnTo>
                      <a:pt x="137" y="168"/>
                    </a:lnTo>
                    <a:lnTo>
                      <a:pt x="133" y="163"/>
                    </a:lnTo>
                    <a:lnTo>
                      <a:pt x="127" y="158"/>
                    </a:lnTo>
                    <a:lnTo>
                      <a:pt x="122" y="152"/>
                    </a:lnTo>
                    <a:lnTo>
                      <a:pt x="117" y="148"/>
                    </a:lnTo>
                    <a:lnTo>
                      <a:pt x="110" y="145"/>
                    </a:lnTo>
                    <a:lnTo>
                      <a:pt x="104" y="141"/>
                    </a:lnTo>
                    <a:lnTo>
                      <a:pt x="97" y="138"/>
                    </a:lnTo>
                    <a:lnTo>
                      <a:pt x="90" y="137"/>
                    </a:lnTo>
                    <a:lnTo>
                      <a:pt x="82" y="136"/>
                    </a:lnTo>
                    <a:lnTo>
                      <a:pt x="75" y="135"/>
                    </a:lnTo>
                    <a:lnTo>
                      <a:pt x="67" y="136"/>
                    </a:lnTo>
                    <a:lnTo>
                      <a:pt x="60" y="137"/>
                    </a:lnTo>
                    <a:lnTo>
                      <a:pt x="52" y="138"/>
                    </a:lnTo>
                    <a:lnTo>
                      <a:pt x="46" y="141"/>
                    </a:lnTo>
                    <a:lnTo>
                      <a:pt x="38" y="145"/>
                    </a:lnTo>
                    <a:lnTo>
                      <a:pt x="33" y="148"/>
                    </a:lnTo>
                    <a:lnTo>
                      <a:pt x="27" y="152"/>
                    </a:lnTo>
                    <a:lnTo>
                      <a:pt x="21" y="158"/>
                    </a:lnTo>
                    <a:lnTo>
                      <a:pt x="17" y="163"/>
                    </a:lnTo>
                    <a:lnTo>
                      <a:pt x="13" y="168"/>
                    </a:lnTo>
                    <a:lnTo>
                      <a:pt x="8" y="175"/>
                    </a:lnTo>
                    <a:lnTo>
                      <a:pt x="5" y="181"/>
                    </a:lnTo>
                    <a:lnTo>
                      <a:pt x="3" y="189"/>
                    </a:lnTo>
                    <a:lnTo>
                      <a:pt x="1" y="195"/>
                    </a:lnTo>
                    <a:lnTo>
                      <a:pt x="0" y="203"/>
                    </a:lnTo>
                    <a:lnTo>
                      <a:pt x="0" y="210"/>
                    </a:lnTo>
                    <a:lnTo>
                      <a:pt x="0" y="219"/>
                    </a:lnTo>
                    <a:lnTo>
                      <a:pt x="1" y="225"/>
                    </a:lnTo>
                    <a:lnTo>
                      <a:pt x="3" y="233"/>
                    </a:lnTo>
                    <a:lnTo>
                      <a:pt x="5" y="240"/>
                    </a:lnTo>
                    <a:lnTo>
                      <a:pt x="8" y="247"/>
                    </a:lnTo>
                    <a:lnTo>
                      <a:pt x="13" y="253"/>
                    </a:lnTo>
                    <a:lnTo>
                      <a:pt x="17" y="258"/>
                    </a:lnTo>
                    <a:lnTo>
                      <a:pt x="21" y="264"/>
                    </a:lnTo>
                    <a:lnTo>
                      <a:pt x="27" y="268"/>
                    </a:lnTo>
                    <a:lnTo>
                      <a:pt x="33" y="273"/>
                    </a:lnTo>
                    <a:lnTo>
                      <a:pt x="38" y="277"/>
                    </a:lnTo>
                    <a:lnTo>
                      <a:pt x="46" y="280"/>
                    </a:lnTo>
                    <a:lnTo>
                      <a:pt x="52" y="282"/>
                    </a:lnTo>
                    <a:lnTo>
                      <a:pt x="60" y="284"/>
                    </a:lnTo>
                    <a:lnTo>
                      <a:pt x="67" y="285"/>
                    </a:lnTo>
                    <a:lnTo>
                      <a:pt x="75" y="286"/>
                    </a:lnTo>
                    <a:lnTo>
                      <a:pt x="85" y="285"/>
                    </a:lnTo>
                    <a:lnTo>
                      <a:pt x="93" y="283"/>
                    </a:lnTo>
                    <a:lnTo>
                      <a:pt x="103" y="281"/>
                    </a:lnTo>
                    <a:lnTo>
                      <a:pt x="110" y="277"/>
                    </a:lnTo>
                    <a:lnTo>
                      <a:pt x="118" y="272"/>
                    </a:lnTo>
                    <a:lnTo>
                      <a:pt x="125" y="266"/>
                    </a:lnTo>
                    <a:lnTo>
                      <a:pt x="132" y="259"/>
                    </a:lnTo>
                    <a:lnTo>
                      <a:pt x="137" y="253"/>
                    </a:lnTo>
                    <a:lnTo>
                      <a:pt x="353" y="342"/>
                    </a:lnTo>
                    <a:lnTo>
                      <a:pt x="350" y="354"/>
                    </a:lnTo>
                    <a:lnTo>
                      <a:pt x="347" y="366"/>
                    </a:lnTo>
                    <a:lnTo>
                      <a:pt x="346" y="379"/>
                    </a:lnTo>
                    <a:lnTo>
                      <a:pt x="345" y="391"/>
                    </a:lnTo>
                    <a:lnTo>
                      <a:pt x="346" y="406"/>
                    </a:lnTo>
                    <a:lnTo>
                      <a:pt x="348" y="420"/>
                    </a:lnTo>
                    <a:lnTo>
                      <a:pt x="352" y="434"/>
                    </a:lnTo>
                    <a:lnTo>
                      <a:pt x="356" y="448"/>
                    </a:lnTo>
                    <a:lnTo>
                      <a:pt x="361" y="461"/>
                    </a:lnTo>
                    <a:lnTo>
                      <a:pt x="368" y="474"/>
                    </a:lnTo>
                    <a:lnTo>
                      <a:pt x="375" y="486"/>
                    </a:lnTo>
                    <a:lnTo>
                      <a:pt x="384" y="496"/>
                    </a:lnTo>
                    <a:lnTo>
                      <a:pt x="116" y="765"/>
                    </a:lnTo>
                    <a:lnTo>
                      <a:pt x="107" y="759"/>
                    </a:lnTo>
                    <a:lnTo>
                      <a:pt x="96" y="756"/>
                    </a:lnTo>
                    <a:lnTo>
                      <a:pt x="86" y="753"/>
                    </a:lnTo>
                    <a:lnTo>
                      <a:pt x="75" y="753"/>
                    </a:lnTo>
                    <a:lnTo>
                      <a:pt x="67" y="753"/>
                    </a:lnTo>
                    <a:lnTo>
                      <a:pt x="60" y="754"/>
                    </a:lnTo>
                    <a:lnTo>
                      <a:pt x="52" y="756"/>
                    </a:lnTo>
                    <a:lnTo>
                      <a:pt x="46" y="758"/>
                    </a:lnTo>
                    <a:lnTo>
                      <a:pt x="38" y="761"/>
                    </a:lnTo>
                    <a:lnTo>
                      <a:pt x="33" y="766"/>
                    </a:lnTo>
                    <a:lnTo>
                      <a:pt x="27" y="770"/>
                    </a:lnTo>
                    <a:lnTo>
                      <a:pt x="21" y="774"/>
                    </a:lnTo>
                    <a:lnTo>
                      <a:pt x="17" y="780"/>
                    </a:lnTo>
                    <a:lnTo>
                      <a:pt x="13" y="786"/>
                    </a:lnTo>
                    <a:lnTo>
                      <a:pt x="8" y="791"/>
                    </a:lnTo>
                    <a:lnTo>
                      <a:pt x="5" y="799"/>
                    </a:lnTo>
                    <a:lnTo>
                      <a:pt x="3" y="805"/>
                    </a:lnTo>
                    <a:lnTo>
                      <a:pt x="1" y="813"/>
                    </a:lnTo>
                    <a:lnTo>
                      <a:pt x="0" y="820"/>
                    </a:lnTo>
                    <a:lnTo>
                      <a:pt x="0" y="828"/>
                    </a:lnTo>
                    <a:lnTo>
                      <a:pt x="0" y="835"/>
                    </a:lnTo>
                    <a:lnTo>
                      <a:pt x="1" y="843"/>
                    </a:lnTo>
                    <a:lnTo>
                      <a:pt x="3" y="850"/>
                    </a:lnTo>
                    <a:lnTo>
                      <a:pt x="5" y="857"/>
                    </a:lnTo>
                    <a:lnTo>
                      <a:pt x="8" y="863"/>
                    </a:lnTo>
                    <a:lnTo>
                      <a:pt x="13" y="870"/>
                    </a:lnTo>
                    <a:lnTo>
                      <a:pt x="17" y="875"/>
                    </a:lnTo>
                    <a:lnTo>
                      <a:pt x="21" y="880"/>
                    </a:lnTo>
                    <a:lnTo>
                      <a:pt x="27" y="886"/>
                    </a:lnTo>
                    <a:lnTo>
                      <a:pt x="33" y="890"/>
                    </a:lnTo>
                    <a:lnTo>
                      <a:pt x="38" y="893"/>
                    </a:lnTo>
                    <a:lnTo>
                      <a:pt x="46" y="897"/>
                    </a:lnTo>
                    <a:lnTo>
                      <a:pt x="52" y="900"/>
                    </a:lnTo>
                    <a:lnTo>
                      <a:pt x="60" y="902"/>
                    </a:lnTo>
                    <a:lnTo>
                      <a:pt x="67" y="903"/>
                    </a:lnTo>
                    <a:lnTo>
                      <a:pt x="75" y="903"/>
                    </a:lnTo>
                    <a:lnTo>
                      <a:pt x="82" y="903"/>
                    </a:lnTo>
                    <a:lnTo>
                      <a:pt x="90" y="902"/>
                    </a:lnTo>
                    <a:lnTo>
                      <a:pt x="97" y="900"/>
                    </a:lnTo>
                    <a:lnTo>
                      <a:pt x="104" y="897"/>
                    </a:lnTo>
                    <a:lnTo>
                      <a:pt x="110" y="893"/>
                    </a:lnTo>
                    <a:lnTo>
                      <a:pt x="117" y="890"/>
                    </a:lnTo>
                    <a:lnTo>
                      <a:pt x="122" y="886"/>
                    </a:lnTo>
                    <a:lnTo>
                      <a:pt x="127" y="880"/>
                    </a:lnTo>
                    <a:lnTo>
                      <a:pt x="133" y="875"/>
                    </a:lnTo>
                    <a:lnTo>
                      <a:pt x="137" y="870"/>
                    </a:lnTo>
                    <a:lnTo>
                      <a:pt x="141" y="863"/>
                    </a:lnTo>
                    <a:lnTo>
                      <a:pt x="145" y="857"/>
                    </a:lnTo>
                    <a:lnTo>
                      <a:pt x="147" y="850"/>
                    </a:lnTo>
                    <a:lnTo>
                      <a:pt x="149" y="843"/>
                    </a:lnTo>
                    <a:lnTo>
                      <a:pt x="150" y="835"/>
                    </a:lnTo>
                    <a:lnTo>
                      <a:pt x="150" y="828"/>
                    </a:lnTo>
                    <a:lnTo>
                      <a:pt x="149" y="816"/>
                    </a:lnTo>
                    <a:lnTo>
                      <a:pt x="147" y="805"/>
                    </a:lnTo>
                    <a:lnTo>
                      <a:pt x="143" y="796"/>
                    </a:lnTo>
                    <a:lnTo>
                      <a:pt x="137" y="786"/>
                    </a:lnTo>
                    <a:lnTo>
                      <a:pt x="405" y="518"/>
                    </a:lnTo>
                    <a:lnTo>
                      <a:pt x="417" y="527"/>
                    </a:lnTo>
                    <a:lnTo>
                      <a:pt x="429" y="534"/>
                    </a:lnTo>
                    <a:lnTo>
                      <a:pt x="441" y="542"/>
                    </a:lnTo>
                    <a:lnTo>
                      <a:pt x="454" y="547"/>
                    </a:lnTo>
                    <a:lnTo>
                      <a:pt x="467" y="551"/>
                    </a:lnTo>
                    <a:lnTo>
                      <a:pt x="481" y="554"/>
                    </a:lnTo>
                    <a:lnTo>
                      <a:pt x="496" y="557"/>
                    </a:lnTo>
                    <a:lnTo>
                      <a:pt x="511" y="557"/>
                    </a:lnTo>
                    <a:lnTo>
                      <a:pt x="511" y="754"/>
                    </a:lnTo>
                    <a:lnTo>
                      <a:pt x="505" y="755"/>
                    </a:lnTo>
                    <a:lnTo>
                      <a:pt x="499" y="757"/>
                    </a:lnTo>
                    <a:lnTo>
                      <a:pt x="493" y="760"/>
                    </a:lnTo>
                    <a:lnTo>
                      <a:pt x="488" y="764"/>
                    </a:lnTo>
                    <a:lnTo>
                      <a:pt x="477" y="771"/>
                    </a:lnTo>
                    <a:lnTo>
                      <a:pt x="469" y="780"/>
                    </a:lnTo>
                    <a:lnTo>
                      <a:pt x="464" y="785"/>
                    </a:lnTo>
                    <a:lnTo>
                      <a:pt x="461" y="790"/>
                    </a:lnTo>
                    <a:lnTo>
                      <a:pt x="458" y="796"/>
                    </a:lnTo>
                    <a:lnTo>
                      <a:pt x="456" y="802"/>
                    </a:lnTo>
                    <a:lnTo>
                      <a:pt x="454" y="808"/>
                    </a:lnTo>
                    <a:lnTo>
                      <a:pt x="452" y="814"/>
                    </a:lnTo>
                    <a:lnTo>
                      <a:pt x="451" y="821"/>
                    </a:lnTo>
                    <a:lnTo>
                      <a:pt x="451" y="828"/>
                    </a:lnTo>
                    <a:lnTo>
                      <a:pt x="451" y="835"/>
                    </a:lnTo>
                    <a:lnTo>
                      <a:pt x="452" y="843"/>
                    </a:lnTo>
                    <a:lnTo>
                      <a:pt x="455" y="850"/>
                    </a:lnTo>
                    <a:lnTo>
                      <a:pt x="457" y="857"/>
                    </a:lnTo>
                    <a:lnTo>
                      <a:pt x="460" y="863"/>
                    </a:lnTo>
                    <a:lnTo>
                      <a:pt x="464" y="870"/>
                    </a:lnTo>
                    <a:lnTo>
                      <a:pt x="469" y="875"/>
                    </a:lnTo>
                    <a:lnTo>
                      <a:pt x="473" y="880"/>
                    </a:lnTo>
                    <a:lnTo>
                      <a:pt x="478" y="886"/>
                    </a:lnTo>
                    <a:lnTo>
                      <a:pt x="485" y="890"/>
                    </a:lnTo>
                    <a:lnTo>
                      <a:pt x="490" y="893"/>
                    </a:lnTo>
                    <a:lnTo>
                      <a:pt x="498" y="897"/>
                    </a:lnTo>
                    <a:lnTo>
                      <a:pt x="504" y="900"/>
                    </a:lnTo>
                    <a:lnTo>
                      <a:pt x="511" y="902"/>
                    </a:lnTo>
                    <a:lnTo>
                      <a:pt x="519" y="903"/>
                    </a:lnTo>
                    <a:lnTo>
                      <a:pt x="526" y="903"/>
                    </a:lnTo>
                    <a:lnTo>
                      <a:pt x="534" y="903"/>
                    </a:lnTo>
                    <a:lnTo>
                      <a:pt x="541" y="902"/>
                    </a:lnTo>
                    <a:lnTo>
                      <a:pt x="549" y="900"/>
                    </a:lnTo>
                    <a:lnTo>
                      <a:pt x="555" y="897"/>
                    </a:lnTo>
                    <a:lnTo>
                      <a:pt x="562" y="893"/>
                    </a:lnTo>
                    <a:lnTo>
                      <a:pt x="568" y="890"/>
                    </a:lnTo>
                    <a:lnTo>
                      <a:pt x="575" y="886"/>
                    </a:lnTo>
                    <a:lnTo>
                      <a:pt x="580" y="880"/>
                    </a:lnTo>
                    <a:lnTo>
                      <a:pt x="584" y="875"/>
                    </a:lnTo>
                    <a:lnTo>
                      <a:pt x="589" y="870"/>
                    </a:lnTo>
                    <a:lnTo>
                      <a:pt x="593" y="863"/>
                    </a:lnTo>
                    <a:lnTo>
                      <a:pt x="596" y="857"/>
                    </a:lnTo>
                    <a:lnTo>
                      <a:pt x="598" y="850"/>
                    </a:lnTo>
                    <a:lnTo>
                      <a:pt x="600" y="843"/>
                    </a:lnTo>
                    <a:lnTo>
                      <a:pt x="602" y="835"/>
                    </a:lnTo>
                    <a:lnTo>
                      <a:pt x="602" y="828"/>
                    </a:lnTo>
                    <a:lnTo>
                      <a:pt x="602" y="821"/>
                    </a:lnTo>
                    <a:lnTo>
                      <a:pt x="600" y="814"/>
                    </a:lnTo>
                    <a:lnTo>
                      <a:pt x="599" y="808"/>
                    </a:lnTo>
                    <a:lnTo>
                      <a:pt x="597" y="802"/>
                    </a:lnTo>
                    <a:lnTo>
                      <a:pt x="595" y="796"/>
                    </a:lnTo>
                    <a:lnTo>
                      <a:pt x="592" y="790"/>
                    </a:lnTo>
                    <a:lnTo>
                      <a:pt x="589" y="785"/>
                    </a:lnTo>
                    <a:lnTo>
                      <a:pt x="584" y="780"/>
                    </a:lnTo>
                    <a:lnTo>
                      <a:pt x="576" y="771"/>
                    </a:lnTo>
                    <a:lnTo>
                      <a:pt x="565" y="764"/>
                    </a:lnTo>
                    <a:lnTo>
                      <a:pt x="560" y="760"/>
                    </a:lnTo>
                    <a:lnTo>
                      <a:pt x="554" y="757"/>
                    </a:lnTo>
                    <a:lnTo>
                      <a:pt x="548" y="756"/>
                    </a:lnTo>
                    <a:lnTo>
                      <a:pt x="541" y="754"/>
                    </a:lnTo>
                    <a:lnTo>
                      <a:pt x="541" y="554"/>
                    </a:lnTo>
                    <a:lnTo>
                      <a:pt x="559" y="550"/>
                    </a:lnTo>
                    <a:lnTo>
                      <a:pt x="576" y="544"/>
                    </a:lnTo>
                    <a:lnTo>
                      <a:pt x="592" y="536"/>
                    </a:lnTo>
                    <a:lnTo>
                      <a:pt x="606" y="527"/>
                    </a:lnTo>
                    <a:lnTo>
                      <a:pt x="620" y="516"/>
                    </a:lnTo>
                    <a:lnTo>
                      <a:pt x="633" y="504"/>
                    </a:lnTo>
                    <a:lnTo>
                      <a:pt x="643" y="490"/>
                    </a:lnTo>
                    <a:lnTo>
                      <a:pt x="653" y="475"/>
                    </a:lnTo>
                    <a:lnTo>
                      <a:pt x="755" y="523"/>
                    </a:lnTo>
                    <a:lnTo>
                      <a:pt x="753" y="533"/>
                    </a:lnTo>
                    <a:lnTo>
                      <a:pt x="752" y="542"/>
                    </a:lnTo>
                    <a:lnTo>
                      <a:pt x="753" y="549"/>
                    </a:lnTo>
                    <a:lnTo>
                      <a:pt x="754" y="557"/>
                    </a:lnTo>
                    <a:lnTo>
                      <a:pt x="756" y="564"/>
                    </a:lnTo>
                    <a:lnTo>
                      <a:pt x="758" y="570"/>
                    </a:lnTo>
                    <a:lnTo>
                      <a:pt x="761" y="578"/>
                    </a:lnTo>
                    <a:lnTo>
                      <a:pt x="765" y="583"/>
                    </a:lnTo>
                    <a:lnTo>
                      <a:pt x="769" y="590"/>
                    </a:lnTo>
                    <a:lnTo>
                      <a:pt x="774" y="595"/>
                    </a:lnTo>
                    <a:lnTo>
                      <a:pt x="780" y="599"/>
                    </a:lnTo>
                    <a:lnTo>
                      <a:pt x="785" y="604"/>
                    </a:lnTo>
                    <a:lnTo>
                      <a:pt x="791" y="608"/>
                    </a:lnTo>
                    <a:lnTo>
                      <a:pt x="798" y="611"/>
                    </a:lnTo>
                    <a:lnTo>
                      <a:pt x="805" y="613"/>
                    </a:lnTo>
                    <a:lnTo>
                      <a:pt x="812" y="616"/>
                    </a:lnTo>
                    <a:lnTo>
                      <a:pt x="819" y="617"/>
                    </a:lnTo>
                    <a:lnTo>
                      <a:pt x="828" y="617"/>
                    </a:lnTo>
                    <a:lnTo>
                      <a:pt x="835" y="617"/>
                    </a:lnTo>
                    <a:lnTo>
                      <a:pt x="843" y="616"/>
                    </a:lnTo>
                    <a:lnTo>
                      <a:pt x="849" y="613"/>
                    </a:lnTo>
                    <a:lnTo>
                      <a:pt x="857" y="611"/>
                    </a:lnTo>
                    <a:lnTo>
                      <a:pt x="863" y="608"/>
                    </a:lnTo>
                    <a:lnTo>
                      <a:pt x="870" y="604"/>
                    </a:lnTo>
                    <a:lnTo>
                      <a:pt x="875" y="599"/>
                    </a:lnTo>
                    <a:lnTo>
                      <a:pt x="880" y="595"/>
                    </a:lnTo>
                    <a:lnTo>
                      <a:pt x="886" y="590"/>
                    </a:lnTo>
                    <a:lnTo>
                      <a:pt x="890" y="583"/>
                    </a:lnTo>
                    <a:lnTo>
                      <a:pt x="893" y="578"/>
                    </a:lnTo>
                    <a:lnTo>
                      <a:pt x="896" y="570"/>
                    </a:lnTo>
                    <a:lnTo>
                      <a:pt x="900" y="564"/>
                    </a:lnTo>
                    <a:lnTo>
                      <a:pt x="901" y="557"/>
                    </a:lnTo>
                    <a:lnTo>
                      <a:pt x="902" y="549"/>
                    </a:lnTo>
                    <a:lnTo>
                      <a:pt x="903" y="542"/>
                    </a:lnTo>
                    <a:lnTo>
                      <a:pt x="902" y="534"/>
                    </a:lnTo>
                    <a:lnTo>
                      <a:pt x="901" y="527"/>
                    </a:lnTo>
                    <a:lnTo>
                      <a:pt x="900" y="519"/>
                    </a:lnTo>
                    <a:lnTo>
                      <a:pt x="896" y="513"/>
                    </a:lnTo>
                    <a:lnTo>
                      <a:pt x="893" y="506"/>
                    </a:lnTo>
                    <a:lnTo>
                      <a:pt x="890" y="500"/>
                    </a:lnTo>
                    <a:lnTo>
                      <a:pt x="886" y="494"/>
                    </a:lnTo>
                    <a:lnTo>
                      <a:pt x="880" y="489"/>
                    </a:lnTo>
                    <a:lnTo>
                      <a:pt x="875" y="484"/>
                    </a:lnTo>
                    <a:lnTo>
                      <a:pt x="870" y="479"/>
                    </a:lnTo>
                    <a:lnTo>
                      <a:pt x="863" y="475"/>
                    </a:lnTo>
                    <a:lnTo>
                      <a:pt x="857" y="472"/>
                    </a:lnTo>
                    <a:lnTo>
                      <a:pt x="849" y="470"/>
                    </a:lnTo>
                    <a:lnTo>
                      <a:pt x="843" y="468"/>
                    </a:lnTo>
                    <a:lnTo>
                      <a:pt x="835" y="466"/>
                    </a:lnTo>
                    <a:lnTo>
                      <a:pt x="828" y="466"/>
                    </a:lnTo>
                    <a:close/>
                  </a:path>
                </a:pathLst>
              </a:custGeom>
              <a:solidFill>
                <a:srgbClr val="754A7D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265" name="Group 264">
              <a:extLst>
                <a:ext uri="{FF2B5EF4-FFF2-40B4-BE49-F238E27FC236}">
                  <a16:creationId xmlns="" xmlns:a16="http://schemas.microsoft.com/office/drawing/2014/main" id="{2DEEC8EF-F493-4AAB-BD9B-BD2489560CAF}"/>
                </a:ext>
              </a:extLst>
            </p:cNvPr>
            <p:cNvGrpSpPr/>
            <p:nvPr/>
          </p:nvGrpSpPr>
          <p:grpSpPr>
            <a:xfrm>
              <a:off x="7504550" y="4277995"/>
              <a:ext cx="3775282" cy="646331"/>
              <a:chOff x="7504550" y="4277995"/>
              <a:chExt cx="3775282" cy="646331"/>
            </a:xfrm>
          </p:grpSpPr>
          <p:sp>
            <p:nvSpPr>
              <p:cNvPr id="211" name="Rectangle 210">
                <a:extLst>
                  <a:ext uri="{FF2B5EF4-FFF2-40B4-BE49-F238E27FC236}">
                    <a16:creationId xmlns="" xmlns:a16="http://schemas.microsoft.com/office/drawing/2014/main" id="{5A399BB1-7D7C-4AFC-8991-80E1E2732E50}"/>
                  </a:ext>
                </a:extLst>
              </p:cNvPr>
              <p:cNvSpPr/>
              <p:nvPr/>
            </p:nvSpPr>
            <p:spPr>
              <a:xfrm>
                <a:off x="8038476" y="4277995"/>
                <a:ext cx="3241356" cy="64633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Duis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aute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irure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dolor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in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reprehenderit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in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voluptate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velit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esse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cillum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dolore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eu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fugiat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nulla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pariatur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endPara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241" name="Group 240">
                <a:extLst>
                  <a:ext uri="{FF2B5EF4-FFF2-40B4-BE49-F238E27FC236}">
                    <a16:creationId xmlns="" xmlns:a16="http://schemas.microsoft.com/office/drawing/2014/main" id="{9B5FBFCA-6D58-44B1-8165-96A10002ABE0}"/>
                  </a:ext>
                </a:extLst>
              </p:cNvPr>
              <p:cNvGrpSpPr/>
              <p:nvPr/>
            </p:nvGrpSpPr>
            <p:grpSpPr>
              <a:xfrm>
                <a:off x="7504550" y="4477335"/>
                <a:ext cx="285750" cy="247650"/>
                <a:chOff x="11028363" y="5368925"/>
                <a:chExt cx="285750" cy="247650"/>
              </a:xfrm>
              <a:solidFill>
                <a:srgbClr val="754A7D"/>
              </a:solidFill>
            </p:grpSpPr>
            <p:sp>
              <p:nvSpPr>
                <p:cNvPr id="242" name="Freeform 3577">
                  <a:extLst>
                    <a:ext uri="{FF2B5EF4-FFF2-40B4-BE49-F238E27FC236}">
                      <a16:creationId xmlns="" xmlns:a16="http://schemas.microsoft.com/office/drawing/2014/main" id="{A5521C7B-8F61-407B-823F-71EFE3BCF2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28363" y="5454650"/>
                  <a:ext cx="66675" cy="114300"/>
                </a:xfrm>
                <a:custGeom>
                  <a:avLst/>
                  <a:gdLst>
                    <a:gd name="T0" fmla="*/ 0 w 169"/>
                    <a:gd name="T1" fmla="*/ 98 h 288"/>
                    <a:gd name="T2" fmla="*/ 0 w 169"/>
                    <a:gd name="T3" fmla="*/ 114 h 288"/>
                    <a:gd name="T4" fmla="*/ 2 w 169"/>
                    <a:gd name="T5" fmla="*/ 131 h 288"/>
                    <a:gd name="T6" fmla="*/ 3 w 169"/>
                    <a:gd name="T7" fmla="*/ 139 h 288"/>
                    <a:gd name="T8" fmla="*/ 5 w 169"/>
                    <a:gd name="T9" fmla="*/ 146 h 288"/>
                    <a:gd name="T10" fmla="*/ 9 w 169"/>
                    <a:gd name="T11" fmla="*/ 153 h 288"/>
                    <a:gd name="T12" fmla="*/ 13 w 169"/>
                    <a:gd name="T13" fmla="*/ 159 h 288"/>
                    <a:gd name="T14" fmla="*/ 18 w 169"/>
                    <a:gd name="T15" fmla="*/ 163 h 288"/>
                    <a:gd name="T16" fmla="*/ 23 w 169"/>
                    <a:gd name="T17" fmla="*/ 166 h 288"/>
                    <a:gd name="T18" fmla="*/ 23 w 169"/>
                    <a:gd name="T19" fmla="*/ 288 h 288"/>
                    <a:gd name="T20" fmla="*/ 144 w 169"/>
                    <a:gd name="T21" fmla="*/ 288 h 288"/>
                    <a:gd name="T22" fmla="*/ 144 w 169"/>
                    <a:gd name="T23" fmla="*/ 166 h 288"/>
                    <a:gd name="T24" fmla="*/ 151 w 169"/>
                    <a:gd name="T25" fmla="*/ 162 h 288"/>
                    <a:gd name="T26" fmla="*/ 156 w 169"/>
                    <a:gd name="T27" fmla="*/ 157 h 288"/>
                    <a:gd name="T28" fmla="*/ 161 w 169"/>
                    <a:gd name="T29" fmla="*/ 150 h 288"/>
                    <a:gd name="T30" fmla="*/ 165 w 169"/>
                    <a:gd name="T31" fmla="*/ 140 h 288"/>
                    <a:gd name="T32" fmla="*/ 166 w 169"/>
                    <a:gd name="T33" fmla="*/ 130 h 288"/>
                    <a:gd name="T34" fmla="*/ 167 w 169"/>
                    <a:gd name="T35" fmla="*/ 119 h 288"/>
                    <a:gd name="T36" fmla="*/ 169 w 169"/>
                    <a:gd name="T37" fmla="*/ 109 h 288"/>
                    <a:gd name="T38" fmla="*/ 169 w 169"/>
                    <a:gd name="T39" fmla="*/ 99 h 288"/>
                    <a:gd name="T40" fmla="*/ 169 w 169"/>
                    <a:gd name="T41" fmla="*/ 0 h 288"/>
                    <a:gd name="T42" fmla="*/ 0 w 169"/>
                    <a:gd name="T43" fmla="*/ 0 h 288"/>
                    <a:gd name="T44" fmla="*/ 0 w 169"/>
                    <a:gd name="T45" fmla="*/ 98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9" h="288">
                      <a:moveTo>
                        <a:pt x="0" y="98"/>
                      </a:moveTo>
                      <a:lnTo>
                        <a:pt x="0" y="114"/>
                      </a:lnTo>
                      <a:lnTo>
                        <a:pt x="2" y="131"/>
                      </a:lnTo>
                      <a:lnTo>
                        <a:pt x="3" y="139"/>
                      </a:lnTo>
                      <a:lnTo>
                        <a:pt x="5" y="146"/>
                      </a:lnTo>
                      <a:lnTo>
                        <a:pt x="9" y="153"/>
                      </a:lnTo>
                      <a:lnTo>
                        <a:pt x="13" y="159"/>
                      </a:lnTo>
                      <a:lnTo>
                        <a:pt x="18" y="163"/>
                      </a:lnTo>
                      <a:lnTo>
                        <a:pt x="23" y="166"/>
                      </a:lnTo>
                      <a:lnTo>
                        <a:pt x="23" y="288"/>
                      </a:lnTo>
                      <a:lnTo>
                        <a:pt x="144" y="288"/>
                      </a:lnTo>
                      <a:lnTo>
                        <a:pt x="144" y="166"/>
                      </a:lnTo>
                      <a:lnTo>
                        <a:pt x="151" y="162"/>
                      </a:lnTo>
                      <a:lnTo>
                        <a:pt x="156" y="157"/>
                      </a:lnTo>
                      <a:lnTo>
                        <a:pt x="161" y="150"/>
                      </a:lnTo>
                      <a:lnTo>
                        <a:pt x="165" y="140"/>
                      </a:lnTo>
                      <a:lnTo>
                        <a:pt x="166" y="130"/>
                      </a:lnTo>
                      <a:lnTo>
                        <a:pt x="167" y="119"/>
                      </a:lnTo>
                      <a:lnTo>
                        <a:pt x="169" y="109"/>
                      </a:lnTo>
                      <a:lnTo>
                        <a:pt x="169" y="99"/>
                      </a:lnTo>
                      <a:lnTo>
                        <a:pt x="169" y="0"/>
                      </a:lnTo>
                      <a:lnTo>
                        <a:pt x="0" y="0"/>
                      </a:lnTo>
                      <a:lnTo>
                        <a:pt x="0" y="9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3578">
                  <a:extLst>
                    <a:ext uri="{FF2B5EF4-FFF2-40B4-BE49-F238E27FC236}">
                      <a16:creationId xmlns="" xmlns:a16="http://schemas.microsoft.com/office/drawing/2014/main" id="{B0A9648F-71BE-4BBF-A950-4B73232FD8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47438" y="5454650"/>
                  <a:ext cx="66675" cy="114300"/>
                </a:xfrm>
                <a:custGeom>
                  <a:avLst/>
                  <a:gdLst>
                    <a:gd name="T0" fmla="*/ 0 w 168"/>
                    <a:gd name="T1" fmla="*/ 0 h 288"/>
                    <a:gd name="T2" fmla="*/ 0 w 168"/>
                    <a:gd name="T3" fmla="*/ 95 h 288"/>
                    <a:gd name="T4" fmla="*/ 0 w 168"/>
                    <a:gd name="T5" fmla="*/ 105 h 288"/>
                    <a:gd name="T6" fmla="*/ 1 w 168"/>
                    <a:gd name="T7" fmla="*/ 116 h 288"/>
                    <a:gd name="T8" fmla="*/ 3 w 168"/>
                    <a:gd name="T9" fmla="*/ 123 h 288"/>
                    <a:gd name="T10" fmla="*/ 6 w 168"/>
                    <a:gd name="T11" fmla="*/ 131 h 288"/>
                    <a:gd name="T12" fmla="*/ 10 w 168"/>
                    <a:gd name="T13" fmla="*/ 139 h 288"/>
                    <a:gd name="T14" fmla="*/ 14 w 168"/>
                    <a:gd name="T15" fmla="*/ 144 h 288"/>
                    <a:gd name="T16" fmla="*/ 19 w 168"/>
                    <a:gd name="T17" fmla="*/ 149 h 288"/>
                    <a:gd name="T18" fmla="*/ 24 w 168"/>
                    <a:gd name="T19" fmla="*/ 153 h 288"/>
                    <a:gd name="T20" fmla="*/ 24 w 168"/>
                    <a:gd name="T21" fmla="*/ 288 h 288"/>
                    <a:gd name="T22" fmla="*/ 143 w 168"/>
                    <a:gd name="T23" fmla="*/ 288 h 288"/>
                    <a:gd name="T24" fmla="*/ 143 w 168"/>
                    <a:gd name="T25" fmla="*/ 153 h 288"/>
                    <a:gd name="T26" fmla="*/ 150 w 168"/>
                    <a:gd name="T27" fmla="*/ 149 h 288"/>
                    <a:gd name="T28" fmla="*/ 154 w 168"/>
                    <a:gd name="T29" fmla="*/ 144 h 288"/>
                    <a:gd name="T30" fmla="*/ 158 w 168"/>
                    <a:gd name="T31" fmla="*/ 137 h 288"/>
                    <a:gd name="T32" fmla="*/ 161 w 168"/>
                    <a:gd name="T33" fmla="*/ 130 h 288"/>
                    <a:gd name="T34" fmla="*/ 164 w 168"/>
                    <a:gd name="T35" fmla="*/ 122 h 288"/>
                    <a:gd name="T36" fmla="*/ 167 w 168"/>
                    <a:gd name="T37" fmla="*/ 113 h 288"/>
                    <a:gd name="T38" fmla="*/ 168 w 168"/>
                    <a:gd name="T39" fmla="*/ 104 h 288"/>
                    <a:gd name="T40" fmla="*/ 168 w 168"/>
                    <a:gd name="T41" fmla="*/ 95 h 288"/>
                    <a:gd name="T42" fmla="*/ 168 w 168"/>
                    <a:gd name="T43" fmla="*/ 0 h 288"/>
                    <a:gd name="T44" fmla="*/ 0 w 168"/>
                    <a:gd name="T45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68" h="288">
                      <a:moveTo>
                        <a:pt x="0" y="0"/>
                      </a:moveTo>
                      <a:lnTo>
                        <a:pt x="0" y="95"/>
                      </a:lnTo>
                      <a:lnTo>
                        <a:pt x="0" y="105"/>
                      </a:lnTo>
                      <a:lnTo>
                        <a:pt x="1" y="116"/>
                      </a:lnTo>
                      <a:lnTo>
                        <a:pt x="3" y="123"/>
                      </a:lnTo>
                      <a:lnTo>
                        <a:pt x="6" y="131"/>
                      </a:lnTo>
                      <a:lnTo>
                        <a:pt x="10" y="139"/>
                      </a:lnTo>
                      <a:lnTo>
                        <a:pt x="14" y="144"/>
                      </a:lnTo>
                      <a:lnTo>
                        <a:pt x="19" y="149"/>
                      </a:lnTo>
                      <a:lnTo>
                        <a:pt x="24" y="153"/>
                      </a:lnTo>
                      <a:lnTo>
                        <a:pt x="24" y="288"/>
                      </a:lnTo>
                      <a:lnTo>
                        <a:pt x="143" y="288"/>
                      </a:lnTo>
                      <a:lnTo>
                        <a:pt x="143" y="153"/>
                      </a:lnTo>
                      <a:lnTo>
                        <a:pt x="150" y="149"/>
                      </a:lnTo>
                      <a:lnTo>
                        <a:pt x="154" y="144"/>
                      </a:lnTo>
                      <a:lnTo>
                        <a:pt x="158" y="137"/>
                      </a:lnTo>
                      <a:lnTo>
                        <a:pt x="161" y="130"/>
                      </a:lnTo>
                      <a:lnTo>
                        <a:pt x="164" y="122"/>
                      </a:lnTo>
                      <a:lnTo>
                        <a:pt x="167" y="113"/>
                      </a:lnTo>
                      <a:lnTo>
                        <a:pt x="168" y="104"/>
                      </a:lnTo>
                      <a:lnTo>
                        <a:pt x="168" y="95"/>
                      </a:lnTo>
                      <a:lnTo>
                        <a:pt x="168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3579">
                  <a:extLst>
                    <a:ext uri="{FF2B5EF4-FFF2-40B4-BE49-F238E27FC236}">
                      <a16:creationId xmlns="" xmlns:a16="http://schemas.microsoft.com/office/drawing/2014/main" id="{142F5EAF-AE26-47A1-A0A1-D3C24E836A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23613" y="5454650"/>
                  <a:ext cx="95250" cy="161925"/>
                </a:xfrm>
                <a:custGeom>
                  <a:avLst/>
                  <a:gdLst>
                    <a:gd name="T0" fmla="*/ 0 w 241"/>
                    <a:gd name="T1" fmla="*/ 168 h 408"/>
                    <a:gd name="T2" fmla="*/ 0 w 241"/>
                    <a:gd name="T3" fmla="*/ 182 h 408"/>
                    <a:gd name="T4" fmla="*/ 3 w 241"/>
                    <a:gd name="T5" fmla="*/ 195 h 408"/>
                    <a:gd name="T6" fmla="*/ 7 w 241"/>
                    <a:gd name="T7" fmla="*/ 206 h 408"/>
                    <a:gd name="T8" fmla="*/ 13 w 241"/>
                    <a:gd name="T9" fmla="*/ 216 h 408"/>
                    <a:gd name="T10" fmla="*/ 20 w 241"/>
                    <a:gd name="T11" fmla="*/ 225 h 408"/>
                    <a:gd name="T12" fmla="*/ 27 w 241"/>
                    <a:gd name="T13" fmla="*/ 231 h 408"/>
                    <a:gd name="T14" fmla="*/ 38 w 241"/>
                    <a:gd name="T15" fmla="*/ 236 h 408"/>
                    <a:gd name="T16" fmla="*/ 48 w 241"/>
                    <a:gd name="T17" fmla="*/ 239 h 408"/>
                    <a:gd name="T18" fmla="*/ 48 w 241"/>
                    <a:gd name="T19" fmla="*/ 408 h 408"/>
                    <a:gd name="T20" fmla="*/ 192 w 241"/>
                    <a:gd name="T21" fmla="*/ 408 h 408"/>
                    <a:gd name="T22" fmla="*/ 192 w 241"/>
                    <a:gd name="T23" fmla="*/ 239 h 408"/>
                    <a:gd name="T24" fmla="*/ 203 w 241"/>
                    <a:gd name="T25" fmla="*/ 236 h 408"/>
                    <a:gd name="T26" fmla="*/ 212 w 241"/>
                    <a:gd name="T27" fmla="*/ 231 h 408"/>
                    <a:gd name="T28" fmla="*/ 221 w 241"/>
                    <a:gd name="T29" fmla="*/ 225 h 408"/>
                    <a:gd name="T30" fmla="*/ 228 w 241"/>
                    <a:gd name="T31" fmla="*/ 216 h 408"/>
                    <a:gd name="T32" fmla="*/ 233 w 241"/>
                    <a:gd name="T33" fmla="*/ 206 h 408"/>
                    <a:gd name="T34" fmla="*/ 237 w 241"/>
                    <a:gd name="T35" fmla="*/ 195 h 408"/>
                    <a:gd name="T36" fmla="*/ 239 w 241"/>
                    <a:gd name="T37" fmla="*/ 182 h 408"/>
                    <a:gd name="T38" fmla="*/ 241 w 241"/>
                    <a:gd name="T39" fmla="*/ 168 h 408"/>
                    <a:gd name="T40" fmla="*/ 241 w 241"/>
                    <a:gd name="T41" fmla="*/ 0 h 408"/>
                    <a:gd name="T42" fmla="*/ 0 w 241"/>
                    <a:gd name="T43" fmla="*/ 0 h 408"/>
                    <a:gd name="T44" fmla="*/ 0 w 241"/>
                    <a:gd name="T45" fmla="*/ 168 h 4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241" h="408">
                      <a:moveTo>
                        <a:pt x="0" y="168"/>
                      </a:moveTo>
                      <a:lnTo>
                        <a:pt x="0" y="182"/>
                      </a:lnTo>
                      <a:lnTo>
                        <a:pt x="3" y="195"/>
                      </a:lnTo>
                      <a:lnTo>
                        <a:pt x="7" y="206"/>
                      </a:lnTo>
                      <a:lnTo>
                        <a:pt x="13" y="216"/>
                      </a:lnTo>
                      <a:lnTo>
                        <a:pt x="20" y="225"/>
                      </a:lnTo>
                      <a:lnTo>
                        <a:pt x="27" y="231"/>
                      </a:lnTo>
                      <a:lnTo>
                        <a:pt x="38" y="236"/>
                      </a:lnTo>
                      <a:lnTo>
                        <a:pt x="48" y="239"/>
                      </a:lnTo>
                      <a:lnTo>
                        <a:pt x="48" y="408"/>
                      </a:lnTo>
                      <a:lnTo>
                        <a:pt x="192" y="408"/>
                      </a:lnTo>
                      <a:lnTo>
                        <a:pt x="192" y="239"/>
                      </a:lnTo>
                      <a:lnTo>
                        <a:pt x="203" y="236"/>
                      </a:lnTo>
                      <a:lnTo>
                        <a:pt x="212" y="231"/>
                      </a:lnTo>
                      <a:lnTo>
                        <a:pt x="221" y="225"/>
                      </a:lnTo>
                      <a:lnTo>
                        <a:pt x="228" y="216"/>
                      </a:lnTo>
                      <a:lnTo>
                        <a:pt x="233" y="206"/>
                      </a:lnTo>
                      <a:lnTo>
                        <a:pt x="237" y="195"/>
                      </a:lnTo>
                      <a:lnTo>
                        <a:pt x="239" y="182"/>
                      </a:lnTo>
                      <a:lnTo>
                        <a:pt x="241" y="168"/>
                      </a:lnTo>
                      <a:lnTo>
                        <a:pt x="241" y="0"/>
                      </a:lnTo>
                      <a:lnTo>
                        <a:pt x="0" y="0"/>
                      </a:lnTo>
                      <a:lnTo>
                        <a:pt x="0" y="1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3581">
                  <a:extLst>
                    <a:ext uri="{FF2B5EF4-FFF2-40B4-BE49-F238E27FC236}">
                      <a16:creationId xmlns="" xmlns:a16="http://schemas.microsoft.com/office/drawing/2014/main" id="{0936ADFB-5029-40C5-9DCB-7CE47CF414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56963" y="5397500"/>
                  <a:ext cx="47625" cy="47625"/>
                </a:xfrm>
                <a:custGeom>
                  <a:avLst/>
                  <a:gdLst>
                    <a:gd name="T0" fmla="*/ 60 w 119"/>
                    <a:gd name="T1" fmla="*/ 121 h 121"/>
                    <a:gd name="T2" fmla="*/ 72 w 119"/>
                    <a:gd name="T3" fmla="*/ 119 h 121"/>
                    <a:gd name="T4" fmla="*/ 83 w 119"/>
                    <a:gd name="T5" fmla="*/ 115 h 121"/>
                    <a:gd name="T6" fmla="*/ 94 w 119"/>
                    <a:gd name="T7" fmla="*/ 110 h 121"/>
                    <a:gd name="T8" fmla="*/ 103 w 119"/>
                    <a:gd name="T9" fmla="*/ 103 h 121"/>
                    <a:gd name="T10" fmla="*/ 109 w 119"/>
                    <a:gd name="T11" fmla="*/ 94 h 121"/>
                    <a:gd name="T12" fmla="*/ 116 w 119"/>
                    <a:gd name="T13" fmla="*/ 83 h 121"/>
                    <a:gd name="T14" fmla="*/ 118 w 119"/>
                    <a:gd name="T15" fmla="*/ 72 h 121"/>
                    <a:gd name="T16" fmla="*/ 119 w 119"/>
                    <a:gd name="T17" fmla="*/ 60 h 121"/>
                    <a:gd name="T18" fmla="*/ 118 w 119"/>
                    <a:gd name="T19" fmla="*/ 49 h 121"/>
                    <a:gd name="T20" fmla="*/ 116 w 119"/>
                    <a:gd name="T21" fmla="*/ 37 h 121"/>
                    <a:gd name="T22" fmla="*/ 109 w 119"/>
                    <a:gd name="T23" fmla="*/ 27 h 121"/>
                    <a:gd name="T24" fmla="*/ 103 w 119"/>
                    <a:gd name="T25" fmla="*/ 18 h 121"/>
                    <a:gd name="T26" fmla="*/ 94 w 119"/>
                    <a:gd name="T27" fmla="*/ 10 h 121"/>
                    <a:gd name="T28" fmla="*/ 83 w 119"/>
                    <a:gd name="T29" fmla="*/ 5 h 121"/>
                    <a:gd name="T30" fmla="*/ 72 w 119"/>
                    <a:gd name="T31" fmla="*/ 1 h 121"/>
                    <a:gd name="T32" fmla="*/ 60 w 119"/>
                    <a:gd name="T33" fmla="*/ 0 h 121"/>
                    <a:gd name="T34" fmla="*/ 47 w 119"/>
                    <a:gd name="T35" fmla="*/ 1 h 121"/>
                    <a:gd name="T36" fmla="*/ 36 w 119"/>
                    <a:gd name="T37" fmla="*/ 5 h 121"/>
                    <a:gd name="T38" fmla="*/ 26 w 119"/>
                    <a:gd name="T39" fmla="*/ 10 h 121"/>
                    <a:gd name="T40" fmla="*/ 17 w 119"/>
                    <a:gd name="T41" fmla="*/ 18 h 121"/>
                    <a:gd name="T42" fmla="*/ 10 w 119"/>
                    <a:gd name="T43" fmla="*/ 27 h 121"/>
                    <a:gd name="T44" fmla="*/ 4 w 119"/>
                    <a:gd name="T45" fmla="*/ 37 h 121"/>
                    <a:gd name="T46" fmla="*/ 1 w 119"/>
                    <a:gd name="T47" fmla="*/ 49 h 121"/>
                    <a:gd name="T48" fmla="*/ 0 w 119"/>
                    <a:gd name="T49" fmla="*/ 60 h 121"/>
                    <a:gd name="T50" fmla="*/ 1 w 119"/>
                    <a:gd name="T51" fmla="*/ 72 h 121"/>
                    <a:gd name="T52" fmla="*/ 4 w 119"/>
                    <a:gd name="T53" fmla="*/ 83 h 121"/>
                    <a:gd name="T54" fmla="*/ 10 w 119"/>
                    <a:gd name="T55" fmla="*/ 94 h 121"/>
                    <a:gd name="T56" fmla="*/ 17 w 119"/>
                    <a:gd name="T57" fmla="*/ 103 h 121"/>
                    <a:gd name="T58" fmla="*/ 26 w 119"/>
                    <a:gd name="T59" fmla="*/ 110 h 121"/>
                    <a:gd name="T60" fmla="*/ 36 w 119"/>
                    <a:gd name="T61" fmla="*/ 115 h 121"/>
                    <a:gd name="T62" fmla="*/ 47 w 119"/>
                    <a:gd name="T63" fmla="*/ 119 h 121"/>
                    <a:gd name="T64" fmla="*/ 60 w 119"/>
                    <a:gd name="T65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19" h="121">
                      <a:moveTo>
                        <a:pt x="60" y="121"/>
                      </a:moveTo>
                      <a:lnTo>
                        <a:pt x="72" y="119"/>
                      </a:lnTo>
                      <a:lnTo>
                        <a:pt x="83" y="115"/>
                      </a:lnTo>
                      <a:lnTo>
                        <a:pt x="94" y="110"/>
                      </a:lnTo>
                      <a:lnTo>
                        <a:pt x="103" y="103"/>
                      </a:lnTo>
                      <a:lnTo>
                        <a:pt x="109" y="94"/>
                      </a:lnTo>
                      <a:lnTo>
                        <a:pt x="116" y="83"/>
                      </a:lnTo>
                      <a:lnTo>
                        <a:pt x="118" y="72"/>
                      </a:lnTo>
                      <a:lnTo>
                        <a:pt x="119" y="60"/>
                      </a:lnTo>
                      <a:lnTo>
                        <a:pt x="118" y="49"/>
                      </a:lnTo>
                      <a:lnTo>
                        <a:pt x="116" y="37"/>
                      </a:lnTo>
                      <a:lnTo>
                        <a:pt x="109" y="27"/>
                      </a:lnTo>
                      <a:lnTo>
                        <a:pt x="103" y="18"/>
                      </a:lnTo>
                      <a:lnTo>
                        <a:pt x="94" y="10"/>
                      </a:lnTo>
                      <a:lnTo>
                        <a:pt x="83" y="5"/>
                      </a:lnTo>
                      <a:lnTo>
                        <a:pt x="72" y="1"/>
                      </a:lnTo>
                      <a:lnTo>
                        <a:pt x="60" y="0"/>
                      </a:lnTo>
                      <a:lnTo>
                        <a:pt x="47" y="1"/>
                      </a:lnTo>
                      <a:lnTo>
                        <a:pt x="36" y="5"/>
                      </a:lnTo>
                      <a:lnTo>
                        <a:pt x="26" y="10"/>
                      </a:lnTo>
                      <a:lnTo>
                        <a:pt x="17" y="18"/>
                      </a:lnTo>
                      <a:lnTo>
                        <a:pt x="10" y="27"/>
                      </a:lnTo>
                      <a:lnTo>
                        <a:pt x="4" y="37"/>
                      </a:lnTo>
                      <a:lnTo>
                        <a:pt x="1" y="49"/>
                      </a:lnTo>
                      <a:lnTo>
                        <a:pt x="0" y="60"/>
                      </a:lnTo>
                      <a:lnTo>
                        <a:pt x="1" y="72"/>
                      </a:lnTo>
                      <a:lnTo>
                        <a:pt x="4" y="83"/>
                      </a:lnTo>
                      <a:lnTo>
                        <a:pt x="10" y="94"/>
                      </a:lnTo>
                      <a:lnTo>
                        <a:pt x="17" y="103"/>
                      </a:lnTo>
                      <a:lnTo>
                        <a:pt x="26" y="110"/>
                      </a:lnTo>
                      <a:lnTo>
                        <a:pt x="36" y="115"/>
                      </a:lnTo>
                      <a:lnTo>
                        <a:pt x="47" y="119"/>
                      </a:lnTo>
                      <a:lnTo>
                        <a:pt x="60" y="1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Freeform 3582">
                  <a:extLst>
                    <a:ext uri="{FF2B5EF4-FFF2-40B4-BE49-F238E27FC236}">
                      <a16:creationId xmlns="" xmlns:a16="http://schemas.microsoft.com/office/drawing/2014/main" id="{8DEF1058-93DB-4286-96BF-BF68066EDE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7888" y="5397500"/>
                  <a:ext cx="47625" cy="47625"/>
                </a:xfrm>
                <a:custGeom>
                  <a:avLst/>
                  <a:gdLst>
                    <a:gd name="T0" fmla="*/ 61 w 121"/>
                    <a:gd name="T1" fmla="*/ 121 h 121"/>
                    <a:gd name="T2" fmla="*/ 72 w 121"/>
                    <a:gd name="T3" fmla="*/ 119 h 121"/>
                    <a:gd name="T4" fmla="*/ 84 w 121"/>
                    <a:gd name="T5" fmla="*/ 115 h 121"/>
                    <a:gd name="T6" fmla="*/ 94 w 121"/>
                    <a:gd name="T7" fmla="*/ 110 h 121"/>
                    <a:gd name="T8" fmla="*/ 103 w 121"/>
                    <a:gd name="T9" fmla="*/ 103 h 121"/>
                    <a:gd name="T10" fmla="*/ 111 w 121"/>
                    <a:gd name="T11" fmla="*/ 94 h 121"/>
                    <a:gd name="T12" fmla="*/ 116 w 121"/>
                    <a:gd name="T13" fmla="*/ 83 h 121"/>
                    <a:gd name="T14" fmla="*/ 120 w 121"/>
                    <a:gd name="T15" fmla="*/ 72 h 121"/>
                    <a:gd name="T16" fmla="*/ 121 w 121"/>
                    <a:gd name="T17" fmla="*/ 60 h 121"/>
                    <a:gd name="T18" fmla="*/ 120 w 121"/>
                    <a:gd name="T19" fmla="*/ 49 h 121"/>
                    <a:gd name="T20" fmla="*/ 116 w 121"/>
                    <a:gd name="T21" fmla="*/ 37 h 121"/>
                    <a:gd name="T22" fmla="*/ 111 w 121"/>
                    <a:gd name="T23" fmla="*/ 27 h 121"/>
                    <a:gd name="T24" fmla="*/ 103 w 121"/>
                    <a:gd name="T25" fmla="*/ 18 h 121"/>
                    <a:gd name="T26" fmla="*/ 94 w 121"/>
                    <a:gd name="T27" fmla="*/ 10 h 121"/>
                    <a:gd name="T28" fmla="*/ 84 w 121"/>
                    <a:gd name="T29" fmla="*/ 5 h 121"/>
                    <a:gd name="T30" fmla="*/ 72 w 121"/>
                    <a:gd name="T31" fmla="*/ 1 h 121"/>
                    <a:gd name="T32" fmla="*/ 61 w 121"/>
                    <a:gd name="T33" fmla="*/ 0 h 121"/>
                    <a:gd name="T34" fmla="*/ 49 w 121"/>
                    <a:gd name="T35" fmla="*/ 1 h 121"/>
                    <a:gd name="T36" fmla="*/ 38 w 121"/>
                    <a:gd name="T37" fmla="*/ 5 h 121"/>
                    <a:gd name="T38" fmla="*/ 27 w 121"/>
                    <a:gd name="T39" fmla="*/ 10 h 121"/>
                    <a:gd name="T40" fmla="*/ 18 w 121"/>
                    <a:gd name="T41" fmla="*/ 18 h 121"/>
                    <a:gd name="T42" fmla="*/ 11 w 121"/>
                    <a:gd name="T43" fmla="*/ 27 h 121"/>
                    <a:gd name="T44" fmla="*/ 6 w 121"/>
                    <a:gd name="T45" fmla="*/ 37 h 121"/>
                    <a:gd name="T46" fmla="*/ 2 w 121"/>
                    <a:gd name="T47" fmla="*/ 49 h 121"/>
                    <a:gd name="T48" fmla="*/ 0 w 121"/>
                    <a:gd name="T49" fmla="*/ 60 h 121"/>
                    <a:gd name="T50" fmla="*/ 2 w 121"/>
                    <a:gd name="T51" fmla="*/ 72 h 121"/>
                    <a:gd name="T52" fmla="*/ 6 w 121"/>
                    <a:gd name="T53" fmla="*/ 83 h 121"/>
                    <a:gd name="T54" fmla="*/ 11 w 121"/>
                    <a:gd name="T55" fmla="*/ 94 h 121"/>
                    <a:gd name="T56" fmla="*/ 18 w 121"/>
                    <a:gd name="T57" fmla="*/ 103 h 121"/>
                    <a:gd name="T58" fmla="*/ 27 w 121"/>
                    <a:gd name="T59" fmla="*/ 110 h 121"/>
                    <a:gd name="T60" fmla="*/ 38 w 121"/>
                    <a:gd name="T61" fmla="*/ 115 h 121"/>
                    <a:gd name="T62" fmla="*/ 49 w 121"/>
                    <a:gd name="T63" fmla="*/ 119 h 121"/>
                    <a:gd name="T64" fmla="*/ 61 w 121"/>
                    <a:gd name="T65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1" h="121">
                      <a:moveTo>
                        <a:pt x="61" y="121"/>
                      </a:moveTo>
                      <a:lnTo>
                        <a:pt x="72" y="119"/>
                      </a:lnTo>
                      <a:lnTo>
                        <a:pt x="84" y="115"/>
                      </a:lnTo>
                      <a:lnTo>
                        <a:pt x="94" y="110"/>
                      </a:lnTo>
                      <a:lnTo>
                        <a:pt x="103" y="103"/>
                      </a:lnTo>
                      <a:lnTo>
                        <a:pt x="111" y="94"/>
                      </a:lnTo>
                      <a:lnTo>
                        <a:pt x="116" y="83"/>
                      </a:lnTo>
                      <a:lnTo>
                        <a:pt x="120" y="72"/>
                      </a:lnTo>
                      <a:lnTo>
                        <a:pt x="121" y="60"/>
                      </a:lnTo>
                      <a:lnTo>
                        <a:pt x="120" y="49"/>
                      </a:lnTo>
                      <a:lnTo>
                        <a:pt x="116" y="37"/>
                      </a:lnTo>
                      <a:lnTo>
                        <a:pt x="111" y="27"/>
                      </a:lnTo>
                      <a:lnTo>
                        <a:pt x="103" y="18"/>
                      </a:lnTo>
                      <a:lnTo>
                        <a:pt x="94" y="10"/>
                      </a:lnTo>
                      <a:lnTo>
                        <a:pt x="84" y="5"/>
                      </a:lnTo>
                      <a:lnTo>
                        <a:pt x="72" y="1"/>
                      </a:lnTo>
                      <a:lnTo>
                        <a:pt x="61" y="0"/>
                      </a:lnTo>
                      <a:lnTo>
                        <a:pt x="49" y="1"/>
                      </a:lnTo>
                      <a:lnTo>
                        <a:pt x="38" y="5"/>
                      </a:lnTo>
                      <a:lnTo>
                        <a:pt x="27" y="10"/>
                      </a:lnTo>
                      <a:lnTo>
                        <a:pt x="18" y="18"/>
                      </a:lnTo>
                      <a:lnTo>
                        <a:pt x="11" y="27"/>
                      </a:lnTo>
                      <a:lnTo>
                        <a:pt x="6" y="37"/>
                      </a:lnTo>
                      <a:lnTo>
                        <a:pt x="2" y="49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6" y="83"/>
                      </a:lnTo>
                      <a:lnTo>
                        <a:pt x="11" y="94"/>
                      </a:lnTo>
                      <a:lnTo>
                        <a:pt x="18" y="103"/>
                      </a:lnTo>
                      <a:lnTo>
                        <a:pt x="27" y="110"/>
                      </a:lnTo>
                      <a:lnTo>
                        <a:pt x="38" y="115"/>
                      </a:lnTo>
                      <a:lnTo>
                        <a:pt x="49" y="119"/>
                      </a:lnTo>
                      <a:lnTo>
                        <a:pt x="61" y="1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3583">
                  <a:extLst>
                    <a:ext uri="{FF2B5EF4-FFF2-40B4-BE49-F238E27FC236}">
                      <a16:creationId xmlns="" xmlns:a16="http://schemas.microsoft.com/office/drawing/2014/main" id="{D74D589F-7EA0-4E85-80B3-D2C243D202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33138" y="5368925"/>
                  <a:ext cx="76200" cy="76200"/>
                </a:xfrm>
                <a:custGeom>
                  <a:avLst/>
                  <a:gdLst>
                    <a:gd name="T0" fmla="*/ 106 w 192"/>
                    <a:gd name="T1" fmla="*/ 191 h 193"/>
                    <a:gd name="T2" fmla="*/ 125 w 192"/>
                    <a:gd name="T3" fmla="*/ 187 h 193"/>
                    <a:gd name="T4" fmla="*/ 142 w 192"/>
                    <a:gd name="T5" fmla="*/ 181 h 193"/>
                    <a:gd name="T6" fmla="*/ 158 w 192"/>
                    <a:gd name="T7" fmla="*/ 171 h 193"/>
                    <a:gd name="T8" fmla="*/ 170 w 192"/>
                    <a:gd name="T9" fmla="*/ 158 h 193"/>
                    <a:gd name="T10" fmla="*/ 181 w 192"/>
                    <a:gd name="T11" fmla="*/ 143 h 193"/>
                    <a:gd name="T12" fmla="*/ 188 w 192"/>
                    <a:gd name="T13" fmla="*/ 125 h 193"/>
                    <a:gd name="T14" fmla="*/ 192 w 192"/>
                    <a:gd name="T15" fmla="*/ 107 h 193"/>
                    <a:gd name="T16" fmla="*/ 192 w 192"/>
                    <a:gd name="T17" fmla="*/ 86 h 193"/>
                    <a:gd name="T18" fmla="*/ 188 w 192"/>
                    <a:gd name="T19" fmla="*/ 68 h 193"/>
                    <a:gd name="T20" fmla="*/ 181 w 192"/>
                    <a:gd name="T21" fmla="*/ 50 h 193"/>
                    <a:gd name="T22" fmla="*/ 170 w 192"/>
                    <a:gd name="T23" fmla="*/ 35 h 193"/>
                    <a:gd name="T24" fmla="*/ 158 w 192"/>
                    <a:gd name="T25" fmla="*/ 22 h 193"/>
                    <a:gd name="T26" fmla="*/ 142 w 192"/>
                    <a:gd name="T27" fmla="*/ 12 h 193"/>
                    <a:gd name="T28" fmla="*/ 125 w 192"/>
                    <a:gd name="T29" fmla="*/ 5 h 193"/>
                    <a:gd name="T30" fmla="*/ 106 w 192"/>
                    <a:gd name="T31" fmla="*/ 1 h 193"/>
                    <a:gd name="T32" fmla="*/ 87 w 192"/>
                    <a:gd name="T33" fmla="*/ 1 h 193"/>
                    <a:gd name="T34" fmla="*/ 68 w 192"/>
                    <a:gd name="T35" fmla="*/ 5 h 193"/>
                    <a:gd name="T36" fmla="*/ 51 w 192"/>
                    <a:gd name="T37" fmla="*/ 12 h 193"/>
                    <a:gd name="T38" fmla="*/ 36 w 192"/>
                    <a:gd name="T39" fmla="*/ 22 h 193"/>
                    <a:gd name="T40" fmla="*/ 23 w 192"/>
                    <a:gd name="T41" fmla="*/ 35 h 193"/>
                    <a:gd name="T42" fmla="*/ 11 w 192"/>
                    <a:gd name="T43" fmla="*/ 50 h 193"/>
                    <a:gd name="T44" fmla="*/ 5 w 192"/>
                    <a:gd name="T45" fmla="*/ 68 h 193"/>
                    <a:gd name="T46" fmla="*/ 1 w 192"/>
                    <a:gd name="T47" fmla="*/ 86 h 193"/>
                    <a:gd name="T48" fmla="*/ 1 w 192"/>
                    <a:gd name="T49" fmla="*/ 107 h 193"/>
                    <a:gd name="T50" fmla="*/ 5 w 192"/>
                    <a:gd name="T51" fmla="*/ 125 h 193"/>
                    <a:gd name="T52" fmla="*/ 11 w 192"/>
                    <a:gd name="T53" fmla="*/ 143 h 193"/>
                    <a:gd name="T54" fmla="*/ 23 w 192"/>
                    <a:gd name="T55" fmla="*/ 158 h 193"/>
                    <a:gd name="T56" fmla="*/ 36 w 192"/>
                    <a:gd name="T57" fmla="*/ 171 h 193"/>
                    <a:gd name="T58" fmla="*/ 51 w 192"/>
                    <a:gd name="T59" fmla="*/ 181 h 193"/>
                    <a:gd name="T60" fmla="*/ 68 w 192"/>
                    <a:gd name="T61" fmla="*/ 187 h 193"/>
                    <a:gd name="T62" fmla="*/ 87 w 192"/>
                    <a:gd name="T63" fmla="*/ 191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92" h="193">
                      <a:moveTo>
                        <a:pt x="96" y="193"/>
                      </a:moveTo>
                      <a:lnTo>
                        <a:pt x="106" y="191"/>
                      </a:lnTo>
                      <a:lnTo>
                        <a:pt x="115" y="190"/>
                      </a:lnTo>
                      <a:lnTo>
                        <a:pt x="125" y="187"/>
                      </a:lnTo>
                      <a:lnTo>
                        <a:pt x="133" y="185"/>
                      </a:lnTo>
                      <a:lnTo>
                        <a:pt x="142" y="181"/>
                      </a:lnTo>
                      <a:lnTo>
                        <a:pt x="150" y="176"/>
                      </a:lnTo>
                      <a:lnTo>
                        <a:pt x="158" y="171"/>
                      </a:lnTo>
                      <a:lnTo>
                        <a:pt x="164" y="164"/>
                      </a:lnTo>
                      <a:lnTo>
                        <a:pt x="170" y="158"/>
                      </a:lnTo>
                      <a:lnTo>
                        <a:pt x="176" y="150"/>
                      </a:lnTo>
                      <a:lnTo>
                        <a:pt x="181" y="143"/>
                      </a:lnTo>
                      <a:lnTo>
                        <a:pt x="185" y="134"/>
                      </a:lnTo>
                      <a:lnTo>
                        <a:pt x="188" y="125"/>
                      </a:lnTo>
                      <a:lnTo>
                        <a:pt x="191" y="116"/>
                      </a:lnTo>
                      <a:lnTo>
                        <a:pt x="192" y="107"/>
                      </a:lnTo>
                      <a:lnTo>
                        <a:pt x="192" y="96"/>
                      </a:lnTo>
                      <a:lnTo>
                        <a:pt x="192" y="86"/>
                      </a:lnTo>
                      <a:lnTo>
                        <a:pt x="191" y="77"/>
                      </a:lnTo>
                      <a:lnTo>
                        <a:pt x="188" y="68"/>
                      </a:lnTo>
                      <a:lnTo>
                        <a:pt x="185" y="59"/>
                      </a:lnTo>
                      <a:lnTo>
                        <a:pt x="181" y="50"/>
                      </a:lnTo>
                      <a:lnTo>
                        <a:pt x="176" y="42"/>
                      </a:lnTo>
                      <a:lnTo>
                        <a:pt x="170" y="35"/>
                      </a:lnTo>
                      <a:lnTo>
                        <a:pt x="164" y="28"/>
                      </a:lnTo>
                      <a:lnTo>
                        <a:pt x="158" y="22"/>
                      </a:lnTo>
                      <a:lnTo>
                        <a:pt x="150" y="17"/>
                      </a:lnTo>
                      <a:lnTo>
                        <a:pt x="142" y="12"/>
                      </a:lnTo>
                      <a:lnTo>
                        <a:pt x="133" y="8"/>
                      </a:lnTo>
                      <a:lnTo>
                        <a:pt x="125" y="5"/>
                      </a:lnTo>
                      <a:lnTo>
                        <a:pt x="115" y="3"/>
                      </a:lnTo>
                      <a:lnTo>
                        <a:pt x="106" y="1"/>
                      </a:lnTo>
                      <a:lnTo>
                        <a:pt x="96" y="0"/>
                      </a:lnTo>
                      <a:lnTo>
                        <a:pt x="87" y="1"/>
                      </a:lnTo>
                      <a:lnTo>
                        <a:pt x="77" y="3"/>
                      </a:lnTo>
                      <a:lnTo>
                        <a:pt x="68" y="5"/>
                      </a:lnTo>
                      <a:lnTo>
                        <a:pt x="59" y="8"/>
                      </a:lnTo>
                      <a:lnTo>
                        <a:pt x="51" y="12"/>
                      </a:lnTo>
                      <a:lnTo>
                        <a:pt x="42" y="17"/>
                      </a:lnTo>
                      <a:lnTo>
                        <a:pt x="36" y="22"/>
                      </a:lnTo>
                      <a:lnTo>
                        <a:pt x="28" y="28"/>
                      </a:lnTo>
                      <a:lnTo>
                        <a:pt x="23" y="35"/>
                      </a:lnTo>
                      <a:lnTo>
                        <a:pt x="16" y="42"/>
                      </a:lnTo>
                      <a:lnTo>
                        <a:pt x="11" y="50"/>
                      </a:lnTo>
                      <a:lnTo>
                        <a:pt x="7" y="59"/>
                      </a:lnTo>
                      <a:lnTo>
                        <a:pt x="5" y="68"/>
                      </a:lnTo>
                      <a:lnTo>
                        <a:pt x="2" y="77"/>
                      </a:lnTo>
                      <a:lnTo>
                        <a:pt x="1" y="86"/>
                      </a:lnTo>
                      <a:lnTo>
                        <a:pt x="0" y="96"/>
                      </a:lnTo>
                      <a:lnTo>
                        <a:pt x="1" y="107"/>
                      </a:lnTo>
                      <a:lnTo>
                        <a:pt x="2" y="116"/>
                      </a:lnTo>
                      <a:lnTo>
                        <a:pt x="5" y="125"/>
                      </a:lnTo>
                      <a:lnTo>
                        <a:pt x="7" y="134"/>
                      </a:lnTo>
                      <a:lnTo>
                        <a:pt x="11" y="143"/>
                      </a:lnTo>
                      <a:lnTo>
                        <a:pt x="16" y="150"/>
                      </a:lnTo>
                      <a:lnTo>
                        <a:pt x="23" y="158"/>
                      </a:lnTo>
                      <a:lnTo>
                        <a:pt x="28" y="164"/>
                      </a:lnTo>
                      <a:lnTo>
                        <a:pt x="36" y="171"/>
                      </a:lnTo>
                      <a:lnTo>
                        <a:pt x="42" y="176"/>
                      </a:lnTo>
                      <a:lnTo>
                        <a:pt x="51" y="181"/>
                      </a:lnTo>
                      <a:lnTo>
                        <a:pt x="59" y="185"/>
                      </a:lnTo>
                      <a:lnTo>
                        <a:pt x="68" y="187"/>
                      </a:lnTo>
                      <a:lnTo>
                        <a:pt x="77" y="190"/>
                      </a:lnTo>
                      <a:lnTo>
                        <a:pt x="87" y="191"/>
                      </a:lnTo>
                      <a:lnTo>
                        <a:pt x="96" y="1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83435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roup 210">
            <a:extLst>
              <a:ext uri="{FF2B5EF4-FFF2-40B4-BE49-F238E27FC236}">
                <a16:creationId xmlns="" xmlns:a16="http://schemas.microsoft.com/office/drawing/2014/main" id="{E2960AE5-201B-4927-91C9-55533B81716B}"/>
              </a:ext>
            </a:extLst>
          </p:cNvPr>
          <p:cNvGrpSpPr/>
          <p:nvPr/>
        </p:nvGrpSpPr>
        <p:grpSpPr>
          <a:xfrm rot="1774386">
            <a:off x="7639044" y="3652917"/>
            <a:ext cx="729092" cy="636654"/>
            <a:chOff x="14543344" y="6664884"/>
            <a:chExt cx="916607" cy="800395"/>
          </a:xfrm>
        </p:grpSpPr>
        <p:sp>
          <p:nvSpPr>
            <p:cNvPr id="178" name="Freeform: Shape 177">
              <a:extLst>
                <a:ext uri="{FF2B5EF4-FFF2-40B4-BE49-F238E27FC236}">
                  <a16:creationId xmlns="" xmlns:a16="http://schemas.microsoft.com/office/drawing/2014/main" id="{86B6EF47-AEB6-4E77-96B9-49608F8AB31E}"/>
                </a:ext>
              </a:extLst>
            </p:cNvPr>
            <p:cNvSpPr/>
            <p:nvPr/>
          </p:nvSpPr>
          <p:spPr>
            <a:xfrm>
              <a:off x="14543344" y="6664884"/>
              <a:ext cx="916607" cy="785663"/>
            </a:xfrm>
            <a:custGeom>
              <a:avLst/>
              <a:gdLst>
                <a:gd name="connsiteX0" fmla="*/ 929414 w 916607"/>
                <a:gd name="connsiteY0" fmla="*/ 793953 h 785663"/>
                <a:gd name="connsiteX1" fmla="*/ 851408 w 916607"/>
                <a:gd name="connsiteY1" fmla="*/ 529820 h 785663"/>
                <a:gd name="connsiteX2" fmla="*/ 720465 w 916607"/>
                <a:gd name="connsiteY2" fmla="*/ 4923 h 785663"/>
                <a:gd name="connsiteX3" fmla="*/ 554540 w 916607"/>
                <a:gd name="connsiteY3" fmla="*/ 484177 h 785663"/>
                <a:gd name="connsiteX4" fmla="*/ 254304 w 916607"/>
                <a:gd name="connsiteY4" fmla="*/ 7915 h 785663"/>
                <a:gd name="connsiteX5" fmla="*/ 394227 w 916607"/>
                <a:gd name="connsiteY5" fmla="*/ 558815 h 785663"/>
                <a:gd name="connsiteX6" fmla="*/ 21599 w 916607"/>
                <a:gd name="connsiteY6" fmla="*/ 460607 h 785663"/>
                <a:gd name="connsiteX7" fmla="*/ 148988 w 916607"/>
                <a:gd name="connsiteY7" fmla="*/ 656088 h 785663"/>
                <a:gd name="connsiteX8" fmla="*/ 13368 w 916607"/>
                <a:gd name="connsiteY8" fmla="*/ 659267 h 785663"/>
                <a:gd name="connsiteX9" fmla="*/ 277874 w 916607"/>
                <a:gd name="connsiteY9" fmla="*/ 804054 h 785663"/>
                <a:gd name="connsiteX10" fmla="*/ 410128 w 916607"/>
                <a:gd name="connsiteY10" fmla="*/ 769448 h 785663"/>
                <a:gd name="connsiteX11" fmla="*/ 414243 w 916607"/>
                <a:gd name="connsiteY11" fmla="*/ 770757 h 785663"/>
                <a:gd name="connsiteX12" fmla="*/ 929414 w 916607"/>
                <a:gd name="connsiteY12" fmla="*/ 793953 h 785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16607" h="785663">
                  <a:moveTo>
                    <a:pt x="929414" y="793953"/>
                  </a:moveTo>
                  <a:lnTo>
                    <a:pt x="851408" y="529820"/>
                  </a:lnTo>
                  <a:cubicBezTo>
                    <a:pt x="851408" y="529820"/>
                    <a:pt x="969819" y="27557"/>
                    <a:pt x="720465" y="4923"/>
                  </a:cubicBezTo>
                  <a:cubicBezTo>
                    <a:pt x="483456" y="-16590"/>
                    <a:pt x="547058" y="435915"/>
                    <a:pt x="554540" y="484177"/>
                  </a:cubicBezTo>
                  <a:cubicBezTo>
                    <a:pt x="546496" y="433483"/>
                    <a:pt x="460448" y="-68593"/>
                    <a:pt x="254304" y="7915"/>
                  </a:cubicBezTo>
                  <a:cubicBezTo>
                    <a:pt x="23656" y="93403"/>
                    <a:pt x="394227" y="558815"/>
                    <a:pt x="394227" y="558815"/>
                  </a:cubicBezTo>
                  <a:cubicBezTo>
                    <a:pt x="311172" y="451254"/>
                    <a:pt x="96985" y="292251"/>
                    <a:pt x="21599" y="460607"/>
                  </a:cubicBezTo>
                  <a:cubicBezTo>
                    <a:pt x="-11325" y="533936"/>
                    <a:pt x="59198" y="602401"/>
                    <a:pt x="148988" y="656088"/>
                  </a:cubicBezTo>
                  <a:cubicBezTo>
                    <a:pt x="91560" y="642619"/>
                    <a:pt x="32261" y="636072"/>
                    <a:pt x="13368" y="659267"/>
                  </a:cubicBezTo>
                  <a:cubicBezTo>
                    <a:pt x="-39758" y="724178"/>
                    <a:pt x="68925" y="799939"/>
                    <a:pt x="277874" y="804054"/>
                  </a:cubicBezTo>
                  <a:cubicBezTo>
                    <a:pt x="353635" y="805551"/>
                    <a:pt x="391983" y="789837"/>
                    <a:pt x="410128" y="769448"/>
                  </a:cubicBezTo>
                  <a:cubicBezTo>
                    <a:pt x="412747" y="770196"/>
                    <a:pt x="414243" y="770757"/>
                    <a:pt x="414243" y="770757"/>
                  </a:cubicBezTo>
                  <a:lnTo>
                    <a:pt x="929414" y="793953"/>
                  </a:lnTo>
                  <a:close/>
                </a:path>
              </a:pathLst>
            </a:custGeom>
            <a:gradFill>
              <a:gsLst>
                <a:gs pos="0">
                  <a:srgbClr val="754A7D"/>
                </a:gs>
                <a:gs pos="47000">
                  <a:srgbClr val="6E8299"/>
                </a:gs>
                <a:gs pos="100000">
                  <a:srgbClr val="61E5CB"/>
                </a:gs>
              </a:gsLst>
              <a:lin ang="18900000" scaled="1"/>
            </a:gra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="" xmlns:a16="http://schemas.microsoft.com/office/drawing/2014/main" id="{60A85DA2-D16A-40C1-B011-6E6CC789C86E}"/>
                </a:ext>
              </a:extLst>
            </p:cNvPr>
            <p:cNvSpPr/>
            <p:nvPr/>
          </p:nvSpPr>
          <p:spPr>
            <a:xfrm>
              <a:off x="14882592" y="7109860"/>
              <a:ext cx="505069" cy="355419"/>
            </a:xfrm>
            <a:custGeom>
              <a:avLst/>
              <a:gdLst>
                <a:gd name="connsiteX0" fmla="*/ 206688 w 505069"/>
                <a:gd name="connsiteY0" fmla="*/ 363007 h 355419"/>
                <a:gd name="connsiteX1" fmla="*/ 9711 w 505069"/>
                <a:gd name="connsiteY1" fmla="*/ 176131 h 355419"/>
                <a:gd name="connsiteX2" fmla="*/ 125315 w 505069"/>
                <a:gd name="connsiteY2" fmla="*/ 214292 h 355419"/>
                <a:gd name="connsiteX3" fmla="*/ 111847 w 505069"/>
                <a:gd name="connsiteY3" fmla="*/ 43130 h 355419"/>
                <a:gd name="connsiteX4" fmla="*/ 250273 w 505069"/>
                <a:gd name="connsiteY4" fmla="*/ 152935 h 355419"/>
                <a:gd name="connsiteX5" fmla="*/ 285441 w 505069"/>
                <a:gd name="connsiteY5" fmla="*/ 1602 h 355419"/>
                <a:gd name="connsiteX6" fmla="*/ 359331 w 505069"/>
                <a:gd name="connsiteY6" fmla="*/ 134229 h 355419"/>
                <a:gd name="connsiteX7" fmla="*/ 500563 w 505069"/>
                <a:gd name="connsiteY7" fmla="*/ 110098 h 355419"/>
                <a:gd name="connsiteX8" fmla="*/ 403103 w 505069"/>
                <a:gd name="connsiteY8" fmla="*/ 368432 h 355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5069" h="355419">
                  <a:moveTo>
                    <a:pt x="206688" y="363007"/>
                  </a:moveTo>
                  <a:cubicBezTo>
                    <a:pt x="206688" y="363007"/>
                    <a:pt x="-52768" y="262741"/>
                    <a:pt x="9711" y="176131"/>
                  </a:cubicBezTo>
                  <a:cubicBezTo>
                    <a:pt x="49181" y="121509"/>
                    <a:pt x="125315" y="214292"/>
                    <a:pt x="125315" y="214292"/>
                  </a:cubicBezTo>
                  <a:cubicBezTo>
                    <a:pt x="125315" y="214292"/>
                    <a:pt x="25050" y="82974"/>
                    <a:pt x="111847" y="43130"/>
                  </a:cubicBezTo>
                  <a:cubicBezTo>
                    <a:pt x="202011" y="1602"/>
                    <a:pt x="250273" y="152935"/>
                    <a:pt x="250273" y="152935"/>
                  </a:cubicBezTo>
                  <a:cubicBezTo>
                    <a:pt x="250273" y="152935"/>
                    <a:pt x="216789" y="20308"/>
                    <a:pt x="285441" y="1602"/>
                  </a:cubicBezTo>
                  <a:cubicBezTo>
                    <a:pt x="354093" y="-17105"/>
                    <a:pt x="359331" y="134229"/>
                    <a:pt x="359331" y="134229"/>
                  </a:cubicBezTo>
                  <a:cubicBezTo>
                    <a:pt x="359331" y="134229"/>
                    <a:pt x="447811" y="14883"/>
                    <a:pt x="500563" y="110098"/>
                  </a:cubicBezTo>
                  <a:cubicBezTo>
                    <a:pt x="548451" y="196334"/>
                    <a:pt x="403103" y="368432"/>
                    <a:pt x="403103" y="368432"/>
                  </a:cubicBezTo>
                </a:path>
              </a:pathLst>
            </a:custGeom>
            <a:solidFill>
              <a:schemeClr val="bg1">
                <a:alpha val="36000"/>
              </a:scheme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="" xmlns:a16="http://schemas.microsoft.com/office/drawing/2014/main" id="{B457C274-CD01-49C8-943A-C09350E9B6AF}"/>
              </a:ext>
            </a:extLst>
          </p:cNvPr>
          <p:cNvGrpSpPr/>
          <p:nvPr/>
        </p:nvGrpSpPr>
        <p:grpSpPr>
          <a:xfrm>
            <a:off x="4295381" y="4199004"/>
            <a:ext cx="1381400" cy="2119169"/>
            <a:chOff x="127793" y="2559050"/>
            <a:chExt cx="2143126" cy="3287712"/>
          </a:xfrm>
        </p:grpSpPr>
        <p:sp>
          <p:nvSpPr>
            <p:cNvPr id="213" name="Freeform 60">
              <a:extLst>
                <a:ext uri="{FF2B5EF4-FFF2-40B4-BE49-F238E27FC236}">
                  <a16:creationId xmlns="" xmlns:a16="http://schemas.microsoft.com/office/drawing/2014/main" id="{9D162C4D-DF60-42D1-A13C-2948BBD44C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793" y="2559050"/>
              <a:ext cx="1592263" cy="3287712"/>
            </a:xfrm>
            <a:custGeom>
              <a:avLst/>
              <a:gdLst>
                <a:gd name="T0" fmla="*/ 219 w 1028"/>
                <a:gd name="T1" fmla="*/ 31 h 2122"/>
                <a:gd name="T2" fmla="*/ 347 w 1028"/>
                <a:gd name="T3" fmla="*/ 205 h 2122"/>
                <a:gd name="T4" fmla="*/ 594 w 1028"/>
                <a:gd name="T5" fmla="*/ 373 h 2122"/>
                <a:gd name="T6" fmla="*/ 816 w 1028"/>
                <a:gd name="T7" fmla="*/ 885 h 2122"/>
                <a:gd name="T8" fmla="*/ 871 w 1028"/>
                <a:gd name="T9" fmla="*/ 1426 h 2122"/>
                <a:gd name="T10" fmla="*/ 712 w 1028"/>
                <a:gd name="T11" fmla="*/ 1967 h 2122"/>
                <a:gd name="T12" fmla="*/ 356 w 1028"/>
                <a:gd name="T13" fmla="*/ 1464 h 2122"/>
                <a:gd name="T14" fmla="*/ 408 w 1028"/>
                <a:gd name="T15" fmla="*/ 1044 h 2122"/>
                <a:gd name="T16" fmla="*/ 271 w 1028"/>
                <a:gd name="T17" fmla="*/ 567 h 2122"/>
                <a:gd name="T18" fmla="*/ 219 w 1028"/>
                <a:gd name="T19" fmla="*/ 31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8" h="2122">
                  <a:moveTo>
                    <a:pt x="219" y="31"/>
                  </a:moveTo>
                  <a:cubicBezTo>
                    <a:pt x="283" y="0"/>
                    <a:pt x="347" y="205"/>
                    <a:pt x="347" y="205"/>
                  </a:cubicBezTo>
                  <a:cubicBezTo>
                    <a:pt x="456" y="349"/>
                    <a:pt x="609" y="157"/>
                    <a:pt x="594" y="373"/>
                  </a:cubicBezTo>
                  <a:cubicBezTo>
                    <a:pt x="568" y="750"/>
                    <a:pt x="1028" y="491"/>
                    <a:pt x="816" y="885"/>
                  </a:cubicBezTo>
                  <a:cubicBezTo>
                    <a:pt x="603" y="1279"/>
                    <a:pt x="1003" y="1108"/>
                    <a:pt x="871" y="1426"/>
                  </a:cubicBezTo>
                  <a:cubicBezTo>
                    <a:pt x="739" y="1743"/>
                    <a:pt x="910" y="2122"/>
                    <a:pt x="712" y="1967"/>
                  </a:cubicBezTo>
                  <a:cubicBezTo>
                    <a:pt x="712" y="1967"/>
                    <a:pt x="537" y="1583"/>
                    <a:pt x="356" y="1464"/>
                  </a:cubicBezTo>
                  <a:cubicBezTo>
                    <a:pt x="176" y="1346"/>
                    <a:pt x="465" y="1205"/>
                    <a:pt x="408" y="1044"/>
                  </a:cubicBezTo>
                  <a:cubicBezTo>
                    <a:pt x="326" y="810"/>
                    <a:pt x="129" y="819"/>
                    <a:pt x="271" y="567"/>
                  </a:cubicBezTo>
                  <a:cubicBezTo>
                    <a:pt x="413" y="316"/>
                    <a:pt x="0" y="135"/>
                    <a:pt x="219" y="31"/>
                  </a:cubicBez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4" name="Freeform 61">
              <a:extLst>
                <a:ext uri="{FF2B5EF4-FFF2-40B4-BE49-F238E27FC236}">
                  <a16:creationId xmlns="" xmlns:a16="http://schemas.microsoft.com/office/drawing/2014/main" id="{1BA1B921-D588-4616-9A81-7946D3975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968" y="3222625"/>
              <a:ext cx="574675" cy="2159000"/>
            </a:xfrm>
            <a:custGeom>
              <a:avLst/>
              <a:gdLst>
                <a:gd name="T0" fmla="*/ 363 w 371"/>
                <a:gd name="T1" fmla="*/ 1394 h 1394"/>
                <a:gd name="T2" fmla="*/ 170 w 371"/>
                <a:gd name="T3" fmla="*/ 660 h 1394"/>
                <a:gd name="T4" fmla="*/ 95 w 371"/>
                <a:gd name="T5" fmla="*/ 431 h 1394"/>
                <a:gd name="T6" fmla="*/ 51 w 371"/>
                <a:gd name="T7" fmla="*/ 257 h 1394"/>
                <a:gd name="T8" fmla="*/ 0 w 371"/>
                <a:gd name="T9" fmla="*/ 11 h 1394"/>
                <a:gd name="T10" fmla="*/ 10 w 371"/>
                <a:gd name="T11" fmla="*/ 0 h 1394"/>
                <a:gd name="T12" fmla="*/ 65 w 371"/>
                <a:gd name="T13" fmla="*/ 259 h 1394"/>
                <a:gd name="T14" fmla="*/ 107 w 371"/>
                <a:gd name="T15" fmla="*/ 422 h 1394"/>
                <a:gd name="T16" fmla="*/ 184 w 371"/>
                <a:gd name="T17" fmla="*/ 660 h 1394"/>
                <a:gd name="T18" fmla="*/ 371 w 371"/>
                <a:gd name="T19" fmla="*/ 1383 h 1394"/>
                <a:gd name="T20" fmla="*/ 363 w 371"/>
                <a:gd name="T21" fmla="*/ 1394 h 1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1" h="1394">
                  <a:moveTo>
                    <a:pt x="363" y="1394"/>
                  </a:moveTo>
                  <a:cubicBezTo>
                    <a:pt x="277" y="1334"/>
                    <a:pt x="176" y="912"/>
                    <a:pt x="170" y="660"/>
                  </a:cubicBezTo>
                  <a:cubicBezTo>
                    <a:pt x="167" y="532"/>
                    <a:pt x="129" y="478"/>
                    <a:pt x="95" y="431"/>
                  </a:cubicBezTo>
                  <a:cubicBezTo>
                    <a:pt x="63" y="385"/>
                    <a:pt x="35" y="346"/>
                    <a:pt x="51" y="257"/>
                  </a:cubicBezTo>
                  <a:cubicBezTo>
                    <a:pt x="82" y="85"/>
                    <a:pt x="1" y="11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3"/>
                    <a:pt x="98" y="79"/>
                    <a:pt x="65" y="259"/>
                  </a:cubicBezTo>
                  <a:cubicBezTo>
                    <a:pt x="50" y="343"/>
                    <a:pt x="75" y="378"/>
                    <a:pt x="107" y="422"/>
                  </a:cubicBezTo>
                  <a:cubicBezTo>
                    <a:pt x="140" y="469"/>
                    <a:pt x="181" y="527"/>
                    <a:pt x="184" y="660"/>
                  </a:cubicBezTo>
                  <a:cubicBezTo>
                    <a:pt x="190" y="930"/>
                    <a:pt x="294" y="1328"/>
                    <a:pt x="371" y="1383"/>
                  </a:cubicBezTo>
                  <a:lnTo>
                    <a:pt x="363" y="13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215" name="Group 214">
              <a:extLst>
                <a:ext uri="{FF2B5EF4-FFF2-40B4-BE49-F238E27FC236}">
                  <a16:creationId xmlns="" xmlns:a16="http://schemas.microsoft.com/office/drawing/2014/main" id="{E4BA039E-76E7-4AE2-A101-965D373C6E8B}"/>
                </a:ext>
              </a:extLst>
            </p:cNvPr>
            <p:cNvGrpSpPr/>
            <p:nvPr/>
          </p:nvGrpSpPr>
          <p:grpSpPr>
            <a:xfrm>
              <a:off x="1186656" y="4106862"/>
              <a:ext cx="1084263" cy="1450975"/>
              <a:chOff x="1186656" y="4106862"/>
              <a:chExt cx="1084263" cy="1450975"/>
            </a:xfrm>
          </p:grpSpPr>
          <p:sp>
            <p:nvSpPr>
              <p:cNvPr id="220" name="Freeform 62">
                <a:extLst>
                  <a:ext uri="{FF2B5EF4-FFF2-40B4-BE49-F238E27FC236}">
                    <a16:creationId xmlns="" xmlns:a16="http://schemas.microsoft.com/office/drawing/2014/main" id="{1822450E-5748-404B-85FB-FBB24873D2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86656" y="4106862"/>
                <a:ext cx="1084263" cy="1325562"/>
              </a:xfrm>
              <a:custGeom>
                <a:avLst/>
                <a:gdLst>
                  <a:gd name="T0" fmla="*/ 124 w 700"/>
                  <a:gd name="T1" fmla="*/ 855 h 856"/>
                  <a:gd name="T2" fmla="*/ 87 w 700"/>
                  <a:gd name="T3" fmla="*/ 851 h 856"/>
                  <a:gd name="T4" fmla="*/ 23 w 700"/>
                  <a:gd name="T5" fmla="*/ 799 h 856"/>
                  <a:gd name="T6" fmla="*/ 97 w 700"/>
                  <a:gd name="T7" fmla="*/ 572 h 856"/>
                  <a:gd name="T8" fmla="*/ 163 w 700"/>
                  <a:gd name="T9" fmla="*/ 358 h 856"/>
                  <a:gd name="T10" fmla="*/ 158 w 700"/>
                  <a:gd name="T11" fmla="*/ 302 h 856"/>
                  <a:gd name="T12" fmla="*/ 169 w 700"/>
                  <a:gd name="T13" fmla="*/ 194 h 856"/>
                  <a:gd name="T14" fmla="*/ 289 w 700"/>
                  <a:gd name="T15" fmla="*/ 163 h 856"/>
                  <a:gd name="T16" fmla="*/ 485 w 700"/>
                  <a:gd name="T17" fmla="*/ 77 h 856"/>
                  <a:gd name="T18" fmla="*/ 533 w 700"/>
                  <a:gd name="T19" fmla="*/ 36 h 856"/>
                  <a:gd name="T20" fmla="*/ 533 w 700"/>
                  <a:gd name="T21" fmla="*/ 36 h 856"/>
                  <a:gd name="T22" fmla="*/ 677 w 700"/>
                  <a:gd name="T23" fmla="*/ 25 h 856"/>
                  <a:gd name="T24" fmla="*/ 679 w 700"/>
                  <a:gd name="T25" fmla="*/ 103 h 856"/>
                  <a:gd name="T26" fmla="*/ 616 w 700"/>
                  <a:gd name="T27" fmla="*/ 188 h 856"/>
                  <a:gd name="T28" fmla="*/ 581 w 700"/>
                  <a:gd name="T29" fmla="*/ 268 h 856"/>
                  <a:gd name="T30" fmla="*/ 588 w 700"/>
                  <a:gd name="T31" fmla="*/ 293 h 856"/>
                  <a:gd name="T32" fmla="*/ 523 w 700"/>
                  <a:gd name="T33" fmla="*/ 469 h 856"/>
                  <a:gd name="T34" fmla="*/ 463 w 700"/>
                  <a:gd name="T35" fmla="*/ 493 h 856"/>
                  <a:gd name="T36" fmla="*/ 298 w 700"/>
                  <a:gd name="T37" fmla="*/ 643 h 856"/>
                  <a:gd name="T38" fmla="*/ 272 w 700"/>
                  <a:gd name="T39" fmla="*/ 700 h 856"/>
                  <a:gd name="T40" fmla="*/ 124 w 700"/>
                  <a:gd name="T41" fmla="*/ 855 h 856"/>
                  <a:gd name="T42" fmla="*/ 540 w 700"/>
                  <a:gd name="T43" fmla="*/ 49 h 856"/>
                  <a:gd name="T44" fmla="*/ 496 w 700"/>
                  <a:gd name="T45" fmla="*/ 87 h 856"/>
                  <a:gd name="T46" fmla="*/ 289 w 700"/>
                  <a:gd name="T47" fmla="*/ 178 h 856"/>
                  <a:gd name="T48" fmla="*/ 180 w 700"/>
                  <a:gd name="T49" fmla="*/ 203 h 856"/>
                  <a:gd name="T50" fmla="*/ 172 w 700"/>
                  <a:gd name="T51" fmla="*/ 300 h 856"/>
                  <a:gd name="T52" fmla="*/ 177 w 700"/>
                  <a:gd name="T53" fmla="*/ 358 h 856"/>
                  <a:gd name="T54" fmla="*/ 108 w 700"/>
                  <a:gd name="T55" fmla="*/ 582 h 856"/>
                  <a:gd name="T56" fmla="*/ 36 w 700"/>
                  <a:gd name="T57" fmla="*/ 794 h 856"/>
                  <a:gd name="T58" fmla="*/ 90 w 700"/>
                  <a:gd name="T59" fmla="*/ 837 h 856"/>
                  <a:gd name="T60" fmla="*/ 259 w 700"/>
                  <a:gd name="T61" fmla="*/ 694 h 856"/>
                  <a:gd name="T62" fmla="*/ 285 w 700"/>
                  <a:gd name="T63" fmla="*/ 637 h 856"/>
                  <a:gd name="T64" fmla="*/ 458 w 700"/>
                  <a:gd name="T65" fmla="*/ 480 h 856"/>
                  <a:gd name="T66" fmla="*/ 517 w 700"/>
                  <a:gd name="T67" fmla="*/ 456 h 856"/>
                  <a:gd name="T68" fmla="*/ 575 w 700"/>
                  <a:gd name="T69" fmla="*/ 297 h 856"/>
                  <a:gd name="T70" fmla="*/ 568 w 700"/>
                  <a:gd name="T71" fmla="*/ 272 h 856"/>
                  <a:gd name="T72" fmla="*/ 606 w 700"/>
                  <a:gd name="T73" fmla="*/ 178 h 856"/>
                  <a:gd name="T74" fmla="*/ 666 w 700"/>
                  <a:gd name="T75" fmla="*/ 97 h 856"/>
                  <a:gd name="T76" fmla="*/ 667 w 700"/>
                  <a:gd name="T77" fmla="*/ 36 h 856"/>
                  <a:gd name="T78" fmla="*/ 540 w 700"/>
                  <a:gd name="T79" fmla="*/ 49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00" h="856">
                    <a:moveTo>
                      <a:pt x="124" y="855"/>
                    </a:moveTo>
                    <a:cubicBezTo>
                      <a:pt x="113" y="855"/>
                      <a:pt x="101" y="853"/>
                      <a:pt x="87" y="851"/>
                    </a:cubicBezTo>
                    <a:cubicBezTo>
                      <a:pt x="54" y="844"/>
                      <a:pt x="33" y="826"/>
                      <a:pt x="23" y="799"/>
                    </a:cubicBezTo>
                    <a:cubicBezTo>
                      <a:pt x="0" y="732"/>
                      <a:pt x="53" y="624"/>
                      <a:pt x="97" y="572"/>
                    </a:cubicBezTo>
                    <a:cubicBezTo>
                      <a:pt x="98" y="572"/>
                      <a:pt x="171" y="482"/>
                      <a:pt x="163" y="358"/>
                    </a:cubicBezTo>
                    <a:cubicBezTo>
                      <a:pt x="162" y="338"/>
                      <a:pt x="160" y="318"/>
                      <a:pt x="158" y="302"/>
                    </a:cubicBezTo>
                    <a:cubicBezTo>
                      <a:pt x="152" y="253"/>
                      <a:pt x="148" y="217"/>
                      <a:pt x="169" y="194"/>
                    </a:cubicBezTo>
                    <a:cubicBezTo>
                      <a:pt x="188" y="173"/>
                      <a:pt x="224" y="164"/>
                      <a:pt x="289" y="163"/>
                    </a:cubicBezTo>
                    <a:cubicBezTo>
                      <a:pt x="404" y="163"/>
                      <a:pt x="449" y="115"/>
                      <a:pt x="485" y="77"/>
                    </a:cubicBezTo>
                    <a:cubicBezTo>
                      <a:pt x="501" y="61"/>
                      <a:pt x="515" y="46"/>
                      <a:pt x="533" y="36"/>
                    </a:cubicBezTo>
                    <a:cubicBezTo>
                      <a:pt x="533" y="36"/>
                      <a:pt x="533" y="36"/>
                      <a:pt x="533" y="36"/>
                    </a:cubicBezTo>
                    <a:cubicBezTo>
                      <a:pt x="590" y="5"/>
                      <a:pt x="651" y="0"/>
                      <a:pt x="677" y="25"/>
                    </a:cubicBezTo>
                    <a:cubicBezTo>
                      <a:pt x="689" y="37"/>
                      <a:pt x="700" y="60"/>
                      <a:pt x="679" y="103"/>
                    </a:cubicBezTo>
                    <a:cubicBezTo>
                      <a:pt x="660" y="143"/>
                      <a:pt x="636" y="168"/>
                      <a:pt x="616" y="188"/>
                    </a:cubicBezTo>
                    <a:cubicBezTo>
                      <a:pt x="590" y="215"/>
                      <a:pt x="572" y="233"/>
                      <a:pt x="581" y="268"/>
                    </a:cubicBezTo>
                    <a:cubicBezTo>
                      <a:pt x="584" y="276"/>
                      <a:pt x="586" y="285"/>
                      <a:pt x="588" y="293"/>
                    </a:cubicBezTo>
                    <a:cubicBezTo>
                      <a:pt x="606" y="354"/>
                      <a:pt x="626" y="422"/>
                      <a:pt x="523" y="469"/>
                    </a:cubicBezTo>
                    <a:cubicBezTo>
                      <a:pt x="501" y="479"/>
                      <a:pt x="481" y="486"/>
                      <a:pt x="463" y="493"/>
                    </a:cubicBezTo>
                    <a:cubicBezTo>
                      <a:pt x="391" y="522"/>
                      <a:pt x="347" y="539"/>
                      <a:pt x="298" y="643"/>
                    </a:cubicBezTo>
                    <a:cubicBezTo>
                      <a:pt x="289" y="663"/>
                      <a:pt x="280" y="682"/>
                      <a:pt x="272" y="700"/>
                    </a:cubicBezTo>
                    <a:cubicBezTo>
                      <a:pt x="233" y="788"/>
                      <a:pt x="204" y="855"/>
                      <a:pt x="124" y="855"/>
                    </a:cubicBezTo>
                    <a:close/>
                    <a:moveTo>
                      <a:pt x="540" y="49"/>
                    </a:moveTo>
                    <a:cubicBezTo>
                      <a:pt x="524" y="57"/>
                      <a:pt x="511" y="71"/>
                      <a:pt x="496" y="87"/>
                    </a:cubicBezTo>
                    <a:cubicBezTo>
                      <a:pt x="457" y="127"/>
                      <a:pt x="410" y="177"/>
                      <a:pt x="289" y="178"/>
                    </a:cubicBezTo>
                    <a:cubicBezTo>
                      <a:pt x="229" y="178"/>
                      <a:pt x="195" y="186"/>
                      <a:pt x="180" y="203"/>
                    </a:cubicBezTo>
                    <a:cubicBezTo>
                      <a:pt x="163" y="222"/>
                      <a:pt x="167" y="255"/>
                      <a:pt x="172" y="300"/>
                    </a:cubicBezTo>
                    <a:cubicBezTo>
                      <a:pt x="174" y="317"/>
                      <a:pt x="176" y="336"/>
                      <a:pt x="177" y="358"/>
                    </a:cubicBezTo>
                    <a:cubicBezTo>
                      <a:pt x="185" y="487"/>
                      <a:pt x="111" y="578"/>
                      <a:pt x="108" y="582"/>
                    </a:cubicBezTo>
                    <a:cubicBezTo>
                      <a:pt x="65" y="633"/>
                      <a:pt x="16" y="735"/>
                      <a:pt x="36" y="794"/>
                    </a:cubicBezTo>
                    <a:cubicBezTo>
                      <a:pt x="44" y="817"/>
                      <a:pt x="62" y="831"/>
                      <a:pt x="90" y="837"/>
                    </a:cubicBezTo>
                    <a:cubicBezTo>
                      <a:pt x="188" y="856"/>
                      <a:pt x="215" y="795"/>
                      <a:pt x="259" y="694"/>
                    </a:cubicBezTo>
                    <a:cubicBezTo>
                      <a:pt x="267" y="676"/>
                      <a:pt x="276" y="657"/>
                      <a:pt x="285" y="637"/>
                    </a:cubicBezTo>
                    <a:cubicBezTo>
                      <a:pt x="337" y="528"/>
                      <a:pt x="385" y="509"/>
                      <a:pt x="458" y="480"/>
                    </a:cubicBezTo>
                    <a:cubicBezTo>
                      <a:pt x="475" y="473"/>
                      <a:pt x="495" y="465"/>
                      <a:pt x="517" y="456"/>
                    </a:cubicBezTo>
                    <a:cubicBezTo>
                      <a:pt x="609" y="414"/>
                      <a:pt x="592" y="358"/>
                      <a:pt x="575" y="297"/>
                    </a:cubicBezTo>
                    <a:cubicBezTo>
                      <a:pt x="572" y="289"/>
                      <a:pt x="570" y="280"/>
                      <a:pt x="568" y="272"/>
                    </a:cubicBezTo>
                    <a:cubicBezTo>
                      <a:pt x="557" y="228"/>
                      <a:pt x="578" y="206"/>
                      <a:pt x="606" y="178"/>
                    </a:cubicBezTo>
                    <a:cubicBezTo>
                      <a:pt x="626" y="157"/>
                      <a:pt x="649" y="134"/>
                      <a:pt x="666" y="97"/>
                    </a:cubicBezTo>
                    <a:cubicBezTo>
                      <a:pt x="676" y="78"/>
                      <a:pt x="683" y="51"/>
                      <a:pt x="667" y="36"/>
                    </a:cubicBezTo>
                    <a:cubicBezTo>
                      <a:pt x="646" y="15"/>
                      <a:pt x="591" y="21"/>
                      <a:pt x="540" y="49"/>
                    </a:cubicBezTo>
                    <a:close/>
                  </a:path>
                </a:pathLst>
              </a:custGeom>
              <a:solidFill>
                <a:srgbClr val="6943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221" name="Freeform 63">
                <a:extLst>
                  <a:ext uri="{FF2B5EF4-FFF2-40B4-BE49-F238E27FC236}">
                    <a16:creationId xmlns="" xmlns:a16="http://schemas.microsoft.com/office/drawing/2014/main" id="{6B6CABFC-553A-4AC5-AF24-F140284EC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2543" y="4297362"/>
                <a:ext cx="782638" cy="1260475"/>
              </a:xfrm>
              <a:custGeom>
                <a:avLst/>
                <a:gdLst>
                  <a:gd name="T0" fmla="*/ 14 w 505"/>
                  <a:gd name="T1" fmla="*/ 814 h 814"/>
                  <a:gd name="T2" fmla="*/ 0 w 505"/>
                  <a:gd name="T3" fmla="*/ 813 h 814"/>
                  <a:gd name="T4" fmla="*/ 145 w 505"/>
                  <a:gd name="T5" fmla="*/ 393 h 814"/>
                  <a:gd name="T6" fmla="*/ 348 w 505"/>
                  <a:gd name="T7" fmla="*/ 110 h 814"/>
                  <a:gd name="T8" fmla="*/ 503 w 505"/>
                  <a:gd name="T9" fmla="*/ 0 h 814"/>
                  <a:gd name="T10" fmla="*/ 505 w 505"/>
                  <a:gd name="T11" fmla="*/ 14 h 814"/>
                  <a:gd name="T12" fmla="*/ 362 w 505"/>
                  <a:gd name="T13" fmla="*/ 114 h 814"/>
                  <a:gd name="T14" fmla="*/ 153 w 505"/>
                  <a:gd name="T15" fmla="*/ 404 h 814"/>
                  <a:gd name="T16" fmla="*/ 14 w 505"/>
                  <a:gd name="T17" fmla="*/ 814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5" h="814">
                    <a:moveTo>
                      <a:pt x="14" y="814"/>
                    </a:moveTo>
                    <a:cubicBezTo>
                      <a:pt x="0" y="813"/>
                      <a:pt x="0" y="813"/>
                      <a:pt x="0" y="813"/>
                    </a:cubicBezTo>
                    <a:cubicBezTo>
                      <a:pt x="1" y="800"/>
                      <a:pt x="18" y="485"/>
                      <a:pt x="145" y="393"/>
                    </a:cubicBezTo>
                    <a:cubicBezTo>
                      <a:pt x="284" y="291"/>
                      <a:pt x="327" y="183"/>
                      <a:pt x="348" y="110"/>
                    </a:cubicBezTo>
                    <a:cubicBezTo>
                      <a:pt x="373" y="24"/>
                      <a:pt x="498" y="1"/>
                      <a:pt x="503" y="0"/>
                    </a:cubicBezTo>
                    <a:cubicBezTo>
                      <a:pt x="505" y="14"/>
                      <a:pt x="505" y="14"/>
                      <a:pt x="505" y="14"/>
                    </a:cubicBezTo>
                    <a:cubicBezTo>
                      <a:pt x="504" y="14"/>
                      <a:pt x="384" y="36"/>
                      <a:pt x="362" y="114"/>
                    </a:cubicBezTo>
                    <a:cubicBezTo>
                      <a:pt x="340" y="189"/>
                      <a:pt x="296" y="300"/>
                      <a:pt x="153" y="404"/>
                    </a:cubicBezTo>
                    <a:cubicBezTo>
                      <a:pt x="32" y="492"/>
                      <a:pt x="14" y="811"/>
                      <a:pt x="14" y="814"/>
                    </a:cubicBezTo>
                    <a:close/>
                  </a:path>
                </a:pathLst>
              </a:custGeom>
              <a:solidFill>
                <a:srgbClr val="69437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216" name="Freeform 64">
              <a:extLst>
                <a:ext uri="{FF2B5EF4-FFF2-40B4-BE49-F238E27FC236}">
                  <a16:creationId xmlns="" xmlns:a16="http://schemas.microsoft.com/office/drawing/2014/main" id="{03AF2412-8E41-4273-8BB4-EC20907A434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56" y="3052762"/>
              <a:ext cx="1192213" cy="2546350"/>
            </a:xfrm>
            <a:custGeom>
              <a:avLst/>
              <a:gdLst>
                <a:gd name="T0" fmla="*/ 574 w 769"/>
                <a:gd name="T1" fmla="*/ 31 h 1645"/>
                <a:gd name="T2" fmla="*/ 465 w 769"/>
                <a:gd name="T3" fmla="*/ 301 h 1645"/>
                <a:gd name="T4" fmla="*/ 204 w 769"/>
                <a:gd name="T5" fmla="*/ 678 h 1645"/>
                <a:gd name="T6" fmla="*/ 109 w 769"/>
                <a:gd name="T7" fmla="*/ 1065 h 1645"/>
                <a:gd name="T8" fmla="*/ 237 w 769"/>
                <a:gd name="T9" fmla="*/ 1569 h 1645"/>
                <a:gd name="T10" fmla="*/ 427 w 769"/>
                <a:gd name="T11" fmla="*/ 1098 h 1645"/>
                <a:gd name="T12" fmla="*/ 449 w 769"/>
                <a:gd name="T13" fmla="*/ 893 h 1645"/>
                <a:gd name="T14" fmla="*/ 660 w 769"/>
                <a:gd name="T15" fmla="*/ 436 h 1645"/>
                <a:gd name="T16" fmla="*/ 574 w 769"/>
                <a:gd name="T17" fmla="*/ 31 h 1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9" h="1645">
                  <a:moveTo>
                    <a:pt x="574" y="31"/>
                  </a:moveTo>
                  <a:cubicBezTo>
                    <a:pt x="484" y="0"/>
                    <a:pt x="503" y="173"/>
                    <a:pt x="465" y="301"/>
                  </a:cubicBezTo>
                  <a:cubicBezTo>
                    <a:pt x="427" y="429"/>
                    <a:pt x="42" y="357"/>
                    <a:pt x="204" y="678"/>
                  </a:cubicBezTo>
                  <a:cubicBezTo>
                    <a:pt x="365" y="999"/>
                    <a:pt x="0" y="785"/>
                    <a:pt x="109" y="1065"/>
                  </a:cubicBezTo>
                  <a:cubicBezTo>
                    <a:pt x="218" y="1346"/>
                    <a:pt x="118" y="1645"/>
                    <a:pt x="237" y="1569"/>
                  </a:cubicBezTo>
                  <a:cubicBezTo>
                    <a:pt x="356" y="1493"/>
                    <a:pt x="304" y="1140"/>
                    <a:pt x="427" y="1098"/>
                  </a:cubicBezTo>
                  <a:cubicBezTo>
                    <a:pt x="551" y="1056"/>
                    <a:pt x="571" y="1007"/>
                    <a:pt x="449" y="893"/>
                  </a:cubicBezTo>
                  <a:cubicBezTo>
                    <a:pt x="326" y="779"/>
                    <a:pt x="769" y="666"/>
                    <a:pt x="660" y="436"/>
                  </a:cubicBezTo>
                  <a:cubicBezTo>
                    <a:pt x="550" y="206"/>
                    <a:pt x="678" y="66"/>
                    <a:pt x="574" y="31"/>
                  </a:cubicBezTo>
                  <a:close/>
                </a:path>
              </a:pathLst>
            </a:custGeom>
            <a:solidFill>
              <a:srgbClr val="61E5C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7" name="Freeform 65">
              <a:extLst>
                <a:ext uri="{FF2B5EF4-FFF2-40B4-BE49-F238E27FC236}">
                  <a16:creationId xmlns="" xmlns:a16="http://schemas.microsoft.com/office/drawing/2014/main" id="{B18D5F34-A603-4A9C-A34B-16EABAF5E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606" y="3721100"/>
              <a:ext cx="534988" cy="1739900"/>
            </a:xfrm>
            <a:custGeom>
              <a:avLst/>
              <a:gdLst>
                <a:gd name="T0" fmla="*/ 108 w 345"/>
                <a:gd name="T1" fmla="*/ 1123 h 1123"/>
                <a:gd name="T2" fmla="*/ 90 w 345"/>
                <a:gd name="T3" fmla="*/ 603 h 1123"/>
                <a:gd name="T4" fmla="*/ 155 w 345"/>
                <a:gd name="T5" fmla="*/ 218 h 1123"/>
                <a:gd name="T6" fmla="*/ 340 w 345"/>
                <a:gd name="T7" fmla="*/ 0 h 1123"/>
                <a:gd name="T8" fmla="*/ 345 w 345"/>
                <a:gd name="T9" fmla="*/ 14 h 1123"/>
                <a:gd name="T10" fmla="*/ 170 w 345"/>
                <a:gd name="T11" fmla="*/ 217 h 1123"/>
                <a:gd name="T12" fmla="*/ 97 w 345"/>
                <a:gd name="T13" fmla="*/ 615 h 1123"/>
                <a:gd name="T14" fmla="*/ 122 w 345"/>
                <a:gd name="T15" fmla="*/ 1120 h 1123"/>
                <a:gd name="T16" fmla="*/ 108 w 345"/>
                <a:gd name="T17" fmla="*/ 1123 h 1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5" h="1123">
                  <a:moveTo>
                    <a:pt x="108" y="1123"/>
                  </a:moveTo>
                  <a:cubicBezTo>
                    <a:pt x="97" y="1076"/>
                    <a:pt x="0" y="654"/>
                    <a:pt x="90" y="603"/>
                  </a:cubicBezTo>
                  <a:cubicBezTo>
                    <a:pt x="170" y="558"/>
                    <a:pt x="168" y="383"/>
                    <a:pt x="155" y="218"/>
                  </a:cubicBezTo>
                  <a:cubicBezTo>
                    <a:pt x="144" y="72"/>
                    <a:pt x="332" y="3"/>
                    <a:pt x="340" y="0"/>
                  </a:cubicBezTo>
                  <a:cubicBezTo>
                    <a:pt x="345" y="14"/>
                    <a:pt x="345" y="14"/>
                    <a:pt x="345" y="14"/>
                  </a:cubicBezTo>
                  <a:cubicBezTo>
                    <a:pt x="343" y="14"/>
                    <a:pt x="160" y="81"/>
                    <a:pt x="170" y="217"/>
                  </a:cubicBezTo>
                  <a:cubicBezTo>
                    <a:pt x="182" y="386"/>
                    <a:pt x="184" y="566"/>
                    <a:pt x="97" y="615"/>
                  </a:cubicBezTo>
                  <a:cubicBezTo>
                    <a:pt x="29" y="654"/>
                    <a:pt x="92" y="993"/>
                    <a:pt x="122" y="1120"/>
                  </a:cubicBezTo>
                  <a:lnTo>
                    <a:pt x="108" y="1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="" xmlns:a16="http://schemas.microsoft.com/office/drawing/2014/main" id="{58503D5C-BABC-4DF9-9D3F-2E8CB6F3A367}"/>
              </a:ext>
            </a:extLst>
          </p:cNvPr>
          <p:cNvGrpSpPr/>
          <p:nvPr/>
        </p:nvGrpSpPr>
        <p:grpSpPr>
          <a:xfrm>
            <a:off x="-4763" y="4100513"/>
            <a:ext cx="12201525" cy="2757487"/>
            <a:chOff x="-4763" y="9236075"/>
            <a:chExt cx="12201525" cy="2757487"/>
          </a:xfrm>
          <a:gradFill>
            <a:gsLst>
              <a:gs pos="0">
                <a:srgbClr val="754A7D"/>
              </a:gs>
              <a:gs pos="95000">
                <a:srgbClr val="6E8299"/>
              </a:gs>
            </a:gsLst>
            <a:lin ang="18900000" scaled="1"/>
          </a:gradFill>
        </p:grpSpPr>
        <p:sp>
          <p:nvSpPr>
            <p:cNvPr id="162" name="Freeform 44">
              <a:extLst>
                <a:ext uri="{FF2B5EF4-FFF2-40B4-BE49-F238E27FC236}">
                  <a16:creationId xmlns="" xmlns:a16="http://schemas.microsoft.com/office/drawing/2014/main" id="{3888A1A9-7C86-437D-835F-6433F2B884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63" y="9286875"/>
              <a:ext cx="12201525" cy="2706687"/>
            </a:xfrm>
            <a:custGeom>
              <a:avLst/>
              <a:gdLst>
                <a:gd name="T0" fmla="*/ 2441 w 2441"/>
                <a:gd name="T1" fmla="*/ 239 h 540"/>
                <a:gd name="T2" fmla="*/ 2420 w 2441"/>
                <a:gd name="T3" fmla="*/ 257 h 540"/>
                <a:gd name="T4" fmla="*/ 2338 w 2441"/>
                <a:gd name="T5" fmla="*/ 220 h 540"/>
                <a:gd name="T6" fmla="*/ 2292 w 2441"/>
                <a:gd name="T7" fmla="*/ 230 h 540"/>
                <a:gd name="T8" fmla="*/ 2206 w 2441"/>
                <a:gd name="T9" fmla="*/ 148 h 540"/>
                <a:gd name="T10" fmla="*/ 2120 w 2441"/>
                <a:gd name="T11" fmla="*/ 234 h 540"/>
                <a:gd name="T12" fmla="*/ 2121 w 2441"/>
                <a:gd name="T13" fmla="*/ 250 h 540"/>
                <a:gd name="T14" fmla="*/ 2111 w 2441"/>
                <a:gd name="T15" fmla="*/ 256 h 540"/>
                <a:gd name="T16" fmla="*/ 2039 w 2441"/>
                <a:gd name="T17" fmla="*/ 234 h 540"/>
                <a:gd name="T18" fmla="*/ 1979 w 2441"/>
                <a:gd name="T19" fmla="*/ 249 h 540"/>
                <a:gd name="T20" fmla="*/ 1979 w 2441"/>
                <a:gd name="T21" fmla="*/ 249 h 540"/>
                <a:gd name="T22" fmla="*/ 1869 w 2441"/>
                <a:gd name="T23" fmla="*/ 139 h 540"/>
                <a:gd name="T24" fmla="*/ 1802 w 2441"/>
                <a:gd name="T25" fmla="*/ 162 h 540"/>
                <a:gd name="T26" fmla="*/ 1612 w 2441"/>
                <a:gd name="T27" fmla="*/ 0 h 540"/>
                <a:gd name="T28" fmla="*/ 1426 w 2441"/>
                <a:gd name="T29" fmla="*/ 143 h 540"/>
                <a:gd name="T30" fmla="*/ 1396 w 2441"/>
                <a:gd name="T31" fmla="*/ 139 h 540"/>
                <a:gd name="T32" fmla="*/ 1273 w 2441"/>
                <a:gd name="T33" fmla="*/ 254 h 540"/>
                <a:gd name="T34" fmla="*/ 1236 w 2441"/>
                <a:gd name="T35" fmla="*/ 249 h 540"/>
                <a:gd name="T36" fmla="*/ 1141 w 2441"/>
                <a:gd name="T37" fmla="*/ 296 h 540"/>
                <a:gd name="T38" fmla="*/ 1065 w 2441"/>
                <a:gd name="T39" fmla="*/ 262 h 540"/>
                <a:gd name="T40" fmla="*/ 971 w 2441"/>
                <a:gd name="T41" fmla="*/ 327 h 540"/>
                <a:gd name="T42" fmla="*/ 898 w 2441"/>
                <a:gd name="T43" fmla="*/ 289 h 540"/>
                <a:gd name="T44" fmla="*/ 818 w 2441"/>
                <a:gd name="T45" fmla="*/ 343 h 540"/>
                <a:gd name="T46" fmla="*/ 679 w 2441"/>
                <a:gd name="T47" fmla="*/ 280 h 540"/>
                <a:gd name="T48" fmla="*/ 625 w 2441"/>
                <a:gd name="T49" fmla="*/ 288 h 540"/>
                <a:gd name="T50" fmla="*/ 625 w 2441"/>
                <a:gd name="T51" fmla="*/ 285 h 540"/>
                <a:gd name="T52" fmla="*/ 491 w 2441"/>
                <a:gd name="T53" fmla="*/ 151 h 540"/>
                <a:gd name="T54" fmla="*/ 362 w 2441"/>
                <a:gd name="T55" fmla="*/ 250 h 540"/>
                <a:gd name="T56" fmla="*/ 345 w 2441"/>
                <a:gd name="T57" fmla="*/ 254 h 540"/>
                <a:gd name="T58" fmla="*/ 153 w 2441"/>
                <a:gd name="T59" fmla="*/ 159 h 540"/>
                <a:gd name="T60" fmla="*/ 0 w 2441"/>
                <a:gd name="T61" fmla="*/ 214 h 540"/>
                <a:gd name="T62" fmla="*/ 0 w 2441"/>
                <a:gd name="T63" fmla="*/ 540 h 540"/>
                <a:gd name="T64" fmla="*/ 2440 w 2441"/>
                <a:gd name="T65" fmla="*/ 540 h 540"/>
                <a:gd name="T66" fmla="*/ 1356 w 2441"/>
                <a:gd name="T67" fmla="*/ 380 h 540"/>
                <a:gd name="T68" fmla="*/ 1356 w 2441"/>
                <a:gd name="T69" fmla="*/ 379 h 540"/>
                <a:gd name="T70" fmla="*/ 1357 w 2441"/>
                <a:gd name="T71" fmla="*/ 379 h 540"/>
                <a:gd name="T72" fmla="*/ 1356 w 2441"/>
                <a:gd name="T73" fmla="*/ 38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41" h="540">
                  <a:moveTo>
                    <a:pt x="2441" y="239"/>
                  </a:moveTo>
                  <a:cubicBezTo>
                    <a:pt x="2433" y="245"/>
                    <a:pt x="2426" y="251"/>
                    <a:pt x="2420" y="257"/>
                  </a:cubicBezTo>
                  <a:cubicBezTo>
                    <a:pt x="2400" y="234"/>
                    <a:pt x="2371" y="220"/>
                    <a:pt x="2338" y="220"/>
                  </a:cubicBezTo>
                  <a:cubicBezTo>
                    <a:pt x="2322" y="220"/>
                    <a:pt x="2306" y="224"/>
                    <a:pt x="2292" y="230"/>
                  </a:cubicBezTo>
                  <a:cubicBezTo>
                    <a:pt x="2290" y="184"/>
                    <a:pt x="2253" y="148"/>
                    <a:pt x="2206" y="148"/>
                  </a:cubicBezTo>
                  <a:cubicBezTo>
                    <a:pt x="2159" y="148"/>
                    <a:pt x="2120" y="186"/>
                    <a:pt x="2120" y="234"/>
                  </a:cubicBezTo>
                  <a:cubicBezTo>
                    <a:pt x="2120" y="239"/>
                    <a:pt x="2121" y="245"/>
                    <a:pt x="2121" y="250"/>
                  </a:cubicBezTo>
                  <a:cubicBezTo>
                    <a:pt x="2118" y="252"/>
                    <a:pt x="2114" y="254"/>
                    <a:pt x="2111" y="256"/>
                  </a:cubicBezTo>
                  <a:cubicBezTo>
                    <a:pt x="2090" y="242"/>
                    <a:pt x="2065" y="234"/>
                    <a:pt x="2039" y="234"/>
                  </a:cubicBezTo>
                  <a:cubicBezTo>
                    <a:pt x="2017" y="234"/>
                    <a:pt x="1997" y="239"/>
                    <a:pt x="1979" y="249"/>
                  </a:cubicBezTo>
                  <a:cubicBezTo>
                    <a:pt x="1979" y="249"/>
                    <a:pt x="1979" y="249"/>
                    <a:pt x="1979" y="249"/>
                  </a:cubicBezTo>
                  <a:cubicBezTo>
                    <a:pt x="1979" y="188"/>
                    <a:pt x="1930" y="139"/>
                    <a:pt x="1869" y="139"/>
                  </a:cubicBezTo>
                  <a:cubicBezTo>
                    <a:pt x="1844" y="139"/>
                    <a:pt x="1821" y="148"/>
                    <a:pt x="1802" y="162"/>
                  </a:cubicBezTo>
                  <a:cubicBezTo>
                    <a:pt x="1788" y="70"/>
                    <a:pt x="1708" y="0"/>
                    <a:pt x="1612" y="0"/>
                  </a:cubicBezTo>
                  <a:cubicBezTo>
                    <a:pt x="1522" y="0"/>
                    <a:pt x="1447" y="61"/>
                    <a:pt x="1426" y="143"/>
                  </a:cubicBezTo>
                  <a:cubicBezTo>
                    <a:pt x="1416" y="141"/>
                    <a:pt x="1406" y="139"/>
                    <a:pt x="1396" y="139"/>
                  </a:cubicBezTo>
                  <a:cubicBezTo>
                    <a:pt x="1330" y="139"/>
                    <a:pt x="1277" y="190"/>
                    <a:pt x="1273" y="254"/>
                  </a:cubicBezTo>
                  <a:cubicBezTo>
                    <a:pt x="1261" y="251"/>
                    <a:pt x="1249" y="249"/>
                    <a:pt x="1236" y="249"/>
                  </a:cubicBezTo>
                  <a:cubicBezTo>
                    <a:pt x="1197" y="249"/>
                    <a:pt x="1163" y="267"/>
                    <a:pt x="1141" y="296"/>
                  </a:cubicBezTo>
                  <a:cubicBezTo>
                    <a:pt x="1122" y="276"/>
                    <a:pt x="1095" y="262"/>
                    <a:pt x="1065" y="262"/>
                  </a:cubicBezTo>
                  <a:cubicBezTo>
                    <a:pt x="1022" y="262"/>
                    <a:pt x="985" y="289"/>
                    <a:pt x="971" y="327"/>
                  </a:cubicBezTo>
                  <a:cubicBezTo>
                    <a:pt x="955" y="304"/>
                    <a:pt x="928" y="289"/>
                    <a:pt x="898" y="289"/>
                  </a:cubicBezTo>
                  <a:cubicBezTo>
                    <a:pt x="862" y="289"/>
                    <a:pt x="830" y="311"/>
                    <a:pt x="818" y="343"/>
                  </a:cubicBezTo>
                  <a:cubicBezTo>
                    <a:pt x="784" y="305"/>
                    <a:pt x="735" y="280"/>
                    <a:pt x="679" y="280"/>
                  </a:cubicBezTo>
                  <a:cubicBezTo>
                    <a:pt x="661" y="280"/>
                    <a:pt x="642" y="283"/>
                    <a:pt x="625" y="288"/>
                  </a:cubicBezTo>
                  <a:cubicBezTo>
                    <a:pt x="625" y="287"/>
                    <a:pt x="625" y="286"/>
                    <a:pt x="625" y="285"/>
                  </a:cubicBezTo>
                  <a:cubicBezTo>
                    <a:pt x="625" y="211"/>
                    <a:pt x="565" y="151"/>
                    <a:pt x="491" y="151"/>
                  </a:cubicBezTo>
                  <a:cubicBezTo>
                    <a:pt x="429" y="151"/>
                    <a:pt x="378" y="193"/>
                    <a:pt x="362" y="250"/>
                  </a:cubicBezTo>
                  <a:cubicBezTo>
                    <a:pt x="356" y="251"/>
                    <a:pt x="350" y="252"/>
                    <a:pt x="345" y="254"/>
                  </a:cubicBezTo>
                  <a:cubicBezTo>
                    <a:pt x="301" y="196"/>
                    <a:pt x="232" y="159"/>
                    <a:pt x="153" y="159"/>
                  </a:cubicBezTo>
                  <a:cubicBezTo>
                    <a:pt x="95" y="159"/>
                    <a:pt x="42" y="179"/>
                    <a:pt x="0" y="214"/>
                  </a:cubicBezTo>
                  <a:cubicBezTo>
                    <a:pt x="0" y="540"/>
                    <a:pt x="0" y="540"/>
                    <a:pt x="0" y="540"/>
                  </a:cubicBezTo>
                  <a:cubicBezTo>
                    <a:pt x="2440" y="540"/>
                    <a:pt x="2440" y="540"/>
                    <a:pt x="2440" y="540"/>
                  </a:cubicBezTo>
                  <a:moveTo>
                    <a:pt x="1356" y="380"/>
                  </a:moveTo>
                  <a:cubicBezTo>
                    <a:pt x="1356" y="380"/>
                    <a:pt x="1356" y="379"/>
                    <a:pt x="1356" y="379"/>
                  </a:cubicBezTo>
                  <a:cubicBezTo>
                    <a:pt x="1356" y="379"/>
                    <a:pt x="1356" y="379"/>
                    <a:pt x="1357" y="379"/>
                  </a:cubicBezTo>
                  <a:cubicBezTo>
                    <a:pt x="1356" y="380"/>
                    <a:pt x="1356" y="380"/>
                    <a:pt x="1356" y="3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3" name="Oval 45">
              <a:extLst>
                <a:ext uri="{FF2B5EF4-FFF2-40B4-BE49-F238E27FC236}">
                  <a16:creationId xmlns="" xmlns:a16="http://schemas.microsoft.com/office/drawing/2014/main" id="{B23F0AA4-3EB2-419A-92D2-542BFF820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52038" y="9702800"/>
              <a:ext cx="539750" cy="541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4" name="Oval 46">
              <a:extLst>
                <a:ext uri="{FF2B5EF4-FFF2-40B4-BE49-F238E27FC236}">
                  <a16:creationId xmlns="" xmlns:a16="http://schemas.microsoft.com/office/drawing/2014/main" id="{1ED1D4C6-CA98-411A-9654-369393DA0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26700" y="9236075"/>
              <a:ext cx="350838" cy="3508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5" name="Oval 47">
              <a:extLst>
                <a:ext uri="{FF2B5EF4-FFF2-40B4-BE49-F238E27FC236}">
                  <a16:creationId xmlns="" xmlns:a16="http://schemas.microsoft.com/office/drawing/2014/main" id="{FBF09936-5145-4ED4-967A-F8127AC79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9825" y="9972675"/>
              <a:ext cx="628650" cy="62706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30" name="Freeform 15">
            <a:extLst>
              <a:ext uri="{FF2B5EF4-FFF2-40B4-BE49-F238E27FC236}">
                <a16:creationId xmlns="" xmlns:a16="http://schemas.microsoft.com/office/drawing/2014/main" id="{37BCEF9A-A2FC-4E2B-9414-BA8D4569CB60}"/>
              </a:ext>
            </a:extLst>
          </p:cNvPr>
          <p:cNvSpPr>
            <a:spLocks/>
          </p:cNvSpPr>
          <p:nvPr/>
        </p:nvSpPr>
        <p:spPr bwMode="auto">
          <a:xfrm flipH="1">
            <a:off x="0" y="5640876"/>
            <a:ext cx="3719912" cy="1217124"/>
          </a:xfrm>
          <a:custGeom>
            <a:avLst/>
            <a:gdLst>
              <a:gd name="T0" fmla="*/ 1575 w 1789"/>
              <a:gd name="T1" fmla="*/ 0 h 584"/>
              <a:gd name="T2" fmla="*/ 1503 w 1789"/>
              <a:gd name="T3" fmla="*/ 9 h 584"/>
              <a:gd name="T4" fmla="*/ 1122 w 1789"/>
              <a:gd name="T5" fmla="*/ 342 h 584"/>
              <a:gd name="T6" fmla="*/ 968 w 1789"/>
              <a:gd name="T7" fmla="*/ 355 h 584"/>
              <a:gd name="T8" fmla="*/ 667 w 1789"/>
              <a:gd name="T9" fmla="*/ 341 h 584"/>
              <a:gd name="T10" fmla="*/ 364 w 1789"/>
              <a:gd name="T11" fmla="*/ 327 h 584"/>
              <a:gd name="T12" fmla="*/ 195 w 1789"/>
              <a:gd name="T13" fmla="*/ 342 h 584"/>
              <a:gd name="T14" fmla="*/ 0 w 1789"/>
              <a:gd name="T15" fmla="*/ 584 h 584"/>
              <a:gd name="T16" fmla="*/ 1789 w 1789"/>
              <a:gd name="T17" fmla="*/ 584 h 584"/>
              <a:gd name="T18" fmla="*/ 1789 w 1789"/>
              <a:gd name="T19" fmla="*/ 93 h 584"/>
              <a:gd name="T20" fmla="*/ 1575 w 1789"/>
              <a:gd name="T21" fmla="*/ 0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89" h="584">
                <a:moveTo>
                  <a:pt x="1575" y="0"/>
                </a:moveTo>
                <a:cubicBezTo>
                  <a:pt x="1553" y="0"/>
                  <a:pt x="1529" y="3"/>
                  <a:pt x="1503" y="9"/>
                </a:cubicBezTo>
                <a:cubicBezTo>
                  <a:pt x="1243" y="76"/>
                  <a:pt x="1314" y="297"/>
                  <a:pt x="1122" y="342"/>
                </a:cubicBezTo>
                <a:cubicBezTo>
                  <a:pt x="1083" y="352"/>
                  <a:pt x="1030" y="355"/>
                  <a:pt x="968" y="355"/>
                </a:cubicBezTo>
                <a:cubicBezTo>
                  <a:pt x="879" y="355"/>
                  <a:pt x="773" y="348"/>
                  <a:pt x="667" y="341"/>
                </a:cubicBezTo>
                <a:cubicBezTo>
                  <a:pt x="560" y="334"/>
                  <a:pt x="453" y="327"/>
                  <a:pt x="364" y="327"/>
                </a:cubicBezTo>
                <a:cubicBezTo>
                  <a:pt x="295" y="327"/>
                  <a:pt x="236" y="331"/>
                  <a:pt x="195" y="342"/>
                </a:cubicBezTo>
                <a:cubicBezTo>
                  <a:pt x="9" y="393"/>
                  <a:pt x="0" y="584"/>
                  <a:pt x="0" y="584"/>
                </a:cubicBezTo>
                <a:cubicBezTo>
                  <a:pt x="1789" y="584"/>
                  <a:pt x="1789" y="584"/>
                  <a:pt x="1789" y="584"/>
                </a:cubicBezTo>
                <a:cubicBezTo>
                  <a:pt x="1789" y="93"/>
                  <a:pt x="1789" y="93"/>
                  <a:pt x="1789" y="93"/>
                </a:cubicBezTo>
                <a:cubicBezTo>
                  <a:pt x="1789" y="93"/>
                  <a:pt x="1707" y="0"/>
                  <a:pt x="1575" y="0"/>
                </a:cubicBezTo>
              </a:path>
            </a:pathLst>
          </a:custGeom>
          <a:solidFill>
            <a:srgbClr val="61E5CB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1" name="Freeform: Shape 150">
            <a:extLst>
              <a:ext uri="{FF2B5EF4-FFF2-40B4-BE49-F238E27FC236}">
                <a16:creationId xmlns="" xmlns:a16="http://schemas.microsoft.com/office/drawing/2014/main" id="{F1A86AD6-D6C7-4340-9B21-A9D41CA3125C}"/>
              </a:ext>
            </a:extLst>
          </p:cNvPr>
          <p:cNvSpPr>
            <a:spLocks/>
          </p:cNvSpPr>
          <p:nvPr/>
        </p:nvSpPr>
        <p:spPr bwMode="auto">
          <a:xfrm flipH="1">
            <a:off x="5710212" y="5893259"/>
            <a:ext cx="6481788" cy="964741"/>
          </a:xfrm>
          <a:custGeom>
            <a:avLst/>
            <a:gdLst>
              <a:gd name="connsiteX0" fmla="*/ 3681770 w 6481788"/>
              <a:gd name="connsiteY0" fmla="*/ 1522 h 964741"/>
              <a:gd name="connsiteX1" fmla="*/ 3055362 w 6481788"/>
              <a:gd name="connsiteY1" fmla="*/ 167988 h 964741"/>
              <a:gd name="connsiteX2" fmla="*/ 2302223 w 6481788"/>
              <a:gd name="connsiteY2" fmla="*/ 629210 h 964741"/>
              <a:gd name="connsiteX3" fmla="*/ 1472529 w 6481788"/>
              <a:gd name="connsiteY3" fmla="*/ 490013 h 964741"/>
              <a:gd name="connsiteX4" fmla="*/ 675941 w 6481788"/>
              <a:gd name="connsiteY4" fmla="*/ 174221 h 964741"/>
              <a:gd name="connsiteX5" fmla="*/ 74013 w 6481788"/>
              <a:gd name="connsiteY5" fmla="*/ 258399 h 964741"/>
              <a:gd name="connsiteX6" fmla="*/ 0 w 6481788"/>
              <a:gd name="connsiteY6" fmla="*/ 294615 h 964741"/>
              <a:gd name="connsiteX7" fmla="*/ 0 w 6481788"/>
              <a:gd name="connsiteY7" fmla="*/ 964741 h 964741"/>
              <a:gd name="connsiteX8" fmla="*/ 6481788 w 6481788"/>
              <a:gd name="connsiteY8" fmla="*/ 964741 h 964741"/>
              <a:gd name="connsiteX9" fmla="*/ 6334235 w 6481788"/>
              <a:gd name="connsiteY9" fmla="*/ 926722 h 964741"/>
              <a:gd name="connsiteX10" fmla="*/ 5552719 w 6481788"/>
              <a:gd name="connsiteY10" fmla="*/ 591814 h 964741"/>
              <a:gd name="connsiteX11" fmla="*/ 4336111 w 6481788"/>
              <a:gd name="connsiteY11" fmla="*/ 82807 h 964741"/>
              <a:gd name="connsiteX12" fmla="*/ 3681770 w 6481788"/>
              <a:gd name="connsiteY12" fmla="*/ 1522 h 964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481788" h="964741">
                <a:moveTo>
                  <a:pt x="3681770" y="1522"/>
                </a:moveTo>
                <a:cubicBezTo>
                  <a:pt x="3462449" y="10611"/>
                  <a:pt x="3247785" y="60993"/>
                  <a:pt x="3055362" y="167988"/>
                </a:cubicBezTo>
                <a:cubicBezTo>
                  <a:pt x="2796729" y="311341"/>
                  <a:pt x="2587754" y="552340"/>
                  <a:pt x="2302223" y="629210"/>
                </a:cubicBezTo>
                <a:cubicBezTo>
                  <a:pt x="2027038" y="704003"/>
                  <a:pt x="1733231" y="610512"/>
                  <a:pt x="1472529" y="490013"/>
                </a:cubicBezTo>
                <a:cubicBezTo>
                  <a:pt x="1213897" y="369513"/>
                  <a:pt x="959402" y="219927"/>
                  <a:pt x="675941" y="174221"/>
                </a:cubicBezTo>
                <a:cubicBezTo>
                  <a:pt x="471880" y="142278"/>
                  <a:pt x="262872" y="175779"/>
                  <a:pt x="74013" y="258399"/>
                </a:cubicBezTo>
                <a:lnTo>
                  <a:pt x="0" y="294615"/>
                </a:lnTo>
                <a:lnTo>
                  <a:pt x="0" y="964741"/>
                </a:lnTo>
                <a:lnTo>
                  <a:pt x="6481788" y="964741"/>
                </a:lnTo>
                <a:lnTo>
                  <a:pt x="6334235" y="926722"/>
                </a:lnTo>
                <a:cubicBezTo>
                  <a:pt x="6065782" y="844370"/>
                  <a:pt x="5803593" y="703484"/>
                  <a:pt x="5552719" y="591814"/>
                </a:cubicBezTo>
                <a:cubicBezTo>
                  <a:pt x="5149252" y="413142"/>
                  <a:pt x="4760269" y="201229"/>
                  <a:pt x="4336111" y="82807"/>
                </a:cubicBezTo>
                <a:cubicBezTo>
                  <a:pt x="4125067" y="24635"/>
                  <a:pt x="3901091" y="-7568"/>
                  <a:pt x="3681770" y="1522"/>
                </a:cubicBezTo>
                <a:close/>
              </a:path>
            </a:pathLst>
          </a:custGeom>
          <a:solidFill>
            <a:srgbClr val="61E5CB">
              <a:alpha val="4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" name="Rectangle: Rounded Corners 15">
            <a:extLst>
              <a:ext uri="{FF2B5EF4-FFF2-40B4-BE49-F238E27FC236}">
                <a16:creationId xmlns="" xmlns:a16="http://schemas.microsoft.com/office/drawing/2014/main" id="{036A2611-11A7-48EE-80A4-44F430ED5CDF}"/>
              </a:ext>
            </a:extLst>
          </p:cNvPr>
          <p:cNvSpPr/>
          <p:nvPr/>
        </p:nvSpPr>
        <p:spPr>
          <a:xfrm flipH="1">
            <a:off x="1022134" y="1844675"/>
            <a:ext cx="10147732" cy="4358481"/>
          </a:xfrm>
          <a:prstGeom prst="roundRect">
            <a:avLst>
              <a:gd name="adj" fmla="val 16140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61E5CB">
                  <a:alpha val="5900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85" name="Rectangle: Rounded Corners 84">
            <a:extLst>
              <a:ext uri="{FF2B5EF4-FFF2-40B4-BE49-F238E27FC236}">
                <a16:creationId xmlns="" xmlns:a16="http://schemas.microsoft.com/office/drawing/2014/main" id="{E83525BC-37D6-425C-8EFB-F77DD3662ECC}"/>
              </a:ext>
            </a:extLst>
          </p:cNvPr>
          <p:cNvSpPr/>
          <p:nvPr/>
        </p:nvSpPr>
        <p:spPr>
          <a:xfrm flipH="1">
            <a:off x="4480884" y="1844675"/>
            <a:ext cx="3230233" cy="4358481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61E5CB">
                  <a:alpha val="59000"/>
                </a:srgbClr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53" name="Oval 152">
            <a:extLst>
              <a:ext uri="{FF2B5EF4-FFF2-40B4-BE49-F238E27FC236}">
                <a16:creationId xmlns="" xmlns:a16="http://schemas.microsoft.com/office/drawing/2014/main" id="{1AFE9C58-AE1E-40EF-A266-B41250204171}"/>
              </a:ext>
            </a:extLst>
          </p:cNvPr>
          <p:cNvSpPr/>
          <p:nvPr/>
        </p:nvSpPr>
        <p:spPr>
          <a:xfrm>
            <a:off x="5417741" y="3001122"/>
            <a:ext cx="1356519" cy="135651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CA85E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4" name="Oval 153">
            <a:extLst>
              <a:ext uri="{FF2B5EF4-FFF2-40B4-BE49-F238E27FC236}">
                <a16:creationId xmlns="" xmlns:a16="http://schemas.microsoft.com/office/drawing/2014/main" id="{446BCC23-2F5C-45CA-8861-DE8BECCDA36D}"/>
              </a:ext>
            </a:extLst>
          </p:cNvPr>
          <p:cNvSpPr/>
          <p:nvPr/>
        </p:nvSpPr>
        <p:spPr>
          <a:xfrm>
            <a:off x="9123137" y="3001122"/>
            <a:ext cx="1356519" cy="135651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CA85E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2" name="Oval 151">
            <a:extLst>
              <a:ext uri="{FF2B5EF4-FFF2-40B4-BE49-F238E27FC236}">
                <a16:creationId xmlns="" xmlns:a16="http://schemas.microsoft.com/office/drawing/2014/main" id="{F10B3D40-9BFE-4F80-A5AD-50C2A723A194}"/>
              </a:ext>
            </a:extLst>
          </p:cNvPr>
          <p:cNvSpPr/>
          <p:nvPr/>
        </p:nvSpPr>
        <p:spPr>
          <a:xfrm>
            <a:off x="2219722" y="3001122"/>
            <a:ext cx="1356519" cy="1356519"/>
          </a:xfrm>
          <a:prstGeom prst="ellipse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rgbClr val="CA85E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A07818D-1294-4B0A-89FF-88BC6E09C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Team Member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4EA4B488-2BB9-41AD-869E-EF58DB322CF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81582" y="6390481"/>
            <a:ext cx="296861" cy="210344"/>
          </a:xfrm>
        </p:spPr>
        <p:txBody>
          <a:bodyPr/>
          <a:lstStyle/>
          <a:p>
            <a:fld id="{31599C52-5F75-4F4B-834C-BE0CEDAE4509}" type="slidenum">
              <a:rPr lang="en-ID" smtClean="0"/>
              <a:pPr/>
              <a:t>5</a:t>
            </a:fld>
            <a:endParaRPr lang="en-ID" dirty="0"/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DFD699AA-C218-444B-8536-FD5D0633E92A}"/>
              </a:ext>
            </a:extLst>
          </p:cNvPr>
          <p:cNvGrpSpPr/>
          <p:nvPr/>
        </p:nvGrpSpPr>
        <p:grpSpPr>
          <a:xfrm>
            <a:off x="1707356" y="3382520"/>
            <a:ext cx="2381250" cy="2544762"/>
            <a:chOff x="2544763" y="3319463"/>
            <a:chExt cx="2381250" cy="2544762"/>
          </a:xfrm>
        </p:grpSpPr>
        <p:sp>
          <p:nvSpPr>
            <p:cNvPr id="18" name="Freeform 37">
              <a:extLst>
                <a:ext uri="{FF2B5EF4-FFF2-40B4-BE49-F238E27FC236}">
                  <a16:creationId xmlns="" xmlns:a16="http://schemas.microsoft.com/office/drawing/2014/main" id="{56BB0384-58D4-46E9-A653-048EE411C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4797425"/>
              <a:ext cx="2030413" cy="1066800"/>
            </a:xfrm>
            <a:custGeom>
              <a:avLst/>
              <a:gdLst>
                <a:gd name="T0" fmla="*/ 1306 w 1310"/>
                <a:gd name="T1" fmla="*/ 276 h 688"/>
                <a:gd name="T2" fmla="*/ 1116 w 1310"/>
                <a:gd name="T3" fmla="*/ 433 h 688"/>
                <a:gd name="T4" fmla="*/ 1032 w 1310"/>
                <a:gd name="T5" fmla="*/ 473 h 688"/>
                <a:gd name="T6" fmla="*/ 1032 w 1310"/>
                <a:gd name="T7" fmla="*/ 473 h 688"/>
                <a:gd name="T8" fmla="*/ 416 w 1310"/>
                <a:gd name="T9" fmla="*/ 654 h 688"/>
                <a:gd name="T10" fmla="*/ 411 w 1310"/>
                <a:gd name="T11" fmla="*/ 638 h 688"/>
                <a:gd name="T12" fmla="*/ 357 w 1310"/>
                <a:gd name="T13" fmla="*/ 655 h 688"/>
                <a:gd name="T14" fmla="*/ 148 w 1310"/>
                <a:gd name="T15" fmla="*/ 672 h 688"/>
                <a:gd name="T16" fmla="*/ 26 w 1310"/>
                <a:gd name="T17" fmla="*/ 663 h 688"/>
                <a:gd name="T18" fmla="*/ 78 w 1310"/>
                <a:gd name="T19" fmla="*/ 572 h 688"/>
                <a:gd name="T20" fmla="*/ 268 w 1310"/>
                <a:gd name="T21" fmla="*/ 552 h 688"/>
                <a:gd name="T22" fmla="*/ 338 w 1310"/>
                <a:gd name="T23" fmla="*/ 546 h 688"/>
                <a:gd name="T24" fmla="*/ 389 w 1310"/>
                <a:gd name="T25" fmla="*/ 532 h 688"/>
                <a:gd name="T26" fmla="*/ 388 w 1310"/>
                <a:gd name="T27" fmla="*/ 516 h 688"/>
                <a:gd name="T28" fmla="*/ 528 w 1310"/>
                <a:gd name="T29" fmla="*/ 476 h 688"/>
                <a:gd name="T30" fmla="*/ 502 w 1310"/>
                <a:gd name="T31" fmla="*/ 229 h 688"/>
                <a:gd name="T32" fmla="*/ 806 w 1310"/>
                <a:gd name="T33" fmla="*/ 175 h 688"/>
                <a:gd name="T34" fmla="*/ 878 w 1310"/>
                <a:gd name="T35" fmla="*/ 196 h 688"/>
                <a:gd name="T36" fmla="*/ 884 w 1310"/>
                <a:gd name="T37" fmla="*/ 196 h 688"/>
                <a:gd name="T38" fmla="*/ 1138 w 1310"/>
                <a:gd name="T39" fmla="*/ 145 h 688"/>
                <a:gd name="T40" fmla="*/ 1242 w 1310"/>
                <a:gd name="T41" fmla="*/ 152 h 688"/>
                <a:gd name="T42" fmla="*/ 1306 w 1310"/>
                <a:gd name="T43" fmla="*/ 276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10" h="688">
                  <a:moveTo>
                    <a:pt x="1306" y="276"/>
                  </a:moveTo>
                  <a:cubicBezTo>
                    <a:pt x="1302" y="302"/>
                    <a:pt x="1146" y="411"/>
                    <a:pt x="1116" y="433"/>
                  </a:cubicBezTo>
                  <a:cubicBezTo>
                    <a:pt x="1091" y="451"/>
                    <a:pt x="1070" y="459"/>
                    <a:pt x="1032" y="473"/>
                  </a:cubicBezTo>
                  <a:cubicBezTo>
                    <a:pt x="1032" y="473"/>
                    <a:pt x="1032" y="473"/>
                    <a:pt x="1032" y="473"/>
                  </a:cubicBezTo>
                  <a:cubicBezTo>
                    <a:pt x="948" y="495"/>
                    <a:pt x="416" y="654"/>
                    <a:pt x="416" y="654"/>
                  </a:cubicBezTo>
                  <a:cubicBezTo>
                    <a:pt x="415" y="648"/>
                    <a:pt x="414" y="644"/>
                    <a:pt x="411" y="638"/>
                  </a:cubicBezTo>
                  <a:cubicBezTo>
                    <a:pt x="391" y="645"/>
                    <a:pt x="370" y="651"/>
                    <a:pt x="357" y="655"/>
                  </a:cubicBezTo>
                  <a:cubicBezTo>
                    <a:pt x="338" y="661"/>
                    <a:pt x="181" y="666"/>
                    <a:pt x="148" y="672"/>
                  </a:cubicBezTo>
                  <a:cubicBezTo>
                    <a:pt x="116" y="678"/>
                    <a:pt x="52" y="688"/>
                    <a:pt x="26" y="663"/>
                  </a:cubicBezTo>
                  <a:cubicBezTo>
                    <a:pt x="0" y="639"/>
                    <a:pt x="42" y="585"/>
                    <a:pt x="78" y="572"/>
                  </a:cubicBezTo>
                  <a:cubicBezTo>
                    <a:pt x="114" y="558"/>
                    <a:pt x="245" y="554"/>
                    <a:pt x="268" y="552"/>
                  </a:cubicBezTo>
                  <a:cubicBezTo>
                    <a:pt x="292" y="549"/>
                    <a:pt x="323" y="541"/>
                    <a:pt x="338" y="546"/>
                  </a:cubicBezTo>
                  <a:cubicBezTo>
                    <a:pt x="342" y="547"/>
                    <a:pt x="363" y="541"/>
                    <a:pt x="389" y="532"/>
                  </a:cubicBezTo>
                  <a:cubicBezTo>
                    <a:pt x="389" y="523"/>
                    <a:pt x="388" y="516"/>
                    <a:pt x="388" y="516"/>
                  </a:cubicBezTo>
                  <a:cubicBezTo>
                    <a:pt x="528" y="476"/>
                    <a:pt x="528" y="476"/>
                    <a:pt x="528" y="476"/>
                  </a:cubicBezTo>
                  <a:cubicBezTo>
                    <a:pt x="502" y="229"/>
                    <a:pt x="502" y="229"/>
                    <a:pt x="502" y="229"/>
                  </a:cubicBezTo>
                  <a:cubicBezTo>
                    <a:pt x="502" y="229"/>
                    <a:pt x="563" y="0"/>
                    <a:pt x="806" y="175"/>
                  </a:cubicBezTo>
                  <a:cubicBezTo>
                    <a:pt x="806" y="175"/>
                    <a:pt x="860" y="191"/>
                    <a:pt x="878" y="196"/>
                  </a:cubicBezTo>
                  <a:cubicBezTo>
                    <a:pt x="879" y="196"/>
                    <a:pt x="882" y="196"/>
                    <a:pt x="884" y="196"/>
                  </a:cubicBezTo>
                  <a:cubicBezTo>
                    <a:pt x="921" y="193"/>
                    <a:pt x="1080" y="145"/>
                    <a:pt x="1138" y="145"/>
                  </a:cubicBezTo>
                  <a:cubicBezTo>
                    <a:pt x="1200" y="145"/>
                    <a:pt x="1220" y="141"/>
                    <a:pt x="1242" y="152"/>
                  </a:cubicBezTo>
                  <a:cubicBezTo>
                    <a:pt x="1264" y="164"/>
                    <a:pt x="1310" y="250"/>
                    <a:pt x="1306" y="276"/>
                  </a:cubicBezTo>
                  <a:close/>
                </a:path>
              </a:pathLst>
            </a:custGeom>
            <a:solidFill>
              <a:srgbClr val="F9A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38">
              <a:extLst>
                <a:ext uri="{FF2B5EF4-FFF2-40B4-BE49-F238E27FC236}">
                  <a16:creationId xmlns="" xmlns:a16="http://schemas.microsoft.com/office/drawing/2014/main" id="{1544B36A-1083-4F8F-A275-5D64B917FA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4763" y="4852988"/>
              <a:ext cx="2030413" cy="1011237"/>
            </a:xfrm>
            <a:custGeom>
              <a:avLst/>
              <a:gdLst>
                <a:gd name="T0" fmla="*/ 1284 w 1310"/>
                <a:gd name="T1" fmla="*/ 628 h 653"/>
                <a:gd name="T2" fmla="*/ 1161 w 1310"/>
                <a:gd name="T3" fmla="*/ 637 h 653"/>
                <a:gd name="T4" fmla="*/ 952 w 1310"/>
                <a:gd name="T5" fmla="*/ 620 h 653"/>
                <a:gd name="T6" fmla="*/ 869 w 1310"/>
                <a:gd name="T7" fmla="*/ 587 h 653"/>
                <a:gd name="T8" fmla="*/ 855 w 1310"/>
                <a:gd name="T9" fmla="*/ 581 h 653"/>
                <a:gd name="T10" fmla="*/ 855 w 1310"/>
                <a:gd name="T11" fmla="*/ 581 h 653"/>
                <a:gd name="T12" fmla="*/ 816 w 1310"/>
                <a:gd name="T13" fmla="*/ 610 h 653"/>
                <a:gd name="T14" fmla="*/ 270 w 1310"/>
                <a:gd name="T15" fmla="*/ 436 h 653"/>
                <a:gd name="T16" fmla="*/ 194 w 1310"/>
                <a:gd name="T17" fmla="*/ 398 h 653"/>
                <a:gd name="T18" fmla="*/ 3 w 1310"/>
                <a:gd name="T19" fmla="*/ 241 h 653"/>
                <a:gd name="T20" fmla="*/ 68 w 1310"/>
                <a:gd name="T21" fmla="*/ 117 h 653"/>
                <a:gd name="T22" fmla="*/ 172 w 1310"/>
                <a:gd name="T23" fmla="*/ 110 h 653"/>
                <a:gd name="T24" fmla="*/ 431 w 1310"/>
                <a:gd name="T25" fmla="*/ 161 h 653"/>
                <a:gd name="T26" fmla="*/ 474 w 1310"/>
                <a:gd name="T27" fmla="*/ 141 h 653"/>
                <a:gd name="T28" fmla="*/ 512 w 1310"/>
                <a:gd name="T29" fmla="*/ 119 h 653"/>
                <a:gd name="T30" fmla="*/ 807 w 1310"/>
                <a:gd name="T31" fmla="*/ 194 h 653"/>
                <a:gd name="T32" fmla="*/ 792 w 1310"/>
                <a:gd name="T33" fmla="*/ 434 h 653"/>
                <a:gd name="T34" fmla="*/ 843 w 1310"/>
                <a:gd name="T35" fmla="*/ 458 h 653"/>
                <a:gd name="T36" fmla="*/ 974 w 1310"/>
                <a:gd name="T37" fmla="*/ 496 h 653"/>
                <a:gd name="T38" fmla="*/ 957 w 1310"/>
                <a:gd name="T39" fmla="*/ 508 h 653"/>
                <a:gd name="T40" fmla="*/ 972 w 1310"/>
                <a:gd name="T41" fmla="*/ 511 h 653"/>
                <a:gd name="T42" fmla="*/ 1041 w 1310"/>
                <a:gd name="T43" fmla="*/ 517 h 653"/>
                <a:gd name="T44" fmla="*/ 1232 w 1310"/>
                <a:gd name="T45" fmla="*/ 537 h 653"/>
                <a:gd name="T46" fmla="*/ 1284 w 1310"/>
                <a:gd name="T47" fmla="*/ 628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10" h="653">
                  <a:moveTo>
                    <a:pt x="1284" y="628"/>
                  </a:moveTo>
                  <a:cubicBezTo>
                    <a:pt x="1258" y="653"/>
                    <a:pt x="1193" y="643"/>
                    <a:pt x="1161" y="637"/>
                  </a:cubicBezTo>
                  <a:cubicBezTo>
                    <a:pt x="1129" y="631"/>
                    <a:pt x="972" y="626"/>
                    <a:pt x="952" y="620"/>
                  </a:cubicBezTo>
                  <a:cubicBezTo>
                    <a:pt x="932" y="613"/>
                    <a:pt x="895" y="605"/>
                    <a:pt x="869" y="587"/>
                  </a:cubicBezTo>
                  <a:cubicBezTo>
                    <a:pt x="867" y="586"/>
                    <a:pt x="862" y="584"/>
                    <a:pt x="855" y="581"/>
                  </a:cubicBezTo>
                  <a:cubicBezTo>
                    <a:pt x="855" y="581"/>
                    <a:pt x="855" y="581"/>
                    <a:pt x="855" y="581"/>
                  </a:cubicBezTo>
                  <a:cubicBezTo>
                    <a:pt x="816" y="610"/>
                    <a:pt x="816" y="610"/>
                    <a:pt x="816" y="610"/>
                  </a:cubicBezTo>
                  <a:cubicBezTo>
                    <a:pt x="270" y="436"/>
                    <a:pt x="270" y="436"/>
                    <a:pt x="270" y="436"/>
                  </a:cubicBezTo>
                  <a:cubicBezTo>
                    <a:pt x="237" y="427"/>
                    <a:pt x="211" y="413"/>
                    <a:pt x="194" y="398"/>
                  </a:cubicBezTo>
                  <a:cubicBezTo>
                    <a:pt x="165" y="373"/>
                    <a:pt x="7" y="267"/>
                    <a:pt x="3" y="241"/>
                  </a:cubicBezTo>
                  <a:cubicBezTo>
                    <a:pt x="0" y="215"/>
                    <a:pt x="45" y="129"/>
                    <a:pt x="68" y="117"/>
                  </a:cubicBezTo>
                  <a:cubicBezTo>
                    <a:pt x="90" y="106"/>
                    <a:pt x="110" y="110"/>
                    <a:pt x="172" y="110"/>
                  </a:cubicBezTo>
                  <a:cubicBezTo>
                    <a:pt x="233" y="110"/>
                    <a:pt x="413" y="166"/>
                    <a:pt x="431" y="161"/>
                  </a:cubicBezTo>
                  <a:cubicBezTo>
                    <a:pt x="440" y="158"/>
                    <a:pt x="457" y="150"/>
                    <a:pt x="474" y="141"/>
                  </a:cubicBezTo>
                  <a:cubicBezTo>
                    <a:pt x="494" y="130"/>
                    <a:pt x="512" y="119"/>
                    <a:pt x="512" y="119"/>
                  </a:cubicBezTo>
                  <a:cubicBezTo>
                    <a:pt x="778" y="0"/>
                    <a:pt x="807" y="194"/>
                    <a:pt x="807" y="194"/>
                  </a:cubicBezTo>
                  <a:cubicBezTo>
                    <a:pt x="792" y="434"/>
                    <a:pt x="792" y="434"/>
                    <a:pt x="792" y="434"/>
                  </a:cubicBezTo>
                  <a:cubicBezTo>
                    <a:pt x="792" y="434"/>
                    <a:pt x="814" y="445"/>
                    <a:pt x="843" y="458"/>
                  </a:cubicBezTo>
                  <a:cubicBezTo>
                    <a:pt x="974" y="496"/>
                    <a:pt x="974" y="496"/>
                    <a:pt x="974" y="496"/>
                  </a:cubicBezTo>
                  <a:cubicBezTo>
                    <a:pt x="957" y="508"/>
                    <a:pt x="957" y="508"/>
                    <a:pt x="957" y="508"/>
                  </a:cubicBezTo>
                  <a:cubicBezTo>
                    <a:pt x="964" y="510"/>
                    <a:pt x="970" y="511"/>
                    <a:pt x="972" y="511"/>
                  </a:cubicBezTo>
                  <a:cubicBezTo>
                    <a:pt x="987" y="506"/>
                    <a:pt x="1018" y="514"/>
                    <a:pt x="1041" y="517"/>
                  </a:cubicBezTo>
                  <a:cubicBezTo>
                    <a:pt x="1065" y="519"/>
                    <a:pt x="1196" y="523"/>
                    <a:pt x="1232" y="537"/>
                  </a:cubicBezTo>
                  <a:cubicBezTo>
                    <a:pt x="1268" y="550"/>
                    <a:pt x="1310" y="604"/>
                    <a:pt x="1284" y="628"/>
                  </a:cubicBezTo>
                  <a:close/>
                </a:path>
              </a:pathLst>
            </a:custGeom>
            <a:solidFill>
              <a:srgbClr val="F9A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39">
              <a:extLst>
                <a:ext uri="{FF2B5EF4-FFF2-40B4-BE49-F238E27FC236}">
                  <a16:creationId xmlns="" xmlns:a16="http://schemas.microsoft.com/office/drawing/2014/main" id="{11ECB4B8-6CB3-49EE-B946-A43C0A81C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3100" y="5070475"/>
              <a:ext cx="331788" cy="139700"/>
            </a:xfrm>
            <a:custGeom>
              <a:avLst/>
              <a:gdLst>
                <a:gd name="T0" fmla="*/ 43 w 214"/>
                <a:gd name="T1" fmla="*/ 0 h 90"/>
                <a:gd name="T2" fmla="*/ 214 w 214"/>
                <a:gd name="T3" fmla="*/ 90 h 90"/>
                <a:gd name="T4" fmla="*/ 0 w 214"/>
                <a:gd name="T5" fmla="*/ 20 h 90"/>
                <a:gd name="T6" fmla="*/ 43 w 214"/>
                <a:gd name="T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" h="90">
                  <a:moveTo>
                    <a:pt x="43" y="0"/>
                  </a:moveTo>
                  <a:cubicBezTo>
                    <a:pt x="61" y="1"/>
                    <a:pt x="185" y="73"/>
                    <a:pt x="214" y="90"/>
                  </a:cubicBezTo>
                  <a:cubicBezTo>
                    <a:pt x="170" y="66"/>
                    <a:pt x="0" y="20"/>
                    <a:pt x="0" y="20"/>
                  </a:cubicBezTo>
                  <a:cubicBezTo>
                    <a:pt x="9" y="17"/>
                    <a:pt x="26" y="9"/>
                    <a:pt x="43" y="0"/>
                  </a:cubicBezTo>
                  <a:close/>
                </a:path>
              </a:pathLst>
            </a:custGeom>
            <a:solidFill>
              <a:srgbClr val="5679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40">
              <a:extLst>
                <a:ext uri="{FF2B5EF4-FFF2-40B4-BE49-F238E27FC236}">
                  <a16:creationId xmlns="" xmlns:a16="http://schemas.microsoft.com/office/drawing/2014/main" id="{85F3D757-26E0-458C-9831-E293656A0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5088" y="5065713"/>
              <a:ext cx="390525" cy="149225"/>
            </a:xfrm>
            <a:custGeom>
              <a:avLst/>
              <a:gdLst>
                <a:gd name="T0" fmla="*/ 252 w 252"/>
                <a:gd name="T1" fmla="*/ 23 h 96"/>
                <a:gd name="T2" fmla="*/ 0 w 252"/>
                <a:gd name="T3" fmla="*/ 96 h 96"/>
                <a:gd name="T4" fmla="*/ 171 w 252"/>
                <a:gd name="T5" fmla="*/ 0 h 96"/>
                <a:gd name="T6" fmla="*/ 246 w 252"/>
                <a:gd name="T7" fmla="*/ 23 h 96"/>
                <a:gd name="T8" fmla="*/ 252 w 252"/>
                <a:gd name="T9" fmla="*/ 23 h 96"/>
                <a:gd name="T10" fmla="*/ 252 w 252"/>
                <a:gd name="T11" fmla="*/ 2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96">
                  <a:moveTo>
                    <a:pt x="252" y="23"/>
                  </a:moveTo>
                  <a:cubicBezTo>
                    <a:pt x="252" y="23"/>
                    <a:pt x="39" y="75"/>
                    <a:pt x="0" y="96"/>
                  </a:cubicBezTo>
                  <a:cubicBezTo>
                    <a:pt x="2" y="95"/>
                    <a:pt x="113" y="11"/>
                    <a:pt x="171" y="0"/>
                  </a:cubicBezTo>
                  <a:cubicBezTo>
                    <a:pt x="171" y="0"/>
                    <a:pt x="228" y="18"/>
                    <a:pt x="246" y="23"/>
                  </a:cubicBezTo>
                  <a:cubicBezTo>
                    <a:pt x="247" y="23"/>
                    <a:pt x="250" y="23"/>
                    <a:pt x="252" y="23"/>
                  </a:cubicBezTo>
                  <a:cubicBezTo>
                    <a:pt x="252" y="23"/>
                    <a:pt x="252" y="23"/>
                    <a:pt x="252" y="23"/>
                  </a:cubicBezTo>
                  <a:close/>
                </a:path>
              </a:pathLst>
            </a:custGeom>
            <a:solidFill>
              <a:srgbClr val="5679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41">
              <a:extLst>
                <a:ext uri="{FF2B5EF4-FFF2-40B4-BE49-F238E27FC236}">
                  <a16:creationId xmlns="" xmlns:a16="http://schemas.microsoft.com/office/drawing/2014/main" id="{DC3F8E9E-1D8B-41F6-A64A-B88E59EAE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0325" y="5635625"/>
              <a:ext cx="704850" cy="228600"/>
            </a:xfrm>
            <a:custGeom>
              <a:avLst/>
              <a:gdLst>
                <a:gd name="T0" fmla="*/ 429 w 455"/>
                <a:gd name="T1" fmla="*/ 122 h 147"/>
                <a:gd name="T2" fmla="*/ 306 w 455"/>
                <a:gd name="T3" fmla="*/ 131 h 147"/>
                <a:gd name="T4" fmla="*/ 97 w 455"/>
                <a:gd name="T5" fmla="*/ 114 h 147"/>
                <a:gd name="T6" fmla="*/ 76 w 455"/>
                <a:gd name="T7" fmla="*/ 108 h 147"/>
                <a:gd name="T8" fmla="*/ 76 w 455"/>
                <a:gd name="T9" fmla="*/ 108 h 147"/>
                <a:gd name="T10" fmla="*/ 14 w 455"/>
                <a:gd name="T11" fmla="*/ 81 h 147"/>
                <a:gd name="T12" fmla="*/ 0 w 455"/>
                <a:gd name="T13" fmla="*/ 75 h 147"/>
                <a:gd name="T14" fmla="*/ 99 w 455"/>
                <a:gd name="T15" fmla="*/ 4 h 147"/>
                <a:gd name="T16" fmla="*/ 102 w 455"/>
                <a:gd name="T17" fmla="*/ 2 h 147"/>
                <a:gd name="T18" fmla="*/ 117 w 455"/>
                <a:gd name="T19" fmla="*/ 5 h 147"/>
                <a:gd name="T20" fmla="*/ 186 w 455"/>
                <a:gd name="T21" fmla="*/ 11 h 147"/>
                <a:gd name="T22" fmla="*/ 377 w 455"/>
                <a:gd name="T23" fmla="*/ 31 h 147"/>
                <a:gd name="T24" fmla="*/ 429 w 455"/>
                <a:gd name="T25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5" h="147">
                  <a:moveTo>
                    <a:pt x="429" y="122"/>
                  </a:moveTo>
                  <a:cubicBezTo>
                    <a:pt x="403" y="147"/>
                    <a:pt x="338" y="137"/>
                    <a:pt x="306" y="131"/>
                  </a:cubicBezTo>
                  <a:cubicBezTo>
                    <a:pt x="274" y="125"/>
                    <a:pt x="117" y="120"/>
                    <a:pt x="97" y="114"/>
                  </a:cubicBezTo>
                  <a:cubicBezTo>
                    <a:pt x="91" y="112"/>
                    <a:pt x="84" y="110"/>
                    <a:pt x="76" y="108"/>
                  </a:cubicBezTo>
                  <a:cubicBezTo>
                    <a:pt x="76" y="108"/>
                    <a:pt x="76" y="108"/>
                    <a:pt x="76" y="108"/>
                  </a:cubicBezTo>
                  <a:cubicBezTo>
                    <a:pt x="57" y="102"/>
                    <a:pt x="33" y="94"/>
                    <a:pt x="14" y="81"/>
                  </a:cubicBezTo>
                  <a:cubicBezTo>
                    <a:pt x="12" y="80"/>
                    <a:pt x="7" y="78"/>
                    <a:pt x="0" y="75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9" y="4"/>
                    <a:pt x="115" y="5"/>
                    <a:pt x="117" y="5"/>
                  </a:cubicBezTo>
                  <a:cubicBezTo>
                    <a:pt x="132" y="0"/>
                    <a:pt x="163" y="8"/>
                    <a:pt x="186" y="11"/>
                  </a:cubicBezTo>
                  <a:cubicBezTo>
                    <a:pt x="210" y="13"/>
                    <a:pt x="341" y="17"/>
                    <a:pt x="377" y="31"/>
                  </a:cubicBezTo>
                  <a:cubicBezTo>
                    <a:pt x="413" y="44"/>
                    <a:pt x="455" y="98"/>
                    <a:pt x="429" y="122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42">
              <a:extLst>
                <a:ext uri="{FF2B5EF4-FFF2-40B4-BE49-F238E27FC236}">
                  <a16:creationId xmlns="" xmlns:a16="http://schemas.microsoft.com/office/drawing/2014/main" id="{F43A18E0-D017-4AE1-8BCE-D91D85500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7800" y="5635625"/>
              <a:ext cx="587375" cy="228600"/>
            </a:xfrm>
            <a:custGeom>
              <a:avLst/>
              <a:gdLst>
                <a:gd name="T0" fmla="*/ 353 w 379"/>
                <a:gd name="T1" fmla="*/ 122 h 147"/>
                <a:gd name="T2" fmla="*/ 230 w 379"/>
                <a:gd name="T3" fmla="*/ 131 h 147"/>
                <a:gd name="T4" fmla="*/ 21 w 379"/>
                <a:gd name="T5" fmla="*/ 114 h 147"/>
                <a:gd name="T6" fmla="*/ 0 w 379"/>
                <a:gd name="T7" fmla="*/ 108 h 147"/>
                <a:gd name="T8" fmla="*/ 0 w 379"/>
                <a:gd name="T9" fmla="*/ 108 h 147"/>
                <a:gd name="T10" fmla="*/ 0 w 379"/>
                <a:gd name="T11" fmla="*/ 107 h 147"/>
                <a:gd name="T12" fmla="*/ 23 w 379"/>
                <a:gd name="T13" fmla="*/ 4 h 147"/>
                <a:gd name="T14" fmla="*/ 26 w 379"/>
                <a:gd name="T15" fmla="*/ 2 h 147"/>
                <a:gd name="T16" fmla="*/ 41 w 379"/>
                <a:gd name="T17" fmla="*/ 5 h 147"/>
                <a:gd name="T18" fmla="*/ 110 w 379"/>
                <a:gd name="T19" fmla="*/ 11 h 147"/>
                <a:gd name="T20" fmla="*/ 301 w 379"/>
                <a:gd name="T21" fmla="*/ 31 h 147"/>
                <a:gd name="T22" fmla="*/ 353 w 379"/>
                <a:gd name="T23" fmla="*/ 12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9" h="147">
                  <a:moveTo>
                    <a:pt x="353" y="122"/>
                  </a:moveTo>
                  <a:cubicBezTo>
                    <a:pt x="327" y="147"/>
                    <a:pt x="262" y="137"/>
                    <a:pt x="230" y="131"/>
                  </a:cubicBezTo>
                  <a:cubicBezTo>
                    <a:pt x="198" y="125"/>
                    <a:pt x="41" y="120"/>
                    <a:pt x="21" y="114"/>
                  </a:cubicBezTo>
                  <a:cubicBezTo>
                    <a:pt x="15" y="112"/>
                    <a:pt x="8" y="110"/>
                    <a:pt x="0" y="10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7"/>
                    <a:pt x="44" y="65"/>
                    <a:pt x="23" y="4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33" y="4"/>
                    <a:pt x="39" y="5"/>
                    <a:pt x="41" y="5"/>
                  </a:cubicBezTo>
                  <a:cubicBezTo>
                    <a:pt x="56" y="0"/>
                    <a:pt x="87" y="8"/>
                    <a:pt x="110" y="11"/>
                  </a:cubicBezTo>
                  <a:cubicBezTo>
                    <a:pt x="134" y="13"/>
                    <a:pt x="265" y="17"/>
                    <a:pt x="301" y="31"/>
                  </a:cubicBezTo>
                  <a:cubicBezTo>
                    <a:pt x="337" y="44"/>
                    <a:pt x="379" y="98"/>
                    <a:pt x="353" y="1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43">
              <a:extLst>
                <a:ext uri="{FF2B5EF4-FFF2-40B4-BE49-F238E27FC236}">
                  <a16:creationId xmlns="" xmlns:a16="http://schemas.microsoft.com/office/drawing/2014/main" id="{E6E2A4FC-457B-4BE4-B993-722325A5A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9150" y="5154613"/>
              <a:ext cx="4763" cy="4762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2 h 3"/>
                <a:gd name="T4" fmla="*/ 3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cubicBezTo>
                    <a:pt x="3" y="1"/>
                    <a:pt x="3" y="1"/>
                    <a:pt x="3" y="2"/>
                  </a:cubicBezTo>
                  <a:cubicBezTo>
                    <a:pt x="0" y="3"/>
                    <a:pt x="1" y="3"/>
                    <a:pt x="3" y="0"/>
                  </a:cubicBezTo>
                  <a:close/>
                </a:path>
              </a:pathLst>
            </a:custGeom>
            <a:solidFill>
              <a:srgbClr val="E453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44">
              <a:extLst>
                <a:ext uri="{FF2B5EF4-FFF2-40B4-BE49-F238E27FC236}">
                  <a16:creationId xmlns="" xmlns:a16="http://schemas.microsoft.com/office/drawing/2014/main" id="{E2F6DDF8-11AA-40B7-B1D1-AFEAF6AA94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65438" y="4027488"/>
              <a:ext cx="1628775" cy="1127125"/>
            </a:xfrm>
            <a:custGeom>
              <a:avLst/>
              <a:gdLst>
                <a:gd name="T0" fmla="*/ 1036 w 1050"/>
                <a:gd name="T1" fmla="*/ 439 h 728"/>
                <a:gd name="T2" fmla="*/ 891 w 1050"/>
                <a:gd name="T3" fmla="*/ 177 h 728"/>
                <a:gd name="T4" fmla="*/ 752 w 1050"/>
                <a:gd name="T5" fmla="*/ 47 h 728"/>
                <a:gd name="T6" fmla="*/ 695 w 1050"/>
                <a:gd name="T7" fmla="*/ 28 h 728"/>
                <a:gd name="T8" fmla="*/ 607 w 1050"/>
                <a:gd name="T9" fmla="*/ 0 h 728"/>
                <a:gd name="T10" fmla="*/ 463 w 1050"/>
                <a:gd name="T11" fmla="*/ 0 h 728"/>
                <a:gd name="T12" fmla="*/ 360 w 1050"/>
                <a:gd name="T13" fmla="*/ 36 h 728"/>
                <a:gd name="T14" fmla="*/ 360 w 1050"/>
                <a:gd name="T15" fmla="*/ 36 h 728"/>
                <a:gd name="T16" fmla="*/ 242 w 1050"/>
                <a:gd name="T17" fmla="*/ 80 h 728"/>
                <a:gd name="T18" fmla="*/ 132 w 1050"/>
                <a:gd name="T19" fmla="*/ 243 h 728"/>
                <a:gd name="T20" fmla="*/ 11 w 1050"/>
                <a:gd name="T21" fmla="*/ 502 h 728"/>
                <a:gd name="T22" fmla="*/ 321 w 1050"/>
                <a:gd name="T23" fmla="*/ 728 h 728"/>
                <a:gd name="T24" fmla="*/ 376 w 1050"/>
                <a:gd name="T25" fmla="*/ 674 h 728"/>
                <a:gd name="T26" fmla="*/ 341 w 1050"/>
                <a:gd name="T27" fmla="*/ 651 h 728"/>
                <a:gd name="T28" fmla="*/ 659 w 1050"/>
                <a:gd name="T29" fmla="*/ 649 h 728"/>
                <a:gd name="T30" fmla="*/ 678 w 1050"/>
                <a:gd name="T31" fmla="*/ 649 h 728"/>
                <a:gd name="T32" fmla="*/ 678 w 1050"/>
                <a:gd name="T33" fmla="*/ 649 h 728"/>
                <a:gd name="T34" fmla="*/ 745 w 1050"/>
                <a:gd name="T35" fmla="*/ 707 h 728"/>
                <a:gd name="T36" fmla="*/ 956 w 1050"/>
                <a:gd name="T37" fmla="*/ 580 h 728"/>
                <a:gd name="T38" fmla="*/ 1036 w 1050"/>
                <a:gd name="T39" fmla="*/ 439 h 728"/>
                <a:gd name="T40" fmla="*/ 215 w 1050"/>
                <a:gd name="T41" fmla="*/ 556 h 728"/>
                <a:gd name="T42" fmla="*/ 153 w 1050"/>
                <a:gd name="T43" fmla="*/ 480 h 728"/>
                <a:gd name="T44" fmla="*/ 254 w 1050"/>
                <a:gd name="T45" fmla="*/ 307 h 728"/>
                <a:gd name="T46" fmla="*/ 314 w 1050"/>
                <a:gd name="T47" fmla="*/ 464 h 728"/>
                <a:gd name="T48" fmla="*/ 321 w 1050"/>
                <a:gd name="T49" fmla="*/ 558 h 728"/>
                <a:gd name="T50" fmla="*/ 307 w 1050"/>
                <a:gd name="T51" fmla="*/ 628 h 728"/>
                <a:gd name="T52" fmla="*/ 215 w 1050"/>
                <a:gd name="T53" fmla="*/ 556 h 728"/>
                <a:gd name="T54" fmla="*/ 853 w 1050"/>
                <a:gd name="T55" fmla="*/ 538 h 728"/>
                <a:gd name="T56" fmla="*/ 750 w 1050"/>
                <a:gd name="T57" fmla="*/ 608 h 728"/>
                <a:gd name="T58" fmla="*/ 741 w 1050"/>
                <a:gd name="T59" fmla="*/ 514 h 728"/>
                <a:gd name="T60" fmla="*/ 764 w 1050"/>
                <a:gd name="T61" fmla="*/ 387 h 728"/>
                <a:gd name="T62" fmla="*/ 787 w 1050"/>
                <a:gd name="T63" fmla="*/ 282 h 728"/>
                <a:gd name="T64" fmla="*/ 913 w 1050"/>
                <a:gd name="T65" fmla="*/ 446 h 728"/>
                <a:gd name="T66" fmla="*/ 853 w 1050"/>
                <a:gd name="T67" fmla="*/ 538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0" h="728">
                  <a:moveTo>
                    <a:pt x="1036" y="439"/>
                  </a:moveTo>
                  <a:cubicBezTo>
                    <a:pt x="1034" y="435"/>
                    <a:pt x="921" y="257"/>
                    <a:pt x="891" y="177"/>
                  </a:cubicBezTo>
                  <a:cubicBezTo>
                    <a:pt x="860" y="96"/>
                    <a:pt x="787" y="59"/>
                    <a:pt x="752" y="47"/>
                  </a:cubicBezTo>
                  <a:cubicBezTo>
                    <a:pt x="740" y="43"/>
                    <a:pt x="718" y="36"/>
                    <a:pt x="695" y="28"/>
                  </a:cubicBezTo>
                  <a:cubicBezTo>
                    <a:pt x="653" y="15"/>
                    <a:pt x="607" y="0"/>
                    <a:pt x="607" y="0"/>
                  </a:cubicBezTo>
                  <a:cubicBezTo>
                    <a:pt x="463" y="0"/>
                    <a:pt x="463" y="0"/>
                    <a:pt x="463" y="0"/>
                  </a:cubicBezTo>
                  <a:cubicBezTo>
                    <a:pt x="463" y="0"/>
                    <a:pt x="413" y="17"/>
                    <a:pt x="360" y="36"/>
                  </a:cubicBezTo>
                  <a:cubicBezTo>
                    <a:pt x="360" y="36"/>
                    <a:pt x="360" y="36"/>
                    <a:pt x="360" y="36"/>
                  </a:cubicBezTo>
                  <a:cubicBezTo>
                    <a:pt x="311" y="53"/>
                    <a:pt x="259" y="72"/>
                    <a:pt x="242" y="80"/>
                  </a:cubicBezTo>
                  <a:cubicBezTo>
                    <a:pt x="205" y="98"/>
                    <a:pt x="144" y="228"/>
                    <a:pt x="132" y="243"/>
                  </a:cubicBezTo>
                  <a:cubicBezTo>
                    <a:pt x="120" y="257"/>
                    <a:pt x="25" y="434"/>
                    <a:pt x="11" y="502"/>
                  </a:cubicBezTo>
                  <a:cubicBezTo>
                    <a:pt x="0" y="554"/>
                    <a:pt x="313" y="708"/>
                    <a:pt x="321" y="728"/>
                  </a:cubicBezTo>
                  <a:cubicBezTo>
                    <a:pt x="331" y="717"/>
                    <a:pt x="376" y="674"/>
                    <a:pt x="376" y="674"/>
                  </a:cubicBezTo>
                  <a:cubicBezTo>
                    <a:pt x="376" y="674"/>
                    <a:pt x="362" y="664"/>
                    <a:pt x="341" y="651"/>
                  </a:cubicBezTo>
                  <a:cubicBezTo>
                    <a:pt x="425" y="655"/>
                    <a:pt x="630" y="647"/>
                    <a:pt x="659" y="649"/>
                  </a:cubicBezTo>
                  <a:cubicBezTo>
                    <a:pt x="665" y="649"/>
                    <a:pt x="671" y="649"/>
                    <a:pt x="678" y="649"/>
                  </a:cubicBezTo>
                  <a:cubicBezTo>
                    <a:pt x="678" y="649"/>
                    <a:pt x="678" y="649"/>
                    <a:pt x="678" y="649"/>
                  </a:cubicBezTo>
                  <a:cubicBezTo>
                    <a:pt x="687" y="655"/>
                    <a:pt x="745" y="707"/>
                    <a:pt x="745" y="707"/>
                  </a:cubicBezTo>
                  <a:cubicBezTo>
                    <a:pt x="745" y="707"/>
                    <a:pt x="890" y="647"/>
                    <a:pt x="956" y="580"/>
                  </a:cubicBezTo>
                  <a:cubicBezTo>
                    <a:pt x="1050" y="485"/>
                    <a:pt x="1046" y="460"/>
                    <a:pt x="1036" y="439"/>
                  </a:cubicBezTo>
                  <a:close/>
                  <a:moveTo>
                    <a:pt x="215" y="556"/>
                  </a:moveTo>
                  <a:cubicBezTo>
                    <a:pt x="184" y="519"/>
                    <a:pt x="142" y="497"/>
                    <a:pt x="153" y="480"/>
                  </a:cubicBezTo>
                  <a:cubicBezTo>
                    <a:pt x="163" y="464"/>
                    <a:pt x="254" y="307"/>
                    <a:pt x="254" y="307"/>
                  </a:cubicBezTo>
                  <a:cubicBezTo>
                    <a:pt x="254" y="307"/>
                    <a:pt x="301" y="410"/>
                    <a:pt x="314" y="464"/>
                  </a:cubicBezTo>
                  <a:cubicBezTo>
                    <a:pt x="327" y="517"/>
                    <a:pt x="326" y="542"/>
                    <a:pt x="321" y="558"/>
                  </a:cubicBezTo>
                  <a:cubicBezTo>
                    <a:pt x="316" y="573"/>
                    <a:pt x="312" y="584"/>
                    <a:pt x="307" y="628"/>
                  </a:cubicBezTo>
                  <a:cubicBezTo>
                    <a:pt x="270" y="603"/>
                    <a:pt x="230" y="573"/>
                    <a:pt x="215" y="556"/>
                  </a:cubicBezTo>
                  <a:close/>
                  <a:moveTo>
                    <a:pt x="853" y="538"/>
                  </a:moveTo>
                  <a:cubicBezTo>
                    <a:pt x="841" y="552"/>
                    <a:pt x="793" y="583"/>
                    <a:pt x="750" y="608"/>
                  </a:cubicBezTo>
                  <a:cubicBezTo>
                    <a:pt x="747" y="578"/>
                    <a:pt x="742" y="531"/>
                    <a:pt x="741" y="514"/>
                  </a:cubicBezTo>
                  <a:cubicBezTo>
                    <a:pt x="741" y="488"/>
                    <a:pt x="751" y="415"/>
                    <a:pt x="764" y="387"/>
                  </a:cubicBezTo>
                  <a:cubicBezTo>
                    <a:pt x="778" y="359"/>
                    <a:pt x="787" y="282"/>
                    <a:pt x="787" y="282"/>
                  </a:cubicBezTo>
                  <a:cubicBezTo>
                    <a:pt x="787" y="282"/>
                    <a:pt x="896" y="431"/>
                    <a:pt x="913" y="446"/>
                  </a:cubicBezTo>
                  <a:cubicBezTo>
                    <a:pt x="931" y="462"/>
                    <a:pt x="894" y="492"/>
                    <a:pt x="853" y="538"/>
                  </a:cubicBezTo>
                  <a:close/>
                </a:path>
              </a:pathLst>
            </a:custGeom>
            <a:solidFill>
              <a:srgbClr val="E9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45">
              <a:extLst>
                <a:ext uri="{FF2B5EF4-FFF2-40B4-BE49-F238E27FC236}">
                  <a16:creationId xmlns="" xmlns:a16="http://schemas.microsoft.com/office/drawing/2014/main" id="{46CF3953-D8C7-4329-957C-F9D294F1F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788" y="3389313"/>
              <a:ext cx="390525" cy="598487"/>
            </a:xfrm>
            <a:custGeom>
              <a:avLst/>
              <a:gdLst>
                <a:gd name="T0" fmla="*/ 138 w 251"/>
                <a:gd name="T1" fmla="*/ 16 h 387"/>
                <a:gd name="T2" fmla="*/ 234 w 251"/>
                <a:gd name="T3" fmla="*/ 210 h 387"/>
                <a:gd name="T4" fmla="*/ 110 w 251"/>
                <a:gd name="T5" fmla="*/ 372 h 387"/>
                <a:gd name="T6" fmla="*/ 3 w 251"/>
                <a:gd name="T7" fmla="*/ 159 h 387"/>
                <a:gd name="T8" fmla="*/ 138 w 251"/>
                <a:gd name="T9" fmla="*/ 1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387">
                  <a:moveTo>
                    <a:pt x="138" y="16"/>
                  </a:moveTo>
                  <a:cubicBezTo>
                    <a:pt x="138" y="16"/>
                    <a:pt x="251" y="33"/>
                    <a:pt x="234" y="210"/>
                  </a:cubicBezTo>
                  <a:cubicBezTo>
                    <a:pt x="217" y="387"/>
                    <a:pt x="117" y="372"/>
                    <a:pt x="110" y="372"/>
                  </a:cubicBezTo>
                  <a:cubicBezTo>
                    <a:pt x="104" y="372"/>
                    <a:pt x="10" y="375"/>
                    <a:pt x="3" y="159"/>
                  </a:cubicBezTo>
                  <a:cubicBezTo>
                    <a:pt x="3" y="159"/>
                    <a:pt x="0" y="0"/>
                    <a:pt x="138" y="16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46">
              <a:extLst>
                <a:ext uri="{FF2B5EF4-FFF2-40B4-BE49-F238E27FC236}">
                  <a16:creationId xmlns="" xmlns:a16="http://schemas.microsoft.com/office/drawing/2014/main" id="{04F0724D-EFDE-4918-97A4-A0B5FD54E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9213" y="3616325"/>
              <a:ext cx="46038" cy="146050"/>
            </a:xfrm>
            <a:custGeom>
              <a:avLst/>
              <a:gdLst>
                <a:gd name="T0" fmla="*/ 8 w 30"/>
                <a:gd name="T1" fmla="*/ 13 h 94"/>
                <a:gd name="T2" fmla="*/ 25 w 30"/>
                <a:gd name="T3" fmla="*/ 13 h 94"/>
                <a:gd name="T4" fmla="*/ 8 w 30"/>
                <a:gd name="T5" fmla="*/ 89 h 94"/>
                <a:gd name="T6" fmla="*/ 2 w 30"/>
                <a:gd name="T7" fmla="*/ 91 h 94"/>
                <a:gd name="T8" fmla="*/ 8 w 30"/>
                <a:gd name="T9" fmla="*/ 1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94">
                  <a:moveTo>
                    <a:pt x="8" y="13"/>
                  </a:moveTo>
                  <a:cubicBezTo>
                    <a:pt x="8" y="13"/>
                    <a:pt x="21" y="0"/>
                    <a:pt x="25" y="13"/>
                  </a:cubicBezTo>
                  <a:cubicBezTo>
                    <a:pt x="30" y="27"/>
                    <a:pt x="8" y="86"/>
                    <a:pt x="8" y="89"/>
                  </a:cubicBezTo>
                  <a:cubicBezTo>
                    <a:pt x="8" y="89"/>
                    <a:pt x="5" y="94"/>
                    <a:pt x="2" y="91"/>
                  </a:cubicBezTo>
                  <a:cubicBezTo>
                    <a:pt x="0" y="88"/>
                    <a:pt x="8" y="13"/>
                    <a:pt x="8" y="13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Freeform 47">
              <a:extLst>
                <a:ext uri="{FF2B5EF4-FFF2-40B4-BE49-F238E27FC236}">
                  <a16:creationId xmlns="" xmlns:a16="http://schemas.microsoft.com/office/drawing/2014/main" id="{53244E46-1C5B-4431-AE03-8AA0A8B598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975" y="3611563"/>
              <a:ext cx="46038" cy="147637"/>
            </a:xfrm>
            <a:custGeom>
              <a:avLst/>
              <a:gdLst>
                <a:gd name="T0" fmla="*/ 22 w 30"/>
                <a:gd name="T1" fmla="*/ 14 h 95"/>
                <a:gd name="T2" fmla="*/ 5 w 30"/>
                <a:gd name="T3" fmla="*/ 14 h 95"/>
                <a:gd name="T4" fmla="*/ 21 w 30"/>
                <a:gd name="T5" fmla="*/ 90 h 95"/>
                <a:gd name="T6" fmla="*/ 26 w 30"/>
                <a:gd name="T7" fmla="*/ 92 h 95"/>
                <a:gd name="T8" fmla="*/ 22 w 30"/>
                <a:gd name="T9" fmla="*/ 1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95">
                  <a:moveTo>
                    <a:pt x="22" y="14"/>
                  </a:moveTo>
                  <a:cubicBezTo>
                    <a:pt x="22" y="14"/>
                    <a:pt x="10" y="0"/>
                    <a:pt x="5" y="14"/>
                  </a:cubicBezTo>
                  <a:cubicBezTo>
                    <a:pt x="0" y="27"/>
                    <a:pt x="20" y="87"/>
                    <a:pt x="21" y="90"/>
                  </a:cubicBezTo>
                  <a:cubicBezTo>
                    <a:pt x="21" y="90"/>
                    <a:pt x="23" y="95"/>
                    <a:pt x="26" y="92"/>
                  </a:cubicBezTo>
                  <a:cubicBezTo>
                    <a:pt x="30" y="89"/>
                    <a:pt x="22" y="14"/>
                    <a:pt x="22" y="14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Freeform 48">
              <a:extLst>
                <a:ext uri="{FF2B5EF4-FFF2-40B4-BE49-F238E27FC236}">
                  <a16:creationId xmlns="" xmlns:a16="http://schemas.microsoft.com/office/drawing/2014/main" id="{77583BFA-B335-45DC-AD40-3D8857F30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150" y="3319463"/>
              <a:ext cx="420688" cy="407987"/>
            </a:xfrm>
            <a:custGeom>
              <a:avLst/>
              <a:gdLst>
                <a:gd name="T0" fmla="*/ 249 w 272"/>
                <a:gd name="T1" fmla="*/ 232 h 264"/>
                <a:gd name="T2" fmla="*/ 233 w 272"/>
                <a:gd name="T3" fmla="*/ 254 h 264"/>
                <a:gd name="T4" fmla="*/ 231 w 272"/>
                <a:gd name="T5" fmla="*/ 199 h 264"/>
                <a:gd name="T6" fmla="*/ 222 w 272"/>
                <a:gd name="T7" fmla="*/ 164 h 264"/>
                <a:gd name="T8" fmla="*/ 42 w 272"/>
                <a:gd name="T9" fmla="*/ 171 h 264"/>
                <a:gd name="T10" fmla="*/ 37 w 272"/>
                <a:gd name="T11" fmla="*/ 208 h 264"/>
                <a:gd name="T12" fmla="*/ 33 w 272"/>
                <a:gd name="T13" fmla="*/ 264 h 264"/>
                <a:gd name="T14" fmla="*/ 20 w 272"/>
                <a:gd name="T15" fmla="*/ 249 h 264"/>
                <a:gd name="T16" fmla="*/ 5 w 272"/>
                <a:gd name="T17" fmla="*/ 99 h 264"/>
                <a:gd name="T18" fmla="*/ 197 w 272"/>
                <a:gd name="T19" fmla="*/ 50 h 264"/>
                <a:gd name="T20" fmla="*/ 262 w 272"/>
                <a:gd name="T21" fmla="*/ 76 h 264"/>
                <a:gd name="T22" fmla="*/ 249 w 272"/>
                <a:gd name="T23" fmla="*/ 23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2" h="264">
                  <a:moveTo>
                    <a:pt x="249" y="232"/>
                  </a:moveTo>
                  <a:cubicBezTo>
                    <a:pt x="233" y="254"/>
                    <a:pt x="233" y="254"/>
                    <a:pt x="233" y="254"/>
                  </a:cubicBezTo>
                  <a:cubicBezTo>
                    <a:pt x="233" y="254"/>
                    <a:pt x="234" y="206"/>
                    <a:pt x="231" y="199"/>
                  </a:cubicBezTo>
                  <a:cubicBezTo>
                    <a:pt x="229" y="192"/>
                    <a:pt x="225" y="169"/>
                    <a:pt x="222" y="164"/>
                  </a:cubicBezTo>
                  <a:cubicBezTo>
                    <a:pt x="220" y="158"/>
                    <a:pt x="125" y="132"/>
                    <a:pt x="42" y="171"/>
                  </a:cubicBezTo>
                  <a:cubicBezTo>
                    <a:pt x="42" y="171"/>
                    <a:pt x="45" y="205"/>
                    <a:pt x="37" y="208"/>
                  </a:cubicBezTo>
                  <a:cubicBezTo>
                    <a:pt x="29" y="211"/>
                    <a:pt x="33" y="264"/>
                    <a:pt x="33" y="264"/>
                  </a:cubicBezTo>
                  <a:cubicBezTo>
                    <a:pt x="20" y="249"/>
                    <a:pt x="20" y="249"/>
                    <a:pt x="20" y="249"/>
                  </a:cubicBezTo>
                  <a:cubicBezTo>
                    <a:pt x="20" y="249"/>
                    <a:pt x="0" y="113"/>
                    <a:pt x="5" y="99"/>
                  </a:cubicBezTo>
                  <a:cubicBezTo>
                    <a:pt x="10" y="85"/>
                    <a:pt x="26" y="0"/>
                    <a:pt x="197" y="50"/>
                  </a:cubicBezTo>
                  <a:cubicBezTo>
                    <a:pt x="197" y="50"/>
                    <a:pt x="251" y="39"/>
                    <a:pt x="262" y="76"/>
                  </a:cubicBezTo>
                  <a:cubicBezTo>
                    <a:pt x="272" y="113"/>
                    <a:pt x="249" y="232"/>
                    <a:pt x="249" y="232"/>
                  </a:cubicBezTo>
                  <a:close/>
                </a:path>
              </a:pathLst>
            </a:custGeom>
            <a:solidFill>
              <a:srgbClr val="4444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Freeform 49">
              <a:extLst>
                <a:ext uri="{FF2B5EF4-FFF2-40B4-BE49-F238E27FC236}">
                  <a16:creationId xmlns="" xmlns:a16="http://schemas.microsoft.com/office/drawing/2014/main" id="{DE73B366-82F5-4F8A-94E1-88A5ACB994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7350" y="5175250"/>
              <a:ext cx="536575" cy="250825"/>
            </a:xfrm>
            <a:custGeom>
              <a:avLst/>
              <a:gdLst>
                <a:gd name="T0" fmla="*/ 346 w 346"/>
                <a:gd name="T1" fmla="*/ 162 h 162"/>
                <a:gd name="T2" fmla="*/ 98 w 346"/>
                <a:gd name="T3" fmla="*/ 42 h 162"/>
                <a:gd name="T4" fmla="*/ 0 w 346"/>
                <a:gd name="T5" fmla="*/ 0 h 162"/>
                <a:gd name="T6" fmla="*/ 189 w 346"/>
                <a:gd name="T7" fmla="*/ 54 h 162"/>
                <a:gd name="T8" fmla="*/ 346 w 346"/>
                <a:gd name="T9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6" h="162">
                  <a:moveTo>
                    <a:pt x="346" y="162"/>
                  </a:moveTo>
                  <a:cubicBezTo>
                    <a:pt x="346" y="162"/>
                    <a:pt x="173" y="59"/>
                    <a:pt x="98" y="42"/>
                  </a:cubicBezTo>
                  <a:cubicBezTo>
                    <a:pt x="26" y="27"/>
                    <a:pt x="0" y="0"/>
                    <a:pt x="0" y="0"/>
                  </a:cubicBezTo>
                  <a:cubicBezTo>
                    <a:pt x="0" y="0"/>
                    <a:pt x="114" y="0"/>
                    <a:pt x="189" y="54"/>
                  </a:cubicBezTo>
                  <a:cubicBezTo>
                    <a:pt x="241" y="90"/>
                    <a:pt x="346" y="162"/>
                    <a:pt x="346" y="162"/>
                  </a:cubicBezTo>
                  <a:close/>
                </a:path>
              </a:pathLst>
            </a:custGeom>
            <a:solidFill>
              <a:srgbClr val="B67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1" name="Freeform 50">
              <a:extLst>
                <a:ext uri="{FF2B5EF4-FFF2-40B4-BE49-F238E27FC236}">
                  <a16:creationId xmlns="" xmlns:a16="http://schemas.microsoft.com/office/drawing/2014/main" id="{A6C99E1E-D33E-4940-91B0-23D42153E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050" y="5175250"/>
              <a:ext cx="806450" cy="363537"/>
            </a:xfrm>
            <a:custGeom>
              <a:avLst/>
              <a:gdLst>
                <a:gd name="T0" fmla="*/ 0 w 521"/>
                <a:gd name="T1" fmla="*/ 234 h 234"/>
                <a:gd name="T2" fmla="*/ 424 w 521"/>
                <a:gd name="T3" fmla="*/ 42 h 234"/>
                <a:gd name="T4" fmla="*/ 521 w 521"/>
                <a:gd name="T5" fmla="*/ 0 h 234"/>
                <a:gd name="T6" fmla="*/ 222 w 521"/>
                <a:gd name="T7" fmla="*/ 87 h 234"/>
                <a:gd name="T8" fmla="*/ 0 w 521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1" h="234">
                  <a:moveTo>
                    <a:pt x="0" y="234"/>
                  </a:moveTo>
                  <a:cubicBezTo>
                    <a:pt x="0" y="234"/>
                    <a:pt x="301" y="77"/>
                    <a:pt x="424" y="42"/>
                  </a:cubicBezTo>
                  <a:cubicBezTo>
                    <a:pt x="494" y="23"/>
                    <a:pt x="521" y="0"/>
                    <a:pt x="521" y="0"/>
                  </a:cubicBezTo>
                  <a:cubicBezTo>
                    <a:pt x="521" y="0"/>
                    <a:pt x="335" y="19"/>
                    <a:pt x="222" y="87"/>
                  </a:cubicBezTo>
                  <a:cubicBezTo>
                    <a:pt x="168" y="119"/>
                    <a:pt x="0" y="234"/>
                    <a:pt x="0" y="234"/>
                  </a:cubicBezTo>
                  <a:close/>
                </a:path>
              </a:pathLst>
            </a:custGeom>
            <a:solidFill>
              <a:srgbClr val="B67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2" name="Freeform 51">
              <a:extLst>
                <a:ext uri="{FF2B5EF4-FFF2-40B4-BE49-F238E27FC236}">
                  <a16:creationId xmlns="" xmlns:a16="http://schemas.microsoft.com/office/drawing/2014/main" id="{A483331B-D3F4-41CB-84AF-690678820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621338"/>
              <a:ext cx="636588" cy="242887"/>
            </a:xfrm>
            <a:custGeom>
              <a:avLst/>
              <a:gdLst>
                <a:gd name="T0" fmla="*/ 411 w 411"/>
                <a:gd name="T1" fmla="*/ 106 h 156"/>
                <a:gd name="T2" fmla="*/ 357 w 411"/>
                <a:gd name="T3" fmla="*/ 123 h 156"/>
                <a:gd name="T4" fmla="*/ 148 w 411"/>
                <a:gd name="T5" fmla="*/ 140 h 156"/>
                <a:gd name="T6" fmla="*/ 26 w 411"/>
                <a:gd name="T7" fmla="*/ 131 h 156"/>
                <a:gd name="T8" fmla="*/ 78 w 411"/>
                <a:gd name="T9" fmla="*/ 40 h 156"/>
                <a:gd name="T10" fmla="*/ 268 w 411"/>
                <a:gd name="T11" fmla="*/ 20 h 156"/>
                <a:gd name="T12" fmla="*/ 338 w 411"/>
                <a:gd name="T13" fmla="*/ 14 h 156"/>
                <a:gd name="T14" fmla="*/ 389 w 411"/>
                <a:gd name="T15" fmla="*/ 0 h 156"/>
                <a:gd name="T16" fmla="*/ 411 w 411"/>
                <a:gd name="T17" fmla="*/ 10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156">
                  <a:moveTo>
                    <a:pt x="411" y="106"/>
                  </a:moveTo>
                  <a:cubicBezTo>
                    <a:pt x="391" y="113"/>
                    <a:pt x="370" y="119"/>
                    <a:pt x="357" y="123"/>
                  </a:cubicBezTo>
                  <a:cubicBezTo>
                    <a:pt x="338" y="129"/>
                    <a:pt x="181" y="134"/>
                    <a:pt x="148" y="140"/>
                  </a:cubicBezTo>
                  <a:cubicBezTo>
                    <a:pt x="116" y="146"/>
                    <a:pt x="52" y="156"/>
                    <a:pt x="26" y="131"/>
                  </a:cubicBezTo>
                  <a:cubicBezTo>
                    <a:pt x="0" y="107"/>
                    <a:pt x="42" y="53"/>
                    <a:pt x="78" y="40"/>
                  </a:cubicBezTo>
                  <a:cubicBezTo>
                    <a:pt x="114" y="26"/>
                    <a:pt x="245" y="22"/>
                    <a:pt x="268" y="20"/>
                  </a:cubicBezTo>
                  <a:cubicBezTo>
                    <a:pt x="292" y="17"/>
                    <a:pt x="323" y="9"/>
                    <a:pt x="338" y="14"/>
                  </a:cubicBezTo>
                  <a:cubicBezTo>
                    <a:pt x="342" y="15"/>
                    <a:pt x="363" y="9"/>
                    <a:pt x="389" y="0"/>
                  </a:cubicBezTo>
                  <a:cubicBezTo>
                    <a:pt x="390" y="16"/>
                    <a:pt x="411" y="106"/>
                    <a:pt x="411" y="106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3" name="Freeform 52">
              <a:extLst>
                <a:ext uri="{FF2B5EF4-FFF2-40B4-BE49-F238E27FC236}">
                  <a16:creationId xmlns="" xmlns:a16="http://schemas.microsoft.com/office/drawing/2014/main" id="{A4203AAB-1F51-494D-B596-C83601C2B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050" y="5599113"/>
              <a:ext cx="458788" cy="163512"/>
            </a:xfrm>
            <a:custGeom>
              <a:avLst/>
              <a:gdLst>
                <a:gd name="T0" fmla="*/ 0 w 296"/>
                <a:gd name="T1" fmla="*/ 106 h 106"/>
                <a:gd name="T2" fmla="*/ 296 w 296"/>
                <a:gd name="T3" fmla="*/ 18 h 106"/>
                <a:gd name="T4" fmla="*/ 237 w 296"/>
                <a:gd name="T5" fmla="*/ 0 h 106"/>
                <a:gd name="T6" fmla="*/ 0 w 296"/>
                <a:gd name="T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6" h="106">
                  <a:moveTo>
                    <a:pt x="0" y="106"/>
                  </a:moveTo>
                  <a:cubicBezTo>
                    <a:pt x="296" y="18"/>
                    <a:pt x="296" y="18"/>
                    <a:pt x="296" y="18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0"/>
                    <a:pt x="1" y="86"/>
                    <a:pt x="0" y="106"/>
                  </a:cubicBezTo>
                  <a:close/>
                </a:path>
              </a:pathLst>
            </a:custGeom>
            <a:solidFill>
              <a:srgbClr val="F9A1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4" name="Freeform 53">
              <a:extLst>
                <a:ext uri="{FF2B5EF4-FFF2-40B4-BE49-F238E27FC236}">
                  <a16:creationId xmlns="" xmlns:a16="http://schemas.microsoft.com/office/drawing/2014/main" id="{B860407C-06D1-42AC-9FB7-11C13FDCE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050" y="5695950"/>
              <a:ext cx="214313" cy="87312"/>
            </a:xfrm>
            <a:custGeom>
              <a:avLst/>
              <a:gdLst>
                <a:gd name="T0" fmla="*/ 0 w 135"/>
                <a:gd name="T1" fmla="*/ 42 h 55"/>
                <a:gd name="T2" fmla="*/ 135 w 135"/>
                <a:gd name="T3" fmla="*/ 0 h 55"/>
                <a:gd name="T4" fmla="*/ 42 w 135"/>
                <a:gd name="T5" fmla="*/ 55 h 55"/>
                <a:gd name="T6" fmla="*/ 0 w 135"/>
                <a:gd name="T7" fmla="*/ 4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55">
                  <a:moveTo>
                    <a:pt x="0" y="42"/>
                  </a:moveTo>
                  <a:lnTo>
                    <a:pt x="135" y="0"/>
                  </a:lnTo>
                  <a:lnTo>
                    <a:pt x="42" y="55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B675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5" name="Freeform 54">
              <a:extLst>
                <a:ext uri="{FF2B5EF4-FFF2-40B4-BE49-F238E27FC236}">
                  <a16:creationId xmlns="" xmlns:a16="http://schemas.microsoft.com/office/drawing/2014/main" id="{799DDB98-6176-4C5F-8C40-34926B54B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888" y="5210175"/>
              <a:ext cx="11113" cy="4762"/>
            </a:xfrm>
            <a:custGeom>
              <a:avLst/>
              <a:gdLst>
                <a:gd name="T0" fmla="*/ 7 w 7"/>
                <a:gd name="T1" fmla="*/ 3 h 3"/>
                <a:gd name="T2" fmla="*/ 0 w 7"/>
                <a:gd name="T3" fmla="*/ 0 h 3"/>
                <a:gd name="T4" fmla="*/ 7 w 7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3"/>
                  </a:moveTo>
                  <a:cubicBezTo>
                    <a:pt x="6" y="3"/>
                    <a:pt x="4" y="2"/>
                    <a:pt x="0" y="0"/>
                  </a:cubicBezTo>
                  <a:cubicBezTo>
                    <a:pt x="3" y="1"/>
                    <a:pt x="5" y="2"/>
                    <a:pt x="7" y="3"/>
                  </a:cubicBezTo>
                  <a:close/>
                </a:path>
              </a:pathLst>
            </a:custGeom>
            <a:solidFill>
              <a:srgbClr val="5353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6" name="Freeform 55">
              <a:extLst>
                <a:ext uri="{FF2B5EF4-FFF2-40B4-BE49-F238E27FC236}">
                  <a16:creationId xmlns="" xmlns:a16="http://schemas.microsoft.com/office/drawing/2014/main" id="{1DED32D3-38EB-4DEE-9331-1FD326486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5600" y="5635625"/>
              <a:ext cx="552450" cy="228600"/>
            </a:xfrm>
            <a:custGeom>
              <a:avLst/>
              <a:gdLst>
                <a:gd name="T0" fmla="*/ 357 w 357"/>
                <a:gd name="T1" fmla="*/ 114 h 147"/>
                <a:gd name="T2" fmla="*/ 148 w 357"/>
                <a:gd name="T3" fmla="*/ 131 h 147"/>
                <a:gd name="T4" fmla="*/ 26 w 357"/>
                <a:gd name="T5" fmla="*/ 122 h 147"/>
                <a:gd name="T6" fmla="*/ 78 w 357"/>
                <a:gd name="T7" fmla="*/ 31 h 147"/>
                <a:gd name="T8" fmla="*/ 268 w 357"/>
                <a:gd name="T9" fmla="*/ 11 h 147"/>
                <a:gd name="T10" fmla="*/ 338 w 357"/>
                <a:gd name="T11" fmla="*/ 5 h 147"/>
                <a:gd name="T12" fmla="*/ 357 w 357"/>
                <a:gd name="T13" fmla="*/ 11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147">
                  <a:moveTo>
                    <a:pt x="357" y="114"/>
                  </a:moveTo>
                  <a:cubicBezTo>
                    <a:pt x="338" y="120"/>
                    <a:pt x="181" y="125"/>
                    <a:pt x="148" y="131"/>
                  </a:cubicBezTo>
                  <a:cubicBezTo>
                    <a:pt x="116" y="137"/>
                    <a:pt x="52" y="147"/>
                    <a:pt x="26" y="122"/>
                  </a:cubicBezTo>
                  <a:cubicBezTo>
                    <a:pt x="0" y="98"/>
                    <a:pt x="42" y="44"/>
                    <a:pt x="78" y="31"/>
                  </a:cubicBezTo>
                  <a:cubicBezTo>
                    <a:pt x="114" y="17"/>
                    <a:pt x="245" y="13"/>
                    <a:pt x="268" y="11"/>
                  </a:cubicBezTo>
                  <a:cubicBezTo>
                    <a:pt x="292" y="8"/>
                    <a:pt x="323" y="0"/>
                    <a:pt x="338" y="5"/>
                  </a:cubicBezTo>
                  <a:cubicBezTo>
                    <a:pt x="338" y="5"/>
                    <a:pt x="298" y="65"/>
                    <a:pt x="357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7" name="Freeform 56">
              <a:extLst>
                <a:ext uri="{FF2B5EF4-FFF2-40B4-BE49-F238E27FC236}">
                  <a16:creationId xmlns="" xmlns:a16="http://schemas.microsoft.com/office/drawing/2014/main" id="{00DBA771-5951-407F-BACB-A9E8A651AB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7388" y="4754563"/>
              <a:ext cx="912813" cy="563562"/>
            </a:xfrm>
            <a:custGeom>
              <a:avLst/>
              <a:gdLst>
                <a:gd name="T0" fmla="*/ 46 w 589"/>
                <a:gd name="T1" fmla="*/ 272 h 364"/>
                <a:gd name="T2" fmla="*/ 0 w 589"/>
                <a:gd name="T3" fmla="*/ 13 h 364"/>
                <a:gd name="T4" fmla="*/ 589 w 589"/>
                <a:gd name="T5" fmla="*/ 0 h 364"/>
                <a:gd name="T6" fmla="*/ 551 w 589"/>
                <a:gd name="T7" fmla="*/ 255 h 364"/>
                <a:gd name="T8" fmla="*/ 299 w 589"/>
                <a:gd name="T9" fmla="*/ 364 h 364"/>
                <a:gd name="T10" fmla="*/ 46 w 589"/>
                <a:gd name="T11" fmla="*/ 272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364">
                  <a:moveTo>
                    <a:pt x="46" y="272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589" y="0"/>
                    <a:pt x="589" y="0"/>
                    <a:pt x="589" y="0"/>
                  </a:cubicBezTo>
                  <a:cubicBezTo>
                    <a:pt x="551" y="255"/>
                    <a:pt x="551" y="255"/>
                    <a:pt x="551" y="255"/>
                  </a:cubicBezTo>
                  <a:cubicBezTo>
                    <a:pt x="551" y="255"/>
                    <a:pt x="363" y="323"/>
                    <a:pt x="299" y="364"/>
                  </a:cubicBezTo>
                  <a:cubicBezTo>
                    <a:pt x="299" y="364"/>
                    <a:pt x="138" y="297"/>
                    <a:pt x="46" y="272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8" name="Oval 57">
              <a:extLst>
                <a:ext uri="{FF2B5EF4-FFF2-40B4-BE49-F238E27FC236}">
                  <a16:creationId xmlns="" xmlns:a16="http://schemas.microsoft.com/office/drawing/2014/main" id="{D8BAAB42-1A56-45AF-811B-B1B097A42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1725" y="4957763"/>
              <a:ext cx="103188" cy="1190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9" name="Freeform 58">
              <a:extLst>
                <a:ext uri="{FF2B5EF4-FFF2-40B4-BE49-F238E27FC236}">
                  <a16:creationId xmlns="" xmlns:a16="http://schemas.microsoft.com/office/drawing/2014/main" id="{48F7EBB8-53D5-4A8A-AF84-78BEEAF3D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2813" y="3827463"/>
              <a:ext cx="454025" cy="571500"/>
            </a:xfrm>
            <a:custGeom>
              <a:avLst/>
              <a:gdLst>
                <a:gd name="T0" fmla="*/ 229 w 293"/>
                <a:gd name="T1" fmla="*/ 130 h 369"/>
                <a:gd name="T2" fmla="*/ 229 w 293"/>
                <a:gd name="T3" fmla="*/ 129 h 369"/>
                <a:gd name="T4" fmla="*/ 226 w 293"/>
                <a:gd name="T5" fmla="*/ 37 h 369"/>
                <a:gd name="T6" fmla="*/ 86 w 293"/>
                <a:gd name="T7" fmla="*/ 28 h 369"/>
                <a:gd name="T8" fmla="*/ 74 w 293"/>
                <a:gd name="T9" fmla="*/ 133 h 369"/>
                <a:gd name="T10" fmla="*/ 0 w 293"/>
                <a:gd name="T11" fmla="*/ 158 h 369"/>
                <a:gd name="T12" fmla="*/ 169 w 293"/>
                <a:gd name="T13" fmla="*/ 342 h 369"/>
                <a:gd name="T14" fmla="*/ 293 w 293"/>
                <a:gd name="T15" fmla="*/ 150 h 369"/>
                <a:gd name="T16" fmla="*/ 229 w 293"/>
                <a:gd name="T17" fmla="*/ 13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" h="369">
                  <a:moveTo>
                    <a:pt x="229" y="130"/>
                  </a:moveTo>
                  <a:cubicBezTo>
                    <a:pt x="229" y="130"/>
                    <a:pt x="229" y="129"/>
                    <a:pt x="229" y="129"/>
                  </a:cubicBezTo>
                  <a:cubicBezTo>
                    <a:pt x="222" y="114"/>
                    <a:pt x="226" y="37"/>
                    <a:pt x="226" y="37"/>
                  </a:cubicBezTo>
                  <a:cubicBezTo>
                    <a:pt x="226" y="37"/>
                    <a:pt x="82" y="0"/>
                    <a:pt x="86" y="28"/>
                  </a:cubicBezTo>
                  <a:cubicBezTo>
                    <a:pt x="90" y="56"/>
                    <a:pt x="74" y="133"/>
                    <a:pt x="74" y="13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79" y="369"/>
                    <a:pt x="169" y="342"/>
                  </a:cubicBezTo>
                  <a:cubicBezTo>
                    <a:pt x="259" y="314"/>
                    <a:pt x="293" y="150"/>
                    <a:pt x="293" y="150"/>
                  </a:cubicBezTo>
                  <a:lnTo>
                    <a:pt x="229" y="130"/>
                  </a:ln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59">
              <a:extLst>
                <a:ext uri="{FF2B5EF4-FFF2-40B4-BE49-F238E27FC236}">
                  <a16:creationId xmlns="" xmlns:a16="http://schemas.microsoft.com/office/drawing/2014/main" id="{4E92AB7A-9B68-4C74-B7E0-39D70A40D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0925" y="3914775"/>
              <a:ext cx="206375" cy="92075"/>
            </a:xfrm>
            <a:custGeom>
              <a:avLst/>
              <a:gdLst>
                <a:gd name="T0" fmla="*/ 0 w 133"/>
                <a:gd name="T1" fmla="*/ 3 h 59"/>
                <a:gd name="T2" fmla="*/ 63 w 133"/>
                <a:gd name="T3" fmla="*/ 32 h 59"/>
                <a:gd name="T4" fmla="*/ 133 w 133"/>
                <a:gd name="T5" fmla="*/ 0 h 59"/>
                <a:gd name="T6" fmla="*/ 63 w 133"/>
                <a:gd name="T7" fmla="*/ 52 h 59"/>
                <a:gd name="T8" fmla="*/ 0 w 133"/>
                <a:gd name="T9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59">
                  <a:moveTo>
                    <a:pt x="0" y="3"/>
                  </a:moveTo>
                  <a:cubicBezTo>
                    <a:pt x="0" y="3"/>
                    <a:pt x="22" y="32"/>
                    <a:pt x="63" y="32"/>
                  </a:cubicBezTo>
                  <a:cubicBezTo>
                    <a:pt x="89" y="32"/>
                    <a:pt x="107" y="26"/>
                    <a:pt x="133" y="0"/>
                  </a:cubicBezTo>
                  <a:cubicBezTo>
                    <a:pt x="133" y="0"/>
                    <a:pt x="123" y="48"/>
                    <a:pt x="63" y="52"/>
                  </a:cubicBezTo>
                  <a:cubicBezTo>
                    <a:pt x="63" y="52"/>
                    <a:pt x="20" y="59"/>
                    <a:pt x="0" y="3"/>
                  </a:cubicBezTo>
                  <a:close/>
                </a:path>
              </a:pathLst>
            </a:custGeom>
            <a:solidFill>
              <a:srgbClr val="A77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98CEFFFE-9AAA-4551-96F9-EFA02BEE0462}"/>
              </a:ext>
            </a:extLst>
          </p:cNvPr>
          <p:cNvGrpSpPr/>
          <p:nvPr/>
        </p:nvGrpSpPr>
        <p:grpSpPr>
          <a:xfrm>
            <a:off x="5098723" y="3198222"/>
            <a:ext cx="1994555" cy="3238795"/>
            <a:chOff x="-7597776" y="4797425"/>
            <a:chExt cx="4198938" cy="6818313"/>
          </a:xfrm>
        </p:grpSpPr>
        <p:sp>
          <p:nvSpPr>
            <p:cNvPr id="46" name="Freeform 5">
              <a:extLst>
                <a:ext uri="{FF2B5EF4-FFF2-40B4-BE49-F238E27FC236}">
                  <a16:creationId xmlns="" xmlns:a16="http://schemas.microsoft.com/office/drawing/2014/main" id="{70800BA7-70F8-4436-B529-599CCC782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46713" y="5178425"/>
              <a:ext cx="584200" cy="784225"/>
            </a:xfrm>
            <a:custGeom>
              <a:avLst/>
              <a:gdLst>
                <a:gd name="T0" fmla="*/ 154 w 222"/>
                <a:gd name="T1" fmla="*/ 19 h 299"/>
                <a:gd name="T2" fmla="*/ 184 w 222"/>
                <a:gd name="T3" fmla="*/ 171 h 299"/>
                <a:gd name="T4" fmla="*/ 217 w 222"/>
                <a:gd name="T5" fmla="*/ 224 h 299"/>
                <a:gd name="T6" fmla="*/ 201 w 222"/>
                <a:gd name="T7" fmla="*/ 271 h 299"/>
                <a:gd name="T8" fmla="*/ 152 w 222"/>
                <a:gd name="T9" fmla="*/ 275 h 299"/>
                <a:gd name="T10" fmla="*/ 142 w 222"/>
                <a:gd name="T11" fmla="*/ 270 h 299"/>
                <a:gd name="T12" fmla="*/ 106 w 222"/>
                <a:gd name="T13" fmla="*/ 285 h 299"/>
                <a:gd name="T14" fmla="*/ 58 w 222"/>
                <a:gd name="T15" fmla="*/ 294 h 299"/>
                <a:gd name="T16" fmla="*/ 19 w 222"/>
                <a:gd name="T17" fmla="*/ 246 h 299"/>
                <a:gd name="T18" fmla="*/ 31 w 222"/>
                <a:gd name="T19" fmla="*/ 71 h 299"/>
                <a:gd name="T20" fmla="*/ 80 w 222"/>
                <a:gd name="T21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299">
                  <a:moveTo>
                    <a:pt x="154" y="19"/>
                  </a:moveTo>
                  <a:cubicBezTo>
                    <a:pt x="180" y="65"/>
                    <a:pt x="158" y="126"/>
                    <a:pt x="184" y="171"/>
                  </a:cubicBezTo>
                  <a:cubicBezTo>
                    <a:pt x="195" y="189"/>
                    <a:pt x="212" y="203"/>
                    <a:pt x="217" y="224"/>
                  </a:cubicBezTo>
                  <a:cubicBezTo>
                    <a:pt x="222" y="241"/>
                    <a:pt x="215" y="260"/>
                    <a:pt x="201" y="271"/>
                  </a:cubicBezTo>
                  <a:cubicBezTo>
                    <a:pt x="188" y="281"/>
                    <a:pt x="167" y="283"/>
                    <a:pt x="152" y="275"/>
                  </a:cubicBezTo>
                  <a:cubicBezTo>
                    <a:pt x="148" y="273"/>
                    <a:pt x="145" y="271"/>
                    <a:pt x="142" y="270"/>
                  </a:cubicBezTo>
                  <a:cubicBezTo>
                    <a:pt x="129" y="266"/>
                    <a:pt x="117" y="278"/>
                    <a:pt x="106" y="285"/>
                  </a:cubicBezTo>
                  <a:cubicBezTo>
                    <a:pt x="92" y="295"/>
                    <a:pt x="74" y="299"/>
                    <a:pt x="58" y="294"/>
                  </a:cubicBezTo>
                  <a:cubicBezTo>
                    <a:pt x="38" y="287"/>
                    <a:pt x="25" y="267"/>
                    <a:pt x="19" y="246"/>
                  </a:cubicBezTo>
                  <a:cubicBezTo>
                    <a:pt x="0" y="190"/>
                    <a:pt x="13" y="128"/>
                    <a:pt x="31" y="71"/>
                  </a:cubicBezTo>
                  <a:cubicBezTo>
                    <a:pt x="39" y="42"/>
                    <a:pt x="52" y="11"/>
                    <a:pt x="80" y="0"/>
                  </a:cubicBezTo>
                </a:path>
              </a:pathLst>
            </a:custGeom>
            <a:solidFill>
              <a:srgbClr val="534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7" name="Freeform 6">
              <a:extLst>
                <a:ext uri="{FF2B5EF4-FFF2-40B4-BE49-F238E27FC236}">
                  <a16:creationId xmlns="" xmlns:a16="http://schemas.microsoft.com/office/drawing/2014/main" id="{F337F284-9FC5-4D18-8EE2-63041411D1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76838" y="5986463"/>
              <a:ext cx="1778000" cy="1144588"/>
            </a:xfrm>
            <a:custGeom>
              <a:avLst/>
              <a:gdLst>
                <a:gd name="T0" fmla="*/ 658 w 676"/>
                <a:gd name="T1" fmla="*/ 192 h 436"/>
                <a:gd name="T2" fmla="*/ 662 w 676"/>
                <a:gd name="T3" fmla="*/ 216 h 436"/>
                <a:gd name="T4" fmla="*/ 550 w 676"/>
                <a:gd name="T5" fmla="*/ 268 h 436"/>
                <a:gd name="T6" fmla="*/ 236 w 676"/>
                <a:gd name="T7" fmla="*/ 436 h 436"/>
                <a:gd name="T8" fmla="*/ 12 w 676"/>
                <a:gd name="T9" fmla="*/ 114 h 436"/>
                <a:gd name="T10" fmla="*/ 44 w 676"/>
                <a:gd name="T11" fmla="*/ 0 h 436"/>
                <a:gd name="T12" fmla="*/ 99 w 676"/>
                <a:gd name="T13" fmla="*/ 49 h 436"/>
                <a:gd name="T14" fmla="*/ 253 w 676"/>
                <a:gd name="T15" fmla="*/ 325 h 436"/>
                <a:gd name="T16" fmla="*/ 520 w 676"/>
                <a:gd name="T17" fmla="*/ 222 h 436"/>
                <a:gd name="T18" fmla="*/ 562 w 676"/>
                <a:gd name="T19" fmla="*/ 187 h 436"/>
                <a:gd name="T20" fmla="*/ 606 w 676"/>
                <a:gd name="T21" fmla="*/ 117 h 436"/>
                <a:gd name="T22" fmla="*/ 676 w 676"/>
                <a:gd name="T23" fmla="*/ 88 h 436"/>
                <a:gd name="T24" fmla="*/ 633 w 676"/>
                <a:gd name="T25" fmla="*/ 128 h 436"/>
                <a:gd name="T26" fmla="*/ 612 w 676"/>
                <a:gd name="T27" fmla="*/ 156 h 436"/>
                <a:gd name="T28" fmla="*/ 628 w 676"/>
                <a:gd name="T29" fmla="*/ 158 h 436"/>
                <a:gd name="T30" fmla="*/ 662 w 676"/>
                <a:gd name="T31" fmla="*/ 167 h 436"/>
                <a:gd name="T32" fmla="*/ 658 w 676"/>
                <a:gd name="T33" fmla="*/ 192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6" h="436">
                  <a:moveTo>
                    <a:pt x="658" y="192"/>
                  </a:moveTo>
                  <a:cubicBezTo>
                    <a:pt x="658" y="198"/>
                    <a:pt x="668" y="203"/>
                    <a:pt x="662" y="216"/>
                  </a:cubicBezTo>
                  <a:cubicBezTo>
                    <a:pt x="647" y="246"/>
                    <a:pt x="603" y="287"/>
                    <a:pt x="550" y="268"/>
                  </a:cubicBezTo>
                  <a:cubicBezTo>
                    <a:pt x="548" y="269"/>
                    <a:pt x="258" y="436"/>
                    <a:pt x="236" y="436"/>
                  </a:cubicBezTo>
                  <a:cubicBezTo>
                    <a:pt x="214" y="436"/>
                    <a:pt x="62" y="292"/>
                    <a:pt x="12" y="114"/>
                  </a:cubicBezTo>
                  <a:cubicBezTo>
                    <a:pt x="0" y="72"/>
                    <a:pt x="5" y="22"/>
                    <a:pt x="44" y="0"/>
                  </a:cubicBezTo>
                  <a:cubicBezTo>
                    <a:pt x="44" y="0"/>
                    <a:pt x="78" y="8"/>
                    <a:pt x="99" y="49"/>
                  </a:cubicBezTo>
                  <a:cubicBezTo>
                    <a:pt x="132" y="111"/>
                    <a:pt x="231" y="317"/>
                    <a:pt x="253" y="325"/>
                  </a:cubicBezTo>
                  <a:cubicBezTo>
                    <a:pt x="280" y="307"/>
                    <a:pt x="413" y="267"/>
                    <a:pt x="520" y="222"/>
                  </a:cubicBezTo>
                  <a:cubicBezTo>
                    <a:pt x="544" y="211"/>
                    <a:pt x="553" y="202"/>
                    <a:pt x="562" y="187"/>
                  </a:cubicBezTo>
                  <a:cubicBezTo>
                    <a:pt x="570" y="171"/>
                    <a:pt x="590" y="134"/>
                    <a:pt x="606" y="117"/>
                  </a:cubicBezTo>
                  <a:cubicBezTo>
                    <a:pt x="612" y="111"/>
                    <a:pt x="676" y="77"/>
                    <a:pt x="676" y="88"/>
                  </a:cubicBezTo>
                  <a:cubicBezTo>
                    <a:pt x="676" y="95"/>
                    <a:pt x="657" y="112"/>
                    <a:pt x="633" y="128"/>
                  </a:cubicBezTo>
                  <a:cubicBezTo>
                    <a:pt x="620" y="135"/>
                    <a:pt x="614" y="150"/>
                    <a:pt x="612" y="156"/>
                  </a:cubicBezTo>
                  <a:cubicBezTo>
                    <a:pt x="610" y="160"/>
                    <a:pt x="618" y="159"/>
                    <a:pt x="628" y="158"/>
                  </a:cubicBezTo>
                  <a:cubicBezTo>
                    <a:pt x="641" y="158"/>
                    <a:pt x="659" y="157"/>
                    <a:pt x="662" y="167"/>
                  </a:cubicBezTo>
                  <a:cubicBezTo>
                    <a:pt x="662" y="169"/>
                    <a:pt x="658" y="188"/>
                    <a:pt x="658" y="192"/>
                  </a:cubicBezTo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8" name="Freeform 7">
              <a:extLst>
                <a:ext uri="{FF2B5EF4-FFF2-40B4-BE49-F238E27FC236}">
                  <a16:creationId xmlns="" xmlns:a16="http://schemas.microsoft.com/office/drawing/2014/main" id="{5DF36990-798B-4795-96BA-43DBD0F791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89538" y="5972175"/>
              <a:ext cx="493713" cy="661988"/>
            </a:xfrm>
            <a:custGeom>
              <a:avLst/>
              <a:gdLst>
                <a:gd name="T0" fmla="*/ 38 w 188"/>
                <a:gd name="T1" fmla="*/ 0 h 252"/>
                <a:gd name="T2" fmla="*/ 124 w 188"/>
                <a:gd name="T3" fmla="*/ 67 h 252"/>
                <a:gd name="T4" fmla="*/ 136 w 188"/>
                <a:gd name="T5" fmla="*/ 94 h 252"/>
                <a:gd name="T6" fmla="*/ 188 w 188"/>
                <a:gd name="T7" fmla="*/ 208 h 252"/>
                <a:gd name="T8" fmla="*/ 120 w 188"/>
                <a:gd name="T9" fmla="*/ 241 h 252"/>
                <a:gd name="T10" fmla="*/ 57 w 188"/>
                <a:gd name="T11" fmla="*/ 250 h 252"/>
                <a:gd name="T12" fmla="*/ 46 w 188"/>
                <a:gd name="T13" fmla="*/ 247 h 252"/>
                <a:gd name="T14" fmla="*/ 35 w 188"/>
                <a:gd name="T15" fmla="*/ 238 h 252"/>
                <a:gd name="T16" fmla="*/ 16 w 188"/>
                <a:gd name="T17" fmla="*/ 215 h 252"/>
                <a:gd name="T18" fmla="*/ 3 w 188"/>
                <a:gd name="T19" fmla="*/ 192 h 252"/>
                <a:gd name="T20" fmla="*/ 6 w 188"/>
                <a:gd name="T21" fmla="*/ 158 h 252"/>
                <a:gd name="T22" fmla="*/ 38 w 188"/>
                <a:gd name="T2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252">
                  <a:moveTo>
                    <a:pt x="38" y="0"/>
                  </a:moveTo>
                  <a:cubicBezTo>
                    <a:pt x="75" y="9"/>
                    <a:pt x="106" y="33"/>
                    <a:pt x="124" y="67"/>
                  </a:cubicBezTo>
                  <a:cubicBezTo>
                    <a:pt x="129" y="76"/>
                    <a:pt x="132" y="85"/>
                    <a:pt x="136" y="94"/>
                  </a:cubicBezTo>
                  <a:cubicBezTo>
                    <a:pt x="152" y="133"/>
                    <a:pt x="173" y="169"/>
                    <a:pt x="188" y="208"/>
                  </a:cubicBezTo>
                  <a:cubicBezTo>
                    <a:pt x="167" y="225"/>
                    <a:pt x="142" y="233"/>
                    <a:pt x="120" y="241"/>
                  </a:cubicBezTo>
                  <a:cubicBezTo>
                    <a:pt x="100" y="249"/>
                    <a:pt x="78" y="252"/>
                    <a:pt x="57" y="250"/>
                  </a:cubicBezTo>
                  <a:cubicBezTo>
                    <a:pt x="53" y="249"/>
                    <a:pt x="49" y="249"/>
                    <a:pt x="46" y="247"/>
                  </a:cubicBezTo>
                  <a:cubicBezTo>
                    <a:pt x="41" y="245"/>
                    <a:pt x="38" y="241"/>
                    <a:pt x="35" y="238"/>
                  </a:cubicBezTo>
                  <a:cubicBezTo>
                    <a:pt x="28" y="230"/>
                    <a:pt x="22" y="222"/>
                    <a:pt x="16" y="215"/>
                  </a:cubicBezTo>
                  <a:cubicBezTo>
                    <a:pt x="10" y="208"/>
                    <a:pt x="5" y="201"/>
                    <a:pt x="3" y="192"/>
                  </a:cubicBezTo>
                  <a:cubicBezTo>
                    <a:pt x="0" y="181"/>
                    <a:pt x="3" y="169"/>
                    <a:pt x="6" y="158"/>
                  </a:cubicBezTo>
                  <a:cubicBezTo>
                    <a:pt x="38" y="0"/>
                    <a:pt x="38" y="0"/>
                    <a:pt x="38" y="0"/>
                  </a:cubicBezTo>
                </a:path>
              </a:pathLst>
            </a:custGeom>
            <a:solidFill>
              <a:srgbClr val="6B65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9" name="Freeform 8">
              <a:extLst>
                <a:ext uri="{FF2B5EF4-FFF2-40B4-BE49-F238E27FC236}">
                  <a16:creationId xmlns="" xmlns:a16="http://schemas.microsoft.com/office/drawing/2014/main" id="{431DFC91-41E6-45FC-8FAB-3D5CB7E01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73626" y="66055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48E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0" name="Freeform 9">
              <a:extLst>
                <a:ext uri="{FF2B5EF4-FFF2-40B4-BE49-F238E27FC236}">
                  <a16:creationId xmlns="" xmlns:a16="http://schemas.microsoft.com/office/drawing/2014/main" id="{6D09B8A5-AA7A-425C-B732-BD71DC956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37138" y="6243638"/>
              <a:ext cx="236538" cy="385763"/>
            </a:xfrm>
            <a:custGeom>
              <a:avLst/>
              <a:gdLst>
                <a:gd name="T0" fmla="*/ 10 w 90"/>
                <a:gd name="T1" fmla="*/ 0 h 147"/>
                <a:gd name="T2" fmla="*/ 2 w 90"/>
                <a:gd name="T3" fmla="*/ 5 h 147"/>
                <a:gd name="T4" fmla="*/ 0 w 90"/>
                <a:gd name="T5" fmla="*/ 17 h 147"/>
                <a:gd name="T6" fmla="*/ 8 w 90"/>
                <a:gd name="T7" fmla="*/ 64 h 147"/>
                <a:gd name="T8" fmla="*/ 3 w 90"/>
                <a:gd name="T9" fmla="*/ 147 h 147"/>
                <a:gd name="T10" fmla="*/ 3 w 90"/>
                <a:gd name="T11" fmla="*/ 147 h 147"/>
                <a:gd name="T12" fmla="*/ 12 w 90"/>
                <a:gd name="T13" fmla="*/ 147 h 147"/>
                <a:gd name="T14" fmla="*/ 62 w 90"/>
                <a:gd name="T15" fmla="*/ 138 h 147"/>
                <a:gd name="T16" fmla="*/ 62 w 90"/>
                <a:gd name="T17" fmla="*/ 138 h 147"/>
                <a:gd name="T18" fmla="*/ 62 w 90"/>
                <a:gd name="T19" fmla="*/ 138 h 147"/>
                <a:gd name="T20" fmla="*/ 90 w 90"/>
                <a:gd name="T21" fmla="*/ 127 h 147"/>
                <a:gd name="T22" fmla="*/ 18 w 90"/>
                <a:gd name="T23" fmla="*/ 4 h 147"/>
                <a:gd name="T24" fmla="*/ 13 w 90"/>
                <a:gd name="T25" fmla="*/ 0 h 147"/>
                <a:gd name="T26" fmla="*/ 10 w 90"/>
                <a:gd name="T27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147">
                  <a:moveTo>
                    <a:pt x="10" y="0"/>
                  </a:moveTo>
                  <a:cubicBezTo>
                    <a:pt x="7" y="0"/>
                    <a:pt x="4" y="2"/>
                    <a:pt x="2" y="5"/>
                  </a:cubicBezTo>
                  <a:cubicBezTo>
                    <a:pt x="0" y="8"/>
                    <a:pt x="0" y="13"/>
                    <a:pt x="0" y="17"/>
                  </a:cubicBezTo>
                  <a:cubicBezTo>
                    <a:pt x="0" y="33"/>
                    <a:pt x="3" y="49"/>
                    <a:pt x="8" y="64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6" y="147"/>
                    <a:pt x="9" y="147"/>
                    <a:pt x="12" y="147"/>
                  </a:cubicBezTo>
                  <a:cubicBezTo>
                    <a:pt x="29" y="147"/>
                    <a:pt x="46" y="144"/>
                    <a:pt x="62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62" y="138"/>
                    <a:pt x="62" y="138"/>
                    <a:pt x="62" y="138"/>
                  </a:cubicBezTo>
                  <a:cubicBezTo>
                    <a:pt x="71" y="135"/>
                    <a:pt x="81" y="131"/>
                    <a:pt x="90" y="127"/>
                  </a:cubicBezTo>
                  <a:cubicBezTo>
                    <a:pt x="80" y="81"/>
                    <a:pt x="49" y="41"/>
                    <a:pt x="18" y="4"/>
                  </a:cubicBezTo>
                  <a:cubicBezTo>
                    <a:pt x="16" y="3"/>
                    <a:pt x="15" y="1"/>
                    <a:pt x="13" y="0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solidFill>
              <a:srgbClr val="5E59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1" name="Freeform 10">
              <a:extLst>
                <a:ext uri="{FF2B5EF4-FFF2-40B4-BE49-F238E27FC236}">
                  <a16:creationId xmlns="" xmlns:a16="http://schemas.microsoft.com/office/drawing/2014/main" id="{7988B0B3-1CC6-41F8-B712-0FD3167B4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54701" y="5718175"/>
              <a:ext cx="633413" cy="493713"/>
            </a:xfrm>
            <a:custGeom>
              <a:avLst/>
              <a:gdLst>
                <a:gd name="T0" fmla="*/ 200 w 241"/>
                <a:gd name="T1" fmla="*/ 15 h 188"/>
                <a:gd name="T2" fmla="*/ 207 w 241"/>
                <a:gd name="T3" fmla="*/ 70 h 188"/>
                <a:gd name="T4" fmla="*/ 241 w 241"/>
                <a:gd name="T5" fmla="*/ 80 h 188"/>
                <a:gd name="T6" fmla="*/ 241 w 241"/>
                <a:gd name="T7" fmla="*/ 188 h 188"/>
                <a:gd name="T8" fmla="*/ 98 w 241"/>
                <a:gd name="T9" fmla="*/ 166 h 188"/>
                <a:gd name="T10" fmla="*/ 0 w 241"/>
                <a:gd name="T11" fmla="*/ 111 h 188"/>
                <a:gd name="T12" fmla="*/ 103 w 241"/>
                <a:gd name="T13" fmla="*/ 67 h 188"/>
                <a:gd name="T14" fmla="*/ 97 w 241"/>
                <a:gd name="T1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188">
                  <a:moveTo>
                    <a:pt x="200" y="15"/>
                  </a:moveTo>
                  <a:cubicBezTo>
                    <a:pt x="200" y="15"/>
                    <a:pt x="199" y="67"/>
                    <a:pt x="207" y="70"/>
                  </a:cubicBezTo>
                  <a:cubicBezTo>
                    <a:pt x="223" y="77"/>
                    <a:pt x="241" y="80"/>
                    <a:pt x="241" y="80"/>
                  </a:cubicBezTo>
                  <a:cubicBezTo>
                    <a:pt x="241" y="188"/>
                    <a:pt x="241" y="188"/>
                    <a:pt x="241" y="188"/>
                  </a:cubicBezTo>
                  <a:cubicBezTo>
                    <a:pt x="98" y="166"/>
                    <a:pt x="98" y="166"/>
                    <a:pt x="98" y="16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1"/>
                    <a:pt x="102" y="77"/>
                    <a:pt x="103" y="67"/>
                  </a:cubicBezTo>
                  <a:cubicBezTo>
                    <a:pt x="104" y="57"/>
                    <a:pt x="97" y="0"/>
                    <a:pt x="97" y="0"/>
                  </a:cubicBezTo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2" name="Freeform 11">
              <a:extLst>
                <a:ext uri="{FF2B5EF4-FFF2-40B4-BE49-F238E27FC236}">
                  <a16:creationId xmlns="" xmlns:a16="http://schemas.microsoft.com/office/drawing/2014/main" id="{A5974482-6D57-4CB5-8484-0F14391B7D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10276" y="9242425"/>
              <a:ext cx="563563" cy="2132013"/>
            </a:xfrm>
            <a:custGeom>
              <a:avLst/>
              <a:gdLst>
                <a:gd name="T0" fmla="*/ 39 w 214"/>
                <a:gd name="T1" fmla="*/ 225 h 812"/>
                <a:gd name="T2" fmla="*/ 39 w 214"/>
                <a:gd name="T3" fmla="*/ 225 h 812"/>
                <a:gd name="T4" fmla="*/ 10 w 214"/>
                <a:gd name="T5" fmla="*/ 805 h 812"/>
                <a:gd name="T6" fmla="*/ 63 w 214"/>
                <a:gd name="T7" fmla="*/ 812 h 812"/>
                <a:gd name="T8" fmla="*/ 206 w 214"/>
                <a:gd name="T9" fmla="*/ 111 h 812"/>
                <a:gd name="T10" fmla="*/ 209 w 214"/>
                <a:gd name="T11" fmla="*/ 89 h 812"/>
                <a:gd name="T12" fmla="*/ 95 w 214"/>
                <a:gd name="T13" fmla="*/ 70 h 812"/>
                <a:gd name="T14" fmla="*/ 75 w 214"/>
                <a:gd name="T15" fmla="*/ 108 h 812"/>
                <a:gd name="T16" fmla="*/ 68 w 214"/>
                <a:gd name="T17" fmla="*/ 125 h 812"/>
                <a:gd name="T18" fmla="*/ 68 w 214"/>
                <a:gd name="T19" fmla="*/ 125 h 812"/>
                <a:gd name="T20" fmla="*/ 49 w 214"/>
                <a:gd name="T21" fmla="*/ 184 h 812"/>
                <a:gd name="T22" fmla="*/ 49 w 214"/>
                <a:gd name="T23" fmla="*/ 186 h 812"/>
                <a:gd name="T24" fmla="*/ 44 w 214"/>
                <a:gd name="T25" fmla="*/ 204 h 812"/>
                <a:gd name="T26" fmla="*/ 44 w 214"/>
                <a:gd name="T27" fmla="*/ 206 h 812"/>
                <a:gd name="T28" fmla="*/ 39 w 214"/>
                <a:gd name="T29" fmla="*/ 225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4" h="812">
                  <a:moveTo>
                    <a:pt x="39" y="225"/>
                  </a:moveTo>
                  <a:cubicBezTo>
                    <a:pt x="39" y="225"/>
                    <a:pt x="39" y="225"/>
                    <a:pt x="39" y="225"/>
                  </a:cubicBezTo>
                  <a:cubicBezTo>
                    <a:pt x="0" y="411"/>
                    <a:pt x="19" y="666"/>
                    <a:pt x="10" y="805"/>
                  </a:cubicBezTo>
                  <a:cubicBezTo>
                    <a:pt x="12" y="806"/>
                    <a:pt x="63" y="812"/>
                    <a:pt x="63" y="812"/>
                  </a:cubicBezTo>
                  <a:cubicBezTo>
                    <a:pt x="63" y="812"/>
                    <a:pt x="184" y="224"/>
                    <a:pt x="206" y="111"/>
                  </a:cubicBezTo>
                  <a:cubicBezTo>
                    <a:pt x="208" y="103"/>
                    <a:pt x="209" y="95"/>
                    <a:pt x="209" y="89"/>
                  </a:cubicBezTo>
                  <a:cubicBezTo>
                    <a:pt x="214" y="4"/>
                    <a:pt x="138" y="0"/>
                    <a:pt x="95" y="70"/>
                  </a:cubicBezTo>
                  <a:cubicBezTo>
                    <a:pt x="88" y="81"/>
                    <a:pt x="81" y="94"/>
                    <a:pt x="75" y="108"/>
                  </a:cubicBezTo>
                  <a:cubicBezTo>
                    <a:pt x="73" y="113"/>
                    <a:pt x="70" y="119"/>
                    <a:pt x="68" y="125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1" y="143"/>
                    <a:pt x="55" y="163"/>
                    <a:pt x="49" y="184"/>
                  </a:cubicBezTo>
                  <a:cubicBezTo>
                    <a:pt x="49" y="186"/>
                    <a:pt x="49" y="186"/>
                    <a:pt x="49" y="186"/>
                  </a:cubicBezTo>
                  <a:cubicBezTo>
                    <a:pt x="47" y="192"/>
                    <a:pt x="45" y="198"/>
                    <a:pt x="44" y="204"/>
                  </a:cubicBezTo>
                  <a:cubicBezTo>
                    <a:pt x="44" y="206"/>
                    <a:pt x="44" y="206"/>
                    <a:pt x="44" y="206"/>
                  </a:cubicBezTo>
                  <a:cubicBezTo>
                    <a:pt x="42" y="212"/>
                    <a:pt x="41" y="218"/>
                    <a:pt x="39" y="225"/>
                  </a:cubicBezTo>
                  <a:close/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3" name="Freeform 12">
              <a:extLst>
                <a:ext uri="{FF2B5EF4-FFF2-40B4-BE49-F238E27FC236}">
                  <a16:creationId xmlns="" xmlns:a16="http://schemas.microsoft.com/office/drawing/2014/main" id="{F0B39C43-76A5-41FC-A05D-1273488954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899151" y="7686675"/>
              <a:ext cx="601663" cy="2025650"/>
            </a:xfrm>
            <a:custGeom>
              <a:avLst/>
              <a:gdLst>
                <a:gd name="T0" fmla="*/ 227 w 229"/>
                <a:gd name="T1" fmla="*/ 152 h 772"/>
                <a:gd name="T2" fmla="*/ 207 w 229"/>
                <a:gd name="T3" fmla="*/ 326 h 772"/>
                <a:gd name="T4" fmla="*/ 182 w 229"/>
                <a:gd name="T5" fmla="*/ 545 h 772"/>
                <a:gd name="T6" fmla="*/ 172 w 229"/>
                <a:gd name="T7" fmla="*/ 651 h 772"/>
                <a:gd name="T8" fmla="*/ 167 w 229"/>
                <a:gd name="T9" fmla="*/ 682 h 772"/>
                <a:gd name="T10" fmla="*/ 167 w 229"/>
                <a:gd name="T11" fmla="*/ 682 h 772"/>
                <a:gd name="T12" fmla="*/ 55 w 229"/>
                <a:gd name="T13" fmla="*/ 752 h 772"/>
                <a:gd name="T14" fmla="*/ 41 w 229"/>
                <a:gd name="T15" fmla="*/ 743 h 772"/>
                <a:gd name="T16" fmla="*/ 26 w 229"/>
                <a:gd name="T17" fmla="*/ 718 h 772"/>
                <a:gd name="T18" fmla="*/ 26 w 229"/>
                <a:gd name="T19" fmla="*/ 718 h 772"/>
                <a:gd name="T20" fmla="*/ 19 w 229"/>
                <a:gd name="T21" fmla="*/ 649 h 772"/>
                <a:gd name="T22" fmla="*/ 19 w 229"/>
                <a:gd name="T23" fmla="*/ 648 h 772"/>
                <a:gd name="T24" fmla="*/ 19 w 229"/>
                <a:gd name="T25" fmla="*/ 648 h 772"/>
                <a:gd name="T26" fmla="*/ 19 w 229"/>
                <a:gd name="T27" fmla="*/ 647 h 772"/>
                <a:gd name="T28" fmla="*/ 8 w 229"/>
                <a:gd name="T29" fmla="*/ 452 h 772"/>
                <a:gd name="T30" fmla="*/ 1 w 229"/>
                <a:gd name="T31" fmla="*/ 240 h 772"/>
                <a:gd name="T32" fmla="*/ 0 w 229"/>
                <a:gd name="T33" fmla="*/ 232 h 772"/>
                <a:gd name="T34" fmla="*/ 210 w 229"/>
                <a:gd name="T35" fmla="*/ 44 h 772"/>
                <a:gd name="T36" fmla="*/ 213 w 229"/>
                <a:gd name="T37" fmla="*/ 46 h 772"/>
                <a:gd name="T38" fmla="*/ 216 w 229"/>
                <a:gd name="T39" fmla="*/ 47 h 772"/>
                <a:gd name="T40" fmla="*/ 229 w 229"/>
                <a:gd name="T41" fmla="*/ 99 h 772"/>
                <a:gd name="T42" fmla="*/ 227 w 229"/>
                <a:gd name="T43" fmla="*/ 152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9" h="772">
                  <a:moveTo>
                    <a:pt x="227" y="152"/>
                  </a:moveTo>
                  <a:cubicBezTo>
                    <a:pt x="225" y="167"/>
                    <a:pt x="217" y="240"/>
                    <a:pt x="207" y="326"/>
                  </a:cubicBezTo>
                  <a:cubicBezTo>
                    <a:pt x="199" y="399"/>
                    <a:pt x="190" y="480"/>
                    <a:pt x="182" y="545"/>
                  </a:cubicBezTo>
                  <a:cubicBezTo>
                    <a:pt x="177" y="594"/>
                    <a:pt x="173" y="632"/>
                    <a:pt x="172" y="651"/>
                  </a:cubicBezTo>
                  <a:cubicBezTo>
                    <a:pt x="171" y="662"/>
                    <a:pt x="169" y="672"/>
                    <a:pt x="167" y="682"/>
                  </a:cubicBezTo>
                  <a:cubicBezTo>
                    <a:pt x="167" y="682"/>
                    <a:pt x="167" y="682"/>
                    <a:pt x="167" y="682"/>
                  </a:cubicBezTo>
                  <a:cubicBezTo>
                    <a:pt x="149" y="767"/>
                    <a:pt x="90" y="772"/>
                    <a:pt x="55" y="752"/>
                  </a:cubicBezTo>
                  <a:cubicBezTo>
                    <a:pt x="50" y="750"/>
                    <a:pt x="45" y="746"/>
                    <a:pt x="41" y="743"/>
                  </a:cubicBezTo>
                  <a:cubicBezTo>
                    <a:pt x="33" y="736"/>
                    <a:pt x="27" y="727"/>
                    <a:pt x="26" y="718"/>
                  </a:cubicBezTo>
                  <a:cubicBezTo>
                    <a:pt x="26" y="718"/>
                    <a:pt x="26" y="718"/>
                    <a:pt x="26" y="718"/>
                  </a:cubicBezTo>
                  <a:cubicBezTo>
                    <a:pt x="24" y="701"/>
                    <a:pt x="21" y="677"/>
                    <a:pt x="19" y="649"/>
                  </a:cubicBezTo>
                  <a:cubicBezTo>
                    <a:pt x="19" y="648"/>
                    <a:pt x="19" y="648"/>
                    <a:pt x="19" y="648"/>
                  </a:cubicBezTo>
                  <a:cubicBezTo>
                    <a:pt x="19" y="648"/>
                    <a:pt x="19" y="648"/>
                    <a:pt x="19" y="648"/>
                  </a:cubicBezTo>
                  <a:cubicBezTo>
                    <a:pt x="19" y="647"/>
                    <a:pt x="19" y="647"/>
                    <a:pt x="19" y="647"/>
                  </a:cubicBezTo>
                  <a:cubicBezTo>
                    <a:pt x="15" y="592"/>
                    <a:pt x="11" y="521"/>
                    <a:pt x="8" y="452"/>
                  </a:cubicBezTo>
                  <a:cubicBezTo>
                    <a:pt x="4" y="367"/>
                    <a:pt x="1" y="286"/>
                    <a:pt x="1" y="240"/>
                  </a:cubicBezTo>
                  <a:cubicBezTo>
                    <a:pt x="1" y="237"/>
                    <a:pt x="1" y="235"/>
                    <a:pt x="0" y="232"/>
                  </a:cubicBezTo>
                  <a:cubicBezTo>
                    <a:pt x="0" y="91"/>
                    <a:pt x="130" y="0"/>
                    <a:pt x="210" y="44"/>
                  </a:cubicBezTo>
                  <a:cubicBezTo>
                    <a:pt x="211" y="45"/>
                    <a:pt x="212" y="45"/>
                    <a:pt x="213" y="46"/>
                  </a:cubicBezTo>
                  <a:cubicBezTo>
                    <a:pt x="214" y="46"/>
                    <a:pt x="215" y="47"/>
                    <a:pt x="216" y="47"/>
                  </a:cubicBezTo>
                  <a:cubicBezTo>
                    <a:pt x="225" y="54"/>
                    <a:pt x="228" y="75"/>
                    <a:pt x="229" y="99"/>
                  </a:cubicBezTo>
                  <a:cubicBezTo>
                    <a:pt x="229" y="116"/>
                    <a:pt x="228" y="136"/>
                    <a:pt x="227" y="152"/>
                  </a:cubicBezTo>
                  <a:close/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4" name="Freeform 13">
              <a:extLst>
                <a:ext uri="{FF2B5EF4-FFF2-40B4-BE49-F238E27FC236}">
                  <a16:creationId xmlns="" xmlns:a16="http://schemas.microsoft.com/office/drawing/2014/main" id="{6A3F43B4-D4CB-475C-B4D2-FE9D18222C2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07088" y="9386888"/>
              <a:ext cx="120650" cy="492125"/>
            </a:xfrm>
            <a:custGeom>
              <a:avLst/>
              <a:gdLst>
                <a:gd name="T0" fmla="*/ 32 w 46"/>
                <a:gd name="T1" fmla="*/ 37 h 187"/>
                <a:gd name="T2" fmla="*/ 22 w 46"/>
                <a:gd name="T3" fmla="*/ 0 h 187"/>
                <a:gd name="T4" fmla="*/ 22 w 46"/>
                <a:gd name="T5" fmla="*/ 0 h 187"/>
                <a:gd name="T6" fmla="*/ 10 w 46"/>
                <a:gd name="T7" fmla="*/ 129 h 187"/>
                <a:gd name="T8" fmla="*/ 10 w 46"/>
                <a:gd name="T9" fmla="*/ 131 h 187"/>
                <a:gd name="T10" fmla="*/ 5 w 46"/>
                <a:gd name="T11" fmla="*/ 149 h 187"/>
                <a:gd name="T12" fmla="*/ 5 w 46"/>
                <a:gd name="T13" fmla="*/ 151 h 187"/>
                <a:gd name="T14" fmla="*/ 0 w 46"/>
                <a:gd name="T15" fmla="*/ 170 h 187"/>
                <a:gd name="T16" fmla="*/ 0 w 46"/>
                <a:gd name="T17" fmla="*/ 170 h 187"/>
                <a:gd name="T18" fmla="*/ 44 w 46"/>
                <a:gd name="T19" fmla="*/ 95 h 187"/>
                <a:gd name="T20" fmla="*/ 46 w 46"/>
                <a:gd name="T21" fmla="*/ 92 h 187"/>
                <a:gd name="T22" fmla="*/ 36 w 46"/>
                <a:gd name="T23" fmla="*/ 53 h 187"/>
                <a:gd name="T24" fmla="*/ 32 w 46"/>
                <a:gd name="T25" fmla="*/ 3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187">
                  <a:moveTo>
                    <a:pt x="32" y="37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8"/>
                    <a:pt x="23" y="68"/>
                    <a:pt x="10" y="129"/>
                  </a:cubicBezTo>
                  <a:cubicBezTo>
                    <a:pt x="10" y="131"/>
                    <a:pt x="10" y="131"/>
                    <a:pt x="10" y="131"/>
                  </a:cubicBezTo>
                  <a:cubicBezTo>
                    <a:pt x="8" y="137"/>
                    <a:pt x="7" y="143"/>
                    <a:pt x="5" y="149"/>
                  </a:cubicBezTo>
                  <a:cubicBezTo>
                    <a:pt x="5" y="151"/>
                    <a:pt x="5" y="151"/>
                    <a:pt x="5" y="151"/>
                  </a:cubicBezTo>
                  <a:cubicBezTo>
                    <a:pt x="2" y="161"/>
                    <a:pt x="1" y="167"/>
                    <a:pt x="0" y="170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0" y="187"/>
                    <a:pt x="36" y="112"/>
                    <a:pt x="44" y="95"/>
                  </a:cubicBezTo>
                  <a:cubicBezTo>
                    <a:pt x="45" y="93"/>
                    <a:pt x="46" y="92"/>
                    <a:pt x="46" y="92"/>
                  </a:cubicBezTo>
                  <a:cubicBezTo>
                    <a:pt x="36" y="53"/>
                    <a:pt x="36" y="53"/>
                    <a:pt x="36" y="53"/>
                  </a:cubicBezTo>
                  <a:lnTo>
                    <a:pt x="32" y="37"/>
                  </a:lnTo>
                  <a:close/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5" name="Freeform 14">
              <a:extLst>
                <a:ext uri="{FF2B5EF4-FFF2-40B4-BE49-F238E27FC236}">
                  <a16:creationId xmlns="" xmlns:a16="http://schemas.microsoft.com/office/drawing/2014/main" id="{74CBF897-A729-4D3E-81C2-F57D57D64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97463" y="9234488"/>
              <a:ext cx="355600" cy="2173288"/>
            </a:xfrm>
            <a:custGeom>
              <a:avLst/>
              <a:gdLst>
                <a:gd name="T0" fmla="*/ 4 w 135"/>
                <a:gd name="T1" fmla="*/ 263 h 828"/>
                <a:gd name="T2" fmla="*/ 4 w 135"/>
                <a:gd name="T3" fmla="*/ 264 h 828"/>
                <a:gd name="T4" fmla="*/ 76 w 135"/>
                <a:gd name="T5" fmla="*/ 828 h 828"/>
                <a:gd name="T6" fmla="*/ 125 w 135"/>
                <a:gd name="T7" fmla="*/ 821 h 828"/>
                <a:gd name="T8" fmla="*/ 135 w 135"/>
                <a:gd name="T9" fmla="*/ 108 h 828"/>
                <a:gd name="T10" fmla="*/ 133 w 135"/>
                <a:gd name="T11" fmla="*/ 86 h 828"/>
                <a:gd name="T12" fmla="*/ 27 w 135"/>
                <a:gd name="T13" fmla="*/ 95 h 828"/>
                <a:gd name="T14" fmla="*/ 16 w 135"/>
                <a:gd name="T15" fmla="*/ 138 h 828"/>
                <a:gd name="T16" fmla="*/ 13 w 135"/>
                <a:gd name="T17" fmla="*/ 157 h 828"/>
                <a:gd name="T18" fmla="*/ 13 w 135"/>
                <a:gd name="T19" fmla="*/ 157 h 828"/>
                <a:gd name="T20" fmla="*/ 6 w 135"/>
                <a:gd name="T21" fmla="*/ 221 h 828"/>
                <a:gd name="T22" fmla="*/ 5 w 135"/>
                <a:gd name="T23" fmla="*/ 223 h 828"/>
                <a:gd name="T24" fmla="*/ 4 w 135"/>
                <a:gd name="T25" fmla="*/ 242 h 828"/>
                <a:gd name="T26" fmla="*/ 4 w 135"/>
                <a:gd name="T27" fmla="*/ 243 h 828"/>
                <a:gd name="T28" fmla="*/ 4 w 135"/>
                <a:gd name="T29" fmla="*/ 263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5" h="828">
                  <a:moveTo>
                    <a:pt x="4" y="263"/>
                  </a:moveTo>
                  <a:cubicBezTo>
                    <a:pt x="4" y="264"/>
                    <a:pt x="4" y="264"/>
                    <a:pt x="4" y="264"/>
                  </a:cubicBezTo>
                  <a:cubicBezTo>
                    <a:pt x="0" y="458"/>
                    <a:pt x="60" y="686"/>
                    <a:pt x="76" y="828"/>
                  </a:cubicBezTo>
                  <a:cubicBezTo>
                    <a:pt x="78" y="828"/>
                    <a:pt x="125" y="821"/>
                    <a:pt x="125" y="821"/>
                  </a:cubicBezTo>
                  <a:cubicBezTo>
                    <a:pt x="125" y="821"/>
                    <a:pt x="134" y="226"/>
                    <a:pt x="135" y="108"/>
                  </a:cubicBezTo>
                  <a:cubicBezTo>
                    <a:pt x="135" y="100"/>
                    <a:pt x="134" y="93"/>
                    <a:pt x="133" y="86"/>
                  </a:cubicBezTo>
                  <a:cubicBezTo>
                    <a:pt x="124" y="0"/>
                    <a:pt x="54" y="15"/>
                    <a:pt x="27" y="95"/>
                  </a:cubicBezTo>
                  <a:cubicBezTo>
                    <a:pt x="23" y="109"/>
                    <a:pt x="19" y="123"/>
                    <a:pt x="16" y="138"/>
                  </a:cubicBezTo>
                  <a:cubicBezTo>
                    <a:pt x="15" y="144"/>
                    <a:pt x="14" y="150"/>
                    <a:pt x="13" y="157"/>
                  </a:cubicBezTo>
                  <a:cubicBezTo>
                    <a:pt x="13" y="157"/>
                    <a:pt x="13" y="157"/>
                    <a:pt x="13" y="157"/>
                  </a:cubicBezTo>
                  <a:cubicBezTo>
                    <a:pt x="9" y="177"/>
                    <a:pt x="7" y="198"/>
                    <a:pt x="6" y="221"/>
                  </a:cubicBezTo>
                  <a:cubicBezTo>
                    <a:pt x="5" y="223"/>
                    <a:pt x="5" y="223"/>
                    <a:pt x="5" y="223"/>
                  </a:cubicBezTo>
                  <a:cubicBezTo>
                    <a:pt x="5" y="229"/>
                    <a:pt x="5" y="236"/>
                    <a:pt x="4" y="242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4" y="250"/>
                    <a:pt x="4" y="256"/>
                    <a:pt x="4" y="263"/>
                  </a:cubicBezTo>
                  <a:close/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6" name="Freeform 15">
              <a:extLst>
                <a:ext uri="{FF2B5EF4-FFF2-40B4-BE49-F238E27FC236}">
                  <a16:creationId xmlns="" xmlns:a16="http://schemas.microsoft.com/office/drawing/2014/main" id="{91FAB233-06A8-466E-9C0B-3A420E86A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22901" y="7697788"/>
              <a:ext cx="677863" cy="2049463"/>
            </a:xfrm>
            <a:custGeom>
              <a:avLst/>
              <a:gdLst>
                <a:gd name="T0" fmla="*/ 168 w 258"/>
                <a:gd name="T1" fmla="*/ 770 h 781"/>
                <a:gd name="T2" fmla="*/ 154 w 258"/>
                <a:gd name="T3" fmla="*/ 764 h 781"/>
                <a:gd name="T4" fmla="*/ 137 w 258"/>
                <a:gd name="T5" fmla="*/ 743 h 781"/>
                <a:gd name="T6" fmla="*/ 137 w 258"/>
                <a:gd name="T7" fmla="*/ 743 h 781"/>
                <a:gd name="T8" fmla="*/ 119 w 258"/>
                <a:gd name="T9" fmla="*/ 675 h 781"/>
                <a:gd name="T10" fmla="*/ 119 w 258"/>
                <a:gd name="T11" fmla="*/ 675 h 781"/>
                <a:gd name="T12" fmla="*/ 118 w 258"/>
                <a:gd name="T13" fmla="*/ 674 h 781"/>
                <a:gd name="T14" fmla="*/ 75 w 258"/>
                <a:gd name="T15" fmla="*/ 483 h 781"/>
                <a:gd name="T16" fmla="*/ 33 w 258"/>
                <a:gd name="T17" fmla="*/ 273 h 781"/>
                <a:gd name="T18" fmla="*/ 24 w 258"/>
                <a:gd name="T19" fmla="*/ 235 h 781"/>
                <a:gd name="T20" fmla="*/ 191 w 258"/>
                <a:gd name="T21" fmla="*/ 28 h 781"/>
                <a:gd name="T22" fmla="*/ 194 w 258"/>
                <a:gd name="T23" fmla="*/ 29 h 781"/>
                <a:gd name="T24" fmla="*/ 218 w 258"/>
                <a:gd name="T25" fmla="*/ 130 h 781"/>
                <a:gd name="T26" fmla="*/ 256 w 258"/>
                <a:gd name="T27" fmla="*/ 640 h 781"/>
                <a:gd name="T28" fmla="*/ 257 w 258"/>
                <a:gd name="T29" fmla="*/ 672 h 781"/>
                <a:gd name="T30" fmla="*/ 168 w 258"/>
                <a:gd name="T31" fmla="*/ 770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8" h="781">
                  <a:moveTo>
                    <a:pt x="168" y="770"/>
                  </a:moveTo>
                  <a:cubicBezTo>
                    <a:pt x="163" y="769"/>
                    <a:pt x="159" y="767"/>
                    <a:pt x="154" y="764"/>
                  </a:cubicBezTo>
                  <a:cubicBezTo>
                    <a:pt x="146" y="759"/>
                    <a:pt x="139" y="751"/>
                    <a:pt x="137" y="743"/>
                  </a:cubicBezTo>
                  <a:cubicBezTo>
                    <a:pt x="137" y="743"/>
                    <a:pt x="137" y="743"/>
                    <a:pt x="137" y="743"/>
                  </a:cubicBezTo>
                  <a:cubicBezTo>
                    <a:pt x="132" y="726"/>
                    <a:pt x="125" y="703"/>
                    <a:pt x="119" y="675"/>
                  </a:cubicBezTo>
                  <a:cubicBezTo>
                    <a:pt x="119" y="675"/>
                    <a:pt x="119" y="675"/>
                    <a:pt x="119" y="675"/>
                  </a:cubicBezTo>
                  <a:cubicBezTo>
                    <a:pt x="118" y="674"/>
                    <a:pt x="118" y="674"/>
                    <a:pt x="118" y="674"/>
                  </a:cubicBezTo>
                  <a:cubicBezTo>
                    <a:pt x="105" y="620"/>
                    <a:pt x="90" y="551"/>
                    <a:pt x="75" y="483"/>
                  </a:cubicBezTo>
                  <a:cubicBezTo>
                    <a:pt x="57" y="400"/>
                    <a:pt x="41" y="319"/>
                    <a:pt x="33" y="273"/>
                  </a:cubicBezTo>
                  <a:cubicBezTo>
                    <a:pt x="32" y="271"/>
                    <a:pt x="25" y="237"/>
                    <a:pt x="24" y="235"/>
                  </a:cubicBezTo>
                  <a:cubicBezTo>
                    <a:pt x="0" y="93"/>
                    <a:pt x="110" y="0"/>
                    <a:pt x="191" y="28"/>
                  </a:cubicBezTo>
                  <a:cubicBezTo>
                    <a:pt x="192" y="28"/>
                    <a:pt x="193" y="28"/>
                    <a:pt x="194" y="29"/>
                  </a:cubicBezTo>
                  <a:cubicBezTo>
                    <a:pt x="210" y="35"/>
                    <a:pt x="215" y="92"/>
                    <a:pt x="218" y="130"/>
                  </a:cubicBezTo>
                  <a:cubicBezTo>
                    <a:pt x="222" y="169"/>
                    <a:pt x="249" y="568"/>
                    <a:pt x="256" y="640"/>
                  </a:cubicBezTo>
                  <a:cubicBezTo>
                    <a:pt x="257" y="651"/>
                    <a:pt x="258" y="662"/>
                    <a:pt x="257" y="672"/>
                  </a:cubicBezTo>
                  <a:cubicBezTo>
                    <a:pt x="256" y="761"/>
                    <a:pt x="204" y="781"/>
                    <a:pt x="168" y="770"/>
                  </a:cubicBezTo>
                  <a:close/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7" name="Freeform 16">
              <a:extLst>
                <a:ext uri="{FF2B5EF4-FFF2-40B4-BE49-F238E27FC236}">
                  <a16:creationId xmlns="" xmlns:a16="http://schemas.microsoft.com/office/drawing/2014/main" id="{39C7FE86-3797-4AB0-99F8-A09B494B3BC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13338" y="9469438"/>
              <a:ext cx="96838" cy="500063"/>
            </a:xfrm>
            <a:custGeom>
              <a:avLst/>
              <a:gdLst>
                <a:gd name="T0" fmla="*/ 16 w 37"/>
                <a:gd name="T1" fmla="*/ 34 h 191"/>
                <a:gd name="T2" fmla="*/ 0 w 37"/>
                <a:gd name="T3" fmla="*/ 0 h 191"/>
                <a:gd name="T4" fmla="*/ 1 w 37"/>
                <a:gd name="T5" fmla="*/ 0 h 191"/>
                <a:gd name="T6" fmla="*/ 12 w 37"/>
                <a:gd name="T7" fmla="*/ 132 h 191"/>
                <a:gd name="T8" fmla="*/ 11 w 37"/>
                <a:gd name="T9" fmla="*/ 134 h 191"/>
                <a:gd name="T10" fmla="*/ 10 w 37"/>
                <a:gd name="T11" fmla="*/ 153 h 191"/>
                <a:gd name="T12" fmla="*/ 10 w 37"/>
                <a:gd name="T13" fmla="*/ 154 h 191"/>
                <a:gd name="T14" fmla="*/ 10 w 37"/>
                <a:gd name="T15" fmla="*/ 174 h 191"/>
                <a:gd name="T16" fmla="*/ 10 w 37"/>
                <a:gd name="T17" fmla="*/ 175 h 191"/>
                <a:gd name="T18" fmla="*/ 36 w 37"/>
                <a:gd name="T19" fmla="*/ 89 h 191"/>
                <a:gd name="T20" fmla="*/ 37 w 37"/>
                <a:gd name="T21" fmla="*/ 85 h 191"/>
                <a:gd name="T22" fmla="*/ 22 w 37"/>
                <a:gd name="T23" fmla="*/ 49 h 191"/>
                <a:gd name="T24" fmla="*/ 16 w 37"/>
                <a:gd name="T25" fmla="*/ 3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191">
                  <a:moveTo>
                    <a:pt x="16" y="34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8"/>
                    <a:pt x="13" y="67"/>
                    <a:pt x="12" y="132"/>
                  </a:cubicBezTo>
                  <a:cubicBezTo>
                    <a:pt x="11" y="134"/>
                    <a:pt x="11" y="134"/>
                    <a:pt x="11" y="134"/>
                  </a:cubicBezTo>
                  <a:cubicBezTo>
                    <a:pt x="11" y="140"/>
                    <a:pt x="11" y="147"/>
                    <a:pt x="10" y="153"/>
                  </a:cubicBezTo>
                  <a:cubicBezTo>
                    <a:pt x="10" y="154"/>
                    <a:pt x="10" y="154"/>
                    <a:pt x="10" y="154"/>
                  </a:cubicBezTo>
                  <a:cubicBezTo>
                    <a:pt x="9" y="165"/>
                    <a:pt x="9" y="171"/>
                    <a:pt x="10" y="174"/>
                  </a:cubicBezTo>
                  <a:cubicBezTo>
                    <a:pt x="10" y="175"/>
                    <a:pt x="10" y="175"/>
                    <a:pt x="10" y="175"/>
                  </a:cubicBezTo>
                  <a:cubicBezTo>
                    <a:pt x="12" y="191"/>
                    <a:pt x="32" y="108"/>
                    <a:pt x="36" y="89"/>
                  </a:cubicBezTo>
                  <a:cubicBezTo>
                    <a:pt x="37" y="87"/>
                    <a:pt x="37" y="85"/>
                    <a:pt x="37" y="85"/>
                  </a:cubicBezTo>
                  <a:cubicBezTo>
                    <a:pt x="22" y="49"/>
                    <a:pt x="22" y="49"/>
                    <a:pt x="22" y="49"/>
                  </a:cubicBezTo>
                  <a:lnTo>
                    <a:pt x="16" y="34"/>
                  </a:lnTo>
                  <a:close/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8" name="Freeform 17">
              <a:extLst>
                <a:ext uri="{FF2B5EF4-FFF2-40B4-BE49-F238E27FC236}">
                  <a16:creationId xmlns="" xmlns:a16="http://schemas.microsoft.com/office/drawing/2014/main" id="{C654AFDC-7722-45CA-B973-AD33F5FCA3D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94401" y="7327900"/>
              <a:ext cx="1254125" cy="1660525"/>
            </a:xfrm>
            <a:custGeom>
              <a:avLst/>
              <a:gdLst>
                <a:gd name="T0" fmla="*/ 104 w 477"/>
                <a:gd name="T1" fmla="*/ 16 h 633"/>
                <a:gd name="T2" fmla="*/ 10 w 477"/>
                <a:gd name="T3" fmla="*/ 281 h 633"/>
                <a:gd name="T4" fmla="*/ 28 w 477"/>
                <a:gd name="T5" fmla="*/ 441 h 633"/>
                <a:gd name="T6" fmla="*/ 38 w 477"/>
                <a:gd name="T7" fmla="*/ 566 h 633"/>
                <a:gd name="T8" fmla="*/ 460 w 477"/>
                <a:gd name="T9" fmla="*/ 546 h 633"/>
                <a:gd name="T10" fmla="*/ 365 w 477"/>
                <a:gd name="T11" fmla="*/ 0 h 633"/>
                <a:gd name="T12" fmla="*/ 104 w 477"/>
                <a:gd name="T13" fmla="*/ 16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7" h="633">
                  <a:moveTo>
                    <a:pt x="104" y="16"/>
                  </a:moveTo>
                  <a:cubicBezTo>
                    <a:pt x="104" y="16"/>
                    <a:pt x="0" y="148"/>
                    <a:pt x="10" y="281"/>
                  </a:cubicBezTo>
                  <a:cubicBezTo>
                    <a:pt x="15" y="337"/>
                    <a:pt x="22" y="385"/>
                    <a:pt x="28" y="441"/>
                  </a:cubicBezTo>
                  <a:cubicBezTo>
                    <a:pt x="29" y="449"/>
                    <a:pt x="41" y="566"/>
                    <a:pt x="38" y="566"/>
                  </a:cubicBezTo>
                  <a:cubicBezTo>
                    <a:pt x="38" y="566"/>
                    <a:pt x="253" y="633"/>
                    <a:pt x="460" y="546"/>
                  </a:cubicBezTo>
                  <a:cubicBezTo>
                    <a:pt x="460" y="531"/>
                    <a:pt x="477" y="259"/>
                    <a:pt x="365" y="0"/>
                  </a:cubicBezTo>
                  <a:cubicBezTo>
                    <a:pt x="229" y="19"/>
                    <a:pt x="104" y="16"/>
                    <a:pt x="104" y="16"/>
                  </a:cubicBezTo>
                  <a:close/>
                </a:path>
              </a:pathLst>
            </a:custGeom>
            <a:solidFill>
              <a:srgbClr val="544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9" name="Freeform 18">
              <a:extLst>
                <a:ext uri="{FF2B5EF4-FFF2-40B4-BE49-F238E27FC236}">
                  <a16:creationId xmlns="" xmlns:a16="http://schemas.microsoft.com/office/drawing/2014/main" id="{277568DF-2BC8-4A1D-93C4-E800555EF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-5970588" y="5919788"/>
              <a:ext cx="1109663" cy="1577975"/>
            </a:xfrm>
            <a:custGeom>
              <a:avLst/>
              <a:gdLst>
                <a:gd name="T0" fmla="*/ 421 w 422"/>
                <a:gd name="T1" fmla="*/ 246 h 601"/>
                <a:gd name="T2" fmla="*/ 371 w 422"/>
                <a:gd name="T3" fmla="*/ 339 h 601"/>
                <a:gd name="T4" fmla="*/ 356 w 422"/>
                <a:gd name="T5" fmla="*/ 486 h 601"/>
                <a:gd name="T6" fmla="*/ 356 w 422"/>
                <a:gd name="T7" fmla="*/ 536 h 601"/>
                <a:gd name="T8" fmla="*/ 95 w 422"/>
                <a:gd name="T9" fmla="*/ 552 h 601"/>
                <a:gd name="T10" fmla="*/ 56 w 422"/>
                <a:gd name="T11" fmla="*/ 288 h 601"/>
                <a:gd name="T12" fmla="*/ 49 w 422"/>
                <a:gd name="T13" fmla="*/ 261 h 601"/>
                <a:gd name="T14" fmla="*/ 23 w 422"/>
                <a:gd name="T15" fmla="*/ 35 h 601"/>
                <a:gd name="T16" fmla="*/ 43 w 422"/>
                <a:gd name="T17" fmla="*/ 29 h 601"/>
                <a:gd name="T18" fmla="*/ 132 w 422"/>
                <a:gd name="T19" fmla="*/ 0 h 601"/>
                <a:gd name="T20" fmla="*/ 245 w 422"/>
                <a:gd name="T21" fmla="*/ 103 h 601"/>
                <a:gd name="T22" fmla="*/ 285 w 422"/>
                <a:gd name="T23" fmla="*/ 3 h 601"/>
                <a:gd name="T24" fmla="*/ 350 w 422"/>
                <a:gd name="T25" fmla="*/ 25 h 601"/>
                <a:gd name="T26" fmla="*/ 372 w 422"/>
                <a:gd name="T27" fmla="*/ 137 h 601"/>
                <a:gd name="T28" fmla="*/ 421 w 422"/>
                <a:gd name="T29" fmla="*/ 246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2" h="601">
                  <a:moveTo>
                    <a:pt x="421" y="246"/>
                  </a:moveTo>
                  <a:cubicBezTo>
                    <a:pt x="420" y="284"/>
                    <a:pt x="400" y="307"/>
                    <a:pt x="371" y="339"/>
                  </a:cubicBezTo>
                  <a:cubicBezTo>
                    <a:pt x="368" y="345"/>
                    <a:pt x="359" y="429"/>
                    <a:pt x="356" y="486"/>
                  </a:cubicBezTo>
                  <a:cubicBezTo>
                    <a:pt x="354" y="515"/>
                    <a:pt x="367" y="533"/>
                    <a:pt x="356" y="536"/>
                  </a:cubicBezTo>
                  <a:cubicBezTo>
                    <a:pt x="314" y="572"/>
                    <a:pt x="164" y="601"/>
                    <a:pt x="95" y="552"/>
                  </a:cubicBezTo>
                  <a:cubicBezTo>
                    <a:pt x="102" y="491"/>
                    <a:pt x="75" y="356"/>
                    <a:pt x="56" y="288"/>
                  </a:cubicBezTo>
                  <a:cubicBezTo>
                    <a:pt x="53" y="277"/>
                    <a:pt x="51" y="268"/>
                    <a:pt x="49" y="261"/>
                  </a:cubicBezTo>
                  <a:cubicBezTo>
                    <a:pt x="31" y="209"/>
                    <a:pt x="0" y="43"/>
                    <a:pt x="23" y="35"/>
                  </a:cubicBezTo>
                  <a:cubicBezTo>
                    <a:pt x="28" y="34"/>
                    <a:pt x="35" y="32"/>
                    <a:pt x="43" y="29"/>
                  </a:cubicBezTo>
                  <a:cubicBezTo>
                    <a:pt x="79" y="19"/>
                    <a:pt x="132" y="0"/>
                    <a:pt x="132" y="0"/>
                  </a:cubicBezTo>
                  <a:cubicBezTo>
                    <a:pt x="132" y="0"/>
                    <a:pt x="164" y="92"/>
                    <a:pt x="245" y="103"/>
                  </a:cubicBezTo>
                  <a:cubicBezTo>
                    <a:pt x="289" y="85"/>
                    <a:pt x="285" y="29"/>
                    <a:pt x="285" y="3"/>
                  </a:cubicBezTo>
                  <a:cubicBezTo>
                    <a:pt x="299" y="7"/>
                    <a:pt x="305" y="11"/>
                    <a:pt x="350" y="25"/>
                  </a:cubicBezTo>
                  <a:cubicBezTo>
                    <a:pt x="363" y="43"/>
                    <a:pt x="352" y="81"/>
                    <a:pt x="372" y="137"/>
                  </a:cubicBezTo>
                  <a:cubicBezTo>
                    <a:pt x="377" y="151"/>
                    <a:pt x="422" y="200"/>
                    <a:pt x="421" y="246"/>
                  </a:cubicBezTo>
                  <a:close/>
                </a:path>
              </a:pathLst>
            </a:custGeom>
            <a:solidFill>
              <a:srgbClr val="6B65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0" name="Freeform 19">
              <a:extLst>
                <a:ext uri="{FF2B5EF4-FFF2-40B4-BE49-F238E27FC236}">
                  <a16:creationId xmlns="" xmlns:a16="http://schemas.microsoft.com/office/drawing/2014/main" id="{4A5657C2-6344-4476-84EF-35C782728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34051" y="5151438"/>
              <a:ext cx="700088" cy="647700"/>
            </a:xfrm>
            <a:custGeom>
              <a:avLst/>
              <a:gdLst>
                <a:gd name="T0" fmla="*/ 258 w 266"/>
                <a:gd name="T1" fmla="*/ 19 h 247"/>
                <a:gd name="T2" fmla="*/ 249 w 266"/>
                <a:gd name="T3" fmla="*/ 172 h 247"/>
                <a:gd name="T4" fmla="*/ 141 w 266"/>
                <a:gd name="T5" fmla="*/ 247 h 247"/>
                <a:gd name="T6" fmla="*/ 0 w 266"/>
                <a:gd name="T7" fmla="*/ 76 h 247"/>
                <a:gd name="T8" fmla="*/ 177 w 266"/>
                <a:gd name="T9" fmla="*/ 0 h 247"/>
                <a:gd name="T10" fmla="*/ 258 w 266"/>
                <a:gd name="T11" fmla="*/ 1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247">
                  <a:moveTo>
                    <a:pt x="258" y="19"/>
                  </a:moveTo>
                  <a:cubicBezTo>
                    <a:pt x="258" y="19"/>
                    <a:pt x="266" y="119"/>
                    <a:pt x="249" y="172"/>
                  </a:cubicBezTo>
                  <a:cubicBezTo>
                    <a:pt x="236" y="211"/>
                    <a:pt x="184" y="247"/>
                    <a:pt x="141" y="247"/>
                  </a:cubicBezTo>
                  <a:cubicBezTo>
                    <a:pt x="21" y="247"/>
                    <a:pt x="0" y="84"/>
                    <a:pt x="0" y="76"/>
                  </a:cubicBezTo>
                  <a:cubicBezTo>
                    <a:pt x="1" y="68"/>
                    <a:pt x="177" y="0"/>
                    <a:pt x="177" y="0"/>
                  </a:cubicBezTo>
                  <a:lnTo>
                    <a:pt x="258" y="19"/>
                  </a:lnTo>
                  <a:close/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1" name="Freeform 20">
              <a:extLst>
                <a:ext uri="{FF2B5EF4-FFF2-40B4-BE49-F238E27FC236}">
                  <a16:creationId xmlns="" xmlns:a16="http://schemas.microsoft.com/office/drawing/2014/main" id="{DCFFBF81-4BFB-438B-A78B-F23859F56CD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960938" y="11371263"/>
              <a:ext cx="568325" cy="215900"/>
            </a:xfrm>
            <a:custGeom>
              <a:avLst/>
              <a:gdLst>
                <a:gd name="T0" fmla="*/ 192 w 216"/>
                <a:gd name="T1" fmla="*/ 70 h 82"/>
                <a:gd name="T2" fmla="*/ 85 w 216"/>
                <a:gd name="T3" fmla="*/ 69 h 82"/>
                <a:gd name="T4" fmla="*/ 15 w 216"/>
                <a:gd name="T5" fmla="*/ 68 h 82"/>
                <a:gd name="T6" fmla="*/ 20 w 216"/>
                <a:gd name="T7" fmla="*/ 2 h 82"/>
                <a:gd name="T8" fmla="*/ 31 w 216"/>
                <a:gd name="T9" fmla="*/ 4 h 82"/>
                <a:gd name="T10" fmla="*/ 81 w 216"/>
                <a:gd name="T11" fmla="*/ 0 h 82"/>
                <a:gd name="T12" fmla="*/ 152 w 216"/>
                <a:gd name="T13" fmla="*/ 27 h 82"/>
                <a:gd name="T14" fmla="*/ 199 w 216"/>
                <a:gd name="T15" fmla="*/ 41 h 82"/>
                <a:gd name="T16" fmla="*/ 192 w 216"/>
                <a:gd name="T17" fmla="*/ 7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82">
                  <a:moveTo>
                    <a:pt x="192" y="70"/>
                  </a:moveTo>
                  <a:cubicBezTo>
                    <a:pt x="149" y="78"/>
                    <a:pt x="104" y="66"/>
                    <a:pt x="85" y="69"/>
                  </a:cubicBezTo>
                  <a:cubicBezTo>
                    <a:pt x="69" y="71"/>
                    <a:pt x="30" y="82"/>
                    <a:pt x="15" y="68"/>
                  </a:cubicBezTo>
                  <a:cubicBezTo>
                    <a:pt x="0" y="55"/>
                    <a:pt x="3" y="8"/>
                    <a:pt x="20" y="2"/>
                  </a:cubicBezTo>
                  <a:cubicBezTo>
                    <a:pt x="20" y="2"/>
                    <a:pt x="24" y="3"/>
                    <a:pt x="31" y="4"/>
                  </a:cubicBezTo>
                  <a:cubicBezTo>
                    <a:pt x="41" y="6"/>
                    <a:pt x="59" y="7"/>
                    <a:pt x="81" y="0"/>
                  </a:cubicBezTo>
                  <a:cubicBezTo>
                    <a:pt x="114" y="13"/>
                    <a:pt x="115" y="19"/>
                    <a:pt x="152" y="27"/>
                  </a:cubicBezTo>
                  <a:cubicBezTo>
                    <a:pt x="168" y="30"/>
                    <a:pt x="186" y="35"/>
                    <a:pt x="199" y="41"/>
                  </a:cubicBezTo>
                  <a:cubicBezTo>
                    <a:pt x="214" y="48"/>
                    <a:pt x="216" y="66"/>
                    <a:pt x="192" y="70"/>
                  </a:cubicBezTo>
                  <a:close/>
                </a:path>
              </a:pathLst>
            </a:custGeom>
            <a:solidFill>
              <a:srgbClr val="534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2" name="Freeform 21">
              <a:extLst>
                <a:ext uri="{FF2B5EF4-FFF2-40B4-BE49-F238E27FC236}">
                  <a16:creationId xmlns="" xmlns:a16="http://schemas.microsoft.com/office/drawing/2014/main" id="{A7F67B2C-95DD-4F53-B756-49803A105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59488" y="11285538"/>
              <a:ext cx="520700" cy="330200"/>
            </a:xfrm>
            <a:custGeom>
              <a:avLst/>
              <a:gdLst>
                <a:gd name="T0" fmla="*/ 150 w 198"/>
                <a:gd name="T1" fmla="*/ 122 h 126"/>
                <a:gd name="T2" fmla="*/ 61 w 198"/>
                <a:gd name="T3" fmla="*/ 88 h 126"/>
                <a:gd name="T4" fmla="*/ 3 w 198"/>
                <a:gd name="T5" fmla="*/ 61 h 126"/>
                <a:gd name="T6" fmla="*/ 30 w 198"/>
                <a:gd name="T7" fmla="*/ 0 h 126"/>
                <a:gd name="T8" fmla="*/ 39 w 198"/>
                <a:gd name="T9" fmla="*/ 6 h 126"/>
                <a:gd name="T10" fmla="*/ 88 w 198"/>
                <a:gd name="T11" fmla="*/ 20 h 126"/>
                <a:gd name="T12" fmla="*/ 146 w 198"/>
                <a:gd name="T13" fmla="*/ 68 h 126"/>
                <a:gd name="T14" fmla="*/ 185 w 198"/>
                <a:gd name="T15" fmla="*/ 98 h 126"/>
                <a:gd name="T16" fmla="*/ 150 w 198"/>
                <a:gd name="T17" fmla="*/ 1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26">
                  <a:moveTo>
                    <a:pt x="150" y="122"/>
                  </a:moveTo>
                  <a:cubicBezTo>
                    <a:pt x="107" y="114"/>
                    <a:pt x="80" y="91"/>
                    <a:pt x="61" y="88"/>
                  </a:cubicBezTo>
                  <a:cubicBezTo>
                    <a:pt x="46" y="85"/>
                    <a:pt x="7" y="77"/>
                    <a:pt x="3" y="61"/>
                  </a:cubicBezTo>
                  <a:cubicBezTo>
                    <a:pt x="0" y="50"/>
                    <a:pt x="12" y="0"/>
                    <a:pt x="30" y="0"/>
                  </a:cubicBezTo>
                  <a:cubicBezTo>
                    <a:pt x="30" y="0"/>
                    <a:pt x="33" y="3"/>
                    <a:pt x="39" y="6"/>
                  </a:cubicBezTo>
                  <a:cubicBezTo>
                    <a:pt x="49" y="12"/>
                    <a:pt x="65" y="18"/>
                    <a:pt x="88" y="20"/>
                  </a:cubicBezTo>
                  <a:cubicBezTo>
                    <a:pt x="114" y="43"/>
                    <a:pt x="113" y="49"/>
                    <a:pt x="146" y="68"/>
                  </a:cubicBezTo>
                  <a:cubicBezTo>
                    <a:pt x="160" y="77"/>
                    <a:pt x="175" y="88"/>
                    <a:pt x="185" y="98"/>
                  </a:cubicBezTo>
                  <a:cubicBezTo>
                    <a:pt x="198" y="110"/>
                    <a:pt x="174" y="126"/>
                    <a:pt x="150" y="122"/>
                  </a:cubicBezTo>
                  <a:close/>
                </a:path>
              </a:pathLst>
            </a:custGeom>
            <a:solidFill>
              <a:srgbClr val="534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3" name="Freeform 22">
              <a:extLst>
                <a:ext uri="{FF2B5EF4-FFF2-40B4-BE49-F238E27FC236}">
                  <a16:creationId xmlns="" xmlns:a16="http://schemas.microsoft.com/office/drawing/2014/main" id="{35946E58-D070-4353-BCE4-47F21A989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00913" y="5999163"/>
              <a:ext cx="1466850" cy="1184275"/>
            </a:xfrm>
            <a:custGeom>
              <a:avLst/>
              <a:gdLst>
                <a:gd name="T0" fmla="*/ 0 w 558"/>
                <a:gd name="T1" fmla="*/ 145 h 451"/>
                <a:gd name="T2" fmla="*/ 39 w 558"/>
                <a:gd name="T3" fmla="*/ 98 h 451"/>
                <a:gd name="T4" fmla="*/ 278 w 558"/>
                <a:gd name="T5" fmla="*/ 312 h 451"/>
                <a:gd name="T6" fmla="*/ 427 w 558"/>
                <a:gd name="T7" fmla="*/ 108 h 451"/>
                <a:gd name="T8" fmla="*/ 546 w 558"/>
                <a:gd name="T9" fmla="*/ 0 h 451"/>
                <a:gd name="T10" fmla="*/ 535 w 558"/>
                <a:gd name="T11" fmla="*/ 204 h 451"/>
                <a:gd name="T12" fmla="*/ 278 w 558"/>
                <a:gd name="T13" fmla="*/ 441 h 451"/>
                <a:gd name="T14" fmla="*/ 0 w 558"/>
                <a:gd name="T15" fmla="*/ 145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451">
                  <a:moveTo>
                    <a:pt x="0" y="145"/>
                  </a:moveTo>
                  <a:cubicBezTo>
                    <a:pt x="39" y="98"/>
                    <a:pt x="39" y="98"/>
                    <a:pt x="39" y="98"/>
                  </a:cubicBezTo>
                  <a:cubicBezTo>
                    <a:pt x="278" y="312"/>
                    <a:pt x="278" y="312"/>
                    <a:pt x="278" y="312"/>
                  </a:cubicBezTo>
                  <a:cubicBezTo>
                    <a:pt x="278" y="312"/>
                    <a:pt x="395" y="157"/>
                    <a:pt x="427" y="108"/>
                  </a:cubicBezTo>
                  <a:cubicBezTo>
                    <a:pt x="462" y="55"/>
                    <a:pt x="494" y="9"/>
                    <a:pt x="546" y="0"/>
                  </a:cubicBezTo>
                  <a:cubicBezTo>
                    <a:pt x="558" y="7"/>
                    <a:pt x="542" y="199"/>
                    <a:pt x="535" y="204"/>
                  </a:cubicBezTo>
                  <a:cubicBezTo>
                    <a:pt x="463" y="258"/>
                    <a:pt x="323" y="432"/>
                    <a:pt x="278" y="441"/>
                  </a:cubicBezTo>
                  <a:cubicBezTo>
                    <a:pt x="227" y="451"/>
                    <a:pt x="0" y="145"/>
                    <a:pt x="0" y="145"/>
                  </a:cubicBezTo>
                  <a:close/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4" name="Freeform 23">
              <a:extLst>
                <a:ext uri="{FF2B5EF4-FFF2-40B4-BE49-F238E27FC236}">
                  <a16:creationId xmlns="" xmlns:a16="http://schemas.microsoft.com/office/drawing/2014/main" id="{ED1F07D6-EEBA-4FA6-9F69-7CE1E9FF5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327776" y="5978525"/>
              <a:ext cx="757238" cy="735013"/>
            </a:xfrm>
            <a:custGeom>
              <a:avLst/>
              <a:gdLst>
                <a:gd name="T0" fmla="*/ 193 w 288"/>
                <a:gd name="T1" fmla="*/ 0 h 280"/>
                <a:gd name="T2" fmla="*/ 124 w 288"/>
                <a:gd name="T3" fmla="*/ 17 h 280"/>
                <a:gd name="T4" fmla="*/ 2 w 288"/>
                <a:gd name="T5" fmla="*/ 194 h 280"/>
                <a:gd name="T6" fmla="*/ 29 w 288"/>
                <a:gd name="T7" fmla="*/ 249 h 280"/>
                <a:gd name="T8" fmla="*/ 101 w 288"/>
                <a:gd name="T9" fmla="*/ 280 h 280"/>
                <a:gd name="T10" fmla="*/ 180 w 288"/>
                <a:gd name="T11" fmla="*/ 208 h 280"/>
                <a:gd name="T12" fmla="*/ 199 w 288"/>
                <a:gd name="T13" fmla="*/ 228 h 280"/>
                <a:gd name="T14" fmla="*/ 288 w 288"/>
                <a:gd name="T15" fmla="*/ 142 h 280"/>
                <a:gd name="T16" fmla="*/ 193 w 288"/>
                <a:gd name="T17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8" h="280">
                  <a:moveTo>
                    <a:pt x="193" y="0"/>
                  </a:moveTo>
                  <a:cubicBezTo>
                    <a:pt x="193" y="0"/>
                    <a:pt x="145" y="0"/>
                    <a:pt x="124" y="17"/>
                  </a:cubicBezTo>
                  <a:cubicBezTo>
                    <a:pt x="103" y="35"/>
                    <a:pt x="2" y="194"/>
                    <a:pt x="2" y="194"/>
                  </a:cubicBezTo>
                  <a:cubicBezTo>
                    <a:pt x="2" y="194"/>
                    <a:pt x="0" y="224"/>
                    <a:pt x="29" y="249"/>
                  </a:cubicBezTo>
                  <a:cubicBezTo>
                    <a:pt x="60" y="276"/>
                    <a:pt x="101" y="280"/>
                    <a:pt x="101" y="280"/>
                  </a:cubicBezTo>
                  <a:cubicBezTo>
                    <a:pt x="101" y="280"/>
                    <a:pt x="151" y="230"/>
                    <a:pt x="180" y="208"/>
                  </a:cubicBezTo>
                  <a:cubicBezTo>
                    <a:pt x="197" y="193"/>
                    <a:pt x="199" y="228"/>
                    <a:pt x="199" y="228"/>
                  </a:cubicBezTo>
                  <a:cubicBezTo>
                    <a:pt x="288" y="142"/>
                    <a:pt x="288" y="142"/>
                    <a:pt x="288" y="142"/>
                  </a:cubicBezTo>
                  <a:lnTo>
                    <a:pt x="193" y="0"/>
                  </a:lnTo>
                  <a:close/>
                </a:path>
              </a:pathLst>
            </a:custGeom>
            <a:solidFill>
              <a:srgbClr val="6B65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5" name="Freeform 24">
              <a:extLst>
                <a:ext uri="{FF2B5EF4-FFF2-40B4-BE49-F238E27FC236}">
                  <a16:creationId xmlns="" xmlns:a16="http://schemas.microsoft.com/office/drawing/2014/main" id="{F4C29AC5-3799-4702-839D-FA580D4A9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34088" y="4797425"/>
              <a:ext cx="1100138" cy="1204913"/>
            </a:xfrm>
            <a:custGeom>
              <a:avLst/>
              <a:gdLst>
                <a:gd name="T0" fmla="*/ 52 w 418"/>
                <a:gd name="T1" fmla="*/ 452 h 459"/>
                <a:gd name="T2" fmla="*/ 44 w 418"/>
                <a:gd name="T3" fmla="*/ 447 h 459"/>
                <a:gd name="T4" fmla="*/ 12 w 418"/>
                <a:gd name="T5" fmla="*/ 415 h 459"/>
                <a:gd name="T6" fmla="*/ 11 w 418"/>
                <a:gd name="T7" fmla="*/ 336 h 459"/>
                <a:gd name="T8" fmla="*/ 44 w 418"/>
                <a:gd name="T9" fmla="*/ 298 h 459"/>
                <a:gd name="T10" fmla="*/ 63 w 418"/>
                <a:gd name="T11" fmla="*/ 233 h 459"/>
                <a:gd name="T12" fmla="*/ 68 w 418"/>
                <a:gd name="T13" fmla="*/ 164 h 459"/>
                <a:gd name="T14" fmla="*/ 117 w 418"/>
                <a:gd name="T15" fmla="*/ 63 h 459"/>
                <a:gd name="T16" fmla="*/ 312 w 418"/>
                <a:gd name="T17" fmla="*/ 44 h 459"/>
                <a:gd name="T18" fmla="*/ 337 w 418"/>
                <a:gd name="T19" fmla="*/ 60 h 459"/>
                <a:gd name="T20" fmla="*/ 380 w 418"/>
                <a:gd name="T21" fmla="*/ 73 h 459"/>
                <a:gd name="T22" fmla="*/ 415 w 418"/>
                <a:gd name="T23" fmla="*/ 119 h 459"/>
                <a:gd name="T24" fmla="*/ 383 w 418"/>
                <a:gd name="T25" fmla="*/ 166 h 459"/>
                <a:gd name="T26" fmla="*/ 365 w 418"/>
                <a:gd name="T27" fmla="*/ 171 h 459"/>
                <a:gd name="T28" fmla="*/ 308 w 418"/>
                <a:gd name="T29" fmla="*/ 160 h 459"/>
                <a:gd name="T30" fmla="*/ 283 w 418"/>
                <a:gd name="T31" fmla="*/ 174 h 459"/>
                <a:gd name="T32" fmla="*/ 268 w 418"/>
                <a:gd name="T33" fmla="*/ 203 h 459"/>
                <a:gd name="T34" fmla="*/ 218 w 418"/>
                <a:gd name="T35" fmla="*/ 224 h 459"/>
                <a:gd name="T36" fmla="*/ 211 w 418"/>
                <a:gd name="T37" fmla="*/ 230 h 459"/>
                <a:gd name="T38" fmla="*/ 209 w 418"/>
                <a:gd name="T39" fmla="*/ 238 h 459"/>
                <a:gd name="T40" fmla="*/ 208 w 418"/>
                <a:gd name="T41" fmla="*/ 263 h 459"/>
                <a:gd name="T42" fmla="*/ 193 w 418"/>
                <a:gd name="T43" fmla="*/ 243 h 459"/>
                <a:gd name="T44" fmla="*/ 170 w 418"/>
                <a:gd name="T45" fmla="*/ 244 h 459"/>
                <a:gd name="T46" fmla="*/ 159 w 418"/>
                <a:gd name="T47" fmla="*/ 266 h 459"/>
                <a:gd name="T48" fmla="*/ 164 w 418"/>
                <a:gd name="T49" fmla="*/ 296 h 459"/>
                <a:gd name="T50" fmla="*/ 196 w 418"/>
                <a:gd name="T51" fmla="*/ 317 h 459"/>
                <a:gd name="T52" fmla="*/ 194 w 418"/>
                <a:gd name="T53" fmla="*/ 365 h 459"/>
                <a:gd name="T54" fmla="*/ 205 w 418"/>
                <a:gd name="T55" fmla="*/ 406 h 459"/>
                <a:gd name="T56" fmla="*/ 231 w 418"/>
                <a:gd name="T57" fmla="*/ 426 h 459"/>
                <a:gd name="T58" fmla="*/ 199 w 418"/>
                <a:gd name="T59" fmla="*/ 456 h 459"/>
                <a:gd name="T60" fmla="*/ 152 w 418"/>
                <a:gd name="T61" fmla="*/ 448 h 459"/>
                <a:gd name="T62" fmla="*/ 105 w 418"/>
                <a:gd name="T63" fmla="*/ 446 h 459"/>
                <a:gd name="T64" fmla="*/ 78 w 418"/>
                <a:gd name="T65" fmla="*/ 458 h 459"/>
                <a:gd name="T66" fmla="*/ 52 w 418"/>
                <a:gd name="T67" fmla="*/ 452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8" h="459">
                  <a:moveTo>
                    <a:pt x="52" y="452"/>
                  </a:moveTo>
                  <a:cubicBezTo>
                    <a:pt x="49" y="450"/>
                    <a:pt x="47" y="449"/>
                    <a:pt x="44" y="447"/>
                  </a:cubicBezTo>
                  <a:cubicBezTo>
                    <a:pt x="30" y="439"/>
                    <a:pt x="18" y="430"/>
                    <a:pt x="12" y="415"/>
                  </a:cubicBezTo>
                  <a:cubicBezTo>
                    <a:pt x="4" y="392"/>
                    <a:pt x="0" y="358"/>
                    <a:pt x="11" y="336"/>
                  </a:cubicBezTo>
                  <a:cubicBezTo>
                    <a:pt x="19" y="321"/>
                    <a:pt x="34" y="312"/>
                    <a:pt x="44" y="298"/>
                  </a:cubicBezTo>
                  <a:cubicBezTo>
                    <a:pt x="58" y="280"/>
                    <a:pt x="62" y="256"/>
                    <a:pt x="63" y="233"/>
                  </a:cubicBezTo>
                  <a:cubicBezTo>
                    <a:pt x="65" y="210"/>
                    <a:pt x="63" y="186"/>
                    <a:pt x="68" y="164"/>
                  </a:cubicBezTo>
                  <a:cubicBezTo>
                    <a:pt x="76" y="125"/>
                    <a:pt x="87" y="88"/>
                    <a:pt x="117" y="63"/>
                  </a:cubicBezTo>
                  <a:cubicBezTo>
                    <a:pt x="165" y="24"/>
                    <a:pt x="260" y="0"/>
                    <a:pt x="312" y="44"/>
                  </a:cubicBezTo>
                  <a:cubicBezTo>
                    <a:pt x="322" y="53"/>
                    <a:pt x="324" y="59"/>
                    <a:pt x="337" y="60"/>
                  </a:cubicBezTo>
                  <a:cubicBezTo>
                    <a:pt x="354" y="62"/>
                    <a:pt x="365" y="64"/>
                    <a:pt x="380" y="73"/>
                  </a:cubicBezTo>
                  <a:cubicBezTo>
                    <a:pt x="397" y="83"/>
                    <a:pt x="418" y="97"/>
                    <a:pt x="415" y="119"/>
                  </a:cubicBezTo>
                  <a:cubicBezTo>
                    <a:pt x="414" y="135"/>
                    <a:pt x="396" y="159"/>
                    <a:pt x="383" y="166"/>
                  </a:cubicBezTo>
                  <a:cubicBezTo>
                    <a:pt x="377" y="170"/>
                    <a:pt x="371" y="170"/>
                    <a:pt x="365" y="171"/>
                  </a:cubicBezTo>
                  <a:cubicBezTo>
                    <a:pt x="344" y="171"/>
                    <a:pt x="328" y="158"/>
                    <a:pt x="308" y="160"/>
                  </a:cubicBezTo>
                  <a:cubicBezTo>
                    <a:pt x="298" y="161"/>
                    <a:pt x="289" y="166"/>
                    <a:pt x="283" y="174"/>
                  </a:cubicBezTo>
                  <a:cubicBezTo>
                    <a:pt x="276" y="183"/>
                    <a:pt x="276" y="195"/>
                    <a:pt x="268" y="203"/>
                  </a:cubicBezTo>
                  <a:cubicBezTo>
                    <a:pt x="255" y="216"/>
                    <a:pt x="234" y="215"/>
                    <a:pt x="218" y="224"/>
                  </a:cubicBezTo>
                  <a:cubicBezTo>
                    <a:pt x="215" y="225"/>
                    <a:pt x="213" y="227"/>
                    <a:pt x="211" y="230"/>
                  </a:cubicBezTo>
                  <a:cubicBezTo>
                    <a:pt x="210" y="232"/>
                    <a:pt x="210" y="235"/>
                    <a:pt x="209" y="238"/>
                  </a:cubicBezTo>
                  <a:cubicBezTo>
                    <a:pt x="209" y="247"/>
                    <a:pt x="209" y="255"/>
                    <a:pt x="208" y="263"/>
                  </a:cubicBezTo>
                  <a:cubicBezTo>
                    <a:pt x="201" y="260"/>
                    <a:pt x="200" y="249"/>
                    <a:pt x="193" y="243"/>
                  </a:cubicBezTo>
                  <a:cubicBezTo>
                    <a:pt x="187" y="237"/>
                    <a:pt x="177" y="239"/>
                    <a:pt x="170" y="244"/>
                  </a:cubicBezTo>
                  <a:cubicBezTo>
                    <a:pt x="164" y="250"/>
                    <a:pt x="161" y="258"/>
                    <a:pt x="159" y="266"/>
                  </a:cubicBezTo>
                  <a:cubicBezTo>
                    <a:pt x="157" y="276"/>
                    <a:pt x="161" y="286"/>
                    <a:pt x="164" y="296"/>
                  </a:cubicBezTo>
                  <a:cubicBezTo>
                    <a:pt x="169" y="313"/>
                    <a:pt x="184" y="329"/>
                    <a:pt x="196" y="317"/>
                  </a:cubicBezTo>
                  <a:cubicBezTo>
                    <a:pt x="204" y="330"/>
                    <a:pt x="195" y="351"/>
                    <a:pt x="194" y="365"/>
                  </a:cubicBezTo>
                  <a:cubicBezTo>
                    <a:pt x="194" y="377"/>
                    <a:pt x="194" y="399"/>
                    <a:pt x="205" y="406"/>
                  </a:cubicBezTo>
                  <a:cubicBezTo>
                    <a:pt x="215" y="413"/>
                    <a:pt x="230" y="408"/>
                    <a:pt x="231" y="426"/>
                  </a:cubicBezTo>
                  <a:cubicBezTo>
                    <a:pt x="231" y="442"/>
                    <a:pt x="215" y="454"/>
                    <a:pt x="199" y="456"/>
                  </a:cubicBezTo>
                  <a:cubicBezTo>
                    <a:pt x="183" y="458"/>
                    <a:pt x="167" y="453"/>
                    <a:pt x="152" y="448"/>
                  </a:cubicBezTo>
                  <a:cubicBezTo>
                    <a:pt x="136" y="443"/>
                    <a:pt x="120" y="440"/>
                    <a:pt x="105" y="446"/>
                  </a:cubicBezTo>
                  <a:cubicBezTo>
                    <a:pt x="95" y="449"/>
                    <a:pt x="88" y="456"/>
                    <a:pt x="78" y="458"/>
                  </a:cubicBezTo>
                  <a:cubicBezTo>
                    <a:pt x="69" y="459"/>
                    <a:pt x="60" y="456"/>
                    <a:pt x="52" y="452"/>
                  </a:cubicBezTo>
                  <a:close/>
                </a:path>
              </a:pathLst>
            </a:custGeom>
            <a:solidFill>
              <a:srgbClr val="534D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6" name="Freeform 25">
              <a:extLst>
                <a:ext uri="{FF2B5EF4-FFF2-40B4-BE49-F238E27FC236}">
                  <a16:creationId xmlns="" xmlns:a16="http://schemas.microsoft.com/office/drawing/2014/main" id="{17C4EBA5-FF50-4545-95E4-C2F4163D5D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7597776" y="6019800"/>
              <a:ext cx="557213" cy="474663"/>
            </a:xfrm>
            <a:custGeom>
              <a:avLst/>
              <a:gdLst>
                <a:gd name="T0" fmla="*/ 212 w 212"/>
                <a:gd name="T1" fmla="*/ 144 h 181"/>
                <a:gd name="T2" fmla="*/ 152 w 212"/>
                <a:gd name="T3" fmla="*/ 87 h 181"/>
                <a:gd name="T4" fmla="*/ 143 w 212"/>
                <a:gd name="T5" fmla="*/ 49 h 181"/>
                <a:gd name="T6" fmla="*/ 104 w 212"/>
                <a:gd name="T7" fmla="*/ 11 h 181"/>
                <a:gd name="T8" fmla="*/ 82 w 212"/>
                <a:gd name="T9" fmla="*/ 3 h 181"/>
                <a:gd name="T10" fmla="*/ 39 w 212"/>
                <a:gd name="T11" fmla="*/ 47 h 181"/>
                <a:gd name="T12" fmla="*/ 110 w 212"/>
                <a:gd name="T13" fmla="*/ 136 h 181"/>
                <a:gd name="T14" fmla="*/ 157 w 212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181">
                  <a:moveTo>
                    <a:pt x="212" y="144"/>
                  </a:moveTo>
                  <a:cubicBezTo>
                    <a:pt x="212" y="144"/>
                    <a:pt x="156" y="99"/>
                    <a:pt x="152" y="87"/>
                  </a:cubicBezTo>
                  <a:cubicBezTo>
                    <a:pt x="148" y="75"/>
                    <a:pt x="148" y="62"/>
                    <a:pt x="143" y="49"/>
                  </a:cubicBezTo>
                  <a:cubicBezTo>
                    <a:pt x="136" y="32"/>
                    <a:pt x="121" y="18"/>
                    <a:pt x="104" y="11"/>
                  </a:cubicBezTo>
                  <a:cubicBezTo>
                    <a:pt x="90" y="5"/>
                    <a:pt x="97" y="0"/>
                    <a:pt x="82" y="3"/>
                  </a:cubicBezTo>
                  <a:cubicBezTo>
                    <a:pt x="59" y="7"/>
                    <a:pt x="48" y="30"/>
                    <a:pt x="39" y="47"/>
                  </a:cubicBezTo>
                  <a:cubicBezTo>
                    <a:pt x="0" y="122"/>
                    <a:pt x="106" y="136"/>
                    <a:pt x="110" y="136"/>
                  </a:cubicBezTo>
                  <a:cubicBezTo>
                    <a:pt x="118" y="136"/>
                    <a:pt x="157" y="181"/>
                    <a:pt x="157" y="181"/>
                  </a:cubicBezTo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7" name="Freeform 36">
              <a:extLst>
                <a:ext uri="{FF2B5EF4-FFF2-40B4-BE49-F238E27FC236}">
                  <a16:creationId xmlns="" xmlns:a16="http://schemas.microsoft.com/office/drawing/2014/main" id="{19DAED9B-4C6A-4B15-9E60-A6077ADE0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-7493001" y="6002338"/>
              <a:ext cx="200025" cy="265113"/>
            </a:xfrm>
            <a:custGeom>
              <a:avLst/>
              <a:gdLst>
                <a:gd name="T0" fmla="*/ 3 w 76"/>
                <a:gd name="T1" fmla="*/ 80 h 101"/>
                <a:gd name="T2" fmla="*/ 16 w 76"/>
                <a:gd name="T3" fmla="*/ 22 h 101"/>
                <a:gd name="T4" fmla="*/ 30 w 76"/>
                <a:gd name="T5" fmla="*/ 7 h 101"/>
                <a:gd name="T6" fmla="*/ 39 w 76"/>
                <a:gd name="T7" fmla="*/ 2 h 101"/>
                <a:gd name="T8" fmla="*/ 57 w 76"/>
                <a:gd name="T9" fmla="*/ 6 h 101"/>
                <a:gd name="T10" fmla="*/ 71 w 76"/>
                <a:gd name="T11" fmla="*/ 20 h 101"/>
                <a:gd name="T12" fmla="*/ 61 w 76"/>
                <a:gd name="T13" fmla="*/ 44 h 101"/>
                <a:gd name="T14" fmla="*/ 59 w 76"/>
                <a:gd name="T15" fmla="*/ 46 h 101"/>
                <a:gd name="T16" fmla="*/ 60 w 76"/>
                <a:gd name="T17" fmla="*/ 51 h 101"/>
                <a:gd name="T18" fmla="*/ 66 w 76"/>
                <a:gd name="T19" fmla="*/ 70 h 101"/>
                <a:gd name="T20" fmla="*/ 52 w 76"/>
                <a:gd name="T21" fmla="*/ 80 h 101"/>
                <a:gd name="T22" fmla="*/ 45 w 76"/>
                <a:gd name="T23" fmla="*/ 80 h 101"/>
                <a:gd name="T24" fmla="*/ 45 w 76"/>
                <a:gd name="T25" fmla="*/ 83 h 101"/>
                <a:gd name="T26" fmla="*/ 40 w 76"/>
                <a:gd name="T27" fmla="*/ 99 h 101"/>
                <a:gd name="T28" fmla="*/ 37 w 76"/>
                <a:gd name="T29" fmla="*/ 101 h 101"/>
                <a:gd name="T30" fmla="*/ 33 w 76"/>
                <a:gd name="T31" fmla="*/ 101 h 101"/>
                <a:gd name="T32" fmla="*/ 20 w 76"/>
                <a:gd name="T33" fmla="*/ 9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6" h="101">
                  <a:moveTo>
                    <a:pt x="3" y="80"/>
                  </a:moveTo>
                  <a:cubicBezTo>
                    <a:pt x="0" y="58"/>
                    <a:pt x="5" y="38"/>
                    <a:pt x="16" y="22"/>
                  </a:cubicBezTo>
                  <a:cubicBezTo>
                    <a:pt x="21" y="17"/>
                    <a:pt x="25" y="12"/>
                    <a:pt x="30" y="7"/>
                  </a:cubicBezTo>
                  <a:cubicBezTo>
                    <a:pt x="33" y="5"/>
                    <a:pt x="35" y="3"/>
                    <a:pt x="39" y="2"/>
                  </a:cubicBezTo>
                  <a:cubicBezTo>
                    <a:pt x="44" y="0"/>
                    <a:pt x="51" y="2"/>
                    <a:pt x="57" y="6"/>
                  </a:cubicBezTo>
                  <a:cubicBezTo>
                    <a:pt x="63" y="9"/>
                    <a:pt x="69" y="14"/>
                    <a:pt x="71" y="20"/>
                  </a:cubicBezTo>
                  <a:cubicBezTo>
                    <a:pt x="76" y="31"/>
                    <a:pt x="69" y="39"/>
                    <a:pt x="61" y="44"/>
                  </a:cubicBezTo>
                  <a:cubicBezTo>
                    <a:pt x="60" y="44"/>
                    <a:pt x="59" y="45"/>
                    <a:pt x="59" y="46"/>
                  </a:cubicBezTo>
                  <a:cubicBezTo>
                    <a:pt x="58" y="47"/>
                    <a:pt x="59" y="49"/>
                    <a:pt x="60" y="51"/>
                  </a:cubicBezTo>
                  <a:cubicBezTo>
                    <a:pt x="64" y="57"/>
                    <a:pt x="66" y="64"/>
                    <a:pt x="66" y="70"/>
                  </a:cubicBezTo>
                  <a:cubicBezTo>
                    <a:pt x="65" y="76"/>
                    <a:pt x="60" y="81"/>
                    <a:pt x="52" y="80"/>
                  </a:cubicBezTo>
                  <a:cubicBezTo>
                    <a:pt x="50" y="79"/>
                    <a:pt x="46" y="78"/>
                    <a:pt x="45" y="80"/>
                  </a:cubicBezTo>
                  <a:cubicBezTo>
                    <a:pt x="44" y="81"/>
                    <a:pt x="45" y="82"/>
                    <a:pt x="45" y="83"/>
                  </a:cubicBezTo>
                  <a:cubicBezTo>
                    <a:pt x="45" y="89"/>
                    <a:pt x="44" y="95"/>
                    <a:pt x="40" y="99"/>
                  </a:cubicBezTo>
                  <a:cubicBezTo>
                    <a:pt x="39" y="100"/>
                    <a:pt x="38" y="101"/>
                    <a:pt x="37" y="101"/>
                  </a:cubicBezTo>
                  <a:cubicBezTo>
                    <a:pt x="35" y="101"/>
                    <a:pt x="34" y="101"/>
                    <a:pt x="33" y="101"/>
                  </a:cubicBezTo>
                  <a:cubicBezTo>
                    <a:pt x="28" y="99"/>
                    <a:pt x="24" y="97"/>
                    <a:pt x="20" y="95"/>
                  </a:cubicBezTo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8" name="Freeform 37">
              <a:extLst>
                <a:ext uri="{FF2B5EF4-FFF2-40B4-BE49-F238E27FC236}">
                  <a16:creationId xmlns="" xmlns:a16="http://schemas.microsoft.com/office/drawing/2014/main" id="{84CA063A-5E28-4243-A425-DFFF9F917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21551" y="6022975"/>
              <a:ext cx="123825" cy="277813"/>
            </a:xfrm>
            <a:custGeom>
              <a:avLst/>
              <a:gdLst>
                <a:gd name="T0" fmla="*/ 47 w 47"/>
                <a:gd name="T1" fmla="*/ 89 h 106"/>
                <a:gd name="T2" fmla="*/ 42 w 47"/>
                <a:gd name="T3" fmla="*/ 59 h 106"/>
                <a:gd name="T4" fmla="*/ 10 w 47"/>
                <a:gd name="T5" fmla="*/ 2 h 106"/>
                <a:gd name="T6" fmla="*/ 4 w 47"/>
                <a:gd name="T7" fmla="*/ 1 h 106"/>
                <a:gd name="T8" fmla="*/ 0 w 47"/>
                <a:gd name="T9" fmla="*/ 6 h 106"/>
                <a:gd name="T10" fmla="*/ 1 w 47"/>
                <a:gd name="T11" fmla="*/ 13 h 106"/>
                <a:gd name="T12" fmla="*/ 10 w 47"/>
                <a:gd name="T13" fmla="*/ 41 h 106"/>
                <a:gd name="T14" fmla="*/ 2 w 47"/>
                <a:gd name="T15" fmla="*/ 76 h 106"/>
                <a:gd name="T16" fmla="*/ 20 w 47"/>
                <a:gd name="T17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06">
                  <a:moveTo>
                    <a:pt x="47" y="89"/>
                  </a:moveTo>
                  <a:cubicBezTo>
                    <a:pt x="45" y="81"/>
                    <a:pt x="43" y="67"/>
                    <a:pt x="42" y="59"/>
                  </a:cubicBezTo>
                  <a:cubicBezTo>
                    <a:pt x="41" y="36"/>
                    <a:pt x="29" y="14"/>
                    <a:pt x="10" y="2"/>
                  </a:cubicBezTo>
                  <a:cubicBezTo>
                    <a:pt x="8" y="1"/>
                    <a:pt x="6" y="0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0" y="8"/>
                    <a:pt x="0" y="11"/>
                    <a:pt x="1" y="13"/>
                  </a:cubicBezTo>
                  <a:cubicBezTo>
                    <a:pt x="3" y="20"/>
                    <a:pt x="14" y="33"/>
                    <a:pt x="10" y="41"/>
                  </a:cubicBezTo>
                  <a:cubicBezTo>
                    <a:pt x="6" y="52"/>
                    <a:pt x="2" y="64"/>
                    <a:pt x="2" y="76"/>
                  </a:cubicBezTo>
                  <a:cubicBezTo>
                    <a:pt x="3" y="87"/>
                    <a:pt x="8" y="104"/>
                    <a:pt x="20" y="106"/>
                  </a:cubicBezTo>
                </a:path>
              </a:pathLst>
            </a:custGeom>
            <a:solidFill>
              <a:srgbClr val="F9B8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="" xmlns:a16="http://schemas.microsoft.com/office/drawing/2014/main" id="{A46DF7D2-69F2-483E-9167-3D957C0F48FA}"/>
              </a:ext>
            </a:extLst>
          </p:cNvPr>
          <p:cNvGrpSpPr/>
          <p:nvPr/>
        </p:nvGrpSpPr>
        <p:grpSpPr>
          <a:xfrm flipH="1">
            <a:off x="8503733" y="3379202"/>
            <a:ext cx="1804350" cy="2900965"/>
            <a:chOff x="193676" y="2120902"/>
            <a:chExt cx="2659065" cy="4275142"/>
          </a:xfrm>
        </p:grpSpPr>
        <p:grpSp>
          <p:nvGrpSpPr>
            <p:cNvPr id="122" name="Group 121">
              <a:extLst>
                <a:ext uri="{FF2B5EF4-FFF2-40B4-BE49-F238E27FC236}">
                  <a16:creationId xmlns="" xmlns:a16="http://schemas.microsoft.com/office/drawing/2014/main" id="{AF9EFBCC-0C41-4C7C-A5C7-2316D3FC992A}"/>
                </a:ext>
              </a:extLst>
            </p:cNvPr>
            <p:cNvGrpSpPr/>
            <p:nvPr/>
          </p:nvGrpSpPr>
          <p:grpSpPr>
            <a:xfrm flipH="1">
              <a:off x="193676" y="2120902"/>
              <a:ext cx="2659065" cy="4275142"/>
              <a:chOff x="193676" y="2120902"/>
              <a:chExt cx="2659065" cy="4275142"/>
            </a:xfrm>
          </p:grpSpPr>
          <p:sp>
            <p:nvSpPr>
              <p:cNvPr id="124" name="Freeform 58">
                <a:extLst>
                  <a:ext uri="{FF2B5EF4-FFF2-40B4-BE49-F238E27FC236}">
                    <a16:creationId xmlns="" xmlns:a16="http://schemas.microsoft.com/office/drawing/2014/main" id="{9A0D7158-44DD-4345-9773-1F6688036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6" y="2897190"/>
                <a:ext cx="552451" cy="442913"/>
              </a:xfrm>
              <a:custGeom>
                <a:avLst/>
                <a:gdLst>
                  <a:gd name="T0" fmla="*/ 164 w 164"/>
                  <a:gd name="T1" fmla="*/ 106 h 132"/>
                  <a:gd name="T2" fmla="*/ 132 w 164"/>
                  <a:gd name="T3" fmla="*/ 75 h 132"/>
                  <a:gd name="T4" fmla="*/ 102 w 164"/>
                  <a:gd name="T5" fmla="*/ 22 h 132"/>
                  <a:gd name="T6" fmla="*/ 51 w 164"/>
                  <a:gd name="T7" fmla="*/ 1 h 132"/>
                  <a:gd name="T8" fmla="*/ 5 w 164"/>
                  <a:gd name="T9" fmla="*/ 9 h 132"/>
                  <a:gd name="T10" fmla="*/ 45 w 164"/>
                  <a:gd name="T11" fmla="*/ 17 h 132"/>
                  <a:gd name="T12" fmla="*/ 50 w 164"/>
                  <a:gd name="T13" fmla="*/ 20 h 132"/>
                  <a:gd name="T14" fmla="*/ 47 w 164"/>
                  <a:gd name="T15" fmla="*/ 32 h 132"/>
                  <a:gd name="T16" fmla="*/ 42 w 164"/>
                  <a:gd name="T17" fmla="*/ 51 h 132"/>
                  <a:gd name="T18" fmla="*/ 44 w 164"/>
                  <a:gd name="T19" fmla="*/ 66 h 132"/>
                  <a:gd name="T20" fmla="*/ 72 w 164"/>
                  <a:gd name="T21" fmla="*/ 83 h 132"/>
                  <a:gd name="T22" fmla="*/ 99 w 164"/>
                  <a:gd name="T23" fmla="*/ 106 h 132"/>
                  <a:gd name="T24" fmla="*/ 140 w 164"/>
                  <a:gd name="T25" fmla="*/ 132 h 132"/>
                  <a:gd name="T26" fmla="*/ 164 w 164"/>
                  <a:gd name="T27" fmla="*/ 10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4" h="132">
                    <a:moveTo>
                      <a:pt x="164" y="106"/>
                    </a:moveTo>
                    <a:cubicBezTo>
                      <a:pt x="164" y="106"/>
                      <a:pt x="133" y="84"/>
                      <a:pt x="132" y="75"/>
                    </a:cubicBezTo>
                    <a:cubicBezTo>
                      <a:pt x="131" y="66"/>
                      <a:pt x="109" y="29"/>
                      <a:pt x="102" y="22"/>
                    </a:cubicBezTo>
                    <a:cubicBezTo>
                      <a:pt x="95" y="14"/>
                      <a:pt x="59" y="2"/>
                      <a:pt x="51" y="1"/>
                    </a:cubicBezTo>
                    <a:cubicBezTo>
                      <a:pt x="44" y="0"/>
                      <a:pt x="0" y="3"/>
                      <a:pt x="5" y="9"/>
                    </a:cubicBezTo>
                    <a:cubicBezTo>
                      <a:pt x="11" y="15"/>
                      <a:pt x="39" y="13"/>
                      <a:pt x="45" y="17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0"/>
                      <a:pt x="45" y="27"/>
                      <a:pt x="47" y="32"/>
                    </a:cubicBezTo>
                    <a:cubicBezTo>
                      <a:pt x="49" y="36"/>
                      <a:pt x="37" y="43"/>
                      <a:pt x="42" y="51"/>
                    </a:cubicBezTo>
                    <a:cubicBezTo>
                      <a:pt x="46" y="59"/>
                      <a:pt x="40" y="58"/>
                      <a:pt x="44" y="66"/>
                    </a:cubicBezTo>
                    <a:cubicBezTo>
                      <a:pt x="51" y="79"/>
                      <a:pt x="67" y="87"/>
                      <a:pt x="72" y="83"/>
                    </a:cubicBezTo>
                    <a:cubicBezTo>
                      <a:pt x="75" y="91"/>
                      <a:pt x="87" y="107"/>
                      <a:pt x="99" y="106"/>
                    </a:cubicBezTo>
                    <a:cubicBezTo>
                      <a:pt x="111" y="105"/>
                      <a:pt x="140" y="132"/>
                      <a:pt x="140" y="132"/>
                    </a:cubicBezTo>
                    <a:cubicBezTo>
                      <a:pt x="164" y="106"/>
                      <a:pt x="164" y="106"/>
                      <a:pt x="164" y="106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5" name="Freeform 59">
                <a:extLst>
                  <a:ext uri="{FF2B5EF4-FFF2-40B4-BE49-F238E27FC236}">
                    <a16:creationId xmlns="" xmlns:a16="http://schemas.microsoft.com/office/drawing/2014/main" id="{3AD520EA-628D-4A33-882D-63E3B70CA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953" y="2732090"/>
                <a:ext cx="546101" cy="514351"/>
              </a:xfrm>
              <a:custGeom>
                <a:avLst/>
                <a:gdLst>
                  <a:gd name="T0" fmla="*/ 131 w 162"/>
                  <a:gd name="T1" fmla="*/ 0 h 153"/>
                  <a:gd name="T2" fmla="*/ 137 w 162"/>
                  <a:gd name="T3" fmla="*/ 62 h 153"/>
                  <a:gd name="T4" fmla="*/ 162 w 162"/>
                  <a:gd name="T5" fmla="*/ 67 h 153"/>
                  <a:gd name="T6" fmla="*/ 87 w 162"/>
                  <a:gd name="T7" fmla="*/ 149 h 153"/>
                  <a:gd name="T8" fmla="*/ 18 w 162"/>
                  <a:gd name="T9" fmla="*/ 75 h 153"/>
                  <a:gd name="T10" fmla="*/ 54 w 162"/>
                  <a:gd name="T11" fmla="*/ 63 h 153"/>
                  <a:gd name="T12" fmla="*/ 52 w 162"/>
                  <a:gd name="T13" fmla="*/ 34 h 153"/>
                  <a:gd name="T14" fmla="*/ 131 w 162"/>
                  <a:gd name="T15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53">
                    <a:moveTo>
                      <a:pt x="131" y="0"/>
                    </a:moveTo>
                    <a:cubicBezTo>
                      <a:pt x="132" y="21"/>
                      <a:pt x="131" y="57"/>
                      <a:pt x="137" y="62"/>
                    </a:cubicBezTo>
                    <a:cubicBezTo>
                      <a:pt x="143" y="68"/>
                      <a:pt x="162" y="67"/>
                      <a:pt x="162" y="67"/>
                    </a:cubicBezTo>
                    <a:cubicBezTo>
                      <a:pt x="162" y="67"/>
                      <a:pt x="93" y="153"/>
                      <a:pt x="87" y="149"/>
                    </a:cubicBezTo>
                    <a:cubicBezTo>
                      <a:pt x="81" y="144"/>
                      <a:pt x="0" y="78"/>
                      <a:pt x="18" y="75"/>
                    </a:cubicBezTo>
                    <a:cubicBezTo>
                      <a:pt x="37" y="71"/>
                      <a:pt x="54" y="72"/>
                      <a:pt x="54" y="63"/>
                    </a:cubicBezTo>
                    <a:cubicBezTo>
                      <a:pt x="53" y="53"/>
                      <a:pt x="53" y="44"/>
                      <a:pt x="52" y="34"/>
                    </a:cubicBezTo>
                    <a:cubicBezTo>
                      <a:pt x="131" y="0"/>
                      <a:pt x="131" y="0"/>
                      <a:pt x="131" y="0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6" name="Freeform 60">
                <a:extLst>
                  <a:ext uri="{FF2B5EF4-FFF2-40B4-BE49-F238E27FC236}">
                    <a16:creationId xmlns="" xmlns:a16="http://schemas.microsoft.com/office/drawing/2014/main" id="{F1ABCBB0-F7BE-4FF4-976D-23937E3EEA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8477" y="2951165"/>
                <a:ext cx="1006476" cy="1387476"/>
              </a:xfrm>
              <a:custGeom>
                <a:avLst/>
                <a:gdLst>
                  <a:gd name="T0" fmla="*/ 244 w 299"/>
                  <a:gd name="T1" fmla="*/ 397 h 413"/>
                  <a:gd name="T2" fmla="*/ 80 w 299"/>
                  <a:gd name="T3" fmla="*/ 413 h 413"/>
                  <a:gd name="T4" fmla="*/ 51 w 299"/>
                  <a:gd name="T5" fmla="*/ 397 h 413"/>
                  <a:gd name="T6" fmla="*/ 37 w 299"/>
                  <a:gd name="T7" fmla="*/ 257 h 413"/>
                  <a:gd name="T8" fmla="*/ 24 w 299"/>
                  <a:gd name="T9" fmla="*/ 198 h 413"/>
                  <a:gd name="T10" fmla="*/ 0 w 299"/>
                  <a:gd name="T11" fmla="*/ 69 h 413"/>
                  <a:gd name="T12" fmla="*/ 80 w 299"/>
                  <a:gd name="T13" fmla="*/ 5 h 413"/>
                  <a:gd name="T14" fmla="*/ 122 w 299"/>
                  <a:gd name="T15" fmla="*/ 30 h 413"/>
                  <a:gd name="T16" fmla="*/ 180 w 299"/>
                  <a:gd name="T17" fmla="*/ 0 h 413"/>
                  <a:gd name="T18" fmla="*/ 289 w 299"/>
                  <a:gd name="T19" fmla="*/ 72 h 413"/>
                  <a:gd name="T20" fmla="*/ 299 w 299"/>
                  <a:gd name="T21" fmla="*/ 247 h 413"/>
                  <a:gd name="T22" fmla="*/ 286 w 299"/>
                  <a:gd name="T23" fmla="*/ 392 h 413"/>
                  <a:gd name="T24" fmla="*/ 244 w 299"/>
                  <a:gd name="T25" fmla="*/ 397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9" h="413">
                    <a:moveTo>
                      <a:pt x="244" y="397"/>
                    </a:moveTo>
                    <a:cubicBezTo>
                      <a:pt x="244" y="397"/>
                      <a:pt x="111" y="412"/>
                      <a:pt x="80" y="413"/>
                    </a:cubicBezTo>
                    <a:cubicBezTo>
                      <a:pt x="49" y="413"/>
                      <a:pt x="51" y="397"/>
                      <a:pt x="51" y="397"/>
                    </a:cubicBezTo>
                    <a:cubicBezTo>
                      <a:pt x="49" y="364"/>
                      <a:pt x="44" y="284"/>
                      <a:pt x="37" y="257"/>
                    </a:cubicBezTo>
                    <a:cubicBezTo>
                      <a:pt x="31" y="232"/>
                      <a:pt x="29" y="222"/>
                      <a:pt x="24" y="198"/>
                    </a:cubicBezTo>
                    <a:cubicBezTo>
                      <a:pt x="12" y="145"/>
                      <a:pt x="13" y="135"/>
                      <a:pt x="0" y="69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8" y="30"/>
                      <a:pt x="122" y="30"/>
                    </a:cubicBezTo>
                    <a:cubicBezTo>
                      <a:pt x="166" y="31"/>
                      <a:pt x="180" y="0"/>
                      <a:pt x="180" y="0"/>
                    </a:cubicBezTo>
                    <a:cubicBezTo>
                      <a:pt x="289" y="72"/>
                      <a:pt x="289" y="72"/>
                      <a:pt x="289" y="72"/>
                    </a:cubicBezTo>
                    <a:cubicBezTo>
                      <a:pt x="299" y="247"/>
                      <a:pt x="299" y="247"/>
                      <a:pt x="299" y="247"/>
                    </a:cubicBezTo>
                    <a:cubicBezTo>
                      <a:pt x="286" y="392"/>
                      <a:pt x="286" y="392"/>
                      <a:pt x="286" y="392"/>
                    </a:cubicBezTo>
                    <a:cubicBezTo>
                      <a:pt x="244" y="397"/>
                      <a:pt x="244" y="397"/>
                      <a:pt x="244" y="397"/>
                    </a:cubicBezTo>
                  </a:path>
                </a:pathLst>
              </a:custGeom>
              <a:solidFill>
                <a:srgbClr val="FAA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7" name="Freeform 61">
                <a:extLst>
                  <a:ext uri="{FF2B5EF4-FFF2-40B4-BE49-F238E27FC236}">
                    <a16:creationId xmlns="" xmlns:a16="http://schemas.microsoft.com/office/drawing/2014/main" id="{C86BA586-4D79-4A5A-9376-5747889BB8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2140" y="2278065"/>
                <a:ext cx="561976" cy="585788"/>
              </a:xfrm>
              <a:custGeom>
                <a:avLst/>
                <a:gdLst>
                  <a:gd name="T0" fmla="*/ 140 w 167"/>
                  <a:gd name="T1" fmla="*/ 117 h 174"/>
                  <a:gd name="T2" fmla="*/ 130 w 167"/>
                  <a:gd name="T3" fmla="*/ 147 h 174"/>
                  <a:gd name="T4" fmla="*/ 93 w 167"/>
                  <a:gd name="T5" fmla="*/ 173 h 174"/>
                  <a:gd name="T6" fmla="*/ 53 w 167"/>
                  <a:gd name="T7" fmla="*/ 174 h 174"/>
                  <a:gd name="T8" fmla="*/ 21 w 167"/>
                  <a:gd name="T9" fmla="*/ 167 h 174"/>
                  <a:gd name="T10" fmla="*/ 10 w 167"/>
                  <a:gd name="T11" fmla="*/ 137 h 174"/>
                  <a:gd name="T12" fmla="*/ 5 w 167"/>
                  <a:gd name="T13" fmla="*/ 98 h 174"/>
                  <a:gd name="T14" fmla="*/ 1 w 167"/>
                  <a:gd name="T15" fmla="*/ 22 h 174"/>
                  <a:gd name="T16" fmla="*/ 2 w 167"/>
                  <a:gd name="T17" fmla="*/ 11 h 174"/>
                  <a:gd name="T18" fmla="*/ 4 w 167"/>
                  <a:gd name="T19" fmla="*/ 7 h 174"/>
                  <a:gd name="T20" fmla="*/ 9 w 167"/>
                  <a:gd name="T21" fmla="*/ 5 h 174"/>
                  <a:gd name="T22" fmla="*/ 86 w 167"/>
                  <a:gd name="T23" fmla="*/ 0 h 174"/>
                  <a:gd name="T24" fmla="*/ 138 w 167"/>
                  <a:gd name="T25" fmla="*/ 14 h 174"/>
                  <a:gd name="T26" fmla="*/ 165 w 167"/>
                  <a:gd name="T27" fmla="*/ 61 h 174"/>
                  <a:gd name="T28" fmla="*/ 165 w 167"/>
                  <a:gd name="T29" fmla="*/ 6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" h="174">
                    <a:moveTo>
                      <a:pt x="140" y="117"/>
                    </a:moveTo>
                    <a:cubicBezTo>
                      <a:pt x="137" y="127"/>
                      <a:pt x="134" y="137"/>
                      <a:pt x="130" y="147"/>
                    </a:cubicBezTo>
                    <a:cubicBezTo>
                      <a:pt x="123" y="166"/>
                      <a:pt x="113" y="172"/>
                      <a:pt x="93" y="173"/>
                    </a:cubicBezTo>
                    <a:cubicBezTo>
                      <a:pt x="80" y="173"/>
                      <a:pt x="66" y="173"/>
                      <a:pt x="53" y="174"/>
                    </a:cubicBezTo>
                    <a:cubicBezTo>
                      <a:pt x="42" y="174"/>
                      <a:pt x="29" y="174"/>
                      <a:pt x="21" y="167"/>
                    </a:cubicBezTo>
                    <a:cubicBezTo>
                      <a:pt x="12" y="160"/>
                      <a:pt x="12" y="147"/>
                      <a:pt x="10" y="137"/>
                    </a:cubicBezTo>
                    <a:cubicBezTo>
                      <a:pt x="8" y="124"/>
                      <a:pt x="6" y="112"/>
                      <a:pt x="5" y="98"/>
                    </a:cubicBezTo>
                    <a:cubicBezTo>
                      <a:pt x="2" y="73"/>
                      <a:pt x="0" y="47"/>
                      <a:pt x="1" y="22"/>
                    </a:cubicBezTo>
                    <a:cubicBezTo>
                      <a:pt x="1" y="18"/>
                      <a:pt x="1" y="15"/>
                      <a:pt x="2" y="11"/>
                    </a:cubicBezTo>
                    <a:cubicBezTo>
                      <a:pt x="2" y="10"/>
                      <a:pt x="3" y="8"/>
                      <a:pt x="4" y="7"/>
                    </a:cubicBezTo>
                    <a:cubicBezTo>
                      <a:pt x="5" y="6"/>
                      <a:pt x="7" y="6"/>
                      <a:pt x="9" y="5"/>
                    </a:cubicBezTo>
                    <a:cubicBezTo>
                      <a:pt x="34" y="1"/>
                      <a:pt x="60" y="0"/>
                      <a:pt x="86" y="0"/>
                    </a:cubicBezTo>
                    <a:cubicBezTo>
                      <a:pt x="104" y="1"/>
                      <a:pt x="123" y="3"/>
                      <a:pt x="138" y="14"/>
                    </a:cubicBezTo>
                    <a:cubicBezTo>
                      <a:pt x="152" y="26"/>
                      <a:pt x="159" y="44"/>
                      <a:pt x="165" y="61"/>
                    </a:cubicBezTo>
                    <a:cubicBezTo>
                      <a:pt x="166" y="64"/>
                      <a:pt x="167" y="67"/>
                      <a:pt x="165" y="69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8" name="Freeform 62">
                <a:extLst>
                  <a:ext uri="{FF2B5EF4-FFF2-40B4-BE49-F238E27FC236}">
                    <a16:creationId xmlns="" xmlns:a16="http://schemas.microsoft.com/office/drawing/2014/main" id="{5ECEC11F-1695-4479-AFF2-83A2719DE6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565" y="5821368"/>
                <a:ext cx="152400" cy="211138"/>
              </a:xfrm>
              <a:custGeom>
                <a:avLst/>
                <a:gdLst>
                  <a:gd name="T0" fmla="*/ 0 w 45"/>
                  <a:gd name="T1" fmla="*/ 19 h 63"/>
                  <a:gd name="T2" fmla="*/ 8 w 45"/>
                  <a:gd name="T3" fmla="*/ 54 h 63"/>
                  <a:gd name="T4" fmla="*/ 43 w 45"/>
                  <a:gd name="T5" fmla="*/ 49 h 63"/>
                  <a:gd name="T6" fmla="*/ 33 w 45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63">
                    <a:moveTo>
                      <a:pt x="0" y="19"/>
                    </a:moveTo>
                    <a:cubicBezTo>
                      <a:pt x="0" y="19"/>
                      <a:pt x="4" y="45"/>
                      <a:pt x="8" y="54"/>
                    </a:cubicBezTo>
                    <a:cubicBezTo>
                      <a:pt x="11" y="63"/>
                      <a:pt x="41" y="55"/>
                      <a:pt x="43" y="49"/>
                    </a:cubicBezTo>
                    <a:cubicBezTo>
                      <a:pt x="45" y="43"/>
                      <a:pt x="33" y="0"/>
                      <a:pt x="33" y="0"/>
                    </a:cubicBezTo>
                  </a:path>
                </a:pathLst>
              </a:custGeom>
              <a:solidFill>
                <a:srgbClr val="ED9D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9" name="Freeform 63">
                <a:extLst>
                  <a:ext uri="{FF2B5EF4-FFF2-40B4-BE49-F238E27FC236}">
                    <a16:creationId xmlns="" xmlns:a16="http://schemas.microsoft.com/office/drawing/2014/main" id="{26C47C9F-D255-414A-A2C6-15082A2FA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327" y="5975356"/>
                <a:ext cx="449263" cy="239713"/>
              </a:xfrm>
              <a:custGeom>
                <a:avLst/>
                <a:gdLst>
                  <a:gd name="T0" fmla="*/ 127 w 133"/>
                  <a:gd name="T1" fmla="*/ 11 h 71"/>
                  <a:gd name="T2" fmla="*/ 133 w 133"/>
                  <a:gd name="T3" fmla="*/ 39 h 71"/>
                  <a:gd name="T4" fmla="*/ 103 w 133"/>
                  <a:gd name="T5" fmla="*/ 52 h 71"/>
                  <a:gd name="T6" fmla="*/ 98 w 133"/>
                  <a:gd name="T7" fmla="*/ 47 h 71"/>
                  <a:gd name="T8" fmla="*/ 82 w 133"/>
                  <a:gd name="T9" fmla="*/ 61 h 71"/>
                  <a:gd name="T10" fmla="*/ 53 w 133"/>
                  <a:gd name="T11" fmla="*/ 69 h 71"/>
                  <a:gd name="T12" fmla="*/ 6 w 133"/>
                  <a:gd name="T13" fmla="*/ 63 h 71"/>
                  <a:gd name="T14" fmla="*/ 41 w 133"/>
                  <a:gd name="T15" fmla="*/ 42 h 71"/>
                  <a:gd name="T16" fmla="*/ 74 w 133"/>
                  <a:gd name="T17" fmla="*/ 9 h 71"/>
                  <a:gd name="T18" fmla="*/ 78 w 133"/>
                  <a:gd name="T19" fmla="*/ 0 h 71"/>
                  <a:gd name="T20" fmla="*/ 85 w 133"/>
                  <a:gd name="T21" fmla="*/ 4 h 71"/>
                  <a:gd name="T22" fmla="*/ 106 w 133"/>
                  <a:gd name="T23" fmla="*/ 9 h 71"/>
                  <a:gd name="T24" fmla="*/ 117 w 133"/>
                  <a:gd name="T25" fmla="*/ 0 h 71"/>
                  <a:gd name="T26" fmla="*/ 127 w 133"/>
                  <a:gd name="T27" fmla="*/ 1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3" h="71">
                    <a:moveTo>
                      <a:pt x="127" y="11"/>
                    </a:moveTo>
                    <a:cubicBezTo>
                      <a:pt x="130" y="20"/>
                      <a:pt x="133" y="39"/>
                      <a:pt x="133" y="39"/>
                    </a:cubicBezTo>
                    <a:cubicBezTo>
                      <a:pt x="103" y="52"/>
                      <a:pt x="103" y="52"/>
                      <a:pt x="103" y="52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1" y="56"/>
                      <a:pt x="82" y="61"/>
                    </a:cubicBezTo>
                    <a:cubicBezTo>
                      <a:pt x="75" y="64"/>
                      <a:pt x="60" y="68"/>
                      <a:pt x="53" y="69"/>
                    </a:cubicBezTo>
                    <a:cubicBezTo>
                      <a:pt x="27" y="71"/>
                      <a:pt x="8" y="66"/>
                      <a:pt x="6" y="63"/>
                    </a:cubicBezTo>
                    <a:cubicBezTo>
                      <a:pt x="0" y="48"/>
                      <a:pt x="34" y="44"/>
                      <a:pt x="41" y="42"/>
                    </a:cubicBezTo>
                    <a:cubicBezTo>
                      <a:pt x="61" y="37"/>
                      <a:pt x="72" y="20"/>
                      <a:pt x="74" y="9"/>
                    </a:cubicBezTo>
                    <a:cubicBezTo>
                      <a:pt x="75" y="1"/>
                      <a:pt x="73" y="0"/>
                      <a:pt x="78" y="0"/>
                    </a:cubicBezTo>
                    <a:cubicBezTo>
                      <a:pt x="78" y="0"/>
                      <a:pt x="82" y="0"/>
                      <a:pt x="85" y="4"/>
                    </a:cubicBezTo>
                    <a:cubicBezTo>
                      <a:pt x="91" y="9"/>
                      <a:pt x="99" y="12"/>
                      <a:pt x="106" y="9"/>
                    </a:cubicBezTo>
                    <a:cubicBezTo>
                      <a:pt x="111" y="7"/>
                      <a:pt x="115" y="4"/>
                      <a:pt x="117" y="0"/>
                    </a:cubicBezTo>
                    <a:cubicBezTo>
                      <a:pt x="117" y="0"/>
                      <a:pt x="125" y="1"/>
                      <a:pt x="127" y="11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0" name="Freeform 64">
                <a:extLst>
                  <a:ext uri="{FF2B5EF4-FFF2-40B4-BE49-F238E27FC236}">
                    <a16:creationId xmlns="" xmlns:a16="http://schemas.microsoft.com/office/drawing/2014/main" id="{C01C2047-5D1D-479B-8640-8190E60743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352" y="4251329"/>
                <a:ext cx="942976" cy="1711327"/>
              </a:xfrm>
              <a:custGeom>
                <a:avLst/>
                <a:gdLst>
                  <a:gd name="T0" fmla="*/ 259 w 280"/>
                  <a:gd name="T1" fmla="*/ 139 h 509"/>
                  <a:gd name="T2" fmla="*/ 107 w 280"/>
                  <a:gd name="T3" fmla="*/ 143 h 509"/>
                  <a:gd name="T4" fmla="*/ 136 w 280"/>
                  <a:gd name="T5" fmla="*/ 212 h 509"/>
                  <a:gd name="T6" fmla="*/ 168 w 280"/>
                  <a:gd name="T7" fmla="*/ 490 h 509"/>
                  <a:gd name="T8" fmla="*/ 128 w 280"/>
                  <a:gd name="T9" fmla="*/ 494 h 509"/>
                  <a:gd name="T10" fmla="*/ 0 w 280"/>
                  <a:gd name="T11" fmla="*/ 96 h 509"/>
                  <a:gd name="T12" fmla="*/ 280 w 280"/>
                  <a:gd name="T13" fmla="*/ 0 h 509"/>
                  <a:gd name="T14" fmla="*/ 259 w 280"/>
                  <a:gd name="T15" fmla="*/ 139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0" h="509">
                    <a:moveTo>
                      <a:pt x="259" y="139"/>
                    </a:moveTo>
                    <a:cubicBezTo>
                      <a:pt x="212" y="148"/>
                      <a:pt x="154" y="149"/>
                      <a:pt x="107" y="143"/>
                    </a:cubicBezTo>
                    <a:cubicBezTo>
                      <a:pt x="114" y="161"/>
                      <a:pt x="130" y="185"/>
                      <a:pt x="136" y="212"/>
                    </a:cubicBezTo>
                    <a:cubicBezTo>
                      <a:pt x="156" y="300"/>
                      <a:pt x="163" y="417"/>
                      <a:pt x="168" y="490"/>
                    </a:cubicBezTo>
                    <a:cubicBezTo>
                      <a:pt x="168" y="490"/>
                      <a:pt x="159" y="509"/>
                      <a:pt x="128" y="494"/>
                    </a:cubicBezTo>
                    <a:cubicBezTo>
                      <a:pt x="81" y="379"/>
                      <a:pt x="0" y="146"/>
                      <a:pt x="0" y="96"/>
                    </a:cubicBezTo>
                    <a:cubicBezTo>
                      <a:pt x="1" y="31"/>
                      <a:pt x="162" y="16"/>
                      <a:pt x="280" y="0"/>
                    </a:cubicBezTo>
                    <a:cubicBezTo>
                      <a:pt x="259" y="139"/>
                      <a:pt x="259" y="139"/>
                      <a:pt x="259" y="139"/>
                    </a:cubicBezTo>
                  </a:path>
                </a:pathLst>
              </a:custGeom>
              <a:solidFill>
                <a:srgbClr val="5A4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1" name="Freeform 65">
                <a:extLst>
                  <a:ext uri="{FF2B5EF4-FFF2-40B4-BE49-F238E27FC236}">
                    <a16:creationId xmlns="" xmlns:a16="http://schemas.microsoft.com/office/drawing/2014/main" id="{CB94C4F4-74F0-4B20-9F15-8E82F6CFEE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7" y="4244979"/>
                <a:ext cx="1627189" cy="500063"/>
              </a:xfrm>
              <a:custGeom>
                <a:avLst/>
                <a:gdLst>
                  <a:gd name="T0" fmla="*/ 446 w 483"/>
                  <a:gd name="T1" fmla="*/ 12 h 149"/>
                  <a:gd name="T2" fmla="*/ 241 w 483"/>
                  <a:gd name="T3" fmla="*/ 141 h 149"/>
                  <a:gd name="T4" fmla="*/ 162 w 483"/>
                  <a:gd name="T5" fmla="*/ 149 h 149"/>
                  <a:gd name="T6" fmla="*/ 156 w 483"/>
                  <a:gd name="T7" fmla="*/ 133 h 149"/>
                  <a:gd name="T8" fmla="*/ 154 w 483"/>
                  <a:gd name="T9" fmla="*/ 112 h 149"/>
                  <a:gd name="T10" fmla="*/ 130 w 483"/>
                  <a:gd name="T11" fmla="*/ 79 h 149"/>
                  <a:gd name="T12" fmla="*/ 90 w 483"/>
                  <a:gd name="T13" fmla="*/ 67 h 149"/>
                  <a:gd name="T14" fmla="*/ 0 w 483"/>
                  <a:gd name="T15" fmla="*/ 65 h 149"/>
                  <a:gd name="T16" fmla="*/ 291 w 483"/>
                  <a:gd name="T17" fmla="*/ 0 h 149"/>
                  <a:gd name="T18" fmla="*/ 407 w 483"/>
                  <a:gd name="T19" fmla="*/ 12 h 149"/>
                  <a:gd name="T20" fmla="*/ 446 w 483"/>
                  <a:gd name="T21" fmla="*/ 12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3" h="149">
                    <a:moveTo>
                      <a:pt x="446" y="12"/>
                    </a:moveTo>
                    <a:cubicBezTo>
                      <a:pt x="483" y="39"/>
                      <a:pt x="241" y="141"/>
                      <a:pt x="241" y="141"/>
                    </a:cubicBezTo>
                    <a:cubicBezTo>
                      <a:pt x="214" y="146"/>
                      <a:pt x="188" y="149"/>
                      <a:pt x="162" y="149"/>
                    </a:cubicBezTo>
                    <a:cubicBezTo>
                      <a:pt x="159" y="144"/>
                      <a:pt x="157" y="139"/>
                      <a:pt x="156" y="133"/>
                    </a:cubicBezTo>
                    <a:cubicBezTo>
                      <a:pt x="154" y="126"/>
                      <a:pt x="155" y="119"/>
                      <a:pt x="154" y="112"/>
                    </a:cubicBezTo>
                    <a:cubicBezTo>
                      <a:pt x="151" y="98"/>
                      <a:pt x="142" y="87"/>
                      <a:pt x="130" y="79"/>
                    </a:cubicBezTo>
                    <a:cubicBezTo>
                      <a:pt x="118" y="72"/>
                      <a:pt x="104" y="69"/>
                      <a:pt x="90" y="67"/>
                    </a:cubicBezTo>
                    <a:cubicBezTo>
                      <a:pt x="57" y="61"/>
                      <a:pt x="0" y="65"/>
                      <a:pt x="0" y="65"/>
                    </a:cubicBezTo>
                    <a:cubicBezTo>
                      <a:pt x="73" y="11"/>
                      <a:pt x="222" y="4"/>
                      <a:pt x="291" y="0"/>
                    </a:cubicBezTo>
                    <a:cubicBezTo>
                      <a:pt x="300" y="15"/>
                      <a:pt x="364" y="13"/>
                      <a:pt x="407" y="12"/>
                    </a:cubicBezTo>
                    <a:cubicBezTo>
                      <a:pt x="428" y="11"/>
                      <a:pt x="444" y="11"/>
                      <a:pt x="446" y="12"/>
                    </a:cubicBezTo>
                  </a:path>
                </a:pathLst>
              </a:custGeom>
              <a:solidFill>
                <a:srgbClr val="423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2" name="Freeform 66">
                <a:extLst>
                  <a:ext uri="{FF2B5EF4-FFF2-40B4-BE49-F238E27FC236}">
                    <a16:creationId xmlns="" xmlns:a16="http://schemas.microsoft.com/office/drawing/2014/main" id="{945A65B5-2E80-48FA-AE80-C1246B2B2C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740" y="6046794"/>
                <a:ext cx="138113" cy="198438"/>
              </a:xfrm>
              <a:custGeom>
                <a:avLst/>
                <a:gdLst>
                  <a:gd name="T0" fmla="*/ 0 w 41"/>
                  <a:gd name="T1" fmla="*/ 13 h 59"/>
                  <a:gd name="T2" fmla="*/ 2 w 41"/>
                  <a:gd name="T3" fmla="*/ 49 h 59"/>
                  <a:gd name="T4" fmla="*/ 38 w 41"/>
                  <a:gd name="T5" fmla="*/ 50 h 59"/>
                  <a:gd name="T6" fmla="*/ 37 w 41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59">
                    <a:moveTo>
                      <a:pt x="0" y="13"/>
                    </a:moveTo>
                    <a:cubicBezTo>
                      <a:pt x="0" y="13"/>
                      <a:pt x="0" y="40"/>
                      <a:pt x="2" y="49"/>
                    </a:cubicBezTo>
                    <a:cubicBezTo>
                      <a:pt x="4" y="59"/>
                      <a:pt x="35" y="56"/>
                      <a:pt x="38" y="50"/>
                    </a:cubicBezTo>
                    <a:cubicBezTo>
                      <a:pt x="41" y="45"/>
                      <a:pt x="37" y="0"/>
                      <a:pt x="37" y="0"/>
                    </a:cubicBezTo>
                  </a:path>
                </a:pathLst>
              </a:custGeom>
              <a:solidFill>
                <a:srgbClr val="ED9D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3" name="Freeform 67">
                <a:extLst>
                  <a:ext uri="{FF2B5EF4-FFF2-40B4-BE49-F238E27FC236}">
                    <a16:creationId xmlns="" xmlns:a16="http://schemas.microsoft.com/office/drawing/2014/main" id="{84E9B8D5-0E37-4FD6-A500-A42EC0B8E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402" y="6180144"/>
                <a:ext cx="446088" cy="215900"/>
              </a:xfrm>
              <a:custGeom>
                <a:avLst/>
                <a:gdLst>
                  <a:gd name="T0" fmla="*/ 132 w 132"/>
                  <a:gd name="T1" fmla="*/ 19 h 64"/>
                  <a:gd name="T2" fmla="*/ 132 w 132"/>
                  <a:gd name="T3" fmla="*/ 49 h 64"/>
                  <a:gd name="T4" fmla="*/ 101 w 132"/>
                  <a:gd name="T5" fmla="*/ 56 h 64"/>
                  <a:gd name="T6" fmla="*/ 97 w 132"/>
                  <a:gd name="T7" fmla="*/ 51 h 64"/>
                  <a:gd name="T8" fmla="*/ 78 w 132"/>
                  <a:gd name="T9" fmla="*/ 61 h 64"/>
                  <a:gd name="T10" fmla="*/ 48 w 132"/>
                  <a:gd name="T11" fmla="*/ 64 h 64"/>
                  <a:gd name="T12" fmla="*/ 4 w 132"/>
                  <a:gd name="T13" fmla="*/ 50 h 64"/>
                  <a:gd name="T14" fmla="*/ 42 w 132"/>
                  <a:gd name="T15" fmla="*/ 36 h 64"/>
                  <a:gd name="T16" fmla="*/ 79 w 132"/>
                  <a:gd name="T17" fmla="*/ 9 h 64"/>
                  <a:gd name="T18" fmla="*/ 85 w 132"/>
                  <a:gd name="T19" fmla="*/ 1 h 64"/>
                  <a:gd name="T20" fmla="*/ 92 w 132"/>
                  <a:gd name="T21" fmla="*/ 6 h 64"/>
                  <a:gd name="T22" fmla="*/ 111 w 132"/>
                  <a:gd name="T23" fmla="*/ 14 h 64"/>
                  <a:gd name="T24" fmla="*/ 123 w 132"/>
                  <a:gd name="T25" fmla="*/ 7 h 64"/>
                  <a:gd name="T26" fmla="*/ 132 w 132"/>
                  <a:gd name="T27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2" h="64">
                    <a:moveTo>
                      <a:pt x="132" y="19"/>
                    </a:moveTo>
                    <a:cubicBezTo>
                      <a:pt x="132" y="30"/>
                      <a:pt x="132" y="49"/>
                      <a:pt x="132" y="49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7" y="51"/>
                      <a:pt x="88" y="58"/>
                      <a:pt x="78" y="61"/>
                    </a:cubicBezTo>
                    <a:cubicBezTo>
                      <a:pt x="71" y="63"/>
                      <a:pt x="56" y="64"/>
                      <a:pt x="48" y="64"/>
                    </a:cubicBezTo>
                    <a:cubicBezTo>
                      <a:pt x="22" y="62"/>
                      <a:pt x="4" y="54"/>
                      <a:pt x="4" y="50"/>
                    </a:cubicBezTo>
                    <a:cubicBezTo>
                      <a:pt x="0" y="34"/>
                      <a:pt x="34" y="36"/>
                      <a:pt x="42" y="36"/>
                    </a:cubicBezTo>
                    <a:cubicBezTo>
                      <a:pt x="62" y="34"/>
                      <a:pt x="75" y="19"/>
                      <a:pt x="79" y="9"/>
                    </a:cubicBezTo>
                    <a:cubicBezTo>
                      <a:pt x="82" y="2"/>
                      <a:pt x="80" y="0"/>
                      <a:pt x="85" y="1"/>
                    </a:cubicBezTo>
                    <a:cubicBezTo>
                      <a:pt x="85" y="1"/>
                      <a:pt x="89" y="1"/>
                      <a:pt x="92" y="6"/>
                    </a:cubicBezTo>
                    <a:cubicBezTo>
                      <a:pt x="96" y="12"/>
                      <a:pt x="104" y="16"/>
                      <a:pt x="111" y="14"/>
                    </a:cubicBezTo>
                    <a:cubicBezTo>
                      <a:pt x="116" y="13"/>
                      <a:pt x="120" y="11"/>
                      <a:pt x="123" y="7"/>
                    </a:cubicBezTo>
                    <a:cubicBezTo>
                      <a:pt x="123" y="7"/>
                      <a:pt x="131" y="9"/>
                      <a:pt x="132" y="19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4" name="Freeform 68">
                <a:extLst>
                  <a:ext uri="{FF2B5EF4-FFF2-40B4-BE49-F238E27FC236}">
                    <a16:creationId xmlns="" xmlns:a16="http://schemas.microsoft.com/office/drawing/2014/main" id="{F9D8E967-570A-4E7A-9F50-314E85C8E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277" y="4268792"/>
                <a:ext cx="1354139" cy="1898652"/>
              </a:xfrm>
              <a:custGeom>
                <a:avLst/>
                <a:gdLst>
                  <a:gd name="T0" fmla="*/ 384 w 402"/>
                  <a:gd name="T1" fmla="*/ 0 h 565"/>
                  <a:gd name="T2" fmla="*/ 220 w 402"/>
                  <a:gd name="T3" fmla="*/ 5 h 565"/>
                  <a:gd name="T4" fmla="*/ 25 w 402"/>
                  <a:gd name="T5" fmla="*/ 62 h 565"/>
                  <a:gd name="T6" fmla="*/ 38 w 402"/>
                  <a:gd name="T7" fmla="*/ 549 h 565"/>
                  <a:gd name="T8" fmla="*/ 90 w 402"/>
                  <a:gd name="T9" fmla="*/ 550 h 565"/>
                  <a:gd name="T10" fmla="*/ 115 w 402"/>
                  <a:gd name="T11" fmla="*/ 145 h 565"/>
                  <a:gd name="T12" fmla="*/ 353 w 402"/>
                  <a:gd name="T13" fmla="*/ 142 h 565"/>
                  <a:gd name="T14" fmla="*/ 394 w 402"/>
                  <a:gd name="T15" fmla="*/ 98 h 565"/>
                  <a:gd name="T16" fmla="*/ 384 w 402"/>
                  <a:gd name="T17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2" h="565">
                    <a:moveTo>
                      <a:pt x="384" y="0"/>
                    </a:moveTo>
                    <a:cubicBezTo>
                      <a:pt x="384" y="0"/>
                      <a:pt x="310" y="7"/>
                      <a:pt x="220" y="5"/>
                    </a:cubicBezTo>
                    <a:cubicBezTo>
                      <a:pt x="199" y="5"/>
                      <a:pt x="40" y="35"/>
                      <a:pt x="25" y="62"/>
                    </a:cubicBezTo>
                    <a:cubicBezTo>
                      <a:pt x="0" y="106"/>
                      <a:pt x="41" y="364"/>
                      <a:pt x="38" y="549"/>
                    </a:cubicBezTo>
                    <a:cubicBezTo>
                      <a:pt x="38" y="549"/>
                      <a:pt x="57" y="565"/>
                      <a:pt x="90" y="550"/>
                    </a:cubicBezTo>
                    <a:cubicBezTo>
                      <a:pt x="99" y="459"/>
                      <a:pt x="152" y="245"/>
                      <a:pt x="115" y="145"/>
                    </a:cubicBezTo>
                    <a:cubicBezTo>
                      <a:pt x="203" y="156"/>
                      <a:pt x="273" y="168"/>
                      <a:pt x="353" y="142"/>
                    </a:cubicBezTo>
                    <a:cubicBezTo>
                      <a:pt x="371" y="135"/>
                      <a:pt x="385" y="122"/>
                      <a:pt x="394" y="98"/>
                    </a:cubicBezTo>
                    <a:cubicBezTo>
                      <a:pt x="402" y="74"/>
                      <a:pt x="398" y="21"/>
                      <a:pt x="384" y="0"/>
                    </a:cubicBezTo>
                  </a:path>
                </a:pathLst>
              </a:custGeom>
              <a:solidFill>
                <a:srgbClr val="5A4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5" name="Freeform 69">
                <a:extLst>
                  <a:ext uri="{FF2B5EF4-FFF2-40B4-BE49-F238E27FC236}">
                    <a16:creationId xmlns="" xmlns:a16="http://schemas.microsoft.com/office/drawing/2014/main" id="{1BFCDF00-92E5-4F44-9CD3-A6C058601B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39" y="2967040"/>
                <a:ext cx="1482726" cy="806451"/>
              </a:xfrm>
              <a:custGeom>
                <a:avLst/>
                <a:gdLst>
                  <a:gd name="T0" fmla="*/ 440 w 440"/>
                  <a:gd name="T1" fmla="*/ 0 h 240"/>
                  <a:gd name="T2" fmla="*/ 417 w 440"/>
                  <a:gd name="T3" fmla="*/ 2 h 240"/>
                  <a:gd name="T4" fmla="*/ 370 w 440"/>
                  <a:gd name="T5" fmla="*/ 11 h 240"/>
                  <a:gd name="T6" fmla="*/ 316 w 440"/>
                  <a:gd name="T7" fmla="*/ 54 h 240"/>
                  <a:gd name="T8" fmla="*/ 195 w 440"/>
                  <a:gd name="T9" fmla="*/ 156 h 240"/>
                  <a:gd name="T10" fmla="*/ 35 w 440"/>
                  <a:gd name="T11" fmla="*/ 61 h 240"/>
                  <a:gd name="T12" fmla="*/ 0 w 440"/>
                  <a:gd name="T13" fmla="*/ 96 h 240"/>
                  <a:gd name="T14" fmla="*/ 202 w 440"/>
                  <a:gd name="T15" fmla="*/ 240 h 240"/>
                  <a:gd name="T16" fmla="*/ 389 w 440"/>
                  <a:gd name="T17" fmla="*/ 149 h 240"/>
                  <a:gd name="T18" fmla="*/ 440 w 440"/>
                  <a:gd name="T19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240">
                    <a:moveTo>
                      <a:pt x="440" y="0"/>
                    </a:moveTo>
                    <a:cubicBezTo>
                      <a:pt x="440" y="0"/>
                      <a:pt x="421" y="1"/>
                      <a:pt x="417" y="2"/>
                    </a:cubicBezTo>
                    <a:cubicBezTo>
                      <a:pt x="401" y="3"/>
                      <a:pt x="385" y="5"/>
                      <a:pt x="370" y="11"/>
                    </a:cubicBezTo>
                    <a:cubicBezTo>
                      <a:pt x="349" y="19"/>
                      <a:pt x="333" y="39"/>
                      <a:pt x="316" y="54"/>
                    </a:cubicBezTo>
                    <a:cubicBezTo>
                      <a:pt x="299" y="70"/>
                      <a:pt x="211" y="153"/>
                      <a:pt x="195" y="156"/>
                    </a:cubicBezTo>
                    <a:cubicBezTo>
                      <a:pt x="178" y="159"/>
                      <a:pt x="35" y="61"/>
                      <a:pt x="35" y="6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155" y="240"/>
                      <a:pt x="202" y="240"/>
                    </a:cubicBezTo>
                    <a:cubicBezTo>
                      <a:pt x="225" y="240"/>
                      <a:pt x="349" y="175"/>
                      <a:pt x="389" y="149"/>
                    </a:cubicBezTo>
                    <a:cubicBezTo>
                      <a:pt x="440" y="0"/>
                      <a:pt x="440" y="0"/>
                      <a:pt x="440" y="0"/>
                    </a:cubicBezTo>
                  </a:path>
                </a:pathLst>
              </a:custGeom>
              <a:solidFill>
                <a:srgbClr val="FAA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6" name="Freeform 70">
                <a:extLst>
                  <a:ext uri="{FF2B5EF4-FFF2-40B4-BE49-F238E27FC236}">
                    <a16:creationId xmlns="" xmlns:a16="http://schemas.microsoft.com/office/drawing/2014/main" id="{3C4CF10C-FB26-4226-A76F-96D543D977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4039" y="3267078"/>
                <a:ext cx="1266826" cy="331788"/>
              </a:xfrm>
              <a:custGeom>
                <a:avLst/>
                <a:gdLst>
                  <a:gd name="T0" fmla="*/ 368 w 376"/>
                  <a:gd name="T1" fmla="*/ 20 h 99"/>
                  <a:gd name="T2" fmla="*/ 256 w 376"/>
                  <a:gd name="T3" fmla="*/ 99 h 99"/>
                  <a:gd name="T4" fmla="*/ 310 w 376"/>
                  <a:gd name="T5" fmla="*/ 99 h 99"/>
                  <a:gd name="T6" fmla="*/ 310 w 376"/>
                  <a:gd name="T7" fmla="*/ 99 h 99"/>
                  <a:gd name="T8" fmla="*/ 319 w 376"/>
                  <a:gd name="T9" fmla="*/ 99 h 99"/>
                  <a:gd name="T10" fmla="*/ 322 w 376"/>
                  <a:gd name="T11" fmla="*/ 99 h 99"/>
                  <a:gd name="T12" fmla="*/ 363 w 376"/>
                  <a:gd name="T13" fmla="*/ 76 h 99"/>
                  <a:gd name="T14" fmla="*/ 376 w 376"/>
                  <a:gd name="T15" fmla="*/ 68 h 99"/>
                  <a:gd name="T16" fmla="*/ 368 w 376"/>
                  <a:gd name="T17" fmla="*/ 20 h 99"/>
                  <a:gd name="T18" fmla="*/ 6 w 376"/>
                  <a:gd name="T19" fmla="*/ 0 h 99"/>
                  <a:gd name="T20" fmla="*/ 0 w 376"/>
                  <a:gd name="T21" fmla="*/ 7 h 99"/>
                  <a:gd name="T22" fmla="*/ 108 w 376"/>
                  <a:gd name="T23" fmla="*/ 99 h 99"/>
                  <a:gd name="T24" fmla="*/ 146 w 376"/>
                  <a:gd name="T25" fmla="*/ 99 h 99"/>
                  <a:gd name="T26" fmla="*/ 6 w 376"/>
                  <a:gd name="T2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76" h="99">
                    <a:moveTo>
                      <a:pt x="368" y="20"/>
                    </a:moveTo>
                    <a:cubicBezTo>
                      <a:pt x="368" y="20"/>
                      <a:pt x="306" y="68"/>
                      <a:pt x="256" y="99"/>
                    </a:cubicBezTo>
                    <a:cubicBezTo>
                      <a:pt x="310" y="99"/>
                      <a:pt x="310" y="99"/>
                      <a:pt x="310" y="99"/>
                    </a:cubicBezTo>
                    <a:cubicBezTo>
                      <a:pt x="310" y="99"/>
                      <a:pt x="310" y="99"/>
                      <a:pt x="310" y="99"/>
                    </a:cubicBezTo>
                    <a:cubicBezTo>
                      <a:pt x="319" y="99"/>
                      <a:pt x="319" y="99"/>
                      <a:pt x="319" y="99"/>
                    </a:cubicBezTo>
                    <a:cubicBezTo>
                      <a:pt x="320" y="99"/>
                      <a:pt x="321" y="99"/>
                      <a:pt x="322" y="99"/>
                    </a:cubicBezTo>
                    <a:cubicBezTo>
                      <a:pt x="336" y="91"/>
                      <a:pt x="350" y="83"/>
                      <a:pt x="363" y="76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68" y="20"/>
                      <a:pt x="368" y="20"/>
                      <a:pt x="368" y="20"/>
                    </a:cubicBezTo>
                    <a:moveTo>
                      <a:pt x="6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54" y="57"/>
                      <a:pt x="108" y="99"/>
                    </a:cubicBezTo>
                    <a:cubicBezTo>
                      <a:pt x="146" y="99"/>
                      <a:pt x="146" y="99"/>
                      <a:pt x="146" y="99"/>
                    </a:cubicBezTo>
                    <a:cubicBezTo>
                      <a:pt x="91" y="65"/>
                      <a:pt x="18" y="9"/>
                      <a:pt x="6" y="0"/>
                    </a:cubicBezTo>
                  </a:path>
                </a:pathLst>
              </a:custGeom>
              <a:solidFill>
                <a:srgbClr val="EB8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7" name="Freeform 71">
                <a:extLst>
                  <a:ext uri="{FF2B5EF4-FFF2-40B4-BE49-F238E27FC236}">
                    <a16:creationId xmlns="" xmlns:a16="http://schemas.microsoft.com/office/drawing/2014/main" id="{24B30290-AA87-4C4B-AE2C-2DD30880D4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01" y="3598866"/>
                <a:ext cx="1428751" cy="766763"/>
              </a:xfrm>
              <a:custGeom>
                <a:avLst/>
                <a:gdLst>
                  <a:gd name="T0" fmla="*/ 67 w 424"/>
                  <a:gd name="T1" fmla="*/ 228 h 228"/>
                  <a:gd name="T2" fmla="*/ 424 w 424"/>
                  <a:gd name="T3" fmla="*/ 228 h 228"/>
                  <a:gd name="T4" fmla="*/ 360 w 424"/>
                  <a:gd name="T5" fmla="*/ 19 h 228"/>
                  <a:gd name="T6" fmla="*/ 333 w 424"/>
                  <a:gd name="T7" fmla="*/ 0 h 228"/>
                  <a:gd name="T8" fmla="*/ 21 w 424"/>
                  <a:gd name="T9" fmla="*/ 0 h 228"/>
                  <a:gd name="T10" fmla="*/ 4 w 424"/>
                  <a:gd name="T11" fmla="*/ 23 h 228"/>
                  <a:gd name="T12" fmla="*/ 67 w 424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4" h="228">
                    <a:moveTo>
                      <a:pt x="67" y="228"/>
                    </a:moveTo>
                    <a:cubicBezTo>
                      <a:pt x="424" y="228"/>
                      <a:pt x="424" y="228"/>
                      <a:pt x="424" y="228"/>
                    </a:cubicBezTo>
                    <a:cubicBezTo>
                      <a:pt x="360" y="19"/>
                      <a:pt x="360" y="19"/>
                      <a:pt x="360" y="19"/>
                    </a:cubicBezTo>
                    <a:cubicBezTo>
                      <a:pt x="356" y="7"/>
                      <a:pt x="345" y="0"/>
                      <a:pt x="33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1"/>
                      <a:pt x="4" y="23"/>
                    </a:cubicBezTo>
                    <a:cubicBezTo>
                      <a:pt x="67" y="228"/>
                      <a:pt x="67" y="228"/>
                      <a:pt x="67" y="22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8" name="Freeform 72">
                <a:extLst>
                  <a:ext uri="{FF2B5EF4-FFF2-40B4-BE49-F238E27FC236}">
                    <a16:creationId xmlns="" xmlns:a16="http://schemas.microsoft.com/office/drawing/2014/main" id="{532A5CA0-F18E-41BD-8F63-575CDF7F3D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39" y="3598866"/>
                <a:ext cx="1423989" cy="766763"/>
              </a:xfrm>
              <a:custGeom>
                <a:avLst/>
                <a:gdLst>
                  <a:gd name="T0" fmla="*/ 71 w 423"/>
                  <a:gd name="T1" fmla="*/ 228 h 228"/>
                  <a:gd name="T2" fmla="*/ 423 w 423"/>
                  <a:gd name="T3" fmla="*/ 228 h 228"/>
                  <a:gd name="T4" fmla="*/ 359 w 423"/>
                  <a:gd name="T5" fmla="*/ 19 h 228"/>
                  <a:gd name="T6" fmla="*/ 333 w 423"/>
                  <a:gd name="T7" fmla="*/ 0 h 228"/>
                  <a:gd name="T8" fmla="*/ 20 w 423"/>
                  <a:gd name="T9" fmla="*/ 0 h 228"/>
                  <a:gd name="T10" fmla="*/ 3 w 423"/>
                  <a:gd name="T11" fmla="*/ 23 h 228"/>
                  <a:gd name="T12" fmla="*/ 64 w 423"/>
                  <a:gd name="T13" fmla="*/ 222 h 228"/>
                  <a:gd name="T14" fmla="*/ 71 w 423"/>
                  <a:gd name="T1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3" h="228">
                    <a:moveTo>
                      <a:pt x="71" y="228"/>
                    </a:moveTo>
                    <a:cubicBezTo>
                      <a:pt x="423" y="228"/>
                      <a:pt x="423" y="228"/>
                      <a:pt x="423" y="228"/>
                    </a:cubicBezTo>
                    <a:cubicBezTo>
                      <a:pt x="359" y="19"/>
                      <a:pt x="359" y="19"/>
                      <a:pt x="359" y="19"/>
                    </a:cubicBezTo>
                    <a:cubicBezTo>
                      <a:pt x="355" y="7"/>
                      <a:pt x="345" y="0"/>
                      <a:pt x="333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8" y="0"/>
                      <a:pt x="0" y="11"/>
                      <a:pt x="3" y="23"/>
                    </a:cubicBezTo>
                    <a:cubicBezTo>
                      <a:pt x="64" y="222"/>
                      <a:pt x="64" y="222"/>
                      <a:pt x="64" y="222"/>
                    </a:cubicBezTo>
                    <a:cubicBezTo>
                      <a:pt x="65" y="225"/>
                      <a:pt x="68" y="228"/>
                      <a:pt x="71" y="22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9" name="Freeform 73">
                <a:extLst>
                  <a:ext uri="{FF2B5EF4-FFF2-40B4-BE49-F238E27FC236}">
                    <a16:creationId xmlns="" xmlns:a16="http://schemas.microsoft.com/office/drawing/2014/main" id="{DF7CC115-3159-4CEA-ACE7-1E41BC194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4903" y="2951165"/>
                <a:ext cx="477838" cy="1203326"/>
              </a:xfrm>
              <a:custGeom>
                <a:avLst/>
                <a:gdLst>
                  <a:gd name="T0" fmla="*/ 0 w 142"/>
                  <a:gd name="T1" fmla="*/ 0 h 358"/>
                  <a:gd name="T2" fmla="*/ 0 w 142"/>
                  <a:gd name="T3" fmla="*/ 0 h 358"/>
                  <a:gd name="T4" fmla="*/ 3 w 142"/>
                  <a:gd name="T5" fmla="*/ 1 h 358"/>
                  <a:gd name="T6" fmla="*/ 14 w 142"/>
                  <a:gd name="T7" fmla="*/ 2 h 358"/>
                  <a:gd name="T8" fmla="*/ 17 w 142"/>
                  <a:gd name="T9" fmla="*/ 2 h 358"/>
                  <a:gd name="T10" fmla="*/ 17 w 142"/>
                  <a:gd name="T11" fmla="*/ 2 h 358"/>
                  <a:gd name="T12" fmla="*/ 17 w 142"/>
                  <a:gd name="T13" fmla="*/ 2 h 358"/>
                  <a:gd name="T14" fmla="*/ 12 w 142"/>
                  <a:gd name="T15" fmla="*/ 8 h 358"/>
                  <a:gd name="T16" fmla="*/ 109 w 142"/>
                  <a:gd name="T17" fmla="*/ 72 h 358"/>
                  <a:gd name="T18" fmla="*/ 119 w 142"/>
                  <a:gd name="T19" fmla="*/ 247 h 358"/>
                  <a:gd name="T20" fmla="*/ 109 w 142"/>
                  <a:gd name="T21" fmla="*/ 358 h 358"/>
                  <a:gd name="T22" fmla="*/ 142 w 142"/>
                  <a:gd name="T23" fmla="*/ 84 h 358"/>
                  <a:gd name="T24" fmla="*/ 132 w 142"/>
                  <a:gd name="T25" fmla="*/ 42 h 358"/>
                  <a:gd name="T26" fmla="*/ 114 w 142"/>
                  <a:gd name="T27" fmla="*/ 28 h 358"/>
                  <a:gd name="T28" fmla="*/ 0 w 142"/>
                  <a:gd name="T2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" h="35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7" y="2"/>
                      <a:pt x="11" y="2"/>
                      <a:pt x="14" y="2"/>
                    </a:cubicBezTo>
                    <a:cubicBezTo>
                      <a:pt x="16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5" y="4"/>
                      <a:pt x="12" y="8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19" y="247"/>
                      <a:pt x="119" y="247"/>
                      <a:pt x="119" y="247"/>
                    </a:cubicBezTo>
                    <a:cubicBezTo>
                      <a:pt x="109" y="358"/>
                      <a:pt x="109" y="358"/>
                      <a:pt x="109" y="358"/>
                    </a:cubicBezTo>
                    <a:cubicBezTo>
                      <a:pt x="122" y="306"/>
                      <a:pt x="141" y="167"/>
                      <a:pt x="142" y="84"/>
                    </a:cubicBezTo>
                    <a:cubicBezTo>
                      <a:pt x="142" y="69"/>
                      <a:pt x="142" y="53"/>
                      <a:pt x="132" y="42"/>
                    </a:cubicBezTo>
                    <a:cubicBezTo>
                      <a:pt x="128" y="36"/>
                      <a:pt x="121" y="32"/>
                      <a:pt x="114" y="28"/>
                    </a:cubicBezTo>
                    <a:cubicBezTo>
                      <a:pt x="74" y="8"/>
                      <a:pt x="45" y="2"/>
                      <a:pt x="0" y="0"/>
                    </a:cubicBezTo>
                  </a:path>
                </a:pathLst>
              </a:custGeom>
              <a:solidFill>
                <a:srgbClr val="EF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0" name="Freeform 74">
                <a:extLst>
                  <a:ext uri="{FF2B5EF4-FFF2-40B4-BE49-F238E27FC236}">
                    <a16:creationId xmlns="" xmlns:a16="http://schemas.microsoft.com/office/drawing/2014/main" id="{65333FAC-BEAC-423D-A1E9-40C9E2711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428" y="2954340"/>
                <a:ext cx="47625" cy="23813"/>
              </a:xfrm>
              <a:custGeom>
                <a:avLst/>
                <a:gdLst>
                  <a:gd name="T0" fmla="*/ 0 w 14"/>
                  <a:gd name="T1" fmla="*/ 0 h 7"/>
                  <a:gd name="T2" fmla="*/ 9 w 14"/>
                  <a:gd name="T3" fmla="*/ 7 h 7"/>
                  <a:gd name="T4" fmla="*/ 14 w 14"/>
                  <a:gd name="T5" fmla="*/ 1 h 7"/>
                  <a:gd name="T6" fmla="*/ 11 w 14"/>
                  <a:gd name="T7" fmla="*/ 1 h 7"/>
                  <a:gd name="T8" fmla="*/ 0 w 1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cubicBezTo>
                      <a:pt x="9" y="7"/>
                      <a:pt x="9" y="7"/>
                      <a:pt x="9" y="7"/>
                    </a:cubicBezTo>
                    <a:cubicBezTo>
                      <a:pt x="12" y="3"/>
                      <a:pt x="14" y="1"/>
                      <a:pt x="14" y="1"/>
                    </a:cubicBezTo>
                    <a:cubicBezTo>
                      <a:pt x="14" y="1"/>
                      <a:pt x="13" y="1"/>
                      <a:pt x="11" y="1"/>
                    </a:cubicBezTo>
                    <a:cubicBezTo>
                      <a:pt x="8" y="1"/>
                      <a:pt x="4" y="1"/>
                      <a:pt x="0" y="0"/>
                    </a:cubicBezTo>
                  </a:path>
                </a:pathLst>
              </a:custGeom>
              <a:solidFill>
                <a:srgbClr val="EA9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1" name="Freeform 75">
                <a:extLst>
                  <a:ext uri="{FF2B5EF4-FFF2-40B4-BE49-F238E27FC236}">
                    <a16:creationId xmlns="" xmlns:a16="http://schemas.microsoft.com/office/drawing/2014/main" id="{8F7DE30D-1733-4B75-A521-7ADC073992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7553" y="2951165"/>
                <a:ext cx="787401" cy="1336676"/>
              </a:xfrm>
              <a:custGeom>
                <a:avLst/>
                <a:gdLst>
                  <a:gd name="T0" fmla="*/ 115 w 234"/>
                  <a:gd name="T1" fmla="*/ 0 h 398"/>
                  <a:gd name="T2" fmla="*/ 172 w 234"/>
                  <a:gd name="T3" fmla="*/ 106 h 398"/>
                  <a:gd name="T4" fmla="*/ 146 w 234"/>
                  <a:gd name="T5" fmla="*/ 307 h 398"/>
                  <a:gd name="T6" fmla="*/ 0 w 234"/>
                  <a:gd name="T7" fmla="*/ 393 h 398"/>
                  <a:gd name="T8" fmla="*/ 48 w 234"/>
                  <a:gd name="T9" fmla="*/ 398 h 398"/>
                  <a:gd name="T10" fmla="*/ 57 w 234"/>
                  <a:gd name="T11" fmla="*/ 397 h 398"/>
                  <a:gd name="T12" fmla="*/ 90 w 234"/>
                  <a:gd name="T13" fmla="*/ 397 h 398"/>
                  <a:gd name="T14" fmla="*/ 91 w 234"/>
                  <a:gd name="T15" fmla="*/ 397 h 398"/>
                  <a:gd name="T16" fmla="*/ 101 w 234"/>
                  <a:gd name="T17" fmla="*/ 397 h 398"/>
                  <a:gd name="T18" fmla="*/ 131 w 234"/>
                  <a:gd name="T19" fmla="*/ 396 h 398"/>
                  <a:gd name="T20" fmla="*/ 138 w 234"/>
                  <a:gd name="T21" fmla="*/ 397 h 398"/>
                  <a:gd name="T22" fmla="*/ 151 w 234"/>
                  <a:gd name="T23" fmla="*/ 396 h 398"/>
                  <a:gd name="T24" fmla="*/ 216 w 234"/>
                  <a:gd name="T25" fmla="*/ 379 h 398"/>
                  <a:gd name="T26" fmla="*/ 224 w 234"/>
                  <a:gd name="T27" fmla="*/ 358 h 398"/>
                  <a:gd name="T28" fmla="*/ 234 w 234"/>
                  <a:gd name="T29" fmla="*/ 247 h 398"/>
                  <a:gd name="T30" fmla="*/ 224 w 234"/>
                  <a:gd name="T31" fmla="*/ 72 h 398"/>
                  <a:gd name="T32" fmla="*/ 127 w 234"/>
                  <a:gd name="T33" fmla="*/ 8 h 398"/>
                  <a:gd name="T34" fmla="*/ 118 w 234"/>
                  <a:gd name="T35" fmla="*/ 1 h 398"/>
                  <a:gd name="T36" fmla="*/ 115 w 234"/>
                  <a:gd name="T37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4" h="398">
                    <a:moveTo>
                      <a:pt x="115" y="0"/>
                    </a:moveTo>
                    <a:cubicBezTo>
                      <a:pt x="172" y="106"/>
                      <a:pt x="172" y="106"/>
                      <a:pt x="172" y="106"/>
                    </a:cubicBezTo>
                    <a:cubicBezTo>
                      <a:pt x="154" y="186"/>
                      <a:pt x="151" y="249"/>
                      <a:pt x="146" y="307"/>
                    </a:cubicBezTo>
                    <a:cubicBezTo>
                      <a:pt x="85" y="330"/>
                      <a:pt x="59" y="366"/>
                      <a:pt x="0" y="393"/>
                    </a:cubicBezTo>
                    <a:cubicBezTo>
                      <a:pt x="12" y="396"/>
                      <a:pt x="29" y="397"/>
                      <a:pt x="48" y="398"/>
                    </a:cubicBezTo>
                    <a:cubicBezTo>
                      <a:pt x="52" y="397"/>
                      <a:pt x="55" y="397"/>
                      <a:pt x="57" y="397"/>
                    </a:cubicBezTo>
                    <a:cubicBezTo>
                      <a:pt x="68" y="397"/>
                      <a:pt x="79" y="397"/>
                      <a:pt x="90" y="397"/>
                    </a:cubicBezTo>
                    <a:cubicBezTo>
                      <a:pt x="90" y="397"/>
                      <a:pt x="91" y="397"/>
                      <a:pt x="91" y="397"/>
                    </a:cubicBezTo>
                    <a:cubicBezTo>
                      <a:pt x="95" y="397"/>
                      <a:pt x="98" y="397"/>
                      <a:pt x="101" y="397"/>
                    </a:cubicBezTo>
                    <a:cubicBezTo>
                      <a:pt x="113" y="397"/>
                      <a:pt x="124" y="396"/>
                      <a:pt x="131" y="396"/>
                    </a:cubicBezTo>
                    <a:cubicBezTo>
                      <a:pt x="134" y="396"/>
                      <a:pt x="136" y="396"/>
                      <a:pt x="138" y="397"/>
                    </a:cubicBezTo>
                    <a:cubicBezTo>
                      <a:pt x="143" y="396"/>
                      <a:pt x="147" y="396"/>
                      <a:pt x="151" y="396"/>
                    </a:cubicBezTo>
                    <a:cubicBezTo>
                      <a:pt x="185" y="388"/>
                      <a:pt x="212" y="380"/>
                      <a:pt x="216" y="379"/>
                    </a:cubicBezTo>
                    <a:cubicBezTo>
                      <a:pt x="218" y="379"/>
                      <a:pt x="221" y="371"/>
                      <a:pt x="224" y="358"/>
                    </a:cubicBezTo>
                    <a:cubicBezTo>
                      <a:pt x="234" y="247"/>
                      <a:pt x="234" y="247"/>
                      <a:pt x="234" y="247"/>
                    </a:cubicBezTo>
                    <a:cubicBezTo>
                      <a:pt x="224" y="72"/>
                      <a:pt x="224" y="72"/>
                      <a:pt x="224" y="72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5" y="0"/>
                      <a:pt x="115" y="0"/>
                      <a:pt x="115" y="0"/>
                    </a:cubicBezTo>
                  </a:path>
                </a:pathLst>
              </a:custGeom>
              <a:solidFill>
                <a:srgbClr val="EB8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2" name="Freeform 76">
                <a:extLst>
                  <a:ext uri="{FF2B5EF4-FFF2-40B4-BE49-F238E27FC236}">
                    <a16:creationId xmlns="" xmlns:a16="http://schemas.microsoft.com/office/drawing/2014/main" id="{21287C92-6F84-4832-AEF7-80FBE4B0FC7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06590" y="4268792"/>
                <a:ext cx="544513" cy="60325"/>
              </a:xfrm>
              <a:custGeom>
                <a:avLst/>
                <a:gdLst>
                  <a:gd name="T0" fmla="*/ 155 w 162"/>
                  <a:gd name="T1" fmla="*/ 4 h 18"/>
                  <a:gd name="T2" fmla="*/ 125 w 162"/>
                  <a:gd name="T3" fmla="*/ 5 h 18"/>
                  <a:gd name="T4" fmla="*/ 115 w 162"/>
                  <a:gd name="T5" fmla="*/ 5 h 18"/>
                  <a:gd name="T6" fmla="*/ 162 w 162"/>
                  <a:gd name="T7" fmla="*/ 5 h 18"/>
                  <a:gd name="T8" fmla="*/ 155 w 162"/>
                  <a:gd name="T9" fmla="*/ 4 h 18"/>
                  <a:gd name="T10" fmla="*/ 0 w 162"/>
                  <a:gd name="T11" fmla="*/ 0 h 18"/>
                  <a:gd name="T12" fmla="*/ 5 w 162"/>
                  <a:gd name="T13" fmla="*/ 18 h 18"/>
                  <a:gd name="T14" fmla="*/ 72 w 162"/>
                  <a:gd name="T15" fmla="*/ 6 h 18"/>
                  <a:gd name="T16" fmla="*/ 24 w 162"/>
                  <a:gd name="T17" fmla="*/ 1 h 18"/>
                  <a:gd name="T18" fmla="*/ 21 w 162"/>
                  <a:gd name="T19" fmla="*/ 2 h 18"/>
                  <a:gd name="T20" fmla="*/ 0 w 162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18">
                    <a:moveTo>
                      <a:pt x="155" y="4"/>
                    </a:moveTo>
                    <a:cubicBezTo>
                      <a:pt x="148" y="4"/>
                      <a:pt x="137" y="5"/>
                      <a:pt x="125" y="5"/>
                    </a:cubicBezTo>
                    <a:cubicBezTo>
                      <a:pt x="122" y="5"/>
                      <a:pt x="119" y="5"/>
                      <a:pt x="115" y="5"/>
                    </a:cubicBezTo>
                    <a:cubicBezTo>
                      <a:pt x="132" y="5"/>
                      <a:pt x="148" y="5"/>
                      <a:pt x="162" y="5"/>
                    </a:cubicBezTo>
                    <a:cubicBezTo>
                      <a:pt x="160" y="4"/>
                      <a:pt x="158" y="4"/>
                      <a:pt x="155" y="4"/>
                    </a:cubicBezTo>
                    <a:moveTo>
                      <a:pt x="0" y="0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33" y="12"/>
                      <a:pt x="58" y="7"/>
                      <a:pt x="72" y="6"/>
                    </a:cubicBezTo>
                    <a:cubicBezTo>
                      <a:pt x="53" y="5"/>
                      <a:pt x="36" y="4"/>
                      <a:pt x="24" y="1"/>
                    </a:cubicBezTo>
                    <a:cubicBezTo>
                      <a:pt x="23" y="1"/>
                      <a:pt x="22" y="2"/>
                      <a:pt x="21" y="2"/>
                    </a:cubicBezTo>
                    <a:cubicBezTo>
                      <a:pt x="21" y="2"/>
                      <a:pt x="11" y="0"/>
                      <a:pt x="0" y="0"/>
                    </a:cubicBezTo>
                  </a:path>
                </a:pathLst>
              </a:custGeom>
              <a:solidFill>
                <a:srgbClr val="392F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3" name="Freeform 77">
                <a:extLst>
                  <a:ext uri="{FF2B5EF4-FFF2-40B4-BE49-F238E27FC236}">
                    <a16:creationId xmlns="" xmlns:a16="http://schemas.microsoft.com/office/drawing/2014/main" id="{F32351A6-9135-4A01-942D-68A71A1FB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465" y="4281492"/>
                <a:ext cx="573088" cy="90488"/>
              </a:xfrm>
              <a:custGeom>
                <a:avLst/>
                <a:gdLst>
                  <a:gd name="T0" fmla="*/ 170 w 170"/>
                  <a:gd name="T1" fmla="*/ 0 h 27"/>
                  <a:gd name="T2" fmla="*/ 157 w 170"/>
                  <a:gd name="T3" fmla="*/ 1 h 27"/>
                  <a:gd name="T4" fmla="*/ 110 w 170"/>
                  <a:gd name="T5" fmla="*/ 1 h 27"/>
                  <a:gd name="T6" fmla="*/ 109 w 170"/>
                  <a:gd name="T7" fmla="*/ 1 h 27"/>
                  <a:gd name="T8" fmla="*/ 76 w 170"/>
                  <a:gd name="T9" fmla="*/ 1 h 27"/>
                  <a:gd name="T10" fmla="*/ 67 w 170"/>
                  <a:gd name="T11" fmla="*/ 2 h 27"/>
                  <a:gd name="T12" fmla="*/ 0 w 170"/>
                  <a:gd name="T13" fmla="*/ 14 h 27"/>
                  <a:gd name="T14" fmla="*/ 4 w 170"/>
                  <a:gd name="T15" fmla="*/ 24 h 27"/>
                  <a:gd name="T16" fmla="*/ 19 w 170"/>
                  <a:gd name="T17" fmla="*/ 27 h 27"/>
                  <a:gd name="T18" fmla="*/ 20 w 170"/>
                  <a:gd name="T19" fmla="*/ 27 h 27"/>
                  <a:gd name="T20" fmla="*/ 170 w 170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27">
                    <a:moveTo>
                      <a:pt x="170" y="0"/>
                    </a:moveTo>
                    <a:cubicBezTo>
                      <a:pt x="166" y="0"/>
                      <a:pt x="162" y="0"/>
                      <a:pt x="157" y="1"/>
                    </a:cubicBezTo>
                    <a:cubicBezTo>
                      <a:pt x="143" y="1"/>
                      <a:pt x="127" y="1"/>
                      <a:pt x="110" y="1"/>
                    </a:cubicBezTo>
                    <a:cubicBezTo>
                      <a:pt x="110" y="1"/>
                      <a:pt x="109" y="1"/>
                      <a:pt x="109" y="1"/>
                    </a:cubicBezTo>
                    <a:cubicBezTo>
                      <a:pt x="98" y="1"/>
                      <a:pt x="87" y="1"/>
                      <a:pt x="76" y="1"/>
                    </a:cubicBezTo>
                    <a:cubicBezTo>
                      <a:pt x="74" y="1"/>
                      <a:pt x="71" y="1"/>
                      <a:pt x="67" y="2"/>
                    </a:cubicBezTo>
                    <a:cubicBezTo>
                      <a:pt x="53" y="3"/>
                      <a:pt x="28" y="8"/>
                      <a:pt x="0" y="1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13" y="26"/>
                      <a:pt x="19" y="27"/>
                      <a:pt x="19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54" y="27"/>
                      <a:pt x="120" y="12"/>
                      <a:pt x="170" y="0"/>
                    </a:cubicBezTo>
                  </a:path>
                </a:pathLst>
              </a:custGeom>
              <a:solidFill>
                <a:srgbClr val="4732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4" name="Freeform 78">
                <a:extLst>
                  <a:ext uri="{FF2B5EF4-FFF2-40B4-BE49-F238E27FC236}">
                    <a16:creationId xmlns="" xmlns:a16="http://schemas.microsoft.com/office/drawing/2014/main" id="{74577527-981B-4614-AB70-09834E2CE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1665" y="4268792"/>
                <a:ext cx="65088" cy="93663"/>
              </a:xfrm>
              <a:custGeom>
                <a:avLst/>
                <a:gdLst>
                  <a:gd name="T0" fmla="*/ 9 w 19"/>
                  <a:gd name="T1" fmla="*/ 0 h 28"/>
                  <a:gd name="T2" fmla="*/ 0 w 19"/>
                  <a:gd name="T3" fmla="*/ 1 h 28"/>
                  <a:gd name="T4" fmla="*/ 8 w 19"/>
                  <a:gd name="T5" fmla="*/ 26 h 28"/>
                  <a:gd name="T6" fmla="*/ 19 w 19"/>
                  <a:gd name="T7" fmla="*/ 28 h 28"/>
                  <a:gd name="T8" fmla="*/ 15 w 19"/>
                  <a:gd name="T9" fmla="*/ 18 h 28"/>
                  <a:gd name="T10" fmla="*/ 10 w 19"/>
                  <a:gd name="T11" fmla="*/ 0 h 28"/>
                  <a:gd name="T12" fmla="*/ 9 w 19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8">
                    <a:moveTo>
                      <a:pt x="9" y="0"/>
                    </a:moveTo>
                    <a:cubicBezTo>
                      <a:pt x="6" y="0"/>
                      <a:pt x="3" y="0"/>
                      <a:pt x="0" y="1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2" y="27"/>
                      <a:pt x="15" y="28"/>
                      <a:pt x="19" y="2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A689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5" name="Freeform 79">
                <a:extLst>
                  <a:ext uri="{FF2B5EF4-FFF2-40B4-BE49-F238E27FC236}">
                    <a16:creationId xmlns="" xmlns:a16="http://schemas.microsoft.com/office/drawing/2014/main" id="{6CB70EC7-1611-4509-A533-30E4BF35A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465" y="4271967"/>
                <a:ext cx="103188" cy="84138"/>
              </a:xfrm>
              <a:custGeom>
                <a:avLst/>
                <a:gdLst>
                  <a:gd name="T0" fmla="*/ 23 w 31"/>
                  <a:gd name="T1" fmla="*/ 0 h 25"/>
                  <a:gd name="T2" fmla="*/ 1 w 31"/>
                  <a:gd name="T3" fmla="*/ 11 h 25"/>
                  <a:gd name="T4" fmla="*/ 31 w 31"/>
                  <a:gd name="T5" fmla="*/ 25 h 25"/>
                  <a:gd name="T6" fmla="*/ 23 w 31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5">
                    <a:moveTo>
                      <a:pt x="23" y="0"/>
                    </a:moveTo>
                    <a:cubicBezTo>
                      <a:pt x="13" y="1"/>
                      <a:pt x="3" y="4"/>
                      <a:pt x="1" y="11"/>
                    </a:cubicBezTo>
                    <a:cubicBezTo>
                      <a:pt x="0" y="17"/>
                      <a:pt x="16" y="22"/>
                      <a:pt x="31" y="25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7B65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6" name="Freeform 80">
                <a:extLst>
                  <a:ext uri="{FF2B5EF4-FFF2-40B4-BE49-F238E27FC236}">
                    <a16:creationId xmlns="" xmlns:a16="http://schemas.microsoft.com/office/drawing/2014/main" id="{3F439116-C73E-4C94-AA2C-DDFC745B7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052" y="4284667"/>
                <a:ext cx="354013" cy="114300"/>
              </a:xfrm>
              <a:custGeom>
                <a:avLst/>
                <a:gdLst>
                  <a:gd name="T0" fmla="*/ 100 w 105"/>
                  <a:gd name="T1" fmla="*/ 9 h 34"/>
                  <a:gd name="T2" fmla="*/ 70 w 105"/>
                  <a:gd name="T3" fmla="*/ 0 h 34"/>
                  <a:gd name="T4" fmla="*/ 46 w 105"/>
                  <a:gd name="T5" fmla="*/ 2 h 34"/>
                  <a:gd name="T6" fmla="*/ 38 w 105"/>
                  <a:gd name="T7" fmla="*/ 7 h 34"/>
                  <a:gd name="T8" fmla="*/ 65 w 105"/>
                  <a:gd name="T9" fmla="*/ 10 h 34"/>
                  <a:gd name="T10" fmla="*/ 10 w 105"/>
                  <a:gd name="T11" fmla="*/ 11 h 34"/>
                  <a:gd name="T12" fmla="*/ 3 w 105"/>
                  <a:gd name="T13" fmla="*/ 12 h 34"/>
                  <a:gd name="T14" fmla="*/ 0 w 105"/>
                  <a:gd name="T15" fmla="*/ 17 h 34"/>
                  <a:gd name="T16" fmla="*/ 2 w 105"/>
                  <a:gd name="T17" fmla="*/ 21 h 34"/>
                  <a:gd name="T18" fmla="*/ 21 w 105"/>
                  <a:gd name="T19" fmla="*/ 29 h 34"/>
                  <a:gd name="T20" fmla="*/ 105 w 105"/>
                  <a:gd name="T21" fmla="*/ 2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34">
                    <a:moveTo>
                      <a:pt x="100" y="9"/>
                    </a:moveTo>
                    <a:cubicBezTo>
                      <a:pt x="93" y="1"/>
                      <a:pt x="81" y="0"/>
                      <a:pt x="70" y="0"/>
                    </a:cubicBezTo>
                    <a:cubicBezTo>
                      <a:pt x="62" y="0"/>
                      <a:pt x="54" y="1"/>
                      <a:pt x="46" y="2"/>
                    </a:cubicBezTo>
                    <a:cubicBezTo>
                      <a:pt x="43" y="2"/>
                      <a:pt x="38" y="3"/>
                      <a:pt x="38" y="7"/>
                    </a:cubicBezTo>
                    <a:cubicBezTo>
                      <a:pt x="38" y="11"/>
                      <a:pt x="56" y="7"/>
                      <a:pt x="65" y="10"/>
                    </a:cubicBezTo>
                    <a:cubicBezTo>
                      <a:pt x="47" y="11"/>
                      <a:pt x="28" y="12"/>
                      <a:pt x="10" y="11"/>
                    </a:cubicBezTo>
                    <a:cubicBezTo>
                      <a:pt x="8" y="11"/>
                      <a:pt x="5" y="11"/>
                      <a:pt x="3" y="12"/>
                    </a:cubicBezTo>
                    <a:cubicBezTo>
                      <a:pt x="1" y="13"/>
                      <a:pt x="0" y="15"/>
                      <a:pt x="0" y="17"/>
                    </a:cubicBezTo>
                    <a:cubicBezTo>
                      <a:pt x="0" y="18"/>
                      <a:pt x="1" y="20"/>
                      <a:pt x="2" y="21"/>
                    </a:cubicBezTo>
                    <a:cubicBezTo>
                      <a:pt x="7" y="26"/>
                      <a:pt x="15" y="27"/>
                      <a:pt x="21" y="29"/>
                    </a:cubicBezTo>
                    <a:cubicBezTo>
                      <a:pt x="49" y="34"/>
                      <a:pt x="79" y="33"/>
                      <a:pt x="105" y="21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7" name="Freeform 81">
                <a:extLst>
                  <a:ext uri="{FF2B5EF4-FFF2-40B4-BE49-F238E27FC236}">
                    <a16:creationId xmlns="" xmlns:a16="http://schemas.microsoft.com/office/drawing/2014/main" id="{E5E99EE1-A7AF-44DD-A223-70C938EB9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090" y="2951165"/>
                <a:ext cx="882651" cy="1428752"/>
              </a:xfrm>
              <a:custGeom>
                <a:avLst/>
                <a:gdLst>
                  <a:gd name="T0" fmla="*/ 173 w 262"/>
                  <a:gd name="T1" fmla="*/ 104 h 425"/>
                  <a:gd name="T2" fmla="*/ 167 w 262"/>
                  <a:gd name="T3" fmla="*/ 315 h 425"/>
                  <a:gd name="T4" fmla="*/ 3 w 262"/>
                  <a:gd name="T5" fmla="*/ 401 h 425"/>
                  <a:gd name="T6" fmla="*/ 5 w 262"/>
                  <a:gd name="T7" fmla="*/ 423 h 425"/>
                  <a:gd name="T8" fmla="*/ 227 w 262"/>
                  <a:gd name="T9" fmla="*/ 361 h 425"/>
                  <a:gd name="T10" fmla="*/ 262 w 262"/>
                  <a:gd name="T11" fmla="*/ 84 h 425"/>
                  <a:gd name="T12" fmla="*/ 252 w 262"/>
                  <a:gd name="T13" fmla="*/ 42 h 425"/>
                  <a:gd name="T14" fmla="*/ 234 w 262"/>
                  <a:gd name="T15" fmla="*/ 28 h 425"/>
                  <a:gd name="T16" fmla="*/ 120 w 262"/>
                  <a:gd name="T17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2" h="425">
                    <a:moveTo>
                      <a:pt x="173" y="104"/>
                    </a:moveTo>
                    <a:cubicBezTo>
                      <a:pt x="172" y="190"/>
                      <a:pt x="166" y="230"/>
                      <a:pt x="167" y="315"/>
                    </a:cubicBezTo>
                    <a:cubicBezTo>
                      <a:pt x="124" y="325"/>
                      <a:pt x="64" y="373"/>
                      <a:pt x="3" y="401"/>
                    </a:cubicBezTo>
                    <a:cubicBezTo>
                      <a:pt x="3" y="401"/>
                      <a:pt x="0" y="413"/>
                      <a:pt x="5" y="423"/>
                    </a:cubicBezTo>
                    <a:cubicBezTo>
                      <a:pt x="10" y="425"/>
                      <a:pt x="211" y="376"/>
                      <a:pt x="227" y="361"/>
                    </a:cubicBezTo>
                    <a:cubicBezTo>
                      <a:pt x="242" y="348"/>
                      <a:pt x="261" y="187"/>
                      <a:pt x="262" y="84"/>
                    </a:cubicBezTo>
                    <a:cubicBezTo>
                      <a:pt x="262" y="69"/>
                      <a:pt x="262" y="53"/>
                      <a:pt x="252" y="42"/>
                    </a:cubicBezTo>
                    <a:cubicBezTo>
                      <a:pt x="248" y="36"/>
                      <a:pt x="241" y="32"/>
                      <a:pt x="234" y="28"/>
                    </a:cubicBezTo>
                    <a:cubicBezTo>
                      <a:pt x="194" y="8"/>
                      <a:pt x="165" y="2"/>
                      <a:pt x="120" y="0"/>
                    </a:cubicBezTo>
                  </a:path>
                </a:pathLst>
              </a:custGeom>
              <a:solidFill>
                <a:srgbClr val="FAA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8" name="Freeform 84">
                <a:extLst>
                  <a:ext uri="{FF2B5EF4-FFF2-40B4-BE49-F238E27FC236}">
                    <a16:creationId xmlns="" xmlns:a16="http://schemas.microsoft.com/office/drawing/2014/main" id="{95BBE585-EBE5-42A3-A16F-4BEF844F8E2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01815" y="2473327"/>
                <a:ext cx="357188" cy="168275"/>
              </a:xfrm>
              <a:custGeom>
                <a:avLst/>
                <a:gdLst>
                  <a:gd name="T0" fmla="*/ 95 w 106"/>
                  <a:gd name="T1" fmla="*/ 4 h 50"/>
                  <a:gd name="T2" fmla="*/ 80 w 106"/>
                  <a:gd name="T3" fmla="*/ 1 h 50"/>
                  <a:gd name="T4" fmla="*/ 50 w 106"/>
                  <a:gd name="T5" fmla="*/ 7 h 50"/>
                  <a:gd name="T6" fmla="*/ 44 w 106"/>
                  <a:gd name="T7" fmla="*/ 13 h 50"/>
                  <a:gd name="T8" fmla="*/ 37 w 106"/>
                  <a:gd name="T9" fmla="*/ 9 h 50"/>
                  <a:gd name="T10" fmla="*/ 14 w 106"/>
                  <a:gd name="T11" fmla="*/ 9 h 50"/>
                  <a:gd name="T12" fmla="*/ 1 w 106"/>
                  <a:gd name="T13" fmla="*/ 15 h 50"/>
                  <a:gd name="T14" fmla="*/ 3 w 106"/>
                  <a:gd name="T15" fmla="*/ 25 h 50"/>
                  <a:gd name="T16" fmla="*/ 11 w 106"/>
                  <a:gd name="T17" fmla="*/ 38 h 50"/>
                  <a:gd name="T18" fmla="*/ 28 w 106"/>
                  <a:gd name="T19" fmla="*/ 48 h 50"/>
                  <a:gd name="T20" fmla="*/ 41 w 106"/>
                  <a:gd name="T21" fmla="*/ 26 h 50"/>
                  <a:gd name="T22" fmla="*/ 45 w 106"/>
                  <a:gd name="T23" fmla="*/ 20 h 50"/>
                  <a:gd name="T24" fmla="*/ 50 w 106"/>
                  <a:gd name="T25" fmla="*/ 25 h 50"/>
                  <a:gd name="T26" fmla="*/ 66 w 106"/>
                  <a:gd name="T27" fmla="*/ 43 h 50"/>
                  <a:gd name="T28" fmla="*/ 91 w 106"/>
                  <a:gd name="T29" fmla="*/ 28 h 50"/>
                  <a:gd name="T30" fmla="*/ 94 w 106"/>
                  <a:gd name="T31" fmla="*/ 13 h 50"/>
                  <a:gd name="T32" fmla="*/ 106 w 106"/>
                  <a:gd name="T33" fmla="*/ 14 h 50"/>
                  <a:gd name="T34" fmla="*/ 106 w 106"/>
                  <a:gd name="T35" fmla="*/ 10 h 50"/>
                  <a:gd name="T36" fmla="*/ 95 w 106"/>
                  <a:gd name="T37" fmla="*/ 4 h 50"/>
                  <a:gd name="T38" fmla="*/ 37 w 106"/>
                  <a:gd name="T39" fmla="*/ 31 h 50"/>
                  <a:gd name="T40" fmla="*/ 26 w 106"/>
                  <a:gd name="T41" fmla="*/ 46 h 50"/>
                  <a:gd name="T42" fmla="*/ 11 w 106"/>
                  <a:gd name="T43" fmla="*/ 34 h 50"/>
                  <a:gd name="T44" fmla="*/ 9 w 106"/>
                  <a:gd name="T45" fmla="*/ 17 h 50"/>
                  <a:gd name="T46" fmla="*/ 23 w 106"/>
                  <a:gd name="T47" fmla="*/ 14 h 50"/>
                  <a:gd name="T48" fmla="*/ 37 w 106"/>
                  <a:gd name="T49" fmla="*/ 17 h 50"/>
                  <a:gd name="T50" fmla="*/ 37 w 106"/>
                  <a:gd name="T51" fmla="*/ 31 h 50"/>
                  <a:gd name="T52" fmla="*/ 89 w 106"/>
                  <a:gd name="T53" fmla="*/ 24 h 50"/>
                  <a:gd name="T54" fmla="*/ 74 w 106"/>
                  <a:gd name="T55" fmla="*/ 40 h 50"/>
                  <a:gd name="T56" fmla="*/ 55 w 106"/>
                  <a:gd name="T57" fmla="*/ 29 h 50"/>
                  <a:gd name="T58" fmla="*/ 52 w 106"/>
                  <a:gd name="T59" fmla="*/ 15 h 50"/>
                  <a:gd name="T60" fmla="*/ 65 w 106"/>
                  <a:gd name="T61" fmla="*/ 9 h 50"/>
                  <a:gd name="T62" fmla="*/ 87 w 106"/>
                  <a:gd name="T63" fmla="*/ 7 h 50"/>
                  <a:gd name="T64" fmla="*/ 89 w 106"/>
                  <a:gd name="T65" fmla="*/ 2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50">
                    <a:moveTo>
                      <a:pt x="95" y="4"/>
                    </a:moveTo>
                    <a:cubicBezTo>
                      <a:pt x="94" y="1"/>
                      <a:pt x="87" y="0"/>
                      <a:pt x="80" y="1"/>
                    </a:cubicBezTo>
                    <a:cubicBezTo>
                      <a:pt x="73" y="2"/>
                      <a:pt x="54" y="4"/>
                      <a:pt x="50" y="7"/>
                    </a:cubicBezTo>
                    <a:cubicBezTo>
                      <a:pt x="46" y="10"/>
                      <a:pt x="46" y="12"/>
                      <a:pt x="44" y="13"/>
                    </a:cubicBezTo>
                    <a:cubicBezTo>
                      <a:pt x="42" y="13"/>
                      <a:pt x="42" y="11"/>
                      <a:pt x="37" y="9"/>
                    </a:cubicBezTo>
                    <a:cubicBezTo>
                      <a:pt x="33" y="7"/>
                      <a:pt x="22" y="8"/>
                      <a:pt x="14" y="9"/>
                    </a:cubicBezTo>
                    <a:cubicBezTo>
                      <a:pt x="7" y="10"/>
                      <a:pt x="0" y="12"/>
                      <a:pt x="1" y="15"/>
                    </a:cubicBezTo>
                    <a:cubicBezTo>
                      <a:pt x="1" y="18"/>
                      <a:pt x="2" y="24"/>
                      <a:pt x="3" y="25"/>
                    </a:cubicBezTo>
                    <a:cubicBezTo>
                      <a:pt x="5" y="26"/>
                      <a:pt x="5" y="25"/>
                      <a:pt x="11" y="38"/>
                    </a:cubicBezTo>
                    <a:cubicBezTo>
                      <a:pt x="14" y="46"/>
                      <a:pt x="18" y="50"/>
                      <a:pt x="28" y="48"/>
                    </a:cubicBezTo>
                    <a:cubicBezTo>
                      <a:pt x="40" y="45"/>
                      <a:pt x="40" y="32"/>
                      <a:pt x="41" y="26"/>
                    </a:cubicBezTo>
                    <a:cubicBezTo>
                      <a:pt x="42" y="21"/>
                      <a:pt x="43" y="20"/>
                      <a:pt x="45" y="20"/>
                    </a:cubicBezTo>
                    <a:cubicBezTo>
                      <a:pt x="47" y="19"/>
                      <a:pt x="48" y="20"/>
                      <a:pt x="50" y="25"/>
                    </a:cubicBezTo>
                    <a:cubicBezTo>
                      <a:pt x="52" y="30"/>
                      <a:pt x="54" y="42"/>
                      <a:pt x="66" y="43"/>
                    </a:cubicBezTo>
                    <a:cubicBezTo>
                      <a:pt x="82" y="44"/>
                      <a:pt x="89" y="38"/>
                      <a:pt x="91" y="28"/>
                    </a:cubicBezTo>
                    <a:cubicBezTo>
                      <a:pt x="94" y="15"/>
                      <a:pt x="93" y="15"/>
                      <a:pt x="94" y="13"/>
                    </a:cubicBezTo>
                    <a:cubicBezTo>
                      <a:pt x="95" y="13"/>
                      <a:pt x="106" y="14"/>
                      <a:pt x="106" y="14"/>
                    </a:cubicBezTo>
                    <a:cubicBezTo>
                      <a:pt x="106" y="10"/>
                      <a:pt x="106" y="10"/>
                      <a:pt x="106" y="10"/>
                    </a:cubicBezTo>
                    <a:cubicBezTo>
                      <a:pt x="106" y="10"/>
                      <a:pt x="95" y="5"/>
                      <a:pt x="95" y="4"/>
                    </a:cubicBezTo>
                    <a:close/>
                    <a:moveTo>
                      <a:pt x="37" y="31"/>
                    </a:moveTo>
                    <a:cubicBezTo>
                      <a:pt x="37" y="38"/>
                      <a:pt x="34" y="45"/>
                      <a:pt x="26" y="46"/>
                    </a:cubicBezTo>
                    <a:cubicBezTo>
                      <a:pt x="19" y="47"/>
                      <a:pt x="15" y="43"/>
                      <a:pt x="11" y="34"/>
                    </a:cubicBezTo>
                    <a:cubicBezTo>
                      <a:pt x="8" y="26"/>
                      <a:pt x="8" y="19"/>
                      <a:pt x="9" y="17"/>
                    </a:cubicBezTo>
                    <a:cubicBezTo>
                      <a:pt x="10" y="15"/>
                      <a:pt x="14" y="15"/>
                      <a:pt x="23" y="14"/>
                    </a:cubicBezTo>
                    <a:cubicBezTo>
                      <a:pt x="32" y="14"/>
                      <a:pt x="35" y="13"/>
                      <a:pt x="37" y="17"/>
                    </a:cubicBezTo>
                    <a:cubicBezTo>
                      <a:pt x="37" y="19"/>
                      <a:pt x="38" y="24"/>
                      <a:pt x="37" y="31"/>
                    </a:cubicBezTo>
                    <a:close/>
                    <a:moveTo>
                      <a:pt x="89" y="24"/>
                    </a:moveTo>
                    <a:cubicBezTo>
                      <a:pt x="87" y="34"/>
                      <a:pt x="84" y="39"/>
                      <a:pt x="74" y="40"/>
                    </a:cubicBezTo>
                    <a:cubicBezTo>
                      <a:pt x="60" y="41"/>
                      <a:pt x="57" y="36"/>
                      <a:pt x="55" y="29"/>
                    </a:cubicBezTo>
                    <a:cubicBezTo>
                      <a:pt x="53" y="23"/>
                      <a:pt x="52" y="17"/>
                      <a:pt x="52" y="15"/>
                    </a:cubicBezTo>
                    <a:cubicBezTo>
                      <a:pt x="53" y="11"/>
                      <a:pt x="56" y="11"/>
                      <a:pt x="65" y="9"/>
                    </a:cubicBezTo>
                    <a:cubicBezTo>
                      <a:pt x="73" y="7"/>
                      <a:pt x="85" y="5"/>
                      <a:pt x="87" y="7"/>
                    </a:cubicBezTo>
                    <a:cubicBezTo>
                      <a:pt x="89" y="9"/>
                      <a:pt x="90" y="15"/>
                      <a:pt x="89" y="24"/>
                    </a:cubicBezTo>
                    <a:close/>
                  </a:path>
                </a:pathLst>
              </a:custGeom>
              <a:solidFill>
                <a:srgbClr val="4A3D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49" name="Freeform 85">
                <a:extLst>
                  <a:ext uri="{FF2B5EF4-FFF2-40B4-BE49-F238E27FC236}">
                    <a16:creationId xmlns="" xmlns:a16="http://schemas.microsoft.com/office/drawing/2014/main" id="{DE4CE6A0-6F25-440C-9EA2-823F87B432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2" y="2120902"/>
                <a:ext cx="717551" cy="661988"/>
              </a:xfrm>
              <a:custGeom>
                <a:avLst/>
                <a:gdLst>
                  <a:gd name="T0" fmla="*/ 210 w 213"/>
                  <a:gd name="T1" fmla="*/ 87 h 197"/>
                  <a:gd name="T2" fmla="*/ 206 w 213"/>
                  <a:gd name="T3" fmla="*/ 66 h 197"/>
                  <a:gd name="T4" fmla="*/ 173 w 213"/>
                  <a:gd name="T5" fmla="*/ 22 h 197"/>
                  <a:gd name="T6" fmla="*/ 99 w 213"/>
                  <a:gd name="T7" fmla="*/ 15 h 197"/>
                  <a:gd name="T8" fmla="*/ 73 w 213"/>
                  <a:gd name="T9" fmla="*/ 26 h 197"/>
                  <a:gd name="T10" fmla="*/ 54 w 213"/>
                  <a:gd name="T11" fmla="*/ 20 h 197"/>
                  <a:gd name="T12" fmla="*/ 15 w 213"/>
                  <a:gd name="T13" fmla="*/ 67 h 197"/>
                  <a:gd name="T14" fmla="*/ 31 w 213"/>
                  <a:gd name="T15" fmla="*/ 81 h 197"/>
                  <a:gd name="T16" fmla="*/ 34 w 213"/>
                  <a:gd name="T17" fmla="*/ 102 h 197"/>
                  <a:gd name="T18" fmla="*/ 40 w 213"/>
                  <a:gd name="T19" fmla="*/ 110 h 197"/>
                  <a:gd name="T20" fmla="*/ 41 w 213"/>
                  <a:gd name="T21" fmla="*/ 91 h 197"/>
                  <a:gd name="T22" fmla="*/ 49 w 213"/>
                  <a:gd name="T23" fmla="*/ 75 h 197"/>
                  <a:gd name="T24" fmla="*/ 68 w 213"/>
                  <a:gd name="T25" fmla="*/ 69 h 197"/>
                  <a:gd name="T26" fmla="*/ 107 w 213"/>
                  <a:gd name="T27" fmla="*/ 76 h 197"/>
                  <a:gd name="T28" fmla="*/ 123 w 213"/>
                  <a:gd name="T29" fmla="*/ 115 h 197"/>
                  <a:gd name="T30" fmla="*/ 128 w 213"/>
                  <a:gd name="T31" fmla="*/ 124 h 197"/>
                  <a:gd name="T32" fmla="*/ 144 w 213"/>
                  <a:gd name="T33" fmla="*/ 114 h 197"/>
                  <a:gd name="T34" fmla="*/ 152 w 213"/>
                  <a:gd name="T35" fmla="*/ 135 h 197"/>
                  <a:gd name="T36" fmla="*/ 136 w 213"/>
                  <a:gd name="T37" fmla="*/ 158 h 197"/>
                  <a:gd name="T38" fmla="*/ 149 w 213"/>
                  <a:gd name="T39" fmla="*/ 186 h 197"/>
                  <a:gd name="T40" fmla="*/ 155 w 213"/>
                  <a:gd name="T41" fmla="*/ 191 h 197"/>
                  <a:gd name="T42" fmla="*/ 161 w 213"/>
                  <a:gd name="T43" fmla="*/ 193 h 197"/>
                  <a:gd name="T44" fmla="*/ 169 w 213"/>
                  <a:gd name="T45" fmla="*/ 195 h 197"/>
                  <a:gd name="T46" fmla="*/ 179 w 213"/>
                  <a:gd name="T47" fmla="*/ 196 h 197"/>
                  <a:gd name="T48" fmla="*/ 190 w 213"/>
                  <a:gd name="T49" fmla="*/ 183 h 197"/>
                  <a:gd name="T50" fmla="*/ 203 w 213"/>
                  <a:gd name="T51" fmla="*/ 157 h 197"/>
                  <a:gd name="T52" fmla="*/ 210 w 213"/>
                  <a:gd name="T53" fmla="*/ 8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3" h="197">
                    <a:moveTo>
                      <a:pt x="210" y="87"/>
                    </a:moveTo>
                    <a:cubicBezTo>
                      <a:pt x="209" y="80"/>
                      <a:pt x="208" y="72"/>
                      <a:pt x="206" y="66"/>
                    </a:cubicBezTo>
                    <a:cubicBezTo>
                      <a:pt x="201" y="47"/>
                      <a:pt x="190" y="32"/>
                      <a:pt x="173" y="22"/>
                    </a:cubicBezTo>
                    <a:cubicBezTo>
                      <a:pt x="152" y="11"/>
                      <a:pt x="122" y="8"/>
                      <a:pt x="99" y="15"/>
                    </a:cubicBezTo>
                    <a:cubicBezTo>
                      <a:pt x="85" y="19"/>
                      <a:pt x="80" y="26"/>
                      <a:pt x="73" y="26"/>
                    </a:cubicBezTo>
                    <a:cubicBezTo>
                      <a:pt x="68" y="26"/>
                      <a:pt x="61" y="22"/>
                      <a:pt x="54" y="20"/>
                    </a:cubicBezTo>
                    <a:cubicBezTo>
                      <a:pt x="0" y="0"/>
                      <a:pt x="9" y="53"/>
                      <a:pt x="15" y="67"/>
                    </a:cubicBezTo>
                    <a:cubicBezTo>
                      <a:pt x="18" y="73"/>
                      <a:pt x="30" y="78"/>
                      <a:pt x="31" y="81"/>
                    </a:cubicBezTo>
                    <a:cubicBezTo>
                      <a:pt x="33" y="83"/>
                      <a:pt x="33" y="96"/>
                      <a:pt x="34" y="102"/>
                    </a:cubicBezTo>
                    <a:cubicBezTo>
                      <a:pt x="35" y="108"/>
                      <a:pt x="40" y="110"/>
                      <a:pt x="40" y="110"/>
                    </a:cubicBezTo>
                    <a:cubicBezTo>
                      <a:pt x="40" y="110"/>
                      <a:pt x="41" y="93"/>
                      <a:pt x="41" y="91"/>
                    </a:cubicBezTo>
                    <a:cubicBezTo>
                      <a:pt x="42" y="85"/>
                      <a:pt x="44" y="78"/>
                      <a:pt x="49" y="75"/>
                    </a:cubicBezTo>
                    <a:cubicBezTo>
                      <a:pt x="54" y="71"/>
                      <a:pt x="62" y="71"/>
                      <a:pt x="68" y="69"/>
                    </a:cubicBezTo>
                    <a:cubicBezTo>
                      <a:pt x="75" y="68"/>
                      <a:pt x="105" y="74"/>
                      <a:pt x="107" y="76"/>
                    </a:cubicBezTo>
                    <a:cubicBezTo>
                      <a:pt x="117" y="85"/>
                      <a:pt x="120" y="104"/>
                      <a:pt x="123" y="115"/>
                    </a:cubicBezTo>
                    <a:cubicBezTo>
                      <a:pt x="124" y="121"/>
                      <a:pt x="125" y="124"/>
                      <a:pt x="128" y="124"/>
                    </a:cubicBezTo>
                    <a:cubicBezTo>
                      <a:pt x="129" y="109"/>
                      <a:pt x="135" y="108"/>
                      <a:pt x="144" y="114"/>
                    </a:cubicBezTo>
                    <a:cubicBezTo>
                      <a:pt x="149" y="116"/>
                      <a:pt x="152" y="126"/>
                      <a:pt x="152" y="135"/>
                    </a:cubicBezTo>
                    <a:cubicBezTo>
                      <a:pt x="152" y="145"/>
                      <a:pt x="147" y="156"/>
                      <a:pt x="136" y="158"/>
                    </a:cubicBezTo>
                    <a:cubicBezTo>
                      <a:pt x="132" y="159"/>
                      <a:pt x="144" y="181"/>
                      <a:pt x="149" y="186"/>
                    </a:cubicBezTo>
                    <a:cubicBezTo>
                      <a:pt x="151" y="188"/>
                      <a:pt x="153" y="190"/>
                      <a:pt x="155" y="191"/>
                    </a:cubicBezTo>
                    <a:cubicBezTo>
                      <a:pt x="157" y="192"/>
                      <a:pt x="159" y="193"/>
                      <a:pt x="161" y="193"/>
                    </a:cubicBezTo>
                    <a:cubicBezTo>
                      <a:pt x="164" y="194"/>
                      <a:pt x="166" y="195"/>
                      <a:pt x="169" y="195"/>
                    </a:cubicBezTo>
                    <a:cubicBezTo>
                      <a:pt x="172" y="196"/>
                      <a:pt x="176" y="197"/>
                      <a:pt x="179" y="196"/>
                    </a:cubicBezTo>
                    <a:cubicBezTo>
                      <a:pt x="185" y="195"/>
                      <a:pt x="188" y="189"/>
                      <a:pt x="190" y="183"/>
                    </a:cubicBezTo>
                    <a:cubicBezTo>
                      <a:pt x="194" y="175"/>
                      <a:pt x="199" y="166"/>
                      <a:pt x="203" y="157"/>
                    </a:cubicBezTo>
                    <a:cubicBezTo>
                      <a:pt x="211" y="136"/>
                      <a:pt x="213" y="111"/>
                      <a:pt x="210" y="87"/>
                    </a:cubicBezTo>
                    <a:close/>
                  </a:path>
                </a:pathLst>
              </a:custGeom>
              <a:solidFill>
                <a:srgbClr val="4A3D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123" name="Oval 122">
              <a:extLst>
                <a:ext uri="{FF2B5EF4-FFF2-40B4-BE49-F238E27FC236}">
                  <a16:creationId xmlns="" xmlns:a16="http://schemas.microsoft.com/office/drawing/2014/main" id="{3E11CD38-0D5F-4642-A8AA-5BFD028F94FF}"/>
                </a:ext>
              </a:extLst>
            </p:cNvPr>
            <p:cNvSpPr/>
            <p:nvPr/>
          </p:nvSpPr>
          <p:spPr>
            <a:xfrm rot="10800000">
              <a:off x="1788714" y="3860800"/>
              <a:ext cx="265396" cy="265396"/>
            </a:xfrm>
            <a:prstGeom prst="ellipse">
              <a:avLst/>
            </a:prstGeom>
            <a:solidFill>
              <a:srgbClr val="754A7D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6" name="Rectangle 155">
            <a:extLst>
              <a:ext uri="{FF2B5EF4-FFF2-40B4-BE49-F238E27FC236}">
                <a16:creationId xmlns="" xmlns:a16="http://schemas.microsoft.com/office/drawing/2014/main" id="{82437C40-B04C-4B1A-B958-0DB29DFD48DF}"/>
              </a:ext>
            </a:extLst>
          </p:cNvPr>
          <p:cNvSpPr/>
          <p:nvPr/>
        </p:nvSpPr>
        <p:spPr>
          <a:xfrm>
            <a:off x="1993195" y="2134129"/>
            <a:ext cx="1809572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1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Member 1</a:t>
            </a:r>
          </a:p>
          <a:p>
            <a:pPr algn="ctr"/>
            <a:r>
              <a:rPr lang="en-ID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ID" sz="1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ID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7" name="Rectangle 156">
            <a:extLst>
              <a:ext uri="{FF2B5EF4-FFF2-40B4-BE49-F238E27FC236}">
                <a16:creationId xmlns="" xmlns:a16="http://schemas.microsoft.com/office/drawing/2014/main" id="{C36BAC60-FEBD-40FC-93E1-28AF212D4511}"/>
              </a:ext>
            </a:extLst>
          </p:cNvPr>
          <p:cNvSpPr/>
          <p:nvPr/>
        </p:nvSpPr>
        <p:spPr>
          <a:xfrm>
            <a:off x="5191214" y="2134129"/>
            <a:ext cx="1809572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1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Member 2</a:t>
            </a:r>
          </a:p>
          <a:p>
            <a:pPr algn="ctr"/>
            <a:r>
              <a:rPr lang="en-ID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ID" sz="1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ID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8" name="Rectangle 157">
            <a:extLst>
              <a:ext uri="{FF2B5EF4-FFF2-40B4-BE49-F238E27FC236}">
                <a16:creationId xmlns="" xmlns:a16="http://schemas.microsoft.com/office/drawing/2014/main" id="{777623D1-0F46-4B8C-8995-996579FAAC2F}"/>
              </a:ext>
            </a:extLst>
          </p:cNvPr>
          <p:cNvSpPr/>
          <p:nvPr/>
        </p:nvSpPr>
        <p:spPr>
          <a:xfrm>
            <a:off x="8501122" y="2134129"/>
            <a:ext cx="1809572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1400" b="1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Member 3</a:t>
            </a:r>
          </a:p>
          <a:p>
            <a:pPr algn="ctr"/>
            <a:r>
              <a:rPr lang="en-ID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ID" sz="1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ID" sz="14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endParaRPr lang="en-ID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852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915562AE-33FC-45DF-8D21-CEEB2E521B9F}"/>
              </a:ext>
            </a:extLst>
          </p:cNvPr>
          <p:cNvSpPr/>
          <p:nvPr/>
        </p:nvSpPr>
        <p:spPr>
          <a:xfrm>
            <a:off x="4851753" y="3259137"/>
            <a:ext cx="7340247" cy="28529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1" name="Freeform 11">
            <a:extLst>
              <a:ext uri="{FF2B5EF4-FFF2-40B4-BE49-F238E27FC236}">
                <a16:creationId xmlns="" xmlns:a16="http://schemas.microsoft.com/office/drawing/2014/main" id="{6FBFE01C-D57A-43E5-8C50-99EA248E0748}"/>
              </a:ext>
            </a:extLst>
          </p:cNvPr>
          <p:cNvSpPr>
            <a:spLocks/>
          </p:cNvSpPr>
          <p:nvPr/>
        </p:nvSpPr>
        <p:spPr bwMode="auto">
          <a:xfrm>
            <a:off x="7818304" y="3319065"/>
            <a:ext cx="4373695" cy="3538935"/>
          </a:xfrm>
          <a:custGeom>
            <a:avLst/>
            <a:gdLst>
              <a:gd name="T0" fmla="*/ 1387 w 1651"/>
              <a:gd name="T1" fmla="*/ 0 h 1337"/>
              <a:gd name="T2" fmla="*/ 1105 w 1651"/>
              <a:gd name="T3" fmla="*/ 125 h 1337"/>
              <a:gd name="T4" fmla="*/ 708 w 1651"/>
              <a:gd name="T5" fmla="*/ 951 h 1337"/>
              <a:gd name="T6" fmla="*/ 633 w 1651"/>
              <a:gd name="T7" fmla="*/ 953 h 1337"/>
              <a:gd name="T8" fmla="*/ 499 w 1651"/>
              <a:gd name="T9" fmla="*/ 947 h 1337"/>
              <a:gd name="T10" fmla="*/ 391 w 1651"/>
              <a:gd name="T11" fmla="*/ 941 h 1337"/>
              <a:gd name="T12" fmla="*/ 192 w 1651"/>
              <a:gd name="T13" fmla="*/ 999 h 1337"/>
              <a:gd name="T14" fmla="*/ 42 w 1651"/>
              <a:gd name="T15" fmla="*/ 1337 h 1337"/>
              <a:gd name="T16" fmla="*/ 1651 w 1651"/>
              <a:gd name="T17" fmla="*/ 1337 h 1337"/>
              <a:gd name="T18" fmla="*/ 1651 w 1651"/>
              <a:gd name="T19" fmla="*/ 100 h 1337"/>
              <a:gd name="T20" fmla="*/ 1387 w 1651"/>
              <a:gd name="T21" fmla="*/ 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1" h="1337">
                <a:moveTo>
                  <a:pt x="1387" y="0"/>
                </a:moveTo>
                <a:cubicBezTo>
                  <a:pt x="1302" y="0"/>
                  <a:pt x="1204" y="31"/>
                  <a:pt x="1105" y="125"/>
                </a:cubicBezTo>
                <a:cubicBezTo>
                  <a:pt x="797" y="418"/>
                  <a:pt x="966" y="936"/>
                  <a:pt x="708" y="951"/>
                </a:cubicBezTo>
                <a:cubicBezTo>
                  <a:pt x="681" y="952"/>
                  <a:pt x="657" y="953"/>
                  <a:pt x="633" y="953"/>
                </a:cubicBezTo>
                <a:cubicBezTo>
                  <a:pt x="582" y="953"/>
                  <a:pt x="538" y="950"/>
                  <a:pt x="499" y="947"/>
                </a:cubicBezTo>
                <a:cubicBezTo>
                  <a:pt x="459" y="944"/>
                  <a:pt x="424" y="941"/>
                  <a:pt x="391" y="941"/>
                </a:cubicBezTo>
                <a:cubicBezTo>
                  <a:pt x="325" y="941"/>
                  <a:pt x="266" y="953"/>
                  <a:pt x="192" y="999"/>
                </a:cubicBezTo>
                <a:cubicBezTo>
                  <a:pt x="0" y="1119"/>
                  <a:pt x="42" y="1337"/>
                  <a:pt x="42" y="1337"/>
                </a:cubicBezTo>
                <a:cubicBezTo>
                  <a:pt x="1651" y="1337"/>
                  <a:pt x="1651" y="1337"/>
                  <a:pt x="1651" y="1337"/>
                </a:cubicBezTo>
                <a:cubicBezTo>
                  <a:pt x="1651" y="100"/>
                  <a:pt x="1651" y="100"/>
                  <a:pt x="1651" y="100"/>
                </a:cubicBezTo>
                <a:cubicBezTo>
                  <a:pt x="1651" y="100"/>
                  <a:pt x="1540" y="0"/>
                  <a:pt x="1387" y="0"/>
                </a:cubicBezTo>
              </a:path>
            </a:pathLst>
          </a:custGeom>
          <a:gradFill flip="none" rotWithShape="1">
            <a:gsLst>
              <a:gs pos="0">
                <a:srgbClr val="61E5CB">
                  <a:alpha val="10000"/>
                </a:srgbClr>
              </a:gs>
              <a:gs pos="100000">
                <a:srgbClr val="61E5CB">
                  <a:alpha val="49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0" name="Freeform 11">
            <a:extLst>
              <a:ext uri="{FF2B5EF4-FFF2-40B4-BE49-F238E27FC236}">
                <a16:creationId xmlns="" xmlns:a16="http://schemas.microsoft.com/office/drawing/2014/main" id="{8961C86A-1132-4C4C-886E-34851DF0E8FD}"/>
              </a:ext>
            </a:extLst>
          </p:cNvPr>
          <p:cNvSpPr>
            <a:spLocks/>
          </p:cNvSpPr>
          <p:nvPr/>
        </p:nvSpPr>
        <p:spPr bwMode="auto">
          <a:xfrm flipV="1">
            <a:off x="10043886" y="-1"/>
            <a:ext cx="2148113" cy="1738126"/>
          </a:xfrm>
          <a:custGeom>
            <a:avLst/>
            <a:gdLst>
              <a:gd name="T0" fmla="*/ 1387 w 1651"/>
              <a:gd name="T1" fmla="*/ 0 h 1337"/>
              <a:gd name="T2" fmla="*/ 1105 w 1651"/>
              <a:gd name="T3" fmla="*/ 125 h 1337"/>
              <a:gd name="T4" fmla="*/ 708 w 1651"/>
              <a:gd name="T5" fmla="*/ 951 h 1337"/>
              <a:gd name="T6" fmla="*/ 633 w 1651"/>
              <a:gd name="T7" fmla="*/ 953 h 1337"/>
              <a:gd name="T8" fmla="*/ 499 w 1651"/>
              <a:gd name="T9" fmla="*/ 947 h 1337"/>
              <a:gd name="T10" fmla="*/ 391 w 1651"/>
              <a:gd name="T11" fmla="*/ 941 h 1337"/>
              <a:gd name="T12" fmla="*/ 192 w 1651"/>
              <a:gd name="T13" fmla="*/ 999 h 1337"/>
              <a:gd name="T14" fmla="*/ 42 w 1651"/>
              <a:gd name="T15" fmla="*/ 1337 h 1337"/>
              <a:gd name="T16" fmla="*/ 1651 w 1651"/>
              <a:gd name="T17" fmla="*/ 1337 h 1337"/>
              <a:gd name="T18" fmla="*/ 1651 w 1651"/>
              <a:gd name="T19" fmla="*/ 100 h 1337"/>
              <a:gd name="T20" fmla="*/ 1387 w 1651"/>
              <a:gd name="T21" fmla="*/ 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1" h="1337">
                <a:moveTo>
                  <a:pt x="1387" y="0"/>
                </a:moveTo>
                <a:cubicBezTo>
                  <a:pt x="1302" y="0"/>
                  <a:pt x="1204" y="31"/>
                  <a:pt x="1105" y="125"/>
                </a:cubicBezTo>
                <a:cubicBezTo>
                  <a:pt x="797" y="418"/>
                  <a:pt x="966" y="936"/>
                  <a:pt x="708" y="951"/>
                </a:cubicBezTo>
                <a:cubicBezTo>
                  <a:pt x="681" y="952"/>
                  <a:pt x="657" y="953"/>
                  <a:pt x="633" y="953"/>
                </a:cubicBezTo>
                <a:cubicBezTo>
                  <a:pt x="582" y="953"/>
                  <a:pt x="538" y="950"/>
                  <a:pt x="499" y="947"/>
                </a:cubicBezTo>
                <a:cubicBezTo>
                  <a:pt x="459" y="944"/>
                  <a:pt x="424" y="941"/>
                  <a:pt x="391" y="941"/>
                </a:cubicBezTo>
                <a:cubicBezTo>
                  <a:pt x="325" y="941"/>
                  <a:pt x="266" y="953"/>
                  <a:pt x="192" y="999"/>
                </a:cubicBezTo>
                <a:cubicBezTo>
                  <a:pt x="0" y="1119"/>
                  <a:pt x="42" y="1337"/>
                  <a:pt x="42" y="1337"/>
                </a:cubicBezTo>
                <a:cubicBezTo>
                  <a:pt x="1651" y="1337"/>
                  <a:pt x="1651" y="1337"/>
                  <a:pt x="1651" y="1337"/>
                </a:cubicBezTo>
                <a:cubicBezTo>
                  <a:pt x="1651" y="100"/>
                  <a:pt x="1651" y="100"/>
                  <a:pt x="1651" y="100"/>
                </a:cubicBezTo>
                <a:cubicBezTo>
                  <a:pt x="1651" y="100"/>
                  <a:pt x="1540" y="0"/>
                  <a:pt x="1387" y="0"/>
                </a:cubicBezTo>
              </a:path>
            </a:pathLst>
          </a:cu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solidFill>
                <a:schemeClr val="l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A07818D-1294-4B0A-89FF-88BC6E09C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397694"/>
            <a:ext cx="11196637" cy="838152"/>
          </a:xfrm>
        </p:spPr>
        <p:txBody>
          <a:bodyPr/>
          <a:lstStyle/>
          <a:p>
            <a:pPr algn="l"/>
            <a:r>
              <a:rPr lang="en-ID" dirty="0"/>
              <a:t>Human to human interactivity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4EA4B488-2BB9-41AD-869E-EF58DB322CF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81582" y="6390481"/>
            <a:ext cx="296861" cy="210344"/>
          </a:xfrm>
        </p:spPr>
        <p:txBody>
          <a:bodyPr/>
          <a:lstStyle/>
          <a:p>
            <a:fld id="{31599C52-5F75-4F4B-834C-BE0CEDAE4509}" type="slidenum">
              <a:rPr lang="en-ID" smtClean="0"/>
              <a:pPr/>
              <a:t>6</a:t>
            </a:fld>
            <a:endParaRPr lang="en-ID" dirty="0"/>
          </a:p>
        </p:txBody>
      </p:sp>
      <p:grpSp>
        <p:nvGrpSpPr>
          <p:cNvPr id="149" name="Group 148">
            <a:extLst>
              <a:ext uri="{FF2B5EF4-FFF2-40B4-BE49-F238E27FC236}">
                <a16:creationId xmlns="" xmlns:a16="http://schemas.microsoft.com/office/drawing/2014/main" id="{9479408D-B57D-40F7-83F9-70FDB22B4180}"/>
              </a:ext>
            </a:extLst>
          </p:cNvPr>
          <p:cNvGrpSpPr/>
          <p:nvPr/>
        </p:nvGrpSpPr>
        <p:grpSpPr>
          <a:xfrm>
            <a:off x="262048" y="1324392"/>
            <a:ext cx="8077315" cy="6768683"/>
            <a:chOff x="3601128" y="1324392"/>
            <a:chExt cx="8077315" cy="6768683"/>
          </a:xfrm>
        </p:grpSpPr>
        <p:sp>
          <p:nvSpPr>
            <p:cNvPr id="126" name="Freeform 5">
              <a:extLst>
                <a:ext uri="{FF2B5EF4-FFF2-40B4-BE49-F238E27FC236}">
                  <a16:creationId xmlns="" xmlns:a16="http://schemas.microsoft.com/office/drawing/2014/main" id="{33D19C5E-5963-44C0-BD25-1A6DCC05DE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1128" y="2482453"/>
              <a:ext cx="5462652" cy="4375547"/>
            </a:xfrm>
            <a:custGeom>
              <a:avLst/>
              <a:gdLst>
                <a:gd name="T0" fmla="*/ 1365 w 1391"/>
                <a:gd name="T1" fmla="*/ 665 h 1115"/>
                <a:gd name="T2" fmla="*/ 1269 w 1391"/>
                <a:gd name="T3" fmla="*/ 536 h 1115"/>
                <a:gd name="T4" fmla="*/ 1208 w 1391"/>
                <a:gd name="T5" fmla="*/ 380 h 1115"/>
                <a:gd name="T6" fmla="*/ 946 w 1391"/>
                <a:gd name="T7" fmla="*/ 35 h 1115"/>
                <a:gd name="T8" fmla="*/ 701 w 1391"/>
                <a:gd name="T9" fmla="*/ 206 h 1115"/>
                <a:gd name="T10" fmla="*/ 487 w 1391"/>
                <a:gd name="T11" fmla="*/ 295 h 1115"/>
                <a:gd name="T12" fmla="*/ 222 w 1391"/>
                <a:gd name="T13" fmla="*/ 386 h 1115"/>
                <a:gd name="T14" fmla="*/ 7 w 1391"/>
                <a:gd name="T15" fmla="*/ 761 h 1115"/>
                <a:gd name="T16" fmla="*/ 98 w 1391"/>
                <a:gd name="T17" fmla="*/ 977 h 1115"/>
                <a:gd name="T18" fmla="*/ 565 w 1391"/>
                <a:gd name="T19" fmla="*/ 1059 h 1115"/>
                <a:gd name="T20" fmla="*/ 696 w 1391"/>
                <a:gd name="T21" fmla="*/ 1011 h 1115"/>
                <a:gd name="T22" fmla="*/ 837 w 1391"/>
                <a:gd name="T23" fmla="*/ 980 h 1115"/>
                <a:gd name="T24" fmla="*/ 1171 w 1391"/>
                <a:gd name="T25" fmla="*/ 956 h 1115"/>
                <a:gd name="T26" fmla="*/ 1321 w 1391"/>
                <a:gd name="T27" fmla="*/ 863 h 1115"/>
                <a:gd name="T28" fmla="*/ 1365 w 1391"/>
                <a:gd name="T29" fmla="*/ 66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1" h="1115">
                  <a:moveTo>
                    <a:pt x="1365" y="665"/>
                  </a:moveTo>
                  <a:cubicBezTo>
                    <a:pt x="1342" y="599"/>
                    <a:pt x="1304" y="579"/>
                    <a:pt x="1269" y="536"/>
                  </a:cubicBezTo>
                  <a:cubicBezTo>
                    <a:pt x="1226" y="484"/>
                    <a:pt x="1196" y="447"/>
                    <a:pt x="1208" y="380"/>
                  </a:cubicBezTo>
                  <a:cubicBezTo>
                    <a:pt x="1226" y="271"/>
                    <a:pt x="1234" y="0"/>
                    <a:pt x="946" y="35"/>
                  </a:cubicBezTo>
                  <a:cubicBezTo>
                    <a:pt x="842" y="48"/>
                    <a:pt x="761" y="127"/>
                    <a:pt x="701" y="206"/>
                  </a:cubicBezTo>
                  <a:cubicBezTo>
                    <a:pt x="651" y="273"/>
                    <a:pt x="560" y="279"/>
                    <a:pt x="487" y="295"/>
                  </a:cubicBezTo>
                  <a:cubicBezTo>
                    <a:pt x="397" y="314"/>
                    <a:pt x="305" y="343"/>
                    <a:pt x="222" y="386"/>
                  </a:cubicBezTo>
                  <a:cubicBezTo>
                    <a:pt x="51" y="474"/>
                    <a:pt x="0" y="600"/>
                    <a:pt x="7" y="761"/>
                  </a:cubicBezTo>
                  <a:cubicBezTo>
                    <a:pt x="9" y="810"/>
                    <a:pt x="16" y="887"/>
                    <a:pt x="98" y="977"/>
                  </a:cubicBezTo>
                  <a:cubicBezTo>
                    <a:pt x="209" y="1098"/>
                    <a:pt x="371" y="1115"/>
                    <a:pt x="565" y="1059"/>
                  </a:cubicBezTo>
                  <a:cubicBezTo>
                    <a:pt x="610" y="1046"/>
                    <a:pt x="652" y="1026"/>
                    <a:pt x="696" y="1011"/>
                  </a:cubicBezTo>
                  <a:cubicBezTo>
                    <a:pt x="741" y="995"/>
                    <a:pt x="789" y="985"/>
                    <a:pt x="837" y="980"/>
                  </a:cubicBezTo>
                  <a:cubicBezTo>
                    <a:pt x="948" y="970"/>
                    <a:pt x="1064" y="989"/>
                    <a:pt x="1171" y="956"/>
                  </a:cubicBezTo>
                  <a:cubicBezTo>
                    <a:pt x="1228" y="938"/>
                    <a:pt x="1280" y="906"/>
                    <a:pt x="1321" y="863"/>
                  </a:cubicBezTo>
                  <a:cubicBezTo>
                    <a:pt x="1372" y="809"/>
                    <a:pt x="1391" y="735"/>
                    <a:pt x="1365" y="665"/>
                  </a:cubicBezTo>
                  <a:close/>
                </a:path>
              </a:pathLst>
            </a:custGeom>
            <a:solidFill>
              <a:srgbClr val="754A7D">
                <a:alpha val="81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4" name="Freeform 5">
              <a:extLst>
                <a:ext uri="{FF2B5EF4-FFF2-40B4-BE49-F238E27FC236}">
                  <a16:creationId xmlns="" xmlns:a16="http://schemas.microsoft.com/office/drawing/2014/main" id="{9D5126CB-8268-4490-99DD-7BEA2E2334C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51456" y="1983911"/>
              <a:ext cx="7626987" cy="6109164"/>
            </a:xfrm>
            <a:custGeom>
              <a:avLst/>
              <a:gdLst>
                <a:gd name="T0" fmla="*/ 1365 w 1391"/>
                <a:gd name="T1" fmla="*/ 665 h 1115"/>
                <a:gd name="T2" fmla="*/ 1269 w 1391"/>
                <a:gd name="T3" fmla="*/ 536 h 1115"/>
                <a:gd name="T4" fmla="*/ 1208 w 1391"/>
                <a:gd name="T5" fmla="*/ 380 h 1115"/>
                <a:gd name="T6" fmla="*/ 946 w 1391"/>
                <a:gd name="T7" fmla="*/ 35 h 1115"/>
                <a:gd name="T8" fmla="*/ 701 w 1391"/>
                <a:gd name="T9" fmla="*/ 206 h 1115"/>
                <a:gd name="T10" fmla="*/ 487 w 1391"/>
                <a:gd name="T11" fmla="*/ 295 h 1115"/>
                <a:gd name="T12" fmla="*/ 222 w 1391"/>
                <a:gd name="T13" fmla="*/ 386 h 1115"/>
                <a:gd name="T14" fmla="*/ 7 w 1391"/>
                <a:gd name="T15" fmla="*/ 761 h 1115"/>
                <a:gd name="T16" fmla="*/ 98 w 1391"/>
                <a:gd name="T17" fmla="*/ 977 h 1115"/>
                <a:gd name="T18" fmla="*/ 565 w 1391"/>
                <a:gd name="T19" fmla="*/ 1059 h 1115"/>
                <a:gd name="T20" fmla="*/ 696 w 1391"/>
                <a:gd name="T21" fmla="*/ 1011 h 1115"/>
                <a:gd name="T22" fmla="*/ 837 w 1391"/>
                <a:gd name="T23" fmla="*/ 980 h 1115"/>
                <a:gd name="T24" fmla="*/ 1171 w 1391"/>
                <a:gd name="T25" fmla="*/ 956 h 1115"/>
                <a:gd name="T26" fmla="*/ 1321 w 1391"/>
                <a:gd name="T27" fmla="*/ 863 h 1115"/>
                <a:gd name="T28" fmla="*/ 1365 w 1391"/>
                <a:gd name="T29" fmla="*/ 665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1" h="1115">
                  <a:moveTo>
                    <a:pt x="1365" y="665"/>
                  </a:moveTo>
                  <a:cubicBezTo>
                    <a:pt x="1342" y="599"/>
                    <a:pt x="1304" y="579"/>
                    <a:pt x="1269" y="536"/>
                  </a:cubicBezTo>
                  <a:cubicBezTo>
                    <a:pt x="1226" y="484"/>
                    <a:pt x="1196" y="447"/>
                    <a:pt x="1208" y="380"/>
                  </a:cubicBezTo>
                  <a:cubicBezTo>
                    <a:pt x="1226" y="271"/>
                    <a:pt x="1234" y="0"/>
                    <a:pt x="946" y="35"/>
                  </a:cubicBezTo>
                  <a:cubicBezTo>
                    <a:pt x="842" y="48"/>
                    <a:pt x="761" y="127"/>
                    <a:pt x="701" y="206"/>
                  </a:cubicBezTo>
                  <a:cubicBezTo>
                    <a:pt x="651" y="273"/>
                    <a:pt x="560" y="279"/>
                    <a:pt x="487" y="295"/>
                  </a:cubicBezTo>
                  <a:cubicBezTo>
                    <a:pt x="397" y="314"/>
                    <a:pt x="305" y="343"/>
                    <a:pt x="222" y="386"/>
                  </a:cubicBezTo>
                  <a:cubicBezTo>
                    <a:pt x="51" y="474"/>
                    <a:pt x="0" y="600"/>
                    <a:pt x="7" y="761"/>
                  </a:cubicBezTo>
                  <a:cubicBezTo>
                    <a:pt x="9" y="810"/>
                    <a:pt x="16" y="887"/>
                    <a:pt x="98" y="977"/>
                  </a:cubicBezTo>
                  <a:cubicBezTo>
                    <a:pt x="209" y="1098"/>
                    <a:pt x="371" y="1115"/>
                    <a:pt x="565" y="1059"/>
                  </a:cubicBezTo>
                  <a:cubicBezTo>
                    <a:pt x="610" y="1046"/>
                    <a:pt x="652" y="1026"/>
                    <a:pt x="696" y="1011"/>
                  </a:cubicBezTo>
                  <a:cubicBezTo>
                    <a:pt x="741" y="995"/>
                    <a:pt x="789" y="985"/>
                    <a:pt x="837" y="980"/>
                  </a:cubicBezTo>
                  <a:cubicBezTo>
                    <a:pt x="948" y="970"/>
                    <a:pt x="1064" y="989"/>
                    <a:pt x="1171" y="956"/>
                  </a:cubicBezTo>
                  <a:cubicBezTo>
                    <a:pt x="1228" y="938"/>
                    <a:pt x="1280" y="906"/>
                    <a:pt x="1321" y="863"/>
                  </a:cubicBezTo>
                  <a:cubicBezTo>
                    <a:pt x="1372" y="809"/>
                    <a:pt x="1391" y="735"/>
                    <a:pt x="1365" y="665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61E5CB"/>
                </a:gs>
              </a:gsLst>
              <a:lin ang="189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123" name="Group 122">
              <a:extLst>
                <a:ext uri="{FF2B5EF4-FFF2-40B4-BE49-F238E27FC236}">
                  <a16:creationId xmlns="" xmlns:a16="http://schemas.microsoft.com/office/drawing/2014/main" id="{8F5D1946-55F3-4080-A6ED-3223269670A9}"/>
                </a:ext>
              </a:extLst>
            </p:cNvPr>
            <p:cNvGrpSpPr/>
            <p:nvPr/>
          </p:nvGrpSpPr>
          <p:grpSpPr>
            <a:xfrm>
              <a:off x="4483100" y="1324392"/>
              <a:ext cx="3022600" cy="5088356"/>
              <a:chOff x="3551238" y="7546976"/>
              <a:chExt cx="4102100" cy="6905625"/>
            </a:xfrm>
          </p:grpSpPr>
          <p:sp>
            <p:nvSpPr>
              <p:cNvPr id="76" name="Freeform 69">
                <a:extLst>
                  <a:ext uri="{FF2B5EF4-FFF2-40B4-BE49-F238E27FC236}">
                    <a16:creationId xmlns="" xmlns:a16="http://schemas.microsoft.com/office/drawing/2014/main" id="{DBBA6D35-4B79-48C2-8C3D-E5A9DA6D2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2375" y="7546976"/>
                <a:ext cx="1085850" cy="1398588"/>
              </a:xfrm>
              <a:custGeom>
                <a:avLst/>
                <a:gdLst>
                  <a:gd name="T0" fmla="*/ 225 w 572"/>
                  <a:gd name="T1" fmla="*/ 11 h 737"/>
                  <a:gd name="T2" fmla="*/ 371 w 572"/>
                  <a:gd name="T3" fmla="*/ 103 h 737"/>
                  <a:gd name="T4" fmla="*/ 451 w 572"/>
                  <a:gd name="T5" fmla="*/ 295 h 737"/>
                  <a:gd name="T6" fmla="*/ 543 w 572"/>
                  <a:gd name="T7" fmla="*/ 592 h 737"/>
                  <a:gd name="T8" fmla="*/ 494 w 572"/>
                  <a:gd name="T9" fmla="*/ 737 h 737"/>
                  <a:gd name="T10" fmla="*/ 249 w 572"/>
                  <a:gd name="T11" fmla="*/ 689 h 737"/>
                  <a:gd name="T12" fmla="*/ 0 w 572"/>
                  <a:gd name="T13" fmla="*/ 690 h 737"/>
                  <a:gd name="T14" fmla="*/ 76 w 572"/>
                  <a:gd name="T15" fmla="*/ 538 h 737"/>
                  <a:gd name="T16" fmla="*/ 30 w 572"/>
                  <a:gd name="T17" fmla="*/ 150 h 737"/>
                  <a:gd name="T18" fmla="*/ 225 w 572"/>
                  <a:gd name="T19" fmla="*/ 11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72" h="737">
                    <a:moveTo>
                      <a:pt x="225" y="11"/>
                    </a:moveTo>
                    <a:cubicBezTo>
                      <a:pt x="225" y="11"/>
                      <a:pt x="333" y="0"/>
                      <a:pt x="371" y="103"/>
                    </a:cubicBezTo>
                    <a:cubicBezTo>
                      <a:pt x="410" y="207"/>
                      <a:pt x="446" y="241"/>
                      <a:pt x="451" y="295"/>
                    </a:cubicBezTo>
                    <a:cubicBezTo>
                      <a:pt x="469" y="515"/>
                      <a:pt x="572" y="465"/>
                      <a:pt x="543" y="592"/>
                    </a:cubicBezTo>
                    <a:cubicBezTo>
                      <a:pt x="514" y="718"/>
                      <a:pt x="494" y="737"/>
                      <a:pt x="494" y="737"/>
                    </a:cubicBezTo>
                    <a:cubicBezTo>
                      <a:pt x="249" y="689"/>
                      <a:pt x="249" y="689"/>
                      <a:pt x="249" y="689"/>
                    </a:cubicBezTo>
                    <a:cubicBezTo>
                      <a:pt x="0" y="690"/>
                      <a:pt x="0" y="690"/>
                      <a:pt x="0" y="690"/>
                    </a:cubicBezTo>
                    <a:cubicBezTo>
                      <a:pt x="0" y="690"/>
                      <a:pt x="97" y="642"/>
                      <a:pt x="76" y="538"/>
                    </a:cubicBezTo>
                    <a:cubicBezTo>
                      <a:pt x="54" y="435"/>
                      <a:pt x="0" y="265"/>
                      <a:pt x="30" y="150"/>
                    </a:cubicBezTo>
                    <a:cubicBezTo>
                      <a:pt x="61" y="34"/>
                      <a:pt x="161" y="20"/>
                      <a:pt x="225" y="11"/>
                    </a:cubicBezTo>
                    <a:close/>
                  </a:path>
                </a:pathLst>
              </a:custGeom>
              <a:solidFill>
                <a:srgbClr val="4743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7" name="Freeform 70">
                <a:extLst>
                  <a:ext uri="{FF2B5EF4-FFF2-40B4-BE49-F238E27FC236}">
                    <a16:creationId xmlns="" xmlns:a16="http://schemas.microsoft.com/office/drawing/2014/main" id="{64A42CE9-B34A-4CBB-8B84-679EFFCBF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6363" y="13674726"/>
                <a:ext cx="458787" cy="604838"/>
              </a:xfrm>
              <a:custGeom>
                <a:avLst/>
                <a:gdLst>
                  <a:gd name="T0" fmla="*/ 77 w 242"/>
                  <a:gd name="T1" fmla="*/ 176 h 319"/>
                  <a:gd name="T2" fmla="*/ 11 w 242"/>
                  <a:gd name="T3" fmla="*/ 299 h 319"/>
                  <a:gd name="T4" fmla="*/ 157 w 242"/>
                  <a:gd name="T5" fmla="*/ 299 h 319"/>
                  <a:gd name="T6" fmla="*/ 232 w 242"/>
                  <a:gd name="T7" fmla="*/ 100 h 319"/>
                  <a:gd name="T8" fmla="*/ 192 w 242"/>
                  <a:gd name="T9" fmla="*/ 5 h 319"/>
                  <a:gd name="T10" fmla="*/ 129 w 242"/>
                  <a:gd name="T11" fmla="*/ 16 h 319"/>
                  <a:gd name="T12" fmla="*/ 77 w 242"/>
                  <a:gd name="T13" fmla="*/ 176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319">
                    <a:moveTo>
                      <a:pt x="77" y="176"/>
                    </a:moveTo>
                    <a:cubicBezTo>
                      <a:pt x="77" y="176"/>
                      <a:pt x="0" y="282"/>
                      <a:pt x="11" y="299"/>
                    </a:cubicBezTo>
                    <a:cubicBezTo>
                      <a:pt x="22" y="316"/>
                      <a:pt x="106" y="319"/>
                      <a:pt x="157" y="299"/>
                    </a:cubicBezTo>
                    <a:cubicBezTo>
                      <a:pt x="208" y="280"/>
                      <a:pt x="209" y="154"/>
                      <a:pt x="232" y="100"/>
                    </a:cubicBezTo>
                    <a:cubicBezTo>
                      <a:pt x="242" y="77"/>
                      <a:pt x="221" y="10"/>
                      <a:pt x="192" y="5"/>
                    </a:cubicBezTo>
                    <a:cubicBezTo>
                      <a:pt x="163" y="0"/>
                      <a:pt x="129" y="16"/>
                      <a:pt x="129" y="16"/>
                    </a:cubicBezTo>
                    <a:cubicBezTo>
                      <a:pt x="129" y="16"/>
                      <a:pt x="158" y="93"/>
                      <a:pt x="77" y="176"/>
                    </a:cubicBezTo>
                    <a:close/>
                  </a:path>
                </a:pathLst>
              </a:custGeom>
              <a:solidFill>
                <a:srgbClr val="4237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8" name="Freeform 71">
                <a:extLst>
                  <a:ext uri="{FF2B5EF4-FFF2-40B4-BE49-F238E27FC236}">
                    <a16:creationId xmlns="" xmlns:a16="http://schemas.microsoft.com/office/drawing/2014/main" id="{83189D8A-D48C-4900-957A-B39645058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3200" y="13654088"/>
                <a:ext cx="282575" cy="485775"/>
              </a:xfrm>
              <a:custGeom>
                <a:avLst/>
                <a:gdLst>
                  <a:gd name="T0" fmla="*/ 78 w 149"/>
                  <a:gd name="T1" fmla="*/ 27 h 256"/>
                  <a:gd name="T2" fmla="*/ 62 w 149"/>
                  <a:gd name="T3" fmla="*/ 112 h 256"/>
                  <a:gd name="T4" fmla="*/ 2 w 149"/>
                  <a:gd name="T5" fmla="*/ 237 h 256"/>
                  <a:gd name="T6" fmla="*/ 97 w 149"/>
                  <a:gd name="T7" fmla="*/ 231 h 256"/>
                  <a:gd name="T8" fmla="*/ 147 w 149"/>
                  <a:gd name="T9" fmla="*/ 89 h 256"/>
                  <a:gd name="T10" fmla="*/ 141 w 149"/>
                  <a:gd name="T11" fmla="*/ 16 h 256"/>
                  <a:gd name="T12" fmla="*/ 78 w 149"/>
                  <a:gd name="T13" fmla="*/ 27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256">
                    <a:moveTo>
                      <a:pt x="78" y="27"/>
                    </a:moveTo>
                    <a:cubicBezTo>
                      <a:pt x="78" y="27"/>
                      <a:pt x="72" y="77"/>
                      <a:pt x="62" y="112"/>
                    </a:cubicBezTo>
                    <a:cubicBezTo>
                      <a:pt x="52" y="147"/>
                      <a:pt x="0" y="227"/>
                      <a:pt x="2" y="237"/>
                    </a:cubicBezTo>
                    <a:cubicBezTo>
                      <a:pt x="5" y="247"/>
                      <a:pt x="70" y="256"/>
                      <a:pt x="97" y="231"/>
                    </a:cubicBezTo>
                    <a:cubicBezTo>
                      <a:pt x="124" y="206"/>
                      <a:pt x="145" y="133"/>
                      <a:pt x="147" y="89"/>
                    </a:cubicBezTo>
                    <a:cubicBezTo>
                      <a:pt x="149" y="45"/>
                      <a:pt x="141" y="16"/>
                      <a:pt x="141" y="16"/>
                    </a:cubicBezTo>
                    <a:cubicBezTo>
                      <a:pt x="141" y="16"/>
                      <a:pt x="103" y="0"/>
                      <a:pt x="78" y="27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9" name="Freeform 72">
                <a:extLst>
                  <a:ext uri="{FF2B5EF4-FFF2-40B4-BE49-F238E27FC236}">
                    <a16:creationId xmlns="" xmlns:a16="http://schemas.microsoft.com/office/drawing/2014/main" id="{E139A772-74FB-4CB9-A8E9-BD8C1BC1A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9113" y="13863638"/>
                <a:ext cx="26987" cy="212725"/>
              </a:xfrm>
              <a:custGeom>
                <a:avLst/>
                <a:gdLst>
                  <a:gd name="T0" fmla="*/ 17 w 17"/>
                  <a:gd name="T1" fmla="*/ 0 h 134"/>
                  <a:gd name="T2" fmla="*/ 17 w 17"/>
                  <a:gd name="T3" fmla="*/ 134 h 134"/>
                  <a:gd name="T4" fmla="*/ 0 w 17"/>
                  <a:gd name="T5" fmla="*/ 134 h 134"/>
                  <a:gd name="T6" fmla="*/ 0 w 17"/>
                  <a:gd name="T7" fmla="*/ 30 h 134"/>
                  <a:gd name="T8" fmla="*/ 17 w 17"/>
                  <a:gd name="T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34">
                    <a:moveTo>
                      <a:pt x="17" y="0"/>
                    </a:moveTo>
                    <a:lnTo>
                      <a:pt x="17" y="134"/>
                    </a:lnTo>
                    <a:lnTo>
                      <a:pt x="0" y="134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237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0" name="Freeform 73">
                <a:extLst>
                  <a:ext uri="{FF2B5EF4-FFF2-40B4-BE49-F238E27FC236}">
                    <a16:creationId xmlns="" xmlns:a16="http://schemas.microsoft.com/office/drawing/2014/main" id="{B2BD74BC-94E3-4BB1-8E94-41CB72BC3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7363" y="13674726"/>
                <a:ext cx="460375" cy="604838"/>
              </a:xfrm>
              <a:custGeom>
                <a:avLst/>
                <a:gdLst>
                  <a:gd name="T0" fmla="*/ 77 w 242"/>
                  <a:gd name="T1" fmla="*/ 176 h 319"/>
                  <a:gd name="T2" fmla="*/ 11 w 242"/>
                  <a:gd name="T3" fmla="*/ 299 h 319"/>
                  <a:gd name="T4" fmla="*/ 157 w 242"/>
                  <a:gd name="T5" fmla="*/ 299 h 319"/>
                  <a:gd name="T6" fmla="*/ 232 w 242"/>
                  <a:gd name="T7" fmla="*/ 100 h 319"/>
                  <a:gd name="T8" fmla="*/ 192 w 242"/>
                  <a:gd name="T9" fmla="*/ 5 h 319"/>
                  <a:gd name="T10" fmla="*/ 129 w 242"/>
                  <a:gd name="T11" fmla="*/ 16 h 319"/>
                  <a:gd name="T12" fmla="*/ 77 w 242"/>
                  <a:gd name="T13" fmla="*/ 176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319">
                    <a:moveTo>
                      <a:pt x="77" y="176"/>
                    </a:moveTo>
                    <a:cubicBezTo>
                      <a:pt x="77" y="176"/>
                      <a:pt x="0" y="282"/>
                      <a:pt x="11" y="299"/>
                    </a:cubicBezTo>
                    <a:cubicBezTo>
                      <a:pt x="22" y="316"/>
                      <a:pt x="106" y="319"/>
                      <a:pt x="157" y="299"/>
                    </a:cubicBezTo>
                    <a:cubicBezTo>
                      <a:pt x="208" y="280"/>
                      <a:pt x="209" y="154"/>
                      <a:pt x="232" y="100"/>
                    </a:cubicBezTo>
                    <a:cubicBezTo>
                      <a:pt x="242" y="77"/>
                      <a:pt x="221" y="10"/>
                      <a:pt x="192" y="5"/>
                    </a:cubicBezTo>
                    <a:cubicBezTo>
                      <a:pt x="163" y="0"/>
                      <a:pt x="129" y="16"/>
                      <a:pt x="129" y="16"/>
                    </a:cubicBezTo>
                    <a:cubicBezTo>
                      <a:pt x="129" y="16"/>
                      <a:pt x="159" y="93"/>
                      <a:pt x="77" y="176"/>
                    </a:cubicBezTo>
                    <a:close/>
                  </a:path>
                </a:pathLst>
              </a:custGeom>
              <a:solidFill>
                <a:srgbClr val="4237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1" name="Freeform 74">
                <a:extLst>
                  <a:ext uri="{FF2B5EF4-FFF2-40B4-BE49-F238E27FC236}">
                    <a16:creationId xmlns="" xmlns:a16="http://schemas.microsoft.com/office/drawing/2014/main" id="{14A00F13-CBE5-4CF0-B4BB-BF6434A7C8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4200" y="13654088"/>
                <a:ext cx="285750" cy="485775"/>
              </a:xfrm>
              <a:custGeom>
                <a:avLst/>
                <a:gdLst>
                  <a:gd name="T0" fmla="*/ 78 w 150"/>
                  <a:gd name="T1" fmla="*/ 27 h 256"/>
                  <a:gd name="T2" fmla="*/ 62 w 150"/>
                  <a:gd name="T3" fmla="*/ 112 h 256"/>
                  <a:gd name="T4" fmla="*/ 3 w 150"/>
                  <a:gd name="T5" fmla="*/ 237 h 256"/>
                  <a:gd name="T6" fmla="*/ 97 w 150"/>
                  <a:gd name="T7" fmla="*/ 231 h 256"/>
                  <a:gd name="T8" fmla="*/ 147 w 150"/>
                  <a:gd name="T9" fmla="*/ 89 h 256"/>
                  <a:gd name="T10" fmla="*/ 141 w 150"/>
                  <a:gd name="T11" fmla="*/ 16 h 256"/>
                  <a:gd name="T12" fmla="*/ 78 w 150"/>
                  <a:gd name="T13" fmla="*/ 27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" h="256">
                    <a:moveTo>
                      <a:pt x="78" y="27"/>
                    </a:moveTo>
                    <a:cubicBezTo>
                      <a:pt x="78" y="27"/>
                      <a:pt x="72" y="77"/>
                      <a:pt x="62" y="112"/>
                    </a:cubicBezTo>
                    <a:cubicBezTo>
                      <a:pt x="52" y="147"/>
                      <a:pt x="0" y="227"/>
                      <a:pt x="3" y="237"/>
                    </a:cubicBezTo>
                    <a:cubicBezTo>
                      <a:pt x="5" y="247"/>
                      <a:pt x="71" y="256"/>
                      <a:pt x="97" y="231"/>
                    </a:cubicBezTo>
                    <a:cubicBezTo>
                      <a:pt x="124" y="206"/>
                      <a:pt x="145" y="133"/>
                      <a:pt x="147" y="89"/>
                    </a:cubicBezTo>
                    <a:cubicBezTo>
                      <a:pt x="150" y="45"/>
                      <a:pt x="141" y="16"/>
                      <a:pt x="141" y="16"/>
                    </a:cubicBezTo>
                    <a:cubicBezTo>
                      <a:pt x="141" y="16"/>
                      <a:pt x="103" y="0"/>
                      <a:pt x="78" y="27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2" name="Freeform 75">
                <a:extLst>
                  <a:ext uri="{FF2B5EF4-FFF2-40B4-BE49-F238E27FC236}">
                    <a16:creationId xmlns="" xmlns:a16="http://schemas.microsoft.com/office/drawing/2014/main" id="{8BB5EC08-306A-4E1E-9919-E5874719A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51700" y="13863638"/>
                <a:ext cx="26987" cy="212725"/>
              </a:xfrm>
              <a:custGeom>
                <a:avLst/>
                <a:gdLst>
                  <a:gd name="T0" fmla="*/ 17 w 17"/>
                  <a:gd name="T1" fmla="*/ 0 h 134"/>
                  <a:gd name="T2" fmla="*/ 17 w 17"/>
                  <a:gd name="T3" fmla="*/ 134 h 134"/>
                  <a:gd name="T4" fmla="*/ 0 w 17"/>
                  <a:gd name="T5" fmla="*/ 134 h 134"/>
                  <a:gd name="T6" fmla="*/ 0 w 17"/>
                  <a:gd name="T7" fmla="*/ 30 h 134"/>
                  <a:gd name="T8" fmla="*/ 17 w 17"/>
                  <a:gd name="T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34">
                    <a:moveTo>
                      <a:pt x="17" y="0"/>
                    </a:moveTo>
                    <a:lnTo>
                      <a:pt x="17" y="134"/>
                    </a:lnTo>
                    <a:lnTo>
                      <a:pt x="0" y="134"/>
                    </a:lnTo>
                    <a:lnTo>
                      <a:pt x="0" y="30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423747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3" name="Freeform 76">
                <a:extLst>
                  <a:ext uri="{FF2B5EF4-FFF2-40B4-BE49-F238E27FC236}">
                    <a16:creationId xmlns="" xmlns:a16="http://schemas.microsoft.com/office/drawing/2014/main" id="{3E19EDA3-A321-4C87-A0A4-FB9EBCFC9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075" y="8969376"/>
                <a:ext cx="1441450" cy="4872038"/>
              </a:xfrm>
              <a:custGeom>
                <a:avLst/>
                <a:gdLst>
                  <a:gd name="T0" fmla="*/ 143 w 759"/>
                  <a:gd name="T1" fmla="*/ 745 h 2568"/>
                  <a:gd name="T2" fmla="*/ 69 w 759"/>
                  <a:gd name="T3" fmla="*/ 1146 h 2568"/>
                  <a:gd name="T4" fmla="*/ 5 w 759"/>
                  <a:gd name="T5" fmla="*/ 1680 h 2568"/>
                  <a:gd name="T6" fmla="*/ 158 w 759"/>
                  <a:gd name="T7" fmla="*/ 2086 h 2568"/>
                  <a:gd name="T8" fmla="*/ 331 w 759"/>
                  <a:gd name="T9" fmla="*/ 2536 h 2568"/>
                  <a:gd name="T10" fmla="*/ 405 w 759"/>
                  <a:gd name="T11" fmla="*/ 2530 h 2568"/>
                  <a:gd name="T12" fmla="*/ 293 w 759"/>
                  <a:gd name="T13" fmla="*/ 1981 h 2568"/>
                  <a:gd name="T14" fmla="*/ 247 w 759"/>
                  <a:gd name="T15" fmla="*/ 1666 h 2568"/>
                  <a:gd name="T16" fmla="*/ 378 w 759"/>
                  <a:gd name="T17" fmla="*/ 1082 h 2568"/>
                  <a:gd name="T18" fmla="*/ 436 w 759"/>
                  <a:gd name="T19" fmla="*/ 1143 h 2568"/>
                  <a:gd name="T20" fmla="*/ 485 w 759"/>
                  <a:gd name="T21" fmla="*/ 1666 h 2568"/>
                  <a:gd name="T22" fmla="*/ 496 w 759"/>
                  <a:gd name="T23" fmla="*/ 1992 h 2568"/>
                  <a:gd name="T24" fmla="*/ 536 w 759"/>
                  <a:gd name="T25" fmla="*/ 2509 h 2568"/>
                  <a:gd name="T26" fmla="*/ 606 w 759"/>
                  <a:gd name="T27" fmla="*/ 2510 h 2568"/>
                  <a:gd name="T28" fmla="*/ 669 w 759"/>
                  <a:gd name="T29" fmla="*/ 1929 h 2568"/>
                  <a:gd name="T30" fmla="*/ 675 w 759"/>
                  <a:gd name="T31" fmla="*/ 1624 h 2568"/>
                  <a:gd name="T32" fmla="*/ 663 w 759"/>
                  <a:gd name="T33" fmla="*/ 792 h 2568"/>
                  <a:gd name="T34" fmla="*/ 143 w 759"/>
                  <a:gd name="T35" fmla="*/ 745 h 2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59" h="2568">
                    <a:moveTo>
                      <a:pt x="143" y="745"/>
                    </a:moveTo>
                    <a:cubicBezTo>
                      <a:pt x="143" y="745"/>
                      <a:pt x="85" y="1065"/>
                      <a:pt x="69" y="1146"/>
                    </a:cubicBezTo>
                    <a:cubicBezTo>
                      <a:pt x="54" y="1226"/>
                      <a:pt x="10" y="1614"/>
                      <a:pt x="5" y="1680"/>
                    </a:cubicBezTo>
                    <a:cubicBezTo>
                      <a:pt x="0" y="1746"/>
                      <a:pt x="148" y="2064"/>
                      <a:pt x="158" y="2086"/>
                    </a:cubicBezTo>
                    <a:cubicBezTo>
                      <a:pt x="313" y="2453"/>
                      <a:pt x="331" y="2536"/>
                      <a:pt x="331" y="2536"/>
                    </a:cubicBezTo>
                    <a:cubicBezTo>
                      <a:pt x="331" y="2536"/>
                      <a:pt x="381" y="2568"/>
                      <a:pt x="405" y="2530"/>
                    </a:cubicBezTo>
                    <a:cubicBezTo>
                      <a:pt x="412" y="2518"/>
                      <a:pt x="310" y="2097"/>
                      <a:pt x="293" y="1981"/>
                    </a:cubicBezTo>
                    <a:cubicBezTo>
                      <a:pt x="277" y="1872"/>
                      <a:pt x="236" y="1705"/>
                      <a:pt x="247" y="1666"/>
                    </a:cubicBezTo>
                    <a:cubicBezTo>
                      <a:pt x="258" y="1628"/>
                      <a:pt x="359" y="1104"/>
                      <a:pt x="378" y="1082"/>
                    </a:cubicBezTo>
                    <a:cubicBezTo>
                      <a:pt x="396" y="1059"/>
                      <a:pt x="425" y="1094"/>
                      <a:pt x="436" y="1143"/>
                    </a:cubicBezTo>
                    <a:cubicBezTo>
                      <a:pt x="447" y="1192"/>
                      <a:pt x="470" y="1613"/>
                      <a:pt x="485" y="1666"/>
                    </a:cubicBezTo>
                    <a:cubicBezTo>
                      <a:pt x="499" y="1720"/>
                      <a:pt x="488" y="1901"/>
                      <a:pt x="496" y="1992"/>
                    </a:cubicBezTo>
                    <a:cubicBezTo>
                      <a:pt x="503" y="2083"/>
                      <a:pt x="536" y="2509"/>
                      <a:pt x="536" y="2509"/>
                    </a:cubicBezTo>
                    <a:cubicBezTo>
                      <a:pt x="536" y="2509"/>
                      <a:pt x="599" y="2520"/>
                      <a:pt x="606" y="2510"/>
                    </a:cubicBezTo>
                    <a:cubicBezTo>
                      <a:pt x="612" y="2500"/>
                      <a:pt x="667" y="2037"/>
                      <a:pt x="669" y="1929"/>
                    </a:cubicBezTo>
                    <a:cubicBezTo>
                      <a:pt x="670" y="1820"/>
                      <a:pt x="672" y="1671"/>
                      <a:pt x="675" y="1624"/>
                    </a:cubicBezTo>
                    <a:cubicBezTo>
                      <a:pt x="704" y="1174"/>
                      <a:pt x="759" y="1115"/>
                      <a:pt x="663" y="792"/>
                    </a:cubicBezTo>
                    <a:cubicBezTo>
                      <a:pt x="427" y="0"/>
                      <a:pt x="143" y="745"/>
                      <a:pt x="143" y="745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4" name="Freeform 77">
                <a:extLst>
                  <a:ext uri="{FF2B5EF4-FFF2-40B4-BE49-F238E27FC236}">
                    <a16:creationId xmlns="" xmlns:a16="http://schemas.microsoft.com/office/drawing/2014/main" id="{843E2230-2A11-4556-958C-6335C88294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61075" y="8969376"/>
                <a:ext cx="1441450" cy="4646613"/>
              </a:xfrm>
              <a:custGeom>
                <a:avLst/>
                <a:gdLst>
                  <a:gd name="T0" fmla="*/ 143 w 759"/>
                  <a:gd name="T1" fmla="*/ 745 h 2449"/>
                  <a:gd name="T2" fmla="*/ 69 w 759"/>
                  <a:gd name="T3" fmla="*/ 1146 h 2449"/>
                  <a:gd name="T4" fmla="*/ 5 w 759"/>
                  <a:gd name="T5" fmla="*/ 1680 h 2449"/>
                  <a:gd name="T6" fmla="*/ 146 w 759"/>
                  <a:gd name="T7" fmla="*/ 2088 h 2449"/>
                  <a:gd name="T8" fmla="*/ 267 w 759"/>
                  <a:gd name="T9" fmla="*/ 2449 h 2449"/>
                  <a:gd name="T10" fmla="*/ 419 w 759"/>
                  <a:gd name="T11" fmla="*/ 2416 h 2449"/>
                  <a:gd name="T12" fmla="*/ 293 w 759"/>
                  <a:gd name="T13" fmla="*/ 1981 h 2449"/>
                  <a:gd name="T14" fmla="*/ 247 w 759"/>
                  <a:gd name="T15" fmla="*/ 1666 h 2449"/>
                  <a:gd name="T16" fmla="*/ 378 w 759"/>
                  <a:gd name="T17" fmla="*/ 1082 h 2449"/>
                  <a:gd name="T18" fmla="*/ 436 w 759"/>
                  <a:gd name="T19" fmla="*/ 1143 h 2449"/>
                  <a:gd name="T20" fmla="*/ 485 w 759"/>
                  <a:gd name="T21" fmla="*/ 1666 h 2449"/>
                  <a:gd name="T22" fmla="*/ 496 w 759"/>
                  <a:gd name="T23" fmla="*/ 1992 h 2449"/>
                  <a:gd name="T24" fmla="*/ 487 w 759"/>
                  <a:gd name="T25" fmla="*/ 2407 h 2449"/>
                  <a:gd name="T26" fmla="*/ 649 w 759"/>
                  <a:gd name="T27" fmla="*/ 2405 h 2449"/>
                  <a:gd name="T28" fmla="*/ 669 w 759"/>
                  <a:gd name="T29" fmla="*/ 1929 h 2449"/>
                  <a:gd name="T30" fmla="*/ 675 w 759"/>
                  <a:gd name="T31" fmla="*/ 1624 h 2449"/>
                  <a:gd name="T32" fmla="*/ 663 w 759"/>
                  <a:gd name="T33" fmla="*/ 792 h 2449"/>
                  <a:gd name="T34" fmla="*/ 143 w 759"/>
                  <a:gd name="T35" fmla="*/ 745 h 2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59" h="2449">
                    <a:moveTo>
                      <a:pt x="143" y="745"/>
                    </a:moveTo>
                    <a:cubicBezTo>
                      <a:pt x="143" y="745"/>
                      <a:pt x="85" y="1065"/>
                      <a:pt x="69" y="1146"/>
                    </a:cubicBezTo>
                    <a:cubicBezTo>
                      <a:pt x="54" y="1226"/>
                      <a:pt x="10" y="1614"/>
                      <a:pt x="5" y="1680"/>
                    </a:cubicBezTo>
                    <a:cubicBezTo>
                      <a:pt x="0" y="1746"/>
                      <a:pt x="143" y="2064"/>
                      <a:pt x="146" y="2088"/>
                    </a:cubicBezTo>
                    <a:cubicBezTo>
                      <a:pt x="150" y="2111"/>
                      <a:pt x="267" y="2449"/>
                      <a:pt x="267" y="2449"/>
                    </a:cubicBezTo>
                    <a:cubicBezTo>
                      <a:pt x="267" y="2449"/>
                      <a:pt x="386" y="2447"/>
                      <a:pt x="419" y="2416"/>
                    </a:cubicBezTo>
                    <a:cubicBezTo>
                      <a:pt x="425" y="2410"/>
                      <a:pt x="310" y="2097"/>
                      <a:pt x="293" y="1981"/>
                    </a:cubicBezTo>
                    <a:cubicBezTo>
                      <a:pt x="277" y="1872"/>
                      <a:pt x="236" y="1705"/>
                      <a:pt x="247" y="1666"/>
                    </a:cubicBezTo>
                    <a:cubicBezTo>
                      <a:pt x="258" y="1628"/>
                      <a:pt x="359" y="1104"/>
                      <a:pt x="378" y="1082"/>
                    </a:cubicBezTo>
                    <a:cubicBezTo>
                      <a:pt x="396" y="1059"/>
                      <a:pt x="425" y="1094"/>
                      <a:pt x="436" y="1143"/>
                    </a:cubicBezTo>
                    <a:cubicBezTo>
                      <a:pt x="447" y="1192"/>
                      <a:pt x="470" y="1613"/>
                      <a:pt x="485" y="1666"/>
                    </a:cubicBezTo>
                    <a:cubicBezTo>
                      <a:pt x="499" y="1720"/>
                      <a:pt x="488" y="1901"/>
                      <a:pt x="496" y="1992"/>
                    </a:cubicBezTo>
                    <a:cubicBezTo>
                      <a:pt x="503" y="2083"/>
                      <a:pt x="487" y="2407"/>
                      <a:pt x="487" y="2407"/>
                    </a:cubicBezTo>
                    <a:cubicBezTo>
                      <a:pt x="487" y="2407"/>
                      <a:pt x="643" y="2415"/>
                      <a:pt x="649" y="2405"/>
                    </a:cubicBezTo>
                    <a:cubicBezTo>
                      <a:pt x="655" y="2395"/>
                      <a:pt x="667" y="2037"/>
                      <a:pt x="669" y="1929"/>
                    </a:cubicBezTo>
                    <a:cubicBezTo>
                      <a:pt x="670" y="1820"/>
                      <a:pt x="672" y="1671"/>
                      <a:pt x="675" y="1624"/>
                    </a:cubicBezTo>
                    <a:cubicBezTo>
                      <a:pt x="704" y="1174"/>
                      <a:pt x="759" y="1115"/>
                      <a:pt x="663" y="792"/>
                    </a:cubicBezTo>
                    <a:cubicBezTo>
                      <a:pt x="427" y="0"/>
                      <a:pt x="143" y="745"/>
                      <a:pt x="143" y="745"/>
                    </a:cubicBezTo>
                    <a:close/>
                  </a:path>
                </a:pathLst>
              </a:custGeom>
              <a:solidFill>
                <a:srgbClr val="F9A1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5" name="Freeform 78">
                <a:extLst>
                  <a:ext uri="{FF2B5EF4-FFF2-40B4-BE49-F238E27FC236}">
                    <a16:creationId xmlns="" xmlns:a16="http://schemas.microsoft.com/office/drawing/2014/main" id="{2219953E-7A40-4071-B207-DF55E3FA6D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1363" y="8585201"/>
                <a:ext cx="1831975" cy="2312988"/>
              </a:xfrm>
              <a:custGeom>
                <a:avLst/>
                <a:gdLst>
                  <a:gd name="T0" fmla="*/ 812 w 964"/>
                  <a:gd name="T1" fmla="*/ 1056 h 1220"/>
                  <a:gd name="T2" fmla="*/ 734 w 964"/>
                  <a:gd name="T3" fmla="*/ 739 h 1220"/>
                  <a:gd name="T4" fmla="*/ 720 w 964"/>
                  <a:gd name="T5" fmla="*/ 505 h 1220"/>
                  <a:gd name="T6" fmla="*/ 743 w 964"/>
                  <a:gd name="T7" fmla="*/ 366 h 1220"/>
                  <a:gd name="T8" fmla="*/ 816 w 964"/>
                  <a:gd name="T9" fmla="*/ 550 h 1220"/>
                  <a:gd name="T10" fmla="*/ 583 w 964"/>
                  <a:gd name="T11" fmla="*/ 525 h 1220"/>
                  <a:gd name="T12" fmla="*/ 570 w 964"/>
                  <a:gd name="T13" fmla="*/ 620 h 1220"/>
                  <a:gd name="T14" fmla="*/ 952 w 964"/>
                  <a:gd name="T15" fmla="*/ 648 h 1220"/>
                  <a:gd name="T16" fmla="*/ 842 w 964"/>
                  <a:gd name="T17" fmla="*/ 187 h 1220"/>
                  <a:gd name="T18" fmla="*/ 557 w 964"/>
                  <a:gd name="T19" fmla="*/ 30 h 1220"/>
                  <a:gd name="T20" fmla="*/ 400 w 964"/>
                  <a:gd name="T21" fmla="*/ 31 h 1220"/>
                  <a:gd name="T22" fmla="*/ 137 w 964"/>
                  <a:gd name="T23" fmla="*/ 184 h 1220"/>
                  <a:gd name="T24" fmla="*/ 8 w 964"/>
                  <a:gd name="T25" fmla="*/ 638 h 1220"/>
                  <a:gd name="T26" fmla="*/ 109 w 964"/>
                  <a:gd name="T27" fmla="*/ 769 h 1220"/>
                  <a:gd name="T28" fmla="*/ 393 w 964"/>
                  <a:gd name="T29" fmla="*/ 703 h 1220"/>
                  <a:gd name="T30" fmla="*/ 376 w 964"/>
                  <a:gd name="T31" fmla="*/ 617 h 1220"/>
                  <a:gd name="T32" fmla="*/ 162 w 964"/>
                  <a:gd name="T33" fmla="*/ 634 h 1220"/>
                  <a:gd name="T34" fmla="*/ 145 w 964"/>
                  <a:gd name="T35" fmla="*/ 582 h 1220"/>
                  <a:gd name="T36" fmla="*/ 204 w 964"/>
                  <a:gd name="T37" fmla="*/ 368 h 1220"/>
                  <a:gd name="T38" fmla="*/ 263 w 964"/>
                  <a:gd name="T39" fmla="*/ 658 h 1220"/>
                  <a:gd name="T40" fmla="*/ 234 w 964"/>
                  <a:gd name="T41" fmla="*/ 1079 h 1220"/>
                  <a:gd name="T42" fmla="*/ 812 w 964"/>
                  <a:gd name="T43" fmla="*/ 1056 h 1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4" h="1220">
                    <a:moveTo>
                      <a:pt x="812" y="1056"/>
                    </a:moveTo>
                    <a:cubicBezTo>
                      <a:pt x="821" y="1052"/>
                      <a:pt x="748" y="811"/>
                      <a:pt x="734" y="739"/>
                    </a:cubicBezTo>
                    <a:cubicBezTo>
                      <a:pt x="721" y="675"/>
                      <a:pt x="677" y="615"/>
                      <a:pt x="720" y="505"/>
                    </a:cubicBezTo>
                    <a:cubicBezTo>
                      <a:pt x="745" y="441"/>
                      <a:pt x="743" y="366"/>
                      <a:pt x="743" y="366"/>
                    </a:cubicBezTo>
                    <a:cubicBezTo>
                      <a:pt x="743" y="366"/>
                      <a:pt x="809" y="513"/>
                      <a:pt x="816" y="550"/>
                    </a:cubicBezTo>
                    <a:cubicBezTo>
                      <a:pt x="822" y="588"/>
                      <a:pt x="587" y="519"/>
                      <a:pt x="583" y="525"/>
                    </a:cubicBezTo>
                    <a:cubicBezTo>
                      <a:pt x="577" y="535"/>
                      <a:pt x="570" y="598"/>
                      <a:pt x="570" y="620"/>
                    </a:cubicBezTo>
                    <a:cubicBezTo>
                      <a:pt x="570" y="639"/>
                      <a:pt x="912" y="719"/>
                      <a:pt x="952" y="648"/>
                    </a:cubicBezTo>
                    <a:cubicBezTo>
                      <a:pt x="964" y="627"/>
                      <a:pt x="890" y="239"/>
                      <a:pt x="842" y="187"/>
                    </a:cubicBezTo>
                    <a:cubicBezTo>
                      <a:pt x="763" y="103"/>
                      <a:pt x="557" y="30"/>
                      <a:pt x="557" y="30"/>
                    </a:cubicBezTo>
                    <a:cubicBezTo>
                      <a:pt x="557" y="30"/>
                      <a:pt x="500" y="0"/>
                      <a:pt x="400" y="31"/>
                    </a:cubicBezTo>
                    <a:cubicBezTo>
                      <a:pt x="301" y="63"/>
                      <a:pt x="161" y="159"/>
                      <a:pt x="137" y="184"/>
                    </a:cubicBezTo>
                    <a:cubicBezTo>
                      <a:pt x="113" y="209"/>
                      <a:pt x="17" y="589"/>
                      <a:pt x="8" y="638"/>
                    </a:cubicBezTo>
                    <a:cubicBezTo>
                      <a:pt x="0" y="684"/>
                      <a:pt x="3" y="781"/>
                      <a:pt x="109" y="769"/>
                    </a:cubicBezTo>
                    <a:cubicBezTo>
                      <a:pt x="393" y="703"/>
                      <a:pt x="393" y="703"/>
                      <a:pt x="393" y="703"/>
                    </a:cubicBezTo>
                    <a:cubicBezTo>
                      <a:pt x="376" y="617"/>
                      <a:pt x="376" y="617"/>
                      <a:pt x="376" y="617"/>
                    </a:cubicBezTo>
                    <a:cubicBezTo>
                      <a:pt x="162" y="634"/>
                      <a:pt x="162" y="634"/>
                      <a:pt x="162" y="634"/>
                    </a:cubicBezTo>
                    <a:cubicBezTo>
                      <a:pt x="119" y="641"/>
                      <a:pt x="140" y="603"/>
                      <a:pt x="145" y="582"/>
                    </a:cubicBezTo>
                    <a:cubicBezTo>
                      <a:pt x="151" y="561"/>
                      <a:pt x="204" y="368"/>
                      <a:pt x="204" y="368"/>
                    </a:cubicBezTo>
                    <a:cubicBezTo>
                      <a:pt x="201" y="421"/>
                      <a:pt x="242" y="597"/>
                      <a:pt x="263" y="658"/>
                    </a:cubicBezTo>
                    <a:cubicBezTo>
                      <a:pt x="284" y="718"/>
                      <a:pt x="237" y="1044"/>
                      <a:pt x="234" y="1079"/>
                    </a:cubicBezTo>
                    <a:cubicBezTo>
                      <a:pt x="234" y="1079"/>
                      <a:pt x="405" y="1220"/>
                      <a:pt x="812" y="1056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6" name="Freeform 79">
                <a:extLst>
                  <a:ext uri="{FF2B5EF4-FFF2-40B4-BE49-F238E27FC236}">
                    <a16:creationId xmlns="" xmlns:a16="http://schemas.microsoft.com/office/drawing/2014/main" id="{42D1FDD1-ED10-4083-A36B-0CA52CA0B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3038" y="8562976"/>
                <a:ext cx="444500" cy="466725"/>
              </a:xfrm>
              <a:custGeom>
                <a:avLst/>
                <a:gdLst>
                  <a:gd name="T0" fmla="*/ 234 w 234"/>
                  <a:gd name="T1" fmla="*/ 59 h 246"/>
                  <a:gd name="T2" fmla="*/ 105 w 234"/>
                  <a:gd name="T3" fmla="*/ 246 h 246"/>
                  <a:gd name="T4" fmla="*/ 5 w 234"/>
                  <a:gd name="T5" fmla="*/ 52 h 246"/>
                  <a:gd name="T6" fmla="*/ 234 w 234"/>
                  <a:gd name="T7" fmla="*/ 59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4" h="246">
                    <a:moveTo>
                      <a:pt x="234" y="59"/>
                    </a:moveTo>
                    <a:cubicBezTo>
                      <a:pt x="234" y="59"/>
                      <a:pt x="164" y="204"/>
                      <a:pt x="105" y="246"/>
                    </a:cubicBezTo>
                    <a:cubicBezTo>
                      <a:pt x="105" y="246"/>
                      <a:pt x="0" y="88"/>
                      <a:pt x="5" y="52"/>
                    </a:cubicBezTo>
                    <a:cubicBezTo>
                      <a:pt x="5" y="52"/>
                      <a:pt x="122" y="0"/>
                      <a:pt x="234" y="59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7" name="Freeform 80">
                <a:extLst>
                  <a:ext uri="{FF2B5EF4-FFF2-40B4-BE49-F238E27FC236}">
                    <a16:creationId xmlns="" xmlns:a16="http://schemas.microsoft.com/office/drawing/2014/main" id="{E1FE2E21-5E72-4AD5-8306-6D84B4F23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525" y="9520238"/>
                <a:ext cx="238125" cy="225425"/>
              </a:xfrm>
              <a:custGeom>
                <a:avLst/>
                <a:gdLst>
                  <a:gd name="T0" fmla="*/ 122 w 125"/>
                  <a:gd name="T1" fmla="*/ 43 h 119"/>
                  <a:gd name="T2" fmla="*/ 80 w 125"/>
                  <a:gd name="T3" fmla="*/ 19 h 119"/>
                  <a:gd name="T4" fmla="*/ 22 w 125"/>
                  <a:gd name="T5" fmla="*/ 6 h 119"/>
                  <a:gd name="T6" fmla="*/ 12 w 125"/>
                  <a:gd name="T7" fmla="*/ 104 h 119"/>
                  <a:gd name="T8" fmla="*/ 125 w 125"/>
                  <a:gd name="T9" fmla="*/ 119 h 119"/>
                  <a:gd name="T10" fmla="*/ 122 w 125"/>
                  <a:gd name="T11" fmla="*/ 4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19">
                    <a:moveTo>
                      <a:pt x="122" y="43"/>
                    </a:moveTo>
                    <a:cubicBezTo>
                      <a:pt x="122" y="43"/>
                      <a:pt x="89" y="30"/>
                      <a:pt x="80" y="19"/>
                    </a:cubicBezTo>
                    <a:cubicBezTo>
                      <a:pt x="72" y="7"/>
                      <a:pt x="43" y="0"/>
                      <a:pt x="22" y="6"/>
                    </a:cubicBezTo>
                    <a:cubicBezTo>
                      <a:pt x="0" y="12"/>
                      <a:pt x="12" y="104"/>
                      <a:pt x="12" y="104"/>
                    </a:cubicBezTo>
                    <a:cubicBezTo>
                      <a:pt x="125" y="119"/>
                      <a:pt x="125" y="119"/>
                      <a:pt x="125" y="119"/>
                    </a:cubicBezTo>
                    <a:lnTo>
                      <a:pt x="122" y="43"/>
                    </a:ln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8" name="Freeform 81">
                <a:extLst>
                  <a:ext uri="{FF2B5EF4-FFF2-40B4-BE49-F238E27FC236}">
                    <a16:creationId xmlns="" xmlns:a16="http://schemas.microsoft.com/office/drawing/2014/main" id="{D6D6D7A5-7C79-48C5-8734-5F8F7B4CDD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84950" y="9559926"/>
                <a:ext cx="66675" cy="176213"/>
              </a:xfrm>
              <a:custGeom>
                <a:avLst/>
                <a:gdLst>
                  <a:gd name="T0" fmla="*/ 0 w 35"/>
                  <a:gd name="T1" fmla="*/ 93 h 93"/>
                  <a:gd name="T2" fmla="*/ 8 w 35"/>
                  <a:gd name="T3" fmla="*/ 22 h 93"/>
                  <a:gd name="T4" fmla="*/ 30 w 35"/>
                  <a:gd name="T5" fmla="*/ 27 h 93"/>
                  <a:gd name="T6" fmla="*/ 35 w 35"/>
                  <a:gd name="T7" fmla="*/ 72 h 93"/>
                  <a:gd name="T8" fmla="*/ 0 w 35"/>
                  <a:gd name="T9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93">
                    <a:moveTo>
                      <a:pt x="0" y="93"/>
                    </a:moveTo>
                    <a:cubicBezTo>
                      <a:pt x="0" y="93"/>
                      <a:pt x="11" y="33"/>
                      <a:pt x="8" y="22"/>
                    </a:cubicBezTo>
                    <a:cubicBezTo>
                      <a:pt x="5" y="11"/>
                      <a:pt x="27" y="0"/>
                      <a:pt x="30" y="27"/>
                    </a:cubicBezTo>
                    <a:cubicBezTo>
                      <a:pt x="33" y="55"/>
                      <a:pt x="35" y="72"/>
                      <a:pt x="35" y="72"/>
                    </a:cubicBez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89" name="Freeform 82">
                <a:extLst>
                  <a:ext uri="{FF2B5EF4-FFF2-40B4-BE49-F238E27FC236}">
                    <a16:creationId xmlns="" xmlns:a16="http://schemas.microsoft.com/office/drawing/2014/main" id="{5EFF205D-9D52-41B6-AC24-6189BE1D51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5588" y="9390063"/>
                <a:ext cx="265112" cy="423863"/>
              </a:xfrm>
              <a:custGeom>
                <a:avLst/>
                <a:gdLst>
                  <a:gd name="T0" fmla="*/ 36 w 139"/>
                  <a:gd name="T1" fmla="*/ 223 h 223"/>
                  <a:gd name="T2" fmla="*/ 117 w 139"/>
                  <a:gd name="T3" fmla="*/ 219 h 223"/>
                  <a:gd name="T4" fmla="*/ 136 w 139"/>
                  <a:gd name="T5" fmla="*/ 200 h 223"/>
                  <a:gd name="T6" fmla="*/ 139 w 139"/>
                  <a:gd name="T7" fmla="*/ 20 h 223"/>
                  <a:gd name="T8" fmla="*/ 118 w 139"/>
                  <a:gd name="T9" fmla="*/ 0 h 223"/>
                  <a:gd name="T10" fmla="*/ 20 w 139"/>
                  <a:gd name="T11" fmla="*/ 4 h 223"/>
                  <a:gd name="T12" fmla="*/ 1 w 139"/>
                  <a:gd name="T13" fmla="*/ 25 h 223"/>
                  <a:gd name="T14" fmla="*/ 15 w 139"/>
                  <a:gd name="T15" fmla="*/ 204 h 223"/>
                  <a:gd name="T16" fmla="*/ 36 w 139"/>
                  <a:gd name="T17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9" h="223">
                    <a:moveTo>
                      <a:pt x="36" y="223"/>
                    </a:moveTo>
                    <a:cubicBezTo>
                      <a:pt x="117" y="219"/>
                      <a:pt x="117" y="219"/>
                      <a:pt x="117" y="219"/>
                    </a:cubicBezTo>
                    <a:cubicBezTo>
                      <a:pt x="128" y="219"/>
                      <a:pt x="136" y="210"/>
                      <a:pt x="136" y="200"/>
                    </a:cubicBezTo>
                    <a:cubicBezTo>
                      <a:pt x="139" y="20"/>
                      <a:pt x="139" y="20"/>
                      <a:pt x="139" y="20"/>
                    </a:cubicBezTo>
                    <a:cubicBezTo>
                      <a:pt x="139" y="9"/>
                      <a:pt x="130" y="0"/>
                      <a:pt x="118" y="0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9" y="4"/>
                      <a:pt x="0" y="14"/>
                      <a:pt x="1" y="25"/>
                    </a:cubicBezTo>
                    <a:cubicBezTo>
                      <a:pt x="15" y="204"/>
                      <a:pt x="15" y="204"/>
                      <a:pt x="15" y="204"/>
                    </a:cubicBezTo>
                    <a:cubicBezTo>
                      <a:pt x="16" y="215"/>
                      <a:pt x="25" y="223"/>
                      <a:pt x="36" y="223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0" name="Freeform 83">
                <a:extLst>
                  <a:ext uri="{FF2B5EF4-FFF2-40B4-BE49-F238E27FC236}">
                    <a16:creationId xmlns="" xmlns:a16="http://schemas.microsoft.com/office/drawing/2014/main" id="{4F245CDF-9B5B-4D95-BC19-139BA3B0A8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8738" y="9604376"/>
                <a:ext cx="481012" cy="301625"/>
              </a:xfrm>
              <a:custGeom>
                <a:avLst/>
                <a:gdLst>
                  <a:gd name="T0" fmla="*/ 91 w 253"/>
                  <a:gd name="T1" fmla="*/ 73 h 159"/>
                  <a:gd name="T2" fmla="*/ 122 w 253"/>
                  <a:gd name="T3" fmla="*/ 41 h 159"/>
                  <a:gd name="T4" fmla="*/ 232 w 253"/>
                  <a:gd name="T5" fmla="*/ 5 h 159"/>
                  <a:gd name="T6" fmla="*/ 211 w 253"/>
                  <a:gd name="T7" fmla="*/ 33 h 159"/>
                  <a:gd name="T8" fmla="*/ 175 w 253"/>
                  <a:gd name="T9" fmla="*/ 44 h 159"/>
                  <a:gd name="T10" fmla="*/ 240 w 253"/>
                  <a:gd name="T11" fmla="*/ 46 h 159"/>
                  <a:gd name="T12" fmla="*/ 244 w 253"/>
                  <a:gd name="T13" fmla="*/ 69 h 159"/>
                  <a:gd name="T14" fmla="*/ 215 w 253"/>
                  <a:gd name="T15" fmla="*/ 73 h 159"/>
                  <a:gd name="T16" fmla="*/ 240 w 253"/>
                  <a:gd name="T17" fmla="*/ 83 h 159"/>
                  <a:gd name="T18" fmla="*/ 221 w 253"/>
                  <a:gd name="T19" fmla="*/ 103 h 159"/>
                  <a:gd name="T20" fmla="*/ 214 w 253"/>
                  <a:gd name="T21" fmla="*/ 129 h 159"/>
                  <a:gd name="T22" fmla="*/ 133 w 253"/>
                  <a:gd name="T23" fmla="*/ 152 h 159"/>
                  <a:gd name="T24" fmla="*/ 0 w 253"/>
                  <a:gd name="T25" fmla="*/ 154 h 159"/>
                  <a:gd name="T26" fmla="*/ 38 w 253"/>
                  <a:gd name="T27" fmla="*/ 90 h 159"/>
                  <a:gd name="T28" fmla="*/ 73 w 253"/>
                  <a:gd name="T29" fmla="*/ 86 h 159"/>
                  <a:gd name="T30" fmla="*/ 91 w 253"/>
                  <a:gd name="T31" fmla="*/ 7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3" h="159">
                    <a:moveTo>
                      <a:pt x="91" y="73"/>
                    </a:moveTo>
                    <a:cubicBezTo>
                      <a:pt x="91" y="73"/>
                      <a:pt x="89" y="57"/>
                      <a:pt x="122" y="41"/>
                    </a:cubicBezTo>
                    <a:cubicBezTo>
                      <a:pt x="165" y="21"/>
                      <a:pt x="222" y="0"/>
                      <a:pt x="232" y="5"/>
                    </a:cubicBezTo>
                    <a:cubicBezTo>
                      <a:pt x="246" y="13"/>
                      <a:pt x="238" y="24"/>
                      <a:pt x="211" y="33"/>
                    </a:cubicBezTo>
                    <a:cubicBezTo>
                      <a:pt x="184" y="42"/>
                      <a:pt x="175" y="44"/>
                      <a:pt x="175" y="44"/>
                    </a:cubicBezTo>
                    <a:cubicBezTo>
                      <a:pt x="175" y="44"/>
                      <a:pt x="228" y="39"/>
                      <a:pt x="240" y="46"/>
                    </a:cubicBezTo>
                    <a:cubicBezTo>
                      <a:pt x="252" y="52"/>
                      <a:pt x="253" y="67"/>
                      <a:pt x="244" y="69"/>
                    </a:cubicBezTo>
                    <a:cubicBezTo>
                      <a:pt x="235" y="71"/>
                      <a:pt x="215" y="73"/>
                      <a:pt x="215" y="73"/>
                    </a:cubicBezTo>
                    <a:cubicBezTo>
                      <a:pt x="215" y="73"/>
                      <a:pt x="237" y="74"/>
                      <a:pt x="240" y="83"/>
                    </a:cubicBezTo>
                    <a:cubicBezTo>
                      <a:pt x="241" y="90"/>
                      <a:pt x="242" y="99"/>
                      <a:pt x="221" y="103"/>
                    </a:cubicBezTo>
                    <a:cubicBezTo>
                      <a:pt x="221" y="103"/>
                      <a:pt x="235" y="119"/>
                      <a:pt x="214" y="129"/>
                    </a:cubicBezTo>
                    <a:cubicBezTo>
                      <a:pt x="192" y="140"/>
                      <a:pt x="153" y="149"/>
                      <a:pt x="133" y="152"/>
                    </a:cubicBezTo>
                    <a:cubicBezTo>
                      <a:pt x="92" y="159"/>
                      <a:pt x="0" y="154"/>
                      <a:pt x="0" y="154"/>
                    </a:cubicBezTo>
                    <a:cubicBezTo>
                      <a:pt x="38" y="90"/>
                      <a:pt x="38" y="90"/>
                      <a:pt x="38" y="90"/>
                    </a:cubicBezTo>
                    <a:cubicBezTo>
                      <a:pt x="38" y="90"/>
                      <a:pt x="59" y="91"/>
                      <a:pt x="73" y="86"/>
                    </a:cubicBezTo>
                    <a:cubicBezTo>
                      <a:pt x="93" y="80"/>
                      <a:pt x="91" y="73"/>
                      <a:pt x="91" y="73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1" name="Freeform 84">
                <a:extLst>
                  <a:ext uri="{FF2B5EF4-FFF2-40B4-BE49-F238E27FC236}">
                    <a16:creationId xmlns="" xmlns:a16="http://schemas.microsoft.com/office/drawing/2014/main" id="{551E0FA4-B6C5-4486-9271-F09A651E82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0300" y="9755188"/>
                <a:ext cx="357187" cy="242888"/>
              </a:xfrm>
              <a:custGeom>
                <a:avLst/>
                <a:gdLst>
                  <a:gd name="T0" fmla="*/ 205 w 225"/>
                  <a:gd name="T1" fmla="*/ 0 h 153"/>
                  <a:gd name="T2" fmla="*/ 225 w 225"/>
                  <a:gd name="T3" fmla="*/ 103 h 153"/>
                  <a:gd name="T4" fmla="*/ 9 w 225"/>
                  <a:gd name="T5" fmla="*/ 153 h 153"/>
                  <a:gd name="T6" fmla="*/ 0 w 225"/>
                  <a:gd name="T7" fmla="*/ 15 h 153"/>
                  <a:gd name="T8" fmla="*/ 205 w 225"/>
                  <a:gd name="T9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153">
                    <a:moveTo>
                      <a:pt x="205" y="0"/>
                    </a:moveTo>
                    <a:lnTo>
                      <a:pt x="225" y="103"/>
                    </a:lnTo>
                    <a:lnTo>
                      <a:pt x="9" y="153"/>
                    </a:lnTo>
                    <a:lnTo>
                      <a:pt x="0" y="15"/>
                    </a:lnTo>
                    <a:lnTo>
                      <a:pt x="205" y="0"/>
                    </a:lnTo>
                    <a:close/>
                  </a:path>
                </a:pathLst>
              </a:custGeom>
              <a:solidFill>
                <a:srgbClr val="EA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2" name="Freeform 85">
                <a:extLst>
                  <a:ext uri="{FF2B5EF4-FFF2-40B4-BE49-F238E27FC236}">
                    <a16:creationId xmlns="" xmlns:a16="http://schemas.microsoft.com/office/drawing/2014/main" id="{ADE8D17B-A1E0-42A3-8AFB-3B634F7BA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0863" y="9580563"/>
                <a:ext cx="384175" cy="276225"/>
              </a:xfrm>
              <a:custGeom>
                <a:avLst/>
                <a:gdLst>
                  <a:gd name="T0" fmla="*/ 15 w 202"/>
                  <a:gd name="T1" fmla="*/ 0 h 146"/>
                  <a:gd name="T2" fmla="*/ 2 w 202"/>
                  <a:gd name="T3" fmla="*/ 95 h 146"/>
                  <a:gd name="T4" fmla="*/ 202 w 202"/>
                  <a:gd name="T5" fmla="*/ 146 h 146"/>
                  <a:gd name="T6" fmla="*/ 202 w 202"/>
                  <a:gd name="T7" fmla="*/ 36 h 146"/>
                  <a:gd name="T8" fmla="*/ 15 w 202"/>
                  <a:gd name="T9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2" h="146">
                    <a:moveTo>
                      <a:pt x="15" y="0"/>
                    </a:moveTo>
                    <a:cubicBezTo>
                      <a:pt x="15" y="0"/>
                      <a:pt x="0" y="32"/>
                      <a:pt x="2" y="95"/>
                    </a:cubicBezTo>
                    <a:cubicBezTo>
                      <a:pt x="2" y="95"/>
                      <a:pt x="115" y="136"/>
                      <a:pt x="202" y="146"/>
                    </a:cubicBezTo>
                    <a:cubicBezTo>
                      <a:pt x="202" y="36"/>
                      <a:pt x="202" y="36"/>
                      <a:pt x="202" y="36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EA4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3" name="Freeform 86">
                <a:extLst>
                  <a:ext uri="{FF2B5EF4-FFF2-40B4-BE49-F238E27FC236}">
                    <a16:creationId xmlns="" xmlns:a16="http://schemas.microsoft.com/office/drawing/2014/main" id="{CF062BC7-8CF4-470A-8A1D-A65DB3DAE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6188" y="9918701"/>
                <a:ext cx="241300" cy="133350"/>
              </a:xfrm>
              <a:custGeom>
                <a:avLst/>
                <a:gdLst>
                  <a:gd name="T0" fmla="*/ 127 w 127"/>
                  <a:gd name="T1" fmla="*/ 0 h 71"/>
                  <a:gd name="T2" fmla="*/ 0 w 127"/>
                  <a:gd name="T3" fmla="*/ 71 h 71"/>
                  <a:gd name="T4" fmla="*/ 2 w 127"/>
                  <a:gd name="T5" fmla="*/ 29 h 71"/>
                  <a:gd name="T6" fmla="*/ 127 w 127"/>
                  <a:gd name="T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7" h="71">
                    <a:moveTo>
                      <a:pt x="127" y="0"/>
                    </a:moveTo>
                    <a:cubicBezTo>
                      <a:pt x="0" y="71"/>
                      <a:pt x="0" y="71"/>
                      <a:pt x="0" y="71"/>
                    </a:cubicBezTo>
                    <a:cubicBezTo>
                      <a:pt x="1" y="56"/>
                      <a:pt x="2" y="42"/>
                      <a:pt x="2" y="29"/>
                    </a:cubicBez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B4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4" name="Freeform 87">
                <a:extLst>
                  <a:ext uri="{FF2B5EF4-FFF2-40B4-BE49-F238E27FC236}">
                    <a16:creationId xmlns="" xmlns:a16="http://schemas.microsoft.com/office/drawing/2014/main" id="{8092B017-A5E6-453B-BD88-C36832EED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4038" y="9759951"/>
                <a:ext cx="300037" cy="177800"/>
              </a:xfrm>
              <a:custGeom>
                <a:avLst/>
                <a:gdLst>
                  <a:gd name="T0" fmla="*/ 158 w 158"/>
                  <a:gd name="T1" fmla="*/ 93 h 93"/>
                  <a:gd name="T2" fmla="*/ 4 w 158"/>
                  <a:gd name="T3" fmla="*/ 4 h 93"/>
                  <a:gd name="T4" fmla="*/ 0 w 158"/>
                  <a:gd name="T5" fmla="*/ 0 h 93"/>
                  <a:gd name="T6" fmla="*/ 145 w 158"/>
                  <a:gd name="T7" fmla="*/ 43 h 93"/>
                  <a:gd name="T8" fmla="*/ 145 w 158"/>
                  <a:gd name="T9" fmla="*/ 43 h 93"/>
                  <a:gd name="T10" fmla="*/ 158 w 158"/>
                  <a:gd name="T11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93">
                    <a:moveTo>
                      <a:pt x="158" y="93"/>
                    </a:moveTo>
                    <a:cubicBezTo>
                      <a:pt x="56" y="52"/>
                      <a:pt x="15" y="16"/>
                      <a:pt x="4" y="4"/>
                    </a:cubicBezTo>
                    <a:cubicBezTo>
                      <a:pt x="1" y="2"/>
                      <a:pt x="0" y="0"/>
                      <a:pt x="0" y="0"/>
                    </a:cubicBezTo>
                    <a:cubicBezTo>
                      <a:pt x="145" y="43"/>
                      <a:pt x="145" y="43"/>
                      <a:pt x="145" y="43"/>
                    </a:cubicBezTo>
                    <a:cubicBezTo>
                      <a:pt x="145" y="43"/>
                      <a:pt x="145" y="43"/>
                      <a:pt x="145" y="43"/>
                    </a:cubicBezTo>
                    <a:cubicBezTo>
                      <a:pt x="149" y="60"/>
                      <a:pt x="153" y="77"/>
                      <a:pt x="158" y="93"/>
                    </a:cubicBezTo>
                    <a:close/>
                  </a:path>
                </a:pathLst>
              </a:custGeom>
              <a:solidFill>
                <a:srgbClr val="B4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5" name="Freeform 88">
                <a:extLst>
                  <a:ext uri="{FF2B5EF4-FFF2-40B4-BE49-F238E27FC236}">
                    <a16:creationId xmlns="" xmlns:a16="http://schemas.microsoft.com/office/drawing/2014/main" id="{8E190279-5A74-4486-89CF-E51A432DEC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7788" y="7648576"/>
                <a:ext cx="598487" cy="866775"/>
              </a:xfrm>
              <a:custGeom>
                <a:avLst/>
                <a:gdLst>
                  <a:gd name="T0" fmla="*/ 174 w 315"/>
                  <a:gd name="T1" fmla="*/ 18 h 457"/>
                  <a:gd name="T2" fmla="*/ 295 w 315"/>
                  <a:gd name="T3" fmla="*/ 247 h 457"/>
                  <a:gd name="T4" fmla="*/ 140 w 315"/>
                  <a:gd name="T5" fmla="*/ 440 h 457"/>
                  <a:gd name="T6" fmla="*/ 5 w 315"/>
                  <a:gd name="T7" fmla="*/ 189 h 457"/>
                  <a:gd name="T8" fmla="*/ 174 w 315"/>
                  <a:gd name="T9" fmla="*/ 18 h 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5" h="457">
                    <a:moveTo>
                      <a:pt x="174" y="18"/>
                    </a:moveTo>
                    <a:cubicBezTo>
                      <a:pt x="174" y="18"/>
                      <a:pt x="315" y="38"/>
                      <a:pt x="295" y="247"/>
                    </a:cubicBezTo>
                    <a:cubicBezTo>
                      <a:pt x="274" y="457"/>
                      <a:pt x="149" y="440"/>
                      <a:pt x="140" y="440"/>
                    </a:cubicBezTo>
                    <a:cubicBezTo>
                      <a:pt x="132" y="440"/>
                      <a:pt x="15" y="444"/>
                      <a:pt x="5" y="189"/>
                    </a:cubicBezTo>
                    <a:cubicBezTo>
                      <a:pt x="5" y="189"/>
                      <a:pt x="0" y="0"/>
                      <a:pt x="174" y="18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6" name="Freeform 89">
                <a:extLst>
                  <a:ext uri="{FF2B5EF4-FFF2-40B4-BE49-F238E27FC236}">
                    <a16:creationId xmlns="" xmlns:a16="http://schemas.microsoft.com/office/drawing/2014/main" id="{3499CC1C-EADF-409A-A1C2-8AFE096BC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61138" y="8353426"/>
                <a:ext cx="379412" cy="473075"/>
              </a:xfrm>
              <a:custGeom>
                <a:avLst/>
                <a:gdLst>
                  <a:gd name="T0" fmla="*/ 167 w 200"/>
                  <a:gd name="T1" fmla="*/ 32 h 250"/>
                  <a:gd name="T2" fmla="*/ 179 w 200"/>
                  <a:gd name="T3" fmla="*/ 173 h 250"/>
                  <a:gd name="T4" fmla="*/ 81 w 200"/>
                  <a:gd name="T5" fmla="*/ 235 h 250"/>
                  <a:gd name="T6" fmla="*/ 5 w 200"/>
                  <a:gd name="T7" fmla="*/ 175 h 250"/>
                  <a:gd name="T8" fmla="*/ 21 w 200"/>
                  <a:gd name="T9" fmla="*/ 54 h 250"/>
                  <a:gd name="T10" fmla="*/ 167 w 200"/>
                  <a:gd name="T11" fmla="*/ 32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0" h="250">
                    <a:moveTo>
                      <a:pt x="167" y="32"/>
                    </a:moveTo>
                    <a:cubicBezTo>
                      <a:pt x="167" y="32"/>
                      <a:pt x="158" y="141"/>
                      <a:pt x="179" y="173"/>
                    </a:cubicBezTo>
                    <a:cubicBezTo>
                      <a:pt x="200" y="206"/>
                      <a:pt x="161" y="250"/>
                      <a:pt x="81" y="235"/>
                    </a:cubicBezTo>
                    <a:cubicBezTo>
                      <a:pt x="0" y="220"/>
                      <a:pt x="5" y="175"/>
                      <a:pt x="5" y="175"/>
                    </a:cubicBezTo>
                    <a:cubicBezTo>
                      <a:pt x="5" y="175"/>
                      <a:pt x="28" y="107"/>
                      <a:pt x="21" y="54"/>
                    </a:cubicBezTo>
                    <a:cubicBezTo>
                      <a:pt x="14" y="0"/>
                      <a:pt x="167" y="32"/>
                      <a:pt x="167" y="32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7" name="Freeform 90">
                <a:extLst>
                  <a:ext uri="{FF2B5EF4-FFF2-40B4-BE49-F238E27FC236}">
                    <a16:creationId xmlns="" xmlns:a16="http://schemas.microsoft.com/office/drawing/2014/main" id="{5B016FE7-E14C-432D-B810-B53162653B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275" y="7550151"/>
                <a:ext cx="684212" cy="717550"/>
              </a:xfrm>
              <a:custGeom>
                <a:avLst/>
                <a:gdLst>
                  <a:gd name="T0" fmla="*/ 176 w 360"/>
                  <a:gd name="T1" fmla="*/ 146 h 378"/>
                  <a:gd name="T2" fmla="*/ 273 w 360"/>
                  <a:gd name="T3" fmla="*/ 250 h 378"/>
                  <a:gd name="T4" fmla="*/ 308 w 360"/>
                  <a:gd name="T5" fmla="*/ 354 h 378"/>
                  <a:gd name="T6" fmla="*/ 338 w 360"/>
                  <a:gd name="T7" fmla="*/ 217 h 378"/>
                  <a:gd name="T8" fmla="*/ 135 w 360"/>
                  <a:gd name="T9" fmla="*/ 44 h 378"/>
                  <a:gd name="T10" fmla="*/ 16 w 360"/>
                  <a:gd name="T11" fmla="*/ 378 h 378"/>
                  <a:gd name="T12" fmla="*/ 176 w 360"/>
                  <a:gd name="T13" fmla="*/ 146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0" h="378">
                    <a:moveTo>
                      <a:pt x="176" y="146"/>
                    </a:moveTo>
                    <a:cubicBezTo>
                      <a:pt x="176" y="146"/>
                      <a:pt x="243" y="215"/>
                      <a:pt x="273" y="250"/>
                    </a:cubicBezTo>
                    <a:cubicBezTo>
                      <a:pt x="304" y="286"/>
                      <a:pt x="308" y="354"/>
                      <a:pt x="308" y="354"/>
                    </a:cubicBezTo>
                    <a:cubicBezTo>
                      <a:pt x="308" y="354"/>
                      <a:pt x="360" y="291"/>
                      <a:pt x="338" y="217"/>
                    </a:cubicBezTo>
                    <a:cubicBezTo>
                      <a:pt x="316" y="143"/>
                      <a:pt x="265" y="0"/>
                      <a:pt x="135" y="44"/>
                    </a:cubicBezTo>
                    <a:cubicBezTo>
                      <a:pt x="5" y="88"/>
                      <a:pt x="0" y="282"/>
                      <a:pt x="16" y="378"/>
                    </a:cubicBezTo>
                    <a:cubicBezTo>
                      <a:pt x="16" y="378"/>
                      <a:pt x="74" y="166"/>
                      <a:pt x="176" y="146"/>
                    </a:cubicBezTo>
                    <a:close/>
                  </a:path>
                </a:pathLst>
              </a:custGeom>
              <a:solidFill>
                <a:srgbClr val="4743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8" name="Freeform 91">
                <a:extLst>
                  <a:ext uri="{FF2B5EF4-FFF2-40B4-BE49-F238E27FC236}">
                    <a16:creationId xmlns="" xmlns:a16="http://schemas.microsoft.com/office/drawing/2014/main" id="{AA7A7A0E-6B0E-42D6-93C0-655BE3916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9875" y="8440738"/>
                <a:ext cx="227012" cy="80963"/>
              </a:xfrm>
              <a:custGeom>
                <a:avLst/>
                <a:gdLst>
                  <a:gd name="T0" fmla="*/ 0 w 120"/>
                  <a:gd name="T1" fmla="*/ 14 h 43"/>
                  <a:gd name="T2" fmla="*/ 120 w 120"/>
                  <a:gd name="T3" fmla="*/ 0 h 43"/>
                  <a:gd name="T4" fmla="*/ 60 w 120"/>
                  <a:gd name="T5" fmla="*/ 38 h 43"/>
                  <a:gd name="T6" fmla="*/ 0 w 120"/>
                  <a:gd name="T7" fmla="*/ 14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0" h="43">
                    <a:moveTo>
                      <a:pt x="0" y="14"/>
                    </a:moveTo>
                    <a:cubicBezTo>
                      <a:pt x="0" y="14"/>
                      <a:pt x="61" y="42"/>
                      <a:pt x="120" y="0"/>
                    </a:cubicBezTo>
                    <a:cubicBezTo>
                      <a:pt x="120" y="0"/>
                      <a:pt x="103" y="34"/>
                      <a:pt x="60" y="38"/>
                    </a:cubicBezTo>
                    <a:cubicBezTo>
                      <a:pt x="17" y="43"/>
                      <a:pt x="0" y="14"/>
                      <a:pt x="0" y="14"/>
                    </a:cubicBezTo>
                    <a:close/>
                  </a:path>
                </a:pathLst>
              </a:custGeom>
              <a:solidFill>
                <a:srgbClr val="A77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99" name="Freeform 92">
                <a:extLst>
                  <a:ext uri="{FF2B5EF4-FFF2-40B4-BE49-F238E27FC236}">
                    <a16:creationId xmlns="" xmlns:a16="http://schemas.microsoft.com/office/drawing/2014/main" id="{2B7A55A4-D251-4288-B9B3-63984336C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0300" y="8539163"/>
                <a:ext cx="469900" cy="709613"/>
              </a:xfrm>
              <a:custGeom>
                <a:avLst/>
                <a:gdLst>
                  <a:gd name="T0" fmla="*/ 195 w 247"/>
                  <a:gd name="T1" fmla="*/ 0 h 374"/>
                  <a:gd name="T2" fmla="*/ 50 w 247"/>
                  <a:gd name="T3" fmla="*/ 281 h 374"/>
                  <a:gd name="T4" fmla="*/ 222 w 247"/>
                  <a:gd name="T5" fmla="*/ 220 h 374"/>
                  <a:gd name="T6" fmla="*/ 195 w 247"/>
                  <a:gd name="T7" fmla="*/ 0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7" h="374">
                    <a:moveTo>
                      <a:pt x="195" y="0"/>
                    </a:moveTo>
                    <a:cubicBezTo>
                      <a:pt x="195" y="0"/>
                      <a:pt x="0" y="173"/>
                      <a:pt x="50" y="281"/>
                    </a:cubicBezTo>
                    <a:cubicBezTo>
                      <a:pt x="94" y="374"/>
                      <a:pt x="247" y="317"/>
                      <a:pt x="222" y="220"/>
                    </a:cubicBezTo>
                    <a:cubicBezTo>
                      <a:pt x="196" y="123"/>
                      <a:pt x="195" y="0"/>
                      <a:pt x="195" y="0"/>
                    </a:cubicBezTo>
                    <a:close/>
                  </a:path>
                </a:pathLst>
              </a:custGeom>
              <a:solidFill>
                <a:srgbClr val="4743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0" name="Oval 93">
                <a:extLst>
                  <a:ext uri="{FF2B5EF4-FFF2-40B4-BE49-F238E27FC236}">
                    <a16:creationId xmlns="" xmlns:a16="http://schemas.microsoft.com/office/drawing/2014/main" id="{EB90DA1F-F9CF-4A45-804B-608546AB2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37338" y="9439276"/>
                <a:ext cx="44450" cy="46038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1" name="Freeform 94">
                <a:extLst>
                  <a:ext uri="{FF2B5EF4-FFF2-40B4-BE49-F238E27FC236}">
                    <a16:creationId xmlns="" xmlns:a16="http://schemas.microsoft.com/office/drawing/2014/main" id="{39C5C153-4A30-4A7A-8F96-71D2FEFA1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1700" y="8794751"/>
                <a:ext cx="280987" cy="846138"/>
              </a:xfrm>
              <a:custGeom>
                <a:avLst/>
                <a:gdLst>
                  <a:gd name="T0" fmla="*/ 0 w 148"/>
                  <a:gd name="T1" fmla="*/ 0 h 446"/>
                  <a:gd name="T2" fmla="*/ 139 w 148"/>
                  <a:gd name="T3" fmla="*/ 245 h 446"/>
                  <a:gd name="T4" fmla="*/ 0 w 148"/>
                  <a:gd name="T5" fmla="*/ 0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8" h="446">
                    <a:moveTo>
                      <a:pt x="0" y="0"/>
                    </a:moveTo>
                    <a:cubicBezTo>
                      <a:pt x="0" y="0"/>
                      <a:pt x="148" y="44"/>
                      <a:pt x="139" y="245"/>
                    </a:cubicBezTo>
                    <a:cubicBezTo>
                      <a:pt x="130" y="446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2" name="Freeform 95">
                <a:extLst>
                  <a:ext uri="{FF2B5EF4-FFF2-40B4-BE49-F238E27FC236}">
                    <a16:creationId xmlns="" xmlns:a16="http://schemas.microsoft.com/office/drawing/2014/main" id="{DAAA33C1-F82E-4B8C-BB3A-7C2DAFF5B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2963" y="8794751"/>
                <a:ext cx="646112" cy="2068513"/>
              </a:xfrm>
              <a:custGeom>
                <a:avLst/>
                <a:gdLst>
                  <a:gd name="T0" fmla="*/ 17 w 340"/>
                  <a:gd name="T1" fmla="*/ 0 h 1090"/>
                  <a:gd name="T2" fmla="*/ 14 w 340"/>
                  <a:gd name="T3" fmla="*/ 116 h 1090"/>
                  <a:gd name="T4" fmla="*/ 30 w 340"/>
                  <a:gd name="T5" fmla="*/ 300 h 1090"/>
                  <a:gd name="T6" fmla="*/ 84 w 340"/>
                  <a:gd name="T7" fmla="*/ 622 h 1090"/>
                  <a:gd name="T8" fmla="*/ 111 w 340"/>
                  <a:gd name="T9" fmla="*/ 815 h 1090"/>
                  <a:gd name="T10" fmla="*/ 272 w 340"/>
                  <a:gd name="T11" fmla="*/ 1079 h 1090"/>
                  <a:gd name="T12" fmla="*/ 340 w 340"/>
                  <a:gd name="T13" fmla="*/ 1042 h 1090"/>
                  <a:gd name="T14" fmla="*/ 206 w 340"/>
                  <a:gd name="T15" fmla="*/ 754 h 1090"/>
                  <a:gd name="T16" fmla="*/ 163 w 340"/>
                  <a:gd name="T17" fmla="*/ 602 h 1090"/>
                  <a:gd name="T18" fmla="*/ 164 w 340"/>
                  <a:gd name="T19" fmla="*/ 213 h 1090"/>
                  <a:gd name="T20" fmla="*/ 17 w 340"/>
                  <a:gd name="T21" fmla="*/ 0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1090">
                    <a:moveTo>
                      <a:pt x="17" y="0"/>
                    </a:moveTo>
                    <a:cubicBezTo>
                      <a:pt x="17" y="0"/>
                      <a:pt x="28" y="16"/>
                      <a:pt x="14" y="116"/>
                    </a:cubicBezTo>
                    <a:cubicBezTo>
                      <a:pt x="0" y="216"/>
                      <a:pt x="27" y="258"/>
                      <a:pt x="30" y="300"/>
                    </a:cubicBezTo>
                    <a:cubicBezTo>
                      <a:pt x="33" y="341"/>
                      <a:pt x="82" y="610"/>
                      <a:pt x="84" y="622"/>
                    </a:cubicBezTo>
                    <a:cubicBezTo>
                      <a:pt x="85" y="634"/>
                      <a:pt x="92" y="777"/>
                      <a:pt x="111" y="815"/>
                    </a:cubicBezTo>
                    <a:cubicBezTo>
                      <a:pt x="130" y="853"/>
                      <a:pt x="270" y="1069"/>
                      <a:pt x="272" y="1079"/>
                    </a:cubicBezTo>
                    <a:cubicBezTo>
                      <a:pt x="273" y="1090"/>
                      <a:pt x="340" y="1042"/>
                      <a:pt x="340" y="1042"/>
                    </a:cubicBezTo>
                    <a:cubicBezTo>
                      <a:pt x="340" y="1042"/>
                      <a:pt x="214" y="780"/>
                      <a:pt x="206" y="754"/>
                    </a:cubicBezTo>
                    <a:cubicBezTo>
                      <a:pt x="196" y="722"/>
                      <a:pt x="165" y="643"/>
                      <a:pt x="163" y="602"/>
                    </a:cubicBezTo>
                    <a:cubicBezTo>
                      <a:pt x="158" y="500"/>
                      <a:pt x="167" y="264"/>
                      <a:pt x="164" y="213"/>
                    </a:cubicBezTo>
                    <a:cubicBezTo>
                      <a:pt x="157" y="117"/>
                      <a:pt x="81" y="16"/>
                      <a:pt x="17" y="0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3" name="Freeform 96">
                <a:extLst>
                  <a:ext uri="{FF2B5EF4-FFF2-40B4-BE49-F238E27FC236}">
                    <a16:creationId xmlns="" xmlns:a16="http://schemas.microsoft.com/office/drawing/2014/main" id="{3631B6DC-A399-43C0-AD5B-EEDF790D2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2200" y="10425113"/>
                <a:ext cx="493712" cy="490538"/>
              </a:xfrm>
              <a:custGeom>
                <a:avLst/>
                <a:gdLst>
                  <a:gd name="T0" fmla="*/ 75 w 260"/>
                  <a:gd name="T1" fmla="*/ 0 h 259"/>
                  <a:gd name="T2" fmla="*/ 110 w 260"/>
                  <a:gd name="T3" fmla="*/ 52 h 259"/>
                  <a:gd name="T4" fmla="*/ 149 w 260"/>
                  <a:gd name="T5" fmla="*/ 76 h 259"/>
                  <a:gd name="T6" fmla="*/ 205 w 260"/>
                  <a:gd name="T7" fmla="*/ 93 h 259"/>
                  <a:gd name="T8" fmla="*/ 232 w 260"/>
                  <a:gd name="T9" fmla="*/ 136 h 259"/>
                  <a:gd name="T10" fmla="*/ 254 w 260"/>
                  <a:gd name="T11" fmla="*/ 161 h 259"/>
                  <a:gd name="T12" fmla="*/ 228 w 260"/>
                  <a:gd name="T13" fmla="*/ 163 h 259"/>
                  <a:gd name="T14" fmla="*/ 233 w 260"/>
                  <a:gd name="T15" fmla="*/ 177 h 259"/>
                  <a:gd name="T16" fmla="*/ 216 w 260"/>
                  <a:gd name="T17" fmla="*/ 194 h 259"/>
                  <a:gd name="T18" fmla="*/ 215 w 260"/>
                  <a:gd name="T19" fmla="*/ 211 h 259"/>
                  <a:gd name="T20" fmla="*/ 196 w 260"/>
                  <a:gd name="T21" fmla="*/ 225 h 259"/>
                  <a:gd name="T22" fmla="*/ 187 w 260"/>
                  <a:gd name="T23" fmla="*/ 241 h 259"/>
                  <a:gd name="T24" fmla="*/ 163 w 260"/>
                  <a:gd name="T25" fmla="*/ 245 h 259"/>
                  <a:gd name="T26" fmla="*/ 143 w 260"/>
                  <a:gd name="T27" fmla="*/ 256 h 259"/>
                  <a:gd name="T28" fmla="*/ 121 w 260"/>
                  <a:gd name="T29" fmla="*/ 242 h 259"/>
                  <a:gd name="T30" fmla="*/ 48 w 260"/>
                  <a:gd name="T31" fmla="*/ 131 h 259"/>
                  <a:gd name="T32" fmla="*/ 0 w 260"/>
                  <a:gd name="T33" fmla="*/ 37 h 259"/>
                  <a:gd name="T34" fmla="*/ 75 w 260"/>
                  <a:gd name="T35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0" h="259">
                    <a:moveTo>
                      <a:pt x="75" y="0"/>
                    </a:moveTo>
                    <a:cubicBezTo>
                      <a:pt x="75" y="0"/>
                      <a:pt x="97" y="49"/>
                      <a:pt x="110" y="52"/>
                    </a:cubicBezTo>
                    <a:cubicBezTo>
                      <a:pt x="123" y="55"/>
                      <a:pt x="138" y="71"/>
                      <a:pt x="149" y="76"/>
                    </a:cubicBezTo>
                    <a:cubicBezTo>
                      <a:pt x="161" y="81"/>
                      <a:pt x="196" y="84"/>
                      <a:pt x="205" y="93"/>
                    </a:cubicBezTo>
                    <a:cubicBezTo>
                      <a:pt x="209" y="96"/>
                      <a:pt x="224" y="129"/>
                      <a:pt x="232" y="136"/>
                    </a:cubicBezTo>
                    <a:cubicBezTo>
                      <a:pt x="241" y="142"/>
                      <a:pt x="260" y="154"/>
                      <a:pt x="254" y="161"/>
                    </a:cubicBezTo>
                    <a:cubicBezTo>
                      <a:pt x="248" y="168"/>
                      <a:pt x="228" y="163"/>
                      <a:pt x="228" y="163"/>
                    </a:cubicBezTo>
                    <a:cubicBezTo>
                      <a:pt x="228" y="163"/>
                      <a:pt x="236" y="169"/>
                      <a:pt x="233" y="177"/>
                    </a:cubicBezTo>
                    <a:cubicBezTo>
                      <a:pt x="227" y="193"/>
                      <a:pt x="216" y="194"/>
                      <a:pt x="216" y="194"/>
                    </a:cubicBezTo>
                    <a:cubicBezTo>
                      <a:pt x="216" y="194"/>
                      <a:pt x="219" y="206"/>
                      <a:pt x="215" y="211"/>
                    </a:cubicBezTo>
                    <a:cubicBezTo>
                      <a:pt x="206" y="224"/>
                      <a:pt x="196" y="225"/>
                      <a:pt x="196" y="225"/>
                    </a:cubicBezTo>
                    <a:cubicBezTo>
                      <a:pt x="196" y="225"/>
                      <a:pt x="195" y="234"/>
                      <a:pt x="187" y="241"/>
                    </a:cubicBezTo>
                    <a:cubicBezTo>
                      <a:pt x="176" y="250"/>
                      <a:pt x="163" y="245"/>
                      <a:pt x="163" y="245"/>
                    </a:cubicBezTo>
                    <a:cubicBezTo>
                      <a:pt x="163" y="245"/>
                      <a:pt x="153" y="259"/>
                      <a:pt x="143" y="256"/>
                    </a:cubicBezTo>
                    <a:cubicBezTo>
                      <a:pt x="134" y="253"/>
                      <a:pt x="128" y="246"/>
                      <a:pt x="121" y="242"/>
                    </a:cubicBezTo>
                    <a:cubicBezTo>
                      <a:pt x="114" y="238"/>
                      <a:pt x="66" y="183"/>
                      <a:pt x="48" y="131"/>
                    </a:cubicBezTo>
                    <a:cubicBezTo>
                      <a:pt x="31" y="79"/>
                      <a:pt x="0" y="37"/>
                      <a:pt x="0" y="37"/>
                    </a:cubicBez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EFAA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4" name="Freeform 97">
                <a:extLst>
                  <a:ext uri="{FF2B5EF4-FFF2-40B4-BE49-F238E27FC236}">
                    <a16:creationId xmlns="" xmlns:a16="http://schemas.microsoft.com/office/drawing/2014/main" id="{D6262B99-018F-4A13-8C8B-793D2CCAC3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7838" y="9686926"/>
                <a:ext cx="1525587" cy="1444625"/>
              </a:xfrm>
              <a:custGeom>
                <a:avLst/>
                <a:gdLst>
                  <a:gd name="T0" fmla="*/ 314 w 961"/>
                  <a:gd name="T1" fmla="*/ 910 h 910"/>
                  <a:gd name="T2" fmla="*/ 0 w 961"/>
                  <a:gd name="T3" fmla="*/ 523 h 910"/>
                  <a:gd name="T4" fmla="*/ 647 w 961"/>
                  <a:gd name="T5" fmla="*/ 0 h 910"/>
                  <a:gd name="T6" fmla="*/ 961 w 961"/>
                  <a:gd name="T7" fmla="*/ 387 h 910"/>
                  <a:gd name="T8" fmla="*/ 314 w 961"/>
                  <a:gd name="T9" fmla="*/ 910 h 9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1" h="910">
                    <a:moveTo>
                      <a:pt x="314" y="910"/>
                    </a:moveTo>
                    <a:lnTo>
                      <a:pt x="0" y="523"/>
                    </a:lnTo>
                    <a:lnTo>
                      <a:pt x="647" y="0"/>
                    </a:lnTo>
                    <a:lnTo>
                      <a:pt x="961" y="387"/>
                    </a:lnTo>
                    <a:lnTo>
                      <a:pt x="314" y="91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5" name="Freeform 98">
                <a:extLst>
                  <a:ext uri="{FF2B5EF4-FFF2-40B4-BE49-F238E27FC236}">
                    <a16:creationId xmlns="" xmlns:a16="http://schemas.microsoft.com/office/drawing/2014/main" id="{64DB85B3-3826-426D-8E85-E4050CA43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4125" y="10633076"/>
                <a:ext cx="311150" cy="284163"/>
              </a:xfrm>
              <a:custGeom>
                <a:avLst/>
                <a:gdLst>
                  <a:gd name="T0" fmla="*/ 141 w 164"/>
                  <a:gd name="T1" fmla="*/ 46 h 150"/>
                  <a:gd name="T2" fmla="*/ 78 w 164"/>
                  <a:gd name="T3" fmla="*/ 1 h 150"/>
                  <a:gd name="T4" fmla="*/ 71 w 164"/>
                  <a:gd name="T5" fmla="*/ 19 h 150"/>
                  <a:gd name="T6" fmla="*/ 43 w 164"/>
                  <a:gd name="T7" fmla="*/ 11 h 150"/>
                  <a:gd name="T8" fmla="*/ 46 w 164"/>
                  <a:gd name="T9" fmla="*/ 40 h 150"/>
                  <a:gd name="T10" fmla="*/ 21 w 164"/>
                  <a:gd name="T11" fmla="*/ 44 h 150"/>
                  <a:gd name="T12" fmla="*/ 28 w 164"/>
                  <a:gd name="T13" fmla="*/ 72 h 150"/>
                  <a:gd name="T14" fmla="*/ 6 w 164"/>
                  <a:gd name="T15" fmla="*/ 90 h 150"/>
                  <a:gd name="T16" fmla="*/ 57 w 164"/>
                  <a:gd name="T17" fmla="*/ 147 h 150"/>
                  <a:gd name="T18" fmla="*/ 79 w 164"/>
                  <a:gd name="T19" fmla="*/ 135 h 150"/>
                  <a:gd name="T20" fmla="*/ 111 w 164"/>
                  <a:gd name="T21" fmla="*/ 115 h 150"/>
                  <a:gd name="T22" fmla="*/ 132 w 164"/>
                  <a:gd name="T23" fmla="*/ 84 h 150"/>
                  <a:gd name="T24" fmla="*/ 141 w 164"/>
                  <a:gd name="T25" fmla="*/ 4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4" h="150">
                    <a:moveTo>
                      <a:pt x="141" y="46"/>
                    </a:moveTo>
                    <a:cubicBezTo>
                      <a:pt x="141" y="46"/>
                      <a:pt x="99" y="0"/>
                      <a:pt x="78" y="1"/>
                    </a:cubicBezTo>
                    <a:cubicBezTo>
                      <a:pt x="57" y="2"/>
                      <a:pt x="71" y="19"/>
                      <a:pt x="71" y="19"/>
                    </a:cubicBezTo>
                    <a:cubicBezTo>
                      <a:pt x="71" y="19"/>
                      <a:pt x="58" y="2"/>
                      <a:pt x="43" y="11"/>
                    </a:cubicBezTo>
                    <a:cubicBezTo>
                      <a:pt x="28" y="20"/>
                      <a:pt x="46" y="40"/>
                      <a:pt x="46" y="40"/>
                    </a:cubicBezTo>
                    <a:cubicBezTo>
                      <a:pt x="46" y="40"/>
                      <a:pt x="32" y="29"/>
                      <a:pt x="21" y="44"/>
                    </a:cubicBezTo>
                    <a:cubicBezTo>
                      <a:pt x="10" y="59"/>
                      <a:pt x="28" y="72"/>
                      <a:pt x="28" y="72"/>
                    </a:cubicBezTo>
                    <a:cubicBezTo>
                      <a:pt x="28" y="72"/>
                      <a:pt x="0" y="68"/>
                      <a:pt x="6" y="90"/>
                    </a:cubicBezTo>
                    <a:cubicBezTo>
                      <a:pt x="16" y="129"/>
                      <a:pt x="57" y="147"/>
                      <a:pt x="57" y="147"/>
                    </a:cubicBezTo>
                    <a:cubicBezTo>
                      <a:pt x="57" y="147"/>
                      <a:pt x="69" y="150"/>
                      <a:pt x="79" y="135"/>
                    </a:cubicBezTo>
                    <a:cubicBezTo>
                      <a:pt x="79" y="135"/>
                      <a:pt x="104" y="145"/>
                      <a:pt x="111" y="115"/>
                    </a:cubicBezTo>
                    <a:cubicBezTo>
                      <a:pt x="111" y="115"/>
                      <a:pt x="142" y="108"/>
                      <a:pt x="132" y="84"/>
                    </a:cubicBezTo>
                    <a:cubicBezTo>
                      <a:pt x="132" y="84"/>
                      <a:pt x="164" y="73"/>
                      <a:pt x="141" y="46"/>
                    </a:cubicBezTo>
                    <a:close/>
                  </a:path>
                </a:pathLst>
              </a:custGeom>
              <a:solidFill>
                <a:srgbClr val="DC9D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6" name="Freeform 99">
                <a:extLst>
                  <a:ext uri="{FF2B5EF4-FFF2-40B4-BE49-F238E27FC236}">
                    <a16:creationId xmlns="" xmlns:a16="http://schemas.microsoft.com/office/drawing/2014/main" id="{95EEA21C-2409-4460-80EE-A4C4321759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275" y="7646988"/>
                <a:ext cx="477837" cy="1522413"/>
              </a:xfrm>
              <a:custGeom>
                <a:avLst/>
                <a:gdLst>
                  <a:gd name="T0" fmla="*/ 250 w 251"/>
                  <a:gd name="T1" fmla="*/ 18 h 802"/>
                  <a:gd name="T2" fmla="*/ 42 w 251"/>
                  <a:gd name="T3" fmla="*/ 225 h 802"/>
                  <a:gd name="T4" fmla="*/ 42 w 251"/>
                  <a:gd name="T5" fmla="*/ 643 h 802"/>
                  <a:gd name="T6" fmla="*/ 251 w 251"/>
                  <a:gd name="T7" fmla="*/ 553 h 802"/>
                  <a:gd name="T8" fmla="*/ 250 w 251"/>
                  <a:gd name="T9" fmla="*/ 18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802">
                    <a:moveTo>
                      <a:pt x="250" y="18"/>
                    </a:moveTo>
                    <a:cubicBezTo>
                      <a:pt x="250" y="18"/>
                      <a:pt x="36" y="0"/>
                      <a:pt x="42" y="225"/>
                    </a:cubicBezTo>
                    <a:cubicBezTo>
                      <a:pt x="48" y="450"/>
                      <a:pt x="84" y="484"/>
                      <a:pt x="42" y="643"/>
                    </a:cubicBezTo>
                    <a:cubicBezTo>
                      <a:pt x="0" y="802"/>
                      <a:pt x="251" y="553"/>
                      <a:pt x="251" y="553"/>
                    </a:cubicBezTo>
                    <a:lnTo>
                      <a:pt x="250" y="18"/>
                    </a:lnTo>
                    <a:close/>
                  </a:path>
                </a:pathLst>
              </a:custGeom>
              <a:solidFill>
                <a:srgbClr val="FDCD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7" name="Freeform 100">
                <a:extLst>
                  <a:ext uri="{FF2B5EF4-FFF2-40B4-BE49-F238E27FC236}">
                    <a16:creationId xmlns="" xmlns:a16="http://schemas.microsoft.com/office/drawing/2014/main" id="{CE5DE55A-4A46-433F-845A-E60A887CF8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1238" y="10172701"/>
                <a:ext cx="1301750" cy="3776663"/>
              </a:xfrm>
              <a:custGeom>
                <a:avLst/>
                <a:gdLst>
                  <a:gd name="T0" fmla="*/ 242 w 685"/>
                  <a:gd name="T1" fmla="*/ 78 h 1991"/>
                  <a:gd name="T2" fmla="*/ 136 w 685"/>
                  <a:gd name="T3" fmla="*/ 245 h 1991"/>
                  <a:gd name="T4" fmla="*/ 68 w 685"/>
                  <a:gd name="T5" fmla="*/ 570 h 1991"/>
                  <a:gd name="T6" fmla="*/ 100 w 685"/>
                  <a:gd name="T7" fmla="*/ 942 h 1991"/>
                  <a:gd name="T8" fmla="*/ 67 w 685"/>
                  <a:gd name="T9" fmla="*/ 1123 h 1991"/>
                  <a:gd name="T10" fmla="*/ 4 w 685"/>
                  <a:gd name="T11" fmla="*/ 1358 h 1991"/>
                  <a:gd name="T12" fmla="*/ 66 w 685"/>
                  <a:gd name="T13" fmla="*/ 1950 h 1991"/>
                  <a:gd name="T14" fmla="*/ 145 w 685"/>
                  <a:gd name="T15" fmla="*/ 1967 h 1991"/>
                  <a:gd name="T16" fmla="*/ 188 w 685"/>
                  <a:gd name="T17" fmla="*/ 1492 h 1991"/>
                  <a:gd name="T18" fmla="*/ 236 w 685"/>
                  <a:gd name="T19" fmla="*/ 1169 h 1991"/>
                  <a:gd name="T20" fmla="*/ 282 w 685"/>
                  <a:gd name="T21" fmla="*/ 948 h 1991"/>
                  <a:gd name="T22" fmla="*/ 443 w 685"/>
                  <a:gd name="T23" fmla="*/ 420 h 1991"/>
                  <a:gd name="T24" fmla="*/ 685 w 685"/>
                  <a:gd name="T25" fmla="*/ 78 h 1991"/>
                  <a:gd name="T26" fmla="*/ 242 w 685"/>
                  <a:gd name="T27" fmla="*/ 78 h 19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85" h="1991">
                    <a:moveTo>
                      <a:pt x="242" y="78"/>
                    </a:moveTo>
                    <a:cubicBezTo>
                      <a:pt x="242" y="78"/>
                      <a:pt x="163" y="178"/>
                      <a:pt x="136" y="245"/>
                    </a:cubicBezTo>
                    <a:cubicBezTo>
                      <a:pt x="108" y="311"/>
                      <a:pt x="61" y="457"/>
                      <a:pt x="68" y="570"/>
                    </a:cubicBezTo>
                    <a:cubicBezTo>
                      <a:pt x="74" y="682"/>
                      <a:pt x="111" y="894"/>
                      <a:pt x="100" y="942"/>
                    </a:cubicBezTo>
                    <a:cubicBezTo>
                      <a:pt x="89" y="990"/>
                      <a:pt x="78" y="1089"/>
                      <a:pt x="67" y="1123"/>
                    </a:cubicBezTo>
                    <a:cubicBezTo>
                      <a:pt x="55" y="1157"/>
                      <a:pt x="9" y="1256"/>
                      <a:pt x="4" y="1358"/>
                    </a:cubicBezTo>
                    <a:cubicBezTo>
                      <a:pt x="0" y="1460"/>
                      <a:pt x="69" y="1908"/>
                      <a:pt x="66" y="1950"/>
                    </a:cubicBezTo>
                    <a:cubicBezTo>
                      <a:pt x="63" y="1991"/>
                      <a:pt x="145" y="1967"/>
                      <a:pt x="145" y="1967"/>
                    </a:cubicBezTo>
                    <a:cubicBezTo>
                      <a:pt x="145" y="1967"/>
                      <a:pt x="173" y="1562"/>
                      <a:pt x="188" y="1492"/>
                    </a:cubicBezTo>
                    <a:cubicBezTo>
                      <a:pt x="204" y="1423"/>
                      <a:pt x="222" y="1186"/>
                      <a:pt x="236" y="1169"/>
                    </a:cubicBezTo>
                    <a:cubicBezTo>
                      <a:pt x="250" y="1152"/>
                      <a:pt x="288" y="976"/>
                      <a:pt x="282" y="948"/>
                    </a:cubicBezTo>
                    <a:cubicBezTo>
                      <a:pt x="276" y="920"/>
                      <a:pt x="434" y="503"/>
                      <a:pt x="443" y="420"/>
                    </a:cubicBezTo>
                    <a:cubicBezTo>
                      <a:pt x="452" y="336"/>
                      <a:pt x="685" y="78"/>
                      <a:pt x="685" y="78"/>
                    </a:cubicBezTo>
                    <a:cubicBezTo>
                      <a:pt x="685" y="78"/>
                      <a:pt x="482" y="0"/>
                      <a:pt x="242" y="78"/>
                    </a:cubicBezTo>
                    <a:close/>
                  </a:path>
                </a:pathLst>
              </a:custGeom>
              <a:solidFill>
                <a:srgbClr val="EFAA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8" name="Freeform 101">
                <a:extLst>
                  <a:ext uri="{FF2B5EF4-FFF2-40B4-BE49-F238E27FC236}">
                    <a16:creationId xmlns="" xmlns:a16="http://schemas.microsoft.com/office/drawing/2014/main" id="{6085B7E8-4C77-4120-B4E8-18FD4871E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750" y="9871076"/>
                <a:ext cx="1166812" cy="3900488"/>
              </a:xfrm>
              <a:custGeom>
                <a:avLst/>
                <a:gdLst>
                  <a:gd name="T0" fmla="*/ 398 w 614"/>
                  <a:gd name="T1" fmla="*/ 237 h 2056"/>
                  <a:gd name="T2" fmla="*/ 407 w 614"/>
                  <a:gd name="T3" fmla="*/ 294 h 2056"/>
                  <a:gd name="T4" fmla="*/ 529 w 614"/>
                  <a:gd name="T5" fmla="*/ 855 h 2056"/>
                  <a:gd name="T6" fmla="*/ 572 w 614"/>
                  <a:gd name="T7" fmla="*/ 1168 h 2056"/>
                  <a:gd name="T8" fmla="*/ 558 w 614"/>
                  <a:gd name="T9" fmla="*/ 1336 h 2056"/>
                  <a:gd name="T10" fmla="*/ 609 w 614"/>
                  <a:gd name="T11" fmla="*/ 2036 h 2056"/>
                  <a:gd name="T12" fmla="*/ 543 w 614"/>
                  <a:gd name="T13" fmla="*/ 2051 h 2056"/>
                  <a:gd name="T14" fmla="*/ 375 w 614"/>
                  <a:gd name="T15" fmla="*/ 1489 h 2056"/>
                  <a:gd name="T16" fmla="*/ 367 w 614"/>
                  <a:gd name="T17" fmla="*/ 1168 h 2056"/>
                  <a:gd name="T18" fmla="*/ 103 w 614"/>
                  <a:gd name="T19" fmla="*/ 563 h 2056"/>
                  <a:gd name="T20" fmla="*/ 398 w 614"/>
                  <a:gd name="T21" fmla="*/ 237 h 20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4" h="2056">
                    <a:moveTo>
                      <a:pt x="398" y="237"/>
                    </a:moveTo>
                    <a:cubicBezTo>
                      <a:pt x="398" y="237"/>
                      <a:pt x="402" y="279"/>
                      <a:pt x="407" y="294"/>
                    </a:cubicBezTo>
                    <a:cubicBezTo>
                      <a:pt x="412" y="310"/>
                      <a:pt x="518" y="704"/>
                      <a:pt x="529" y="855"/>
                    </a:cubicBezTo>
                    <a:cubicBezTo>
                      <a:pt x="540" y="1007"/>
                      <a:pt x="568" y="1135"/>
                      <a:pt x="572" y="1168"/>
                    </a:cubicBezTo>
                    <a:cubicBezTo>
                      <a:pt x="577" y="1200"/>
                      <a:pt x="568" y="1308"/>
                      <a:pt x="558" y="1336"/>
                    </a:cubicBezTo>
                    <a:cubicBezTo>
                      <a:pt x="549" y="1364"/>
                      <a:pt x="605" y="2020"/>
                      <a:pt x="609" y="2036"/>
                    </a:cubicBezTo>
                    <a:cubicBezTo>
                      <a:pt x="614" y="2051"/>
                      <a:pt x="572" y="2056"/>
                      <a:pt x="543" y="2051"/>
                    </a:cubicBezTo>
                    <a:cubicBezTo>
                      <a:pt x="514" y="2047"/>
                      <a:pt x="365" y="1569"/>
                      <a:pt x="375" y="1489"/>
                    </a:cubicBezTo>
                    <a:cubicBezTo>
                      <a:pt x="384" y="1409"/>
                      <a:pt x="393" y="1237"/>
                      <a:pt x="367" y="1168"/>
                    </a:cubicBezTo>
                    <a:cubicBezTo>
                      <a:pt x="341" y="1098"/>
                      <a:pt x="104" y="594"/>
                      <a:pt x="103" y="563"/>
                    </a:cubicBezTo>
                    <a:cubicBezTo>
                      <a:pt x="101" y="532"/>
                      <a:pt x="0" y="0"/>
                      <a:pt x="398" y="237"/>
                    </a:cubicBezTo>
                    <a:close/>
                  </a:path>
                </a:pathLst>
              </a:custGeom>
              <a:solidFill>
                <a:srgbClr val="EFAA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09" name="Freeform 102">
                <a:extLst>
                  <a:ext uri="{FF2B5EF4-FFF2-40B4-BE49-F238E27FC236}">
                    <a16:creationId xmlns="" xmlns:a16="http://schemas.microsoft.com/office/drawing/2014/main" id="{5BE1D2CB-A857-403F-B7D4-6D6354649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150" y="13754101"/>
                <a:ext cx="382587" cy="688975"/>
              </a:xfrm>
              <a:custGeom>
                <a:avLst/>
                <a:gdLst>
                  <a:gd name="T0" fmla="*/ 110 w 201"/>
                  <a:gd name="T1" fmla="*/ 29 h 363"/>
                  <a:gd name="T2" fmla="*/ 126 w 201"/>
                  <a:gd name="T3" fmla="*/ 97 h 363"/>
                  <a:gd name="T4" fmla="*/ 168 w 201"/>
                  <a:gd name="T5" fmla="*/ 200 h 363"/>
                  <a:gd name="T6" fmla="*/ 168 w 201"/>
                  <a:gd name="T7" fmla="*/ 330 h 363"/>
                  <a:gd name="T8" fmla="*/ 30 w 201"/>
                  <a:gd name="T9" fmla="*/ 322 h 363"/>
                  <a:gd name="T10" fmla="*/ 4 w 201"/>
                  <a:gd name="T11" fmla="*/ 207 h 363"/>
                  <a:gd name="T12" fmla="*/ 40 w 201"/>
                  <a:gd name="T13" fmla="*/ 14 h 363"/>
                  <a:gd name="T14" fmla="*/ 110 w 201"/>
                  <a:gd name="T15" fmla="*/ 29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1" h="363">
                    <a:moveTo>
                      <a:pt x="110" y="29"/>
                    </a:moveTo>
                    <a:cubicBezTo>
                      <a:pt x="110" y="29"/>
                      <a:pt x="118" y="83"/>
                      <a:pt x="126" y="97"/>
                    </a:cubicBezTo>
                    <a:cubicBezTo>
                      <a:pt x="135" y="112"/>
                      <a:pt x="158" y="186"/>
                      <a:pt x="168" y="200"/>
                    </a:cubicBezTo>
                    <a:cubicBezTo>
                      <a:pt x="178" y="214"/>
                      <a:pt x="201" y="317"/>
                      <a:pt x="168" y="330"/>
                    </a:cubicBezTo>
                    <a:cubicBezTo>
                      <a:pt x="135" y="342"/>
                      <a:pt x="56" y="363"/>
                      <a:pt x="30" y="322"/>
                    </a:cubicBezTo>
                    <a:cubicBezTo>
                      <a:pt x="4" y="280"/>
                      <a:pt x="0" y="239"/>
                      <a:pt x="4" y="207"/>
                    </a:cubicBezTo>
                    <a:cubicBezTo>
                      <a:pt x="9" y="175"/>
                      <a:pt x="40" y="29"/>
                      <a:pt x="40" y="14"/>
                    </a:cubicBezTo>
                    <a:cubicBezTo>
                      <a:pt x="39" y="0"/>
                      <a:pt x="110" y="29"/>
                      <a:pt x="110" y="29"/>
                    </a:cubicBezTo>
                    <a:close/>
                  </a:path>
                </a:pathLst>
              </a:custGeom>
              <a:solidFill>
                <a:srgbClr val="EFAA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0" name="Freeform 103">
                <a:extLst>
                  <a:ext uri="{FF2B5EF4-FFF2-40B4-BE49-F238E27FC236}">
                    <a16:creationId xmlns="" xmlns:a16="http://schemas.microsoft.com/office/drawing/2014/main" id="{51AB516E-7D90-4A62-9453-68A2E644C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0925" y="14077951"/>
                <a:ext cx="492125" cy="374650"/>
              </a:xfrm>
              <a:custGeom>
                <a:avLst/>
                <a:gdLst>
                  <a:gd name="T0" fmla="*/ 167 w 259"/>
                  <a:gd name="T1" fmla="*/ 0 h 197"/>
                  <a:gd name="T2" fmla="*/ 109 w 259"/>
                  <a:gd name="T3" fmla="*/ 81 h 197"/>
                  <a:gd name="T4" fmla="*/ 21 w 259"/>
                  <a:gd name="T5" fmla="*/ 7 h 197"/>
                  <a:gd name="T6" fmla="*/ 21 w 259"/>
                  <a:gd name="T7" fmla="*/ 120 h 197"/>
                  <a:gd name="T8" fmla="*/ 148 w 259"/>
                  <a:gd name="T9" fmla="*/ 178 h 197"/>
                  <a:gd name="T10" fmla="*/ 167 w 259"/>
                  <a:gd name="T11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9" h="197">
                    <a:moveTo>
                      <a:pt x="167" y="0"/>
                    </a:moveTo>
                    <a:cubicBezTo>
                      <a:pt x="167" y="0"/>
                      <a:pt x="170" y="81"/>
                      <a:pt x="109" y="81"/>
                    </a:cubicBezTo>
                    <a:cubicBezTo>
                      <a:pt x="48" y="81"/>
                      <a:pt x="21" y="7"/>
                      <a:pt x="21" y="7"/>
                    </a:cubicBezTo>
                    <a:cubicBezTo>
                      <a:pt x="21" y="7"/>
                      <a:pt x="0" y="43"/>
                      <a:pt x="21" y="120"/>
                    </a:cubicBezTo>
                    <a:cubicBezTo>
                      <a:pt x="42" y="197"/>
                      <a:pt x="129" y="181"/>
                      <a:pt x="148" y="178"/>
                    </a:cubicBezTo>
                    <a:cubicBezTo>
                      <a:pt x="167" y="176"/>
                      <a:pt x="259" y="151"/>
                      <a:pt x="167" y="0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1" name="Freeform 104">
                <a:extLst>
                  <a:ext uri="{FF2B5EF4-FFF2-40B4-BE49-F238E27FC236}">
                    <a16:creationId xmlns="" xmlns:a16="http://schemas.microsoft.com/office/drawing/2014/main" id="{68EFEDFE-7930-4A0F-95D6-997C9C8E76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4263" y="13673138"/>
                <a:ext cx="758825" cy="519113"/>
              </a:xfrm>
              <a:custGeom>
                <a:avLst/>
                <a:gdLst>
                  <a:gd name="T0" fmla="*/ 116 w 399"/>
                  <a:gd name="T1" fmla="*/ 0 h 274"/>
                  <a:gd name="T2" fmla="*/ 185 w 399"/>
                  <a:gd name="T3" fmla="*/ 92 h 274"/>
                  <a:gd name="T4" fmla="*/ 300 w 399"/>
                  <a:gd name="T5" fmla="*/ 177 h 274"/>
                  <a:gd name="T6" fmla="*/ 384 w 399"/>
                  <a:gd name="T7" fmla="*/ 238 h 274"/>
                  <a:gd name="T8" fmla="*/ 166 w 399"/>
                  <a:gd name="T9" fmla="*/ 251 h 274"/>
                  <a:gd name="T10" fmla="*/ 57 w 399"/>
                  <a:gd name="T11" fmla="*/ 169 h 274"/>
                  <a:gd name="T12" fmla="*/ 41 w 399"/>
                  <a:gd name="T13" fmla="*/ 263 h 274"/>
                  <a:gd name="T14" fmla="*/ 14 w 399"/>
                  <a:gd name="T15" fmla="*/ 263 h 274"/>
                  <a:gd name="T16" fmla="*/ 3 w 399"/>
                  <a:gd name="T17" fmla="*/ 158 h 274"/>
                  <a:gd name="T18" fmla="*/ 34 w 399"/>
                  <a:gd name="T19" fmla="*/ 53 h 274"/>
                  <a:gd name="T20" fmla="*/ 36 w 399"/>
                  <a:gd name="T21" fmla="*/ 8 h 274"/>
                  <a:gd name="T22" fmla="*/ 116 w 399"/>
                  <a:gd name="T23" fmla="*/ 0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9" h="274">
                    <a:moveTo>
                      <a:pt x="116" y="0"/>
                    </a:moveTo>
                    <a:cubicBezTo>
                      <a:pt x="116" y="0"/>
                      <a:pt x="159" y="77"/>
                      <a:pt x="185" y="92"/>
                    </a:cubicBezTo>
                    <a:cubicBezTo>
                      <a:pt x="216" y="112"/>
                      <a:pt x="278" y="174"/>
                      <a:pt x="300" y="177"/>
                    </a:cubicBezTo>
                    <a:cubicBezTo>
                      <a:pt x="322" y="180"/>
                      <a:pt x="399" y="194"/>
                      <a:pt x="384" y="238"/>
                    </a:cubicBezTo>
                    <a:cubicBezTo>
                      <a:pt x="372" y="274"/>
                      <a:pt x="187" y="269"/>
                      <a:pt x="166" y="251"/>
                    </a:cubicBezTo>
                    <a:cubicBezTo>
                      <a:pt x="145" y="233"/>
                      <a:pt x="82" y="168"/>
                      <a:pt x="57" y="169"/>
                    </a:cubicBezTo>
                    <a:cubicBezTo>
                      <a:pt x="32" y="171"/>
                      <a:pt x="41" y="263"/>
                      <a:pt x="41" y="263"/>
                    </a:cubicBezTo>
                    <a:cubicBezTo>
                      <a:pt x="14" y="263"/>
                      <a:pt x="14" y="263"/>
                      <a:pt x="14" y="263"/>
                    </a:cubicBezTo>
                    <a:cubicBezTo>
                      <a:pt x="14" y="263"/>
                      <a:pt x="4" y="173"/>
                      <a:pt x="3" y="158"/>
                    </a:cubicBezTo>
                    <a:cubicBezTo>
                      <a:pt x="0" y="112"/>
                      <a:pt x="32" y="79"/>
                      <a:pt x="34" y="53"/>
                    </a:cubicBezTo>
                    <a:cubicBezTo>
                      <a:pt x="35" y="27"/>
                      <a:pt x="36" y="8"/>
                      <a:pt x="36" y="8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2" name="Freeform 105">
                <a:extLst>
                  <a:ext uri="{FF2B5EF4-FFF2-40B4-BE49-F238E27FC236}">
                    <a16:creationId xmlns="" xmlns:a16="http://schemas.microsoft.com/office/drawing/2014/main" id="{C8280100-58F4-49BA-99A7-467E9C7F93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4425" y="13663613"/>
                <a:ext cx="528637" cy="381000"/>
              </a:xfrm>
              <a:custGeom>
                <a:avLst/>
                <a:gdLst>
                  <a:gd name="T0" fmla="*/ 278 w 278"/>
                  <a:gd name="T1" fmla="*/ 180 h 201"/>
                  <a:gd name="T2" fmla="*/ 170 w 278"/>
                  <a:gd name="T3" fmla="*/ 174 h 201"/>
                  <a:gd name="T4" fmla="*/ 0 w 278"/>
                  <a:gd name="T5" fmla="*/ 106 h 201"/>
                  <a:gd name="T6" fmla="*/ 18 w 278"/>
                  <a:gd name="T7" fmla="*/ 47 h 201"/>
                  <a:gd name="T8" fmla="*/ 20 w 278"/>
                  <a:gd name="T9" fmla="*/ 13 h 201"/>
                  <a:gd name="T10" fmla="*/ 99 w 278"/>
                  <a:gd name="T11" fmla="*/ 0 h 201"/>
                  <a:gd name="T12" fmla="*/ 173 w 278"/>
                  <a:gd name="T13" fmla="*/ 93 h 201"/>
                  <a:gd name="T14" fmla="*/ 278 w 278"/>
                  <a:gd name="T15" fmla="*/ 18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8" h="201">
                    <a:moveTo>
                      <a:pt x="278" y="180"/>
                    </a:moveTo>
                    <a:cubicBezTo>
                      <a:pt x="278" y="180"/>
                      <a:pt x="217" y="201"/>
                      <a:pt x="170" y="174"/>
                    </a:cubicBezTo>
                    <a:cubicBezTo>
                      <a:pt x="123" y="147"/>
                      <a:pt x="32" y="106"/>
                      <a:pt x="0" y="106"/>
                    </a:cubicBezTo>
                    <a:cubicBezTo>
                      <a:pt x="0" y="106"/>
                      <a:pt x="18" y="53"/>
                      <a:pt x="18" y="47"/>
                    </a:cubicBezTo>
                    <a:cubicBezTo>
                      <a:pt x="19" y="41"/>
                      <a:pt x="20" y="13"/>
                      <a:pt x="20" y="13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99" y="0"/>
                      <a:pt x="151" y="75"/>
                      <a:pt x="173" y="93"/>
                    </a:cubicBezTo>
                    <a:cubicBezTo>
                      <a:pt x="196" y="111"/>
                      <a:pt x="253" y="155"/>
                      <a:pt x="278" y="180"/>
                    </a:cubicBezTo>
                    <a:close/>
                  </a:path>
                </a:pathLst>
              </a:custGeom>
              <a:solidFill>
                <a:srgbClr val="EFAA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3" name="Freeform 106">
                <a:extLst>
                  <a:ext uri="{FF2B5EF4-FFF2-40B4-BE49-F238E27FC236}">
                    <a16:creationId xmlns="" xmlns:a16="http://schemas.microsoft.com/office/drawing/2014/main" id="{322B5494-100D-4049-A073-E99F6A39AB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2675" y="10253663"/>
                <a:ext cx="1427162" cy="1827213"/>
              </a:xfrm>
              <a:custGeom>
                <a:avLst/>
                <a:gdLst>
                  <a:gd name="T0" fmla="*/ 648 w 751"/>
                  <a:gd name="T1" fmla="*/ 28 h 963"/>
                  <a:gd name="T2" fmla="*/ 678 w 751"/>
                  <a:gd name="T3" fmla="*/ 146 h 963"/>
                  <a:gd name="T4" fmla="*/ 751 w 751"/>
                  <a:gd name="T5" fmla="*/ 845 h 963"/>
                  <a:gd name="T6" fmla="*/ 11 w 751"/>
                  <a:gd name="T7" fmla="*/ 944 h 963"/>
                  <a:gd name="T8" fmla="*/ 40 w 751"/>
                  <a:gd name="T9" fmla="*/ 334 h 963"/>
                  <a:gd name="T10" fmla="*/ 204 w 751"/>
                  <a:gd name="T11" fmla="*/ 35 h 963"/>
                  <a:gd name="T12" fmla="*/ 648 w 751"/>
                  <a:gd name="T13" fmla="*/ 28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1" h="963">
                    <a:moveTo>
                      <a:pt x="648" y="28"/>
                    </a:moveTo>
                    <a:cubicBezTo>
                      <a:pt x="648" y="28"/>
                      <a:pt x="670" y="120"/>
                      <a:pt x="678" y="146"/>
                    </a:cubicBezTo>
                    <a:cubicBezTo>
                      <a:pt x="686" y="173"/>
                      <a:pt x="738" y="586"/>
                      <a:pt x="751" y="845"/>
                    </a:cubicBezTo>
                    <a:cubicBezTo>
                      <a:pt x="751" y="845"/>
                      <a:pt x="439" y="963"/>
                      <a:pt x="11" y="944"/>
                    </a:cubicBezTo>
                    <a:cubicBezTo>
                      <a:pt x="11" y="944"/>
                      <a:pt x="0" y="468"/>
                      <a:pt x="40" y="334"/>
                    </a:cubicBezTo>
                    <a:cubicBezTo>
                      <a:pt x="79" y="199"/>
                      <a:pt x="150" y="74"/>
                      <a:pt x="204" y="35"/>
                    </a:cubicBezTo>
                    <a:cubicBezTo>
                      <a:pt x="252" y="0"/>
                      <a:pt x="648" y="28"/>
                      <a:pt x="648" y="28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4" name="Freeform 107">
                <a:extLst>
                  <a:ext uri="{FF2B5EF4-FFF2-40B4-BE49-F238E27FC236}">
                    <a16:creationId xmlns="" xmlns:a16="http://schemas.microsoft.com/office/drawing/2014/main" id="{A62ABCC2-597D-474C-BBDE-3EA0FC15D2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5875" y="8726488"/>
                <a:ext cx="1136650" cy="1695450"/>
              </a:xfrm>
              <a:custGeom>
                <a:avLst/>
                <a:gdLst>
                  <a:gd name="T0" fmla="*/ 595 w 598"/>
                  <a:gd name="T1" fmla="*/ 292 h 894"/>
                  <a:gd name="T2" fmla="*/ 564 w 598"/>
                  <a:gd name="T3" fmla="*/ 401 h 894"/>
                  <a:gd name="T4" fmla="*/ 558 w 598"/>
                  <a:gd name="T5" fmla="*/ 511 h 894"/>
                  <a:gd name="T6" fmla="*/ 541 w 598"/>
                  <a:gd name="T7" fmla="*/ 833 h 894"/>
                  <a:gd name="T8" fmla="*/ 87 w 598"/>
                  <a:gd name="T9" fmla="*/ 848 h 894"/>
                  <a:gd name="T10" fmla="*/ 161 w 598"/>
                  <a:gd name="T11" fmla="*/ 666 h 894"/>
                  <a:gd name="T12" fmla="*/ 142 w 598"/>
                  <a:gd name="T13" fmla="*/ 549 h 894"/>
                  <a:gd name="T14" fmla="*/ 68 w 598"/>
                  <a:gd name="T15" fmla="*/ 406 h 894"/>
                  <a:gd name="T16" fmla="*/ 68 w 598"/>
                  <a:gd name="T17" fmla="*/ 406 h 894"/>
                  <a:gd name="T18" fmla="*/ 36 w 598"/>
                  <a:gd name="T19" fmla="*/ 351 h 894"/>
                  <a:gd name="T20" fmla="*/ 36 w 598"/>
                  <a:gd name="T21" fmla="*/ 351 h 894"/>
                  <a:gd name="T22" fmla="*/ 19 w 598"/>
                  <a:gd name="T23" fmla="*/ 309 h 894"/>
                  <a:gd name="T24" fmla="*/ 52 w 598"/>
                  <a:gd name="T25" fmla="*/ 46 h 894"/>
                  <a:gd name="T26" fmla="*/ 183 w 598"/>
                  <a:gd name="T27" fmla="*/ 12 h 894"/>
                  <a:gd name="T28" fmla="*/ 268 w 598"/>
                  <a:gd name="T29" fmla="*/ 0 h 894"/>
                  <a:gd name="T30" fmla="*/ 387 w 598"/>
                  <a:gd name="T31" fmla="*/ 12 h 894"/>
                  <a:gd name="T32" fmla="*/ 459 w 598"/>
                  <a:gd name="T33" fmla="*/ 35 h 894"/>
                  <a:gd name="T34" fmla="*/ 544 w 598"/>
                  <a:gd name="T35" fmla="*/ 150 h 894"/>
                  <a:gd name="T36" fmla="*/ 595 w 598"/>
                  <a:gd name="T37" fmla="*/ 292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8" h="894">
                    <a:moveTo>
                      <a:pt x="595" y="292"/>
                    </a:moveTo>
                    <a:cubicBezTo>
                      <a:pt x="591" y="346"/>
                      <a:pt x="569" y="381"/>
                      <a:pt x="564" y="401"/>
                    </a:cubicBezTo>
                    <a:cubicBezTo>
                      <a:pt x="560" y="420"/>
                      <a:pt x="564" y="466"/>
                      <a:pt x="558" y="511"/>
                    </a:cubicBezTo>
                    <a:cubicBezTo>
                      <a:pt x="553" y="556"/>
                      <a:pt x="535" y="772"/>
                      <a:pt x="541" y="833"/>
                    </a:cubicBezTo>
                    <a:cubicBezTo>
                      <a:pt x="547" y="894"/>
                      <a:pt x="119" y="867"/>
                      <a:pt x="87" y="848"/>
                    </a:cubicBezTo>
                    <a:cubicBezTo>
                      <a:pt x="87" y="848"/>
                      <a:pt x="159" y="719"/>
                      <a:pt x="161" y="666"/>
                    </a:cubicBezTo>
                    <a:cubicBezTo>
                      <a:pt x="162" y="648"/>
                      <a:pt x="173" y="591"/>
                      <a:pt x="142" y="549"/>
                    </a:cubicBezTo>
                    <a:cubicBezTo>
                      <a:pt x="127" y="527"/>
                      <a:pt x="97" y="457"/>
                      <a:pt x="68" y="406"/>
                    </a:cubicBezTo>
                    <a:cubicBezTo>
                      <a:pt x="68" y="406"/>
                      <a:pt x="73" y="395"/>
                      <a:pt x="68" y="406"/>
                    </a:cubicBezTo>
                    <a:cubicBezTo>
                      <a:pt x="56" y="386"/>
                      <a:pt x="44" y="366"/>
                      <a:pt x="36" y="351"/>
                    </a:cubicBezTo>
                    <a:cubicBezTo>
                      <a:pt x="36" y="351"/>
                      <a:pt x="36" y="351"/>
                      <a:pt x="36" y="351"/>
                    </a:cubicBezTo>
                    <a:cubicBezTo>
                      <a:pt x="25" y="332"/>
                      <a:pt x="19" y="309"/>
                      <a:pt x="19" y="309"/>
                    </a:cubicBezTo>
                    <a:cubicBezTo>
                      <a:pt x="19" y="309"/>
                      <a:pt x="0" y="73"/>
                      <a:pt x="52" y="46"/>
                    </a:cubicBezTo>
                    <a:cubicBezTo>
                      <a:pt x="104" y="19"/>
                      <a:pt x="132" y="15"/>
                      <a:pt x="183" y="12"/>
                    </a:cubicBezTo>
                    <a:cubicBezTo>
                      <a:pt x="234" y="10"/>
                      <a:pt x="268" y="0"/>
                      <a:pt x="268" y="0"/>
                    </a:cubicBezTo>
                    <a:cubicBezTo>
                      <a:pt x="387" y="12"/>
                      <a:pt x="387" y="12"/>
                      <a:pt x="387" y="12"/>
                    </a:cubicBezTo>
                    <a:cubicBezTo>
                      <a:pt x="387" y="12"/>
                      <a:pt x="429" y="32"/>
                      <a:pt x="459" y="35"/>
                    </a:cubicBezTo>
                    <a:cubicBezTo>
                      <a:pt x="489" y="37"/>
                      <a:pt x="526" y="102"/>
                      <a:pt x="544" y="150"/>
                    </a:cubicBezTo>
                    <a:cubicBezTo>
                      <a:pt x="559" y="189"/>
                      <a:pt x="598" y="237"/>
                      <a:pt x="595" y="292"/>
                    </a:cubicBezTo>
                    <a:close/>
                  </a:path>
                </a:pathLst>
              </a:custGeom>
              <a:solidFill>
                <a:srgbClr val="CA85E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5" name="Freeform 108">
                <a:extLst>
                  <a:ext uri="{FF2B5EF4-FFF2-40B4-BE49-F238E27FC236}">
                    <a16:creationId xmlns="" xmlns:a16="http://schemas.microsoft.com/office/drawing/2014/main" id="{56D42FA5-7ABB-48C5-BB8F-8C116B220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400" y="8764588"/>
                <a:ext cx="620712" cy="2136775"/>
              </a:xfrm>
              <a:custGeom>
                <a:avLst/>
                <a:gdLst>
                  <a:gd name="T0" fmla="*/ 246 w 327"/>
                  <a:gd name="T1" fmla="*/ 1 h 1126"/>
                  <a:gd name="T2" fmla="*/ 116 w 327"/>
                  <a:gd name="T3" fmla="*/ 96 h 1126"/>
                  <a:gd name="T4" fmla="*/ 76 w 327"/>
                  <a:gd name="T5" fmla="*/ 303 h 1126"/>
                  <a:gd name="T6" fmla="*/ 49 w 327"/>
                  <a:gd name="T7" fmla="*/ 548 h 1126"/>
                  <a:gd name="T8" fmla="*/ 6 w 327"/>
                  <a:gd name="T9" fmla="*/ 806 h 1126"/>
                  <a:gd name="T10" fmla="*/ 16 w 327"/>
                  <a:gd name="T11" fmla="*/ 1126 h 1126"/>
                  <a:gd name="T12" fmla="*/ 68 w 327"/>
                  <a:gd name="T13" fmla="*/ 1101 h 1126"/>
                  <a:gd name="T14" fmla="*/ 135 w 327"/>
                  <a:gd name="T15" fmla="*/ 711 h 1126"/>
                  <a:gd name="T16" fmla="*/ 162 w 327"/>
                  <a:gd name="T17" fmla="*/ 518 h 1126"/>
                  <a:gd name="T18" fmla="*/ 240 w 327"/>
                  <a:gd name="T19" fmla="*/ 245 h 1126"/>
                  <a:gd name="T20" fmla="*/ 246 w 327"/>
                  <a:gd name="T21" fmla="*/ 1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27" h="1126">
                    <a:moveTo>
                      <a:pt x="246" y="1"/>
                    </a:moveTo>
                    <a:cubicBezTo>
                      <a:pt x="246" y="1"/>
                      <a:pt x="151" y="9"/>
                      <a:pt x="116" y="96"/>
                    </a:cubicBezTo>
                    <a:cubicBezTo>
                      <a:pt x="80" y="183"/>
                      <a:pt x="83" y="271"/>
                      <a:pt x="76" y="303"/>
                    </a:cubicBezTo>
                    <a:cubicBezTo>
                      <a:pt x="68" y="335"/>
                      <a:pt x="57" y="521"/>
                      <a:pt x="49" y="548"/>
                    </a:cubicBezTo>
                    <a:cubicBezTo>
                      <a:pt x="40" y="576"/>
                      <a:pt x="13" y="703"/>
                      <a:pt x="6" y="806"/>
                    </a:cubicBezTo>
                    <a:cubicBezTo>
                      <a:pt x="0" y="909"/>
                      <a:pt x="16" y="1126"/>
                      <a:pt x="16" y="1126"/>
                    </a:cubicBezTo>
                    <a:cubicBezTo>
                      <a:pt x="68" y="1101"/>
                      <a:pt x="68" y="1101"/>
                      <a:pt x="68" y="1101"/>
                    </a:cubicBezTo>
                    <a:cubicBezTo>
                      <a:pt x="68" y="1101"/>
                      <a:pt x="115" y="779"/>
                      <a:pt x="135" y="711"/>
                    </a:cubicBezTo>
                    <a:cubicBezTo>
                      <a:pt x="152" y="653"/>
                      <a:pt x="152" y="554"/>
                      <a:pt x="162" y="518"/>
                    </a:cubicBezTo>
                    <a:cubicBezTo>
                      <a:pt x="171" y="482"/>
                      <a:pt x="231" y="267"/>
                      <a:pt x="240" y="245"/>
                    </a:cubicBezTo>
                    <a:cubicBezTo>
                      <a:pt x="255" y="212"/>
                      <a:pt x="327" y="0"/>
                      <a:pt x="246" y="1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6" name="Freeform 109">
                <a:extLst>
                  <a:ext uri="{FF2B5EF4-FFF2-40B4-BE49-F238E27FC236}">
                    <a16:creationId xmlns="" xmlns:a16="http://schemas.microsoft.com/office/drawing/2014/main" id="{6B65D9E3-988E-4149-8FF6-00A0BB8049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6850" y="7707313"/>
                <a:ext cx="854075" cy="881063"/>
              </a:xfrm>
              <a:custGeom>
                <a:avLst/>
                <a:gdLst>
                  <a:gd name="T0" fmla="*/ 214 w 449"/>
                  <a:gd name="T1" fmla="*/ 9 h 464"/>
                  <a:gd name="T2" fmla="*/ 423 w 449"/>
                  <a:gd name="T3" fmla="*/ 152 h 464"/>
                  <a:gd name="T4" fmla="*/ 418 w 449"/>
                  <a:gd name="T5" fmla="*/ 222 h 464"/>
                  <a:gd name="T6" fmla="*/ 442 w 449"/>
                  <a:gd name="T7" fmla="*/ 343 h 464"/>
                  <a:gd name="T8" fmla="*/ 407 w 449"/>
                  <a:gd name="T9" fmla="*/ 357 h 464"/>
                  <a:gd name="T10" fmla="*/ 353 w 449"/>
                  <a:gd name="T11" fmla="*/ 461 h 464"/>
                  <a:gd name="T12" fmla="*/ 114 w 449"/>
                  <a:gd name="T13" fmla="*/ 339 h 464"/>
                  <a:gd name="T14" fmla="*/ 214 w 449"/>
                  <a:gd name="T15" fmla="*/ 9 h 4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9" h="464">
                    <a:moveTo>
                      <a:pt x="214" y="9"/>
                    </a:moveTo>
                    <a:cubicBezTo>
                      <a:pt x="268" y="0"/>
                      <a:pt x="389" y="13"/>
                      <a:pt x="423" y="152"/>
                    </a:cubicBezTo>
                    <a:cubicBezTo>
                      <a:pt x="423" y="152"/>
                      <a:pt x="423" y="191"/>
                      <a:pt x="418" y="222"/>
                    </a:cubicBezTo>
                    <a:cubicBezTo>
                      <a:pt x="412" y="253"/>
                      <a:pt x="449" y="338"/>
                      <a:pt x="442" y="343"/>
                    </a:cubicBezTo>
                    <a:cubicBezTo>
                      <a:pt x="436" y="349"/>
                      <a:pt x="407" y="357"/>
                      <a:pt x="407" y="357"/>
                    </a:cubicBezTo>
                    <a:cubicBezTo>
                      <a:pt x="407" y="357"/>
                      <a:pt x="387" y="457"/>
                      <a:pt x="353" y="461"/>
                    </a:cubicBezTo>
                    <a:cubicBezTo>
                      <a:pt x="319" y="464"/>
                      <a:pt x="188" y="452"/>
                      <a:pt x="114" y="339"/>
                    </a:cubicBezTo>
                    <a:cubicBezTo>
                      <a:pt x="40" y="226"/>
                      <a:pt x="0" y="44"/>
                      <a:pt x="214" y="9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7" name="Freeform 110">
                <a:extLst>
                  <a:ext uri="{FF2B5EF4-FFF2-40B4-BE49-F238E27FC236}">
                    <a16:creationId xmlns="" xmlns:a16="http://schemas.microsoft.com/office/drawing/2014/main" id="{FE153D22-BCAE-41CD-A011-EE7294676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83063" y="8247063"/>
                <a:ext cx="403225" cy="666750"/>
              </a:xfrm>
              <a:custGeom>
                <a:avLst/>
                <a:gdLst>
                  <a:gd name="T0" fmla="*/ 210 w 212"/>
                  <a:gd name="T1" fmla="*/ 138 h 352"/>
                  <a:gd name="T2" fmla="*/ 204 w 212"/>
                  <a:gd name="T3" fmla="*/ 172 h 352"/>
                  <a:gd name="T4" fmla="*/ 201 w 212"/>
                  <a:gd name="T5" fmla="*/ 208 h 352"/>
                  <a:gd name="T6" fmla="*/ 212 w 212"/>
                  <a:gd name="T7" fmla="*/ 312 h 352"/>
                  <a:gd name="T8" fmla="*/ 75 w 212"/>
                  <a:gd name="T9" fmla="*/ 253 h 352"/>
                  <a:gd name="T10" fmla="*/ 41 w 212"/>
                  <a:gd name="T11" fmla="*/ 65 h 352"/>
                  <a:gd name="T12" fmla="*/ 210 w 212"/>
                  <a:gd name="T13" fmla="*/ 138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2" h="352">
                    <a:moveTo>
                      <a:pt x="210" y="138"/>
                    </a:moveTo>
                    <a:cubicBezTo>
                      <a:pt x="210" y="138"/>
                      <a:pt x="207" y="152"/>
                      <a:pt x="204" y="172"/>
                    </a:cubicBezTo>
                    <a:cubicBezTo>
                      <a:pt x="203" y="183"/>
                      <a:pt x="202" y="195"/>
                      <a:pt x="201" y="208"/>
                    </a:cubicBezTo>
                    <a:cubicBezTo>
                      <a:pt x="199" y="244"/>
                      <a:pt x="200" y="286"/>
                      <a:pt x="212" y="312"/>
                    </a:cubicBezTo>
                    <a:cubicBezTo>
                      <a:pt x="212" y="312"/>
                      <a:pt x="146" y="352"/>
                      <a:pt x="75" y="253"/>
                    </a:cubicBezTo>
                    <a:cubicBezTo>
                      <a:pt x="75" y="253"/>
                      <a:pt x="82" y="130"/>
                      <a:pt x="41" y="65"/>
                    </a:cubicBezTo>
                    <a:cubicBezTo>
                      <a:pt x="0" y="0"/>
                      <a:pt x="210" y="138"/>
                      <a:pt x="210" y="138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8" name="Freeform 111">
                <a:extLst>
                  <a:ext uri="{FF2B5EF4-FFF2-40B4-BE49-F238E27FC236}">
                    <a16:creationId xmlns="" xmlns:a16="http://schemas.microsoft.com/office/drawing/2014/main" id="{A8C2856E-3E62-4384-A32F-250840C0E5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750" y="7558088"/>
                <a:ext cx="841375" cy="833438"/>
              </a:xfrm>
              <a:custGeom>
                <a:avLst/>
                <a:gdLst>
                  <a:gd name="T0" fmla="*/ 443 w 443"/>
                  <a:gd name="T1" fmla="*/ 231 h 439"/>
                  <a:gd name="T2" fmla="*/ 279 w 443"/>
                  <a:gd name="T3" fmla="*/ 322 h 439"/>
                  <a:gd name="T4" fmla="*/ 150 w 443"/>
                  <a:gd name="T5" fmla="*/ 439 h 439"/>
                  <a:gd name="T6" fmla="*/ 90 w 443"/>
                  <a:gd name="T7" fmla="*/ 145 h 439"/>
                  <a:gd name="T8" fmla="*/ 443 w 443"/>
                  <a:gd name="T9" fmla="*/ 231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3" h="439">
                    <a:moveTo>
                      <a:pt x="443" y="231"/>
                    </a:moveTo>
                    <a:cubicBezTo>
                      <a:pt x="443" y="231"/>
                      <a:pt x="363" y="300"/>
                      <a:pt x="279" y="322"/>
                    </a:cubicBezTo>
                    <a:cubicBezTo>
                      <a:pt x="194" y="344"/>
                      <a:pt x="150" y="439"/>
                      <a:pt x="150" y="439"/>
                    </a:cubicBezTo>
                    <a:cubicBezTo>
                      <a:pt x="150" y="439"/>
                      <a:pt x="0" y="290"/>
                      <a:pt x="90" y="145"/>
                    </a:cubicBezTo>
                    <a:cubicBezTo>
                      <a:pt x="181" y="0"/>
                      <a:pt x="443" y="65"/>
                      <a:pt x="443" y="231"/>
                    </a:cubicBezTo>
                    <a:close/>
                  </a:path>
                </a:pathLst>
              </a:custGeom>
              <a:solidFill>
                <a:srgbClr val="FDCD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112">
                <a:extLst>
                  <a:ext uri="{FF2B5EF4-FFF2-40B4-BE49-F238E27FC236}">
                    <a16:creationId xmlns="" xmlns:a16="http://schemas.microsoft.com/office/drawing/2014/main" id="{83E5F957-78F4-4670-8D77-AE6976501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6575" y="8478838"/>
                <a:ext cx="225425" cy="161925"/>
              </a:xfrm>
              <a:custGeom>
                <a:avLst/>
                <a:gdLst>
                  <a:gd name="T0" fmla="*/ 118 w 118"/>
                  <a:gd name="T1" fmla="*/ 50 h 86"/>
                  <a:gd name="T2" fmla="*/ 115 w 118"/>
                  <a:gd name="T3" fmla="*/ 86 h 86"/>
                  <a:gd name="T4" fmla="*/ 0 w 118"/>
                  <a:gd name="T5" fmla="*/ 0 h 86"/>
                  <a:gd name="T6" fmla="*/ 118 w 118"/>
                  <a:gd name="T7" fmla="*/ 5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8" h="86">
                    <a:moveTo>
                      <a:pt x="118" y="50"/>
                    </a:moveTo>
                    <a:cubicBezTo>
                      <a:pt x="117" y="61"/>
                      <a:pt x="116" y="73"/>
                      <a:pt x="115" y="86"/>
                    </a:cubicBezTo>
                    <a:cubicBezTo>
                      <a:pt x="41" y="50"/>
                      <a:pt x="0" y="0"/>
                      <a:pt x="0" y="0"/>
                    </a:cubicBezTo>
                    <a:cubicBezTo>
                      <a:pt x="43" y="32"/>
                      <a:pt x="118" y="50"/>
                      <a:pt x="118" y="50"/>
                    </a:cubicBezTo>
                    <a:close/>
                  </a:path>
                </a:pathLst>
              </a:custGeom>
              <a:solidFill>
                <a:srgbClr val="A779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0" name="Freeform 113">
                <a:extLst>
                  <a:ext uri="{FF2B5EF4-FFF2-40B4-BE49-F238E27FC236}">
                    <a16:creationId xmlns="" xmlns:a16="http://schemas.microsoft.com/office/drawing/2014/main" id="{71B9C36A-1B06-4E71-9255-09FAB3F6A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3050" y="7972426"/>
                <a:ext cx="385762" cy="785813"/>
              </a:xfrm>
              <a:custGeom>
                <a:avLst/>
                <a:gdLst>
                  <a:gd name="T0" fmla="*/ 203 w 203"/>
                  <a:gd name="T1" fmla="*/ 109 h 415"/>
                  <a:gd name="T2" fmla="*/ 127 w 203"/>
                  <a:gd name="T3" fmla="*/ 398 h 415"/>
                  <a:gd name="T4" fmla="*/ 0 w 203"/>
                  <a:gd name="T5" fmla="*/ 415 h 415"/>
                  <a:gd name="T6" fmla="*/ 203 w 203"/>
                  <a:gd name="T7" fmla="*/ 109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3" h="415">
                    <a:moveTo>
                      <a:pt x="203" y="109"/>
                    </a:moveTo>
                    <a:cubicBezTo>
                      <a:pt x="203" y="109"/>
                      <a:pt x="117" y="342"/>
                      <a:pt x="127" y="398"/>
                    </a:cubicBezTo>
                    <a:cubicBezTo>
                      <a:pt x="127" y="398"/>
                      <a:pt x="81" y="390"/>
                      <a:pt x="0" y="415"/>
                    </a:cubicBezTo>
                    <a:cubicBezTo>
                      <a:pt x="0" y="415"/>
                      <a:pt x="39" y="0"/>
                      <a:pt x="203" y="109"/>
                    </a:cubicBezTo>
                    <a:close/>
                  </a:path>
                </a:pathLst>
              </a:custGeom>
              <a:solidFill>
                <a:srgbClr val="FDCD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1" name="Freeform 114">
                <a:extLst>
                  <a:ext uri="{FF2B5EF4-FFF2-40B4-BE49-F238E27FC236}">
                    <a16:creationId xmlns="" xmlns:a16="http://schemas.microsoft.com/office/drawing/2014/main" id="{28470597-E70A-4E8A-8447-B1F0945C4E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8788" y="8678863"/>
                <a:ext cx="457200" cy="393700"/>
              </a:xfrm>
              <a:custGeom>
                <a:avLst/>
                <a:gdLst>
                  <a:gd name="T0" fmla="*/ 0 w 240"/>
                  <a:gd name="T1" fmla="*/ 32 h 207"/>
                  <a:gd name="T2" fmla="*/ 134 w 240"/>
                  <a:gd name="T3" fmla="*/ 187 h 207"/>
                  <a:gd name="T4" fmla="*/ 160 w 240"/>
                  <a:gd name="T5" fmla="*/ 39 h 207"/>
                  <a:gd name="T6" fmla="*/ 0 w 240"/>
                  <a:gd name="T7" fmla="*/ 32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40" h="207">
                    <a:moveTo>
                      <a:pt x="0" y="32"/>
                    </a:moveTo>
                    <a:cubicBezTo>
                      <a:pt x="0" y="32"/>
                      <a:pt x="29" y="207"/>
                      <a:pt x="134" y="187"/>
                    </a:cubicBezTo>
                    <a:cubicBezTo>
                      <a:pt x="240" y="167"/>
                      <a:pt x="160" y="39"/>
                      <a:pt x="160" y="39"/>
                    </a:cubicBezTo>
                    <a:cubicBezTo>
                      <a:pt x="160" y="39"/>
                      <a:pt x="113" y="0"/>
                      <a:pt x="0" y="32"/>
                    </a:cubicBez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2" name="Freeform 115">
                <a:extLst>
                  <a:ext uri="{FF2B5EF4-FFF2-40B4-BE49-F238E27FC236}">
                    <a16:creationId xmlns="" xmlns:a16="http://schemas.microsoft.com/office/drawing/2014/main" id="{A7B55033-7E56-4753-B686-FDE8C04E2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8863" y="10836276"/>
                <a:ext cx="185737" cy="525463"/>
              </a:xfrm>
              <a:custGeom>
                <a:avLst/>
                <a:gdLst>
                  <a:gd name="T0" fmla="*/ 60 w 98"/>
                  <a:gd name="T1" fmla="*/ 0 h 277"/>
                  <a:gd name="T2" fmla="*/ 81 w 98"/>
                  <a:gd name="T3" fmla="*/ 55 h 277"/>
                  <a:gd name="T4" fmla="*/ 98 w 98"/>
                  <a:gd name="T5" fmla="*/ 172 h 277"/>
                  <a:gd name="T6" fmla="*/ 87 w 98"/>
                  <a:gd name="T7" fmla="*/ 170 h 277"/>
                  <a:gd name="T8" fmla="*/ 69 w 98"/>
                  <a:gd name="T9" fmla="*/ 119 h 277"/>
                  <a:gd name="T10" fmla="*/ 57 w 98"/>
                  <a:gd name="T11" fmla="*/ 105 h 277"/>
                  <a:gd name="T12" fmla="*/ 62 w 98"/>
                  <a:gd name="T13" fmla="*/ 194 h 277"/>
                  <a:gd name="T14" fmla="*/ 54 w 98"/>
                  <a:gd name="T15" fmla="*/ 270 h 277"/>
                  <a:gd name="T16" fmla="*/ 1 w 98"/>
                  <a:gd name="T17" fmla="*/ 120 h 277"/>
                  <a:gd name="T18" fmla="*/ 6 w 98"/>
                  <a:gd name="T19" fmla="*/ 32 h 277"/>
                  <a:gd name="T20" fmla="*/ 60 w 98"/>
                  <a:gd name="T21" fmla="*/ 0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8" h="277">
                    <a:moveTo>
                      <a:pt x="60" y="0"/>
                    </a:moveTo>
                    <a:cubicBezTo>
                      <a:pt x="60" y="0"/>
                      <a:pt x="68" y="27"/>
                      <a:pt x="81" y="55"/>
                    </a:cubicBezTo>
                    <a:cubicBezTo>
                      <a:pt x="88" y="69"/>
                      <a:pt x="97" y="160"/>
                      <a:pt x="98" y="172"/>
                    </a:cubicBezTo>
                    <a:cubicBezTo>
                      <a:pt x="98" y="182"/>
                      <a:pt x="91" y="177"/>
                      <a:pt x="87" y="170"/>
                    </a:cubicBezTo>
                    <a:cubicBezTo>
                      <a:pt x="85" y="167"/>
                      <a:pt x="77" y="135"/>
                      <a:pt x="69" y="119"/>
                    </a:cubicBezTo>
                    <a:cubicBezTo>
                      <a:pt x="63" y="105"/>
                      <a:pt x="59" y="100"/>
                      <a:pt x="57" y="105"/>
                    </a:cubicBezTo>
                    <a:cubicBezTo>
                      <a:pt x="54" y="110"/>
                      <a:pt x="54" y="169"/>
                      <a:pt x="62" y="194"/>
                    </a:cubicBezTo>
                    <a:cubicBezTo>
                      <a:pt x="69" y="219"/>
                      <a:pt x="68" y="277"/>
                      <a:pt x="54" y="270"/>
                    </a:cubicBezTo>
                    <a:cubicBezTo>
                      <a:pt x="40" y="262"/>
                      <a:pt x="1" y="160"/>
                      <a:pt x="1" y="120"/>
                    </a:cubicBezTo>
                    <a:cubicBezTo>
                      <a:pt x="0" y="80"/>
                      <a:pt x="6" y="32"/>
                      <a:pt x="6" y="32"/>
                    </a:cubicBezTo>
                    <a:lnTo>
                      <a:pt x="60" y="0"/>
                    </a:lnTo>
                    <a:close/>
                  </a:path>
                </a:pathLst>
              </a:custGeom>
              <a:solidFill>
                <a:srgbClr val="EFA9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192B5D6A-0F39-40A6-9ABD-057964A1C936}"/>
              </a:ext>
            </a:extLst>
          </p:cNvPr>
          <p:cNvGrpSpPr/>
          <p:nvPr/>
        </p:nvGrpSpPr>
        <p:grpSpPr>
          <a:xfrm>
            <a:off x="6086984" y="2279501"/>
            <a:ext cx="5581323" cy="693179"/>
            <a:chOff x="6086984" y="2279501"/>
            <a:chExt cx="5581323" cy="693179"/>
          </a:xfrm>
        </p:grpSpPr>
        <p:grpSp>
          <p:nvGrpSpPr>
            <p:cNvPr id="10" name="Group 9">
              <a:extLst>
                <a:ext uri="{FF2B5EF4-FFF2-40B4-BE49-F238E27FC236}">
                  <a16:creationId xmlns="" xmlns:a16="http://schemas.microsoft.com/office/drawing/2014/main" id="{DA81ED65-DA2C-4044-B581-B0CBC15D70A0}"/>
                </a:ext>
              </a:extLst>
            </p:cNvPr>
            <p:cNvGrpSpPr/>
            <p:nvPr/>
          </p:nvGrpSpPr>
          <p:grpSpPr>
            <a:xfrm>
              <a:off x="6086984" y="2279501"/>
              <a:ext cx="2609447" cy="693179"/>
              <a:chOff x="6086984" y="2192832"/>
              <a:chExt cx="2609447" cy="693179"/>
            </a:xfrm>
          </p:grpSpPr>
          <p:sp>
            <p:nvSpPr>
              <p:cNvPr id="138" name="Rectangle 137">
                <a:extLst>
                  <a:ext uri="{FF2B5EF4-FFF2-40B4-BE49-F238E27FC236}">
                    <a16:creationId xmlns="" xmlns:a16="http://schemas.microsoft.com/office/drawing/2014/main" id="{F9102DA6-DB1E-432C-B8A0-B0A7249C6569}"/>
                  </a:ext>
                </a:extLst>
              </p:cNvPr>
              <p:cNvSpPr/>
              <p:nvPr/>
            </p:nvSpPr>
            <p:spPr>
              <a:xfrm>
                <a:off x="7013708" y="2323978"/>
                <a:ext cx="1682723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ullamco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laboris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nisi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aliquip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ex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ea</a:t>
                </a:r>
                <a:endPara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="" xmlns:a16="http://schemas.microsoft.com/office/drawing/2014/main" id="{213DEFD5-7C4B-44DB-B299-95C279ACF630}"/>
                  </a:ext>
                </a:extLst>
              </p:cNvPr>
              <p:cNvGrpSpPr/>
              <p:nvPr/>
            </p:nvGrpSpPr>
            <p:grpSpPr>
              <a:xfrm>
                <a:off x="6086984" y="2192832"/>
                <a:ext cx="745872" cy="693179"/>
                <a:chOff x="6086984" y="2192832"/>
                <a:chExt cx="745872" cy="693179"/>
              </a:xfrm>
            </p:grpSpPr>
            <p:grpSp>
              <p:nvGrpSpPr>
                <p:cNvPr id="129" name="Group 128">
                  <a:extLst>
                    <a:ext uri="{FF2B5EF4-FFF2-40B4-BE49-F238E27FC236}">
                      <a16:creationId xmlns="" xmlns:a16="http://schemas.microsoft.com/office/drawing/2014/main" id="{60507A96-B678-454C-9864-94451E4F16CA}"/>
                    </a:ext>
                  </a:extLst>
                </p:cNvPr>
                <p:cNvGrpSpPr/>
                <p:nvPr/>
              </p:nvGrpSpPr>
              <p:grpSpPr>
                <a:xfrm>
                  <a:off x="6086984" y="2192832"/>
                  <a:ext cx="745872" cy="693179"/>
                  <a:chOff x="512563" y="2099509"/>
                  <a:chExt cx="1099215" cy="1021559"/>
                </a:xfrm>
              </p:grpSpPr>
              <p:sp>
                <p:nvSpPr>
                  <p:cNvPr id="127" name="Isosceles Triangle 126">
                    <a:extLst>
                      <a:ext uri="{FF2B5EF4-FFF2-40B4-BE49-F238E27FC236}">
                        <a16:creationId xmlns="" xmlns:a16="http://schemas.microsoft.com/office/drawing/2014/main" id="{540C59FF-D364-481F-8413-37E86C1974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340597" y="2552428"/>
                    <a:ext cx="426642" cy="115720"/>
                  </a:xfrm>
                  <a:prstGeom prst="triangle">
                    <a:avLst/>
                  </a:prstGeom>
                  <a:solidFill>
                    <a:srgbClr val="69437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128" name="Rectangle: Rounded Corners 127">
                    <a:extLst>
                      <a:ext uri="{FF2B5EF4-FFF2-40B4-BE49-F238E27FC236}">
                        <a16:creationId xmlns="" xmlns:a16="http://schemas.microsoft.com/office/drawing/2014/main" id="{6D00F733-7300-466A-9D3A-1FB95ADD0260}"/>
                      </a:ext>
                    </a:extLst>
                  </p:cNvPr>
                  <p:cNvSpPr/>
                  <p:nvPr/>
                </p:nvSpPr>
                <p:spPr>
                  <a:xfrm>
                    <a:off x="512563" y="2099509"/>
                    <a:ext cx="1034579" cy="1021559"/>
                  </a:xfrm>
                  <a:prstGeom prst="roundRect">
                    <a:avLst>
                      <a:gd name="adj" fmla="val 50000"/>
                    </a:avLst>
                  </a:prstGeom>
                  <a:gradFill>
                    <a:gsLst>
                      <a:gs pos="0">
                        <a:srgbClr val="754A7D"/>
                      </a:gs>
                      <a:gs pos="100000">
                        <a:srgbClr val="61E5CB"/>
                      </a:gs>
                    </a:gsLst>
                    <a:lin ang="18900000" scaled="1"/>
                  </a:gradFill>
                  <a:ln>
                    <a:noFill/>
                  </a:ln>
                  <a:effectLst>
                    <a:outerShdw dist="38100" dir="16200000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en-ID"/>
                  </a:p>
                </p:txBody>
              </p:sp>
            </p:grpSp>
            <p:grpSp>
              <p:nvGrpSpPr>
                <p:cNvPr id="140" name="Group 139">
                  <a:extLst>
                    <a:ext uri="{FF2B5EF4-FFF2-40B4-BE49-F238E27FC236}">
                      <a16:creationId xmlns="" xmlns:a16="http://schemas.microsoft.com/office/drawing/2014/main" id="{8E5FBB2E-77F6-441B-BE2C-F88C91E18683}"/>
                    </a:ext>
                  </a:extLst>
                </p:cNvPr>
                <p:cNvGrpSpPr/>
                <p:nvPr/>
              </p:nvGrpSpPr>
              <p:grpSpPr>
                <a:xfrm>
                  <a:off x="6320220" y="2404484"/>
                  <a:ext cx="279400" cy="269875"/>
                  <a:chOff x="2601876" y="3062287"/>
                  <a:chExt cx="279400" cy="269875"/>
                </a:xfrm>
                <a:solidFill>
                  <a:schemeClr val="bg1"/>
                </a:solidFill>
              </p:grpSpPr>
              <p:sp>
                <p:nvSpPr>
                  <p:cNvPr id="141" name="Freeform 2965">
                    <a:extLst>
                      <a:ext uri="{FF2B5EF4-FFF2-40B4-BE49-F238E27FC236}">
                        <a16:creationId xmlns="" xmlns:a16="http://schemas.microsoft.com/office/drawing/2014/main" id="{DC27CB9F-6A1B-4CB4-AF3E-13B4534E42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1876" y="3062287"/>
                    <a:ext cx="258763" cy="241300"/>
                  </a:xfrm>
                  <a:custGeom>
                    <a:avLst/>
                    <a:gdLst>
                      <a:gd name="T0" fmla="*/ 567 w 656"/>
                      <a:gd name="T1" fmla="*/ 325 h 607"/>
                      <a:gd name="T2" fmla="*/ 606 w 656"/>
                      <a:gd name="T3" fmla="*/ 335 h 607"/>
                      <a:gd name="T4" fmla="*/ 640 w 656"/>
                      <a:gd name="T5" fmla="*/ 352 h 607"/>
                      <a:gd name="T6" fmla="*/ 655 w 656"/>
                      <a:gd name="T7" fmla="*/ 291 h 607"/>
                      <a:gd name="T8" fmla="*/ 655 w 656"/>
                      <a:gd name="T9" fmla="*/ 242 h 607"/>
                      <a:gd name="T10" fmla="*/ 646 w 656"/>
                      <a:gd name="T11" fmla="*/ 202 h 607"/>
                      <a:gd name="T12" fmla="*/ 631 w 656"/>
                      <a:gd name="T13" fmla="*/ 165 h 607"/>
                      <a:gd name="T14" fmla="*/ 608 w 656"/>
                      <a:gd name="T15" fmla="*/ 129 h 607"/>
                      <a:gd name="T16" fmla="*/ 581 w 656"/>
                      <a:gd name="T17" fmla="*/ 98 h 607"/>
                      <a:gd name="T18" fmla="*/ 549 w 656"/>
                      <a:gd name="T19" fmla="*/ 70 h 607"/>
                      <a:gd name="T20" fmla="*/ 512 w 656"/>
                      <a:gd name="T21" fmla="*/ 46 h 607"/>
                      <a:gd name="T22" fmla="*/ 470 w 656"/>
                      <a:gd name="T23" fmla="*/ 27 h 607"/>
                      <a:gd name="T24" fmla="*/ 426 w 656"/>
                      <a:gd name="T25" fmla="*/ 11 h 607"/>
                      <a:gd name="T26" fmla="*/ 379 w 656"/>
                      <a:gd name="T27" fmla="*/ 3 h 607"/>
                      <a:gd name="T28" fmla="*/ 329 w 656"/>
                      <a:gd name="T29" fmla="*/ 0 h 607"/>
                      <a:gd name="T30" fmla="*/ 279 w 656"/>
                      <a:gd name="T31" fmla="*/ 3 h 607"/>
                      <a:gd name="T32" fmla="*/ 231 w 656"/>
                      <a:gd name="T33" fmla="*/ 11 h 607"/>
                      <a:gd name="T34" fmla="*/ 186 w 656"/>
                      <a:gd name="T35" fmla="*/ 27 h 607"/>
                      <a:gd name="T36" fmla="*/ 146 w 656"/>
                      <a:gd name="T37" fmla="*/ 46 h 607"/>
                      <a:gd name="T38" fmla="*/ 108 w 656"/>
                      <a:gd name="T39" fmla="*/ 70 h 607"/>
                      <a:gd name="T40" fmla="*/ 75 w 656"/>
                      <a:gd name="T41" fmla="*/ 98 h 607"/>
                      <a:gd name="T42" fmla="*/ 48 w 656"/>
                      <a:gd name="T43" fmla="*/ 129 h 607"/>
                      <a:gd name="T44" fmla="*/ 27 w 656"/>
                      <a:gd name="T45" fmla="*/ 165 h 607"/>
                      <a:gd name="T46" fmla="*/ 11 w 656"/>
                      <a:gd name="T47" fmla="*/ 202 h 607"/>
                      <a:gd name="T48" fmla="*/ 2 w 656"/>
                      <a:gd name="T49" fmla="*/ 242 h 607"/>
                      <a:gd name="T50" fmla="*/ 0 w 656"/>
                      <a:gd name="T51" fmla="*/ 283 h 607"/>
                      <a:gd name="T52" fmla="*/ 6 w 656"/>
                      <a:gd name="T53" fmla="*/ 321 h 607"/>
                      <a:gd name="T54" fmla="*/ 19 w 656"/>
                      <a:gd name="T55" fmla="*/ 358 h 607"/>
                      <a:gd name="T56" fmla="*/ 39 w 656"/>
                      <a:gd name="T57" fmla="*/ 393 h 607"/>
                      <a:gd name="T58" fmla="*/ 64 w 656"/>
                      <a:gd name="T59" fmla="*/ 427 h 607"/>
                      <a:gd name="T60" fmla="*/ 94 w 656"/>
                      <a:gd name="T61" fmla="*/ 456 h 607"/>
                      <a:gd name="T62" fmla="*/ 22 w 656"/>
                      <a:gd name="T63" fmla="*/ 597 h 607"/>
                      <a:gd name="T64" fmla="*/ 29 w 656"/>
                      <a:gd name="T65" fmla="*/ 606 h 607"/>
                      <a:gd name="T66" fmla="*/ 39 w 656"/>
                      <a:gd name="T67" fmla="*/ 606 h 607"/>
                      <a:gd name="T68" fmla="*/ 269 w 656"/>
                      <a:gd name="T69" fmla="*/ 534 h 607"/>
                      <a:gd name="T70" fmla="*/ 313 w 656"/>
                      <a:gd name="T71" fmla="*/ 538 h 607"/>
                      <a:gd name="T72" fmla="*/ 349 w 656"/>
                      <a:gd name="T73" fmla="*/ 538 h 607"/>
                      <a:gd name="T74" fmla="*/ 349 w 656"/>
                      <a:gd name="T75" fmla="*/ 496 h 607"/>
                      <a:gd name="T76" fmla="*/ 363 w 656"/>
                      <a:gd name="T77" fmla="*/ 441 h 607"/>
                      <a:gd name="T78" fmla="*/ 392 w 656"/>
                      <a:gd name="T79" fmla="*/ 393 h 607"/>
                      <a:gd name="T80" fmla="*/ 432 w 656"/>
                      <a:gd name="T81" fmla="*/ 356 h 607"/>
                      <a:gd name="T82" fmla="*/ 482 w 656"/>
                      <a:gd name="T83" fmla="*/ 331 h 607"/>
                      <a:gd name="T84" fmla="*/ 539 w 656"/>
                      <a:gd name="T85" fmla="*/ 323 h 6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56" h="607">
                        <a:moveTo>
                          <a:pt x="539" y="323"/>
                        </a:moveTo>
                        <a:lnTo>
                          <a:pt x="554" y="323"/>
                        </a:lnTo>
                        <a:lnTo>
                          <a:pt x="567" y="325"/>
                        </a:lnTo>
                        <a:lnTo>
                          <a:pt x="580" y="328"/>
                        </a:lnTo>
                        <a:lnTo>
                          <a:pt x="593" y="331"/>
                        </a:lnTo>
                        <a:lnTo>
                          <a:pt x="606" y="335"/>
                        </a:lnTo>
                        <a:lnTo>
                          <a:pt x="618" y="340"/>
                        </a:lnTo>
                        <a:lnTo>
                          <a:pt x="630" y="346"/>
                        </a:lnTo>
                        <a:lnTo>
                          <a:pt x="640" y="352"/>
                        </a:lnTo>
                        <a:lnTo>
                          <a:pt x="648" y="333"/>
                        </a:lnTo>
                        <a:lnTo>
                          <a:pt x="652" y="312"/>
                        </a:lnTo>
                        <a:lnTo>
                          <a:pt x="655" y="291"/>
                        </a:lnTo>
                        <a:lnTo>
                          <a:pt x="656" y="270"/>
                        </a:lnTo>
                        <a:lnTo>
                          <a:pt x="656" y="255"/>
                        </a:lnTo>
                        <a:lnTo>
                          <a:pt x="655" y="242"/>
                        </a:lnTo>
                        <a:lnTo>
                          <a:pt x="652" y="228"/>
                        </a:lnTo>
                        <a:lnTo>
                          <a:pt x="650" y="215"/>
                        </a:lnTo>
                        <a:lnTo>
                          <a:pt x="646" y="202"/>
                        </a:lnTo>
                        <a:lnTo>
                          <a:pt x="642" y="190"/>
                        </a:lnTo>
                        <a:lnTo>
                          <a:pt x="637" y="177"/>
                        </a:lnTo>
                        <a:lnTo>
                          <a:pt x="631" y="165"/>
                        </a:lnTo>
                        <a:lnTo>
                          <a:pt x="624" y="153"/>
                        </a:lnTo>
                        <a:lnTo>
                          <a:pt x="617" y="141"/>
                        </a:lnTo>
                        <a:lnTo>
                          <a:pt x="608" y="129"/>
                        </a:lnTo>
                        <a:lnTo>
                          <a:pt x="600" y="118"/>
                        </a:lnTo>
                        <a:lnTo>
                          <a:pt x="592" y="108"/>
                        </a:lnTo>
                        <a:lnTo>
                          <a:pt x="581" y="98"/>
                        </a:lnTo>
                        <a:lnTo>
                          <a:pt x="571" y="89"/>
                        </a:lnTo>
                        <a:lnTo>
                          <a:pt x="561" y="79"/>
                        </a:lnTo>
                        <a:lnTo>
                          <a:pt x="549" y="70"/>
                        </a:lnTo>
                        <a:lnTo>
                          <a:pt x="537" y="61"/>
                        </a:lnTo>
                        <a:lnTo>
                          <a:pt x="525" y="53"/>
                        </a:lnTo>
                        <a:lnTo>
                          <a:pt x="512" y="46"/>
                        </a:lnTo>
                        <a:lnTo>
                          <a:pt x="499" y="39"/>
                        </a:lnTo>
                        <a:lnTo>
                          <a:pt x="485" y="33"/>
                        </a:lnTo>
                        <a:lnTo>
                          <a:pt x="470" y="27"/>
                        </a:lnTo>
                        <a:lnTo>
                          <a:pt x="456" y="21"/>
                        </a:lnTo>
                        <a:lnTo>
                          <a:pt x="441" y="16"/>
                        </a:lnTo>
                        <a:lnTo>
                          <a:pt x="426" y="11"/>
                        </a:lnTo>
                        <a:lnTo>
                          <a:pt x="411" y="8"/>
                        </a:lnTo>
                        <a:lnTo>
                          <a:pt x="394" y="5"/>
                        </a:lnTo>
                        <a:lnTo>
                          <a:pt x="379" y="3"/>
                        </a:lnTo>
                        <a:lnTo>
                          <a:pt x="362" y="1"/>
                        </a:lnTo>
                        <a:lnTo>
                          <a:pt x="345" y="1"/>
                        </a:lnTo>
                        <a:lnTo>
                          <a:pt x="329" y="0"/>
                        </a:lnTo>
                        <a:lnTo>
                          <a:pt x="312" y="1"/>
                        </a:lnTo>
                        <a:lnTo>
                          <a:pt x="295" y="1"/>
                        </a:lnTo>
                        <a:lnTo>
                          <a:pt x="279" y="3"/>
                        </a:lnTo>
                        <a:lnTo>
                          <a:pt x="262" y="5"/>
                        </a:lnTo>
                        <a:lnTo>
                          <a:pt x="247" y="8"/>
                        </a:lnTo>
                        <a:lnTo>
                          <a:pt x="231" y="11"/>
                        </a:lnTo>
                        <a:lnTo>
                          <a:pt x="216" y="16"/>
                        </a:lnTo>
                        <a:lnTo>
                          <a:pt x="201" y="21"/>
                        </a:lnTo>
                        <a:lnTo>
                          <a:pt x="186" y="27"/>
                        </a:lnTo>
                        <a:lnTo>
                          <a:pt x="172" y="33"/>
                        </a:lnTo>
                        <a:lnTo>
                          <a:pt x="159" y="39"/>
                        </a:lnTo>
                        <a:lnTo>
                          <a:pt x="146" y="46"/>
                        </a:lnTo>
                        <a:lnTo>
                          <a:pt x="133" y="53"/>
                        </a:lnTo>
                        <a:lnTo>
                          <a:pt x="119" y="61"/>
                        </a:lnTo>
                        <a:lnTo>
                          <a:pt x="108" y="70"/>
                        </a:lnTo>
                        <a:lnTo>
                          <a:pt x="97" y="79"/>
                        </a:lnTo>
                        <a:lnTo>
                          <a:pt x="86" y="89"/>
                        </a:lnTo>
                        <a:lnTo>
                          <a:pt x="75" y="98"/>
                        </a:lnTo>
                        <a:lnTo>
                          <a:pt x="66" y="108"/>
                        </a:lnTo>
                        <a:lnTo>
                          <a:pt x="56" y="118"/>
                        </a:lnTo>
                        <a:lnTo>
                          <a:pt x="48" y="129"/>
                        </a:lnTo>
                        <a:lnTo>
                          <a:pt x="40" y="141"/>
                        </a:lnTo>
                        <a:lnTo>
                          <a:pt x="33" y="153"/>
                        </a:lnTo>
                        <a:lnTo>
                          <a:pt x="27" y="165"/>
                        </a:lnTo>
                        <a:lnTo>
                          <a:pt x="21" y="177"/>
                        </a:lnTo>
                        <a:lnTo>
                          <a:pt x="15" y="190"/>
                        </a:lnTo>
                        <a:lnTo>
                          <a:pt x="11" y="202"/>
                        </a:lnTo>
                        <a:lnTo>
                          <a:pt x="8" y="215"/>
                        </a:lnTo>
                        <a:lnTo>
                          <a:pt x="4" y="229"/>
                        </a:lnTo>
                        <a:lnTo>
                          <a:pt x="2" y="242"/>
                        </a:lnTo>
                        <a:lnTo>
                          <a:pt x="0" y="255"/>
                        </a:lnTo>
                        <a:lnTo>
                          <a:pt x="0" y="270"/>
                        </a:lnTo>
                        <a:lnTo>
                          <a:pt x="0" y="283"/>
                        </a:lnTo>
                        <a:lnTo>
                          <a:pt x="2" y="295"/>
                        </a:lnTo>
                        <a:lnTo>
                          <a:pt x="4" y="308"/>
                        </a:lnTo>
                        <a:lnTo>
                          <a:pt x="6" y="321"/>
                        </a:lnTo>
                        <a:lnTo>
                          <a:pt x="10" y="333"/>
                        </a:lnTo>
                        <a:lnTo>
                          <a:pt x="15" y="346"/>
                        </a:lnTo>
                        <a:lnTo>
                          <a:pt x="19" y="358"/>
                        </a:lnTo>
                        <a:lnTo>
                          <a:pt x="25" y="369"/>
                        </a:lnTo>
                        <a:lnTo>
                          <a:pt x="31" y="381"/>
                        </a:lnTo>
                        <a:lnTo>
                          <a:pt x="39" y="393"/>
                        </a:lnTo>
                        <a:lnTo>
                          <a:pt x="47" y="404"/>
                        </a:lnTo>
                        <a:lnTo>
                          <a:pt x="55" y="416"/>
                        </a:lnTo>
                        <a:lnTo>
                          <a:pt x="64" y="427"/>
                        </a:lnTo>
                        <a:lnTo>
                          <a:pt x="73" y="437"/>
                        </a:lnTo>
                        <a:lnTo>
                          <a:pt x="84" y="447"/>
                        </a:lnTo>
                        <a:lnTo>
                          <a:pt x="94" y="456"/>
                        </a:lnTo>
                        <a:lnTo>
                          <a:pt x="23" y="590"/>
                        </a:lnTo>
                        <a:lnTo>
                          <a:pt x="22" y="593"/>
                        </a:lnTo>
                        <a:lnTo>
                          <a:pt x="22" y="597"/>
                        </a:lnTo>
                        <a:lnTo>
                          <a:pt x="23" y="600"/>
                        </a:lnTo>
                        <a:lnTo>
                          <a:pt x="25" y="604"/>
                        </a:lnTo>
                        <a:lnTo>
                          <a:pt x="29" y="606"/>
                        </a:lnTo>
                        <a:lnTo>
                          <a:pt x="34" y="607"/>
                        </a:lnTo>
                        <a:lnTo>
                          <a:pt x="36" y="607"/>
                        </a:lnTo>
                        <a:lnTo>
                          <a:pt x="39" y="606"/>
                        </a:lnTo>
                        <a:lnTo>
                          <a:pt x="221" y="522"/>
                        </a:lnTo>
                        <a:lnTo>
                          <a:pt x="243" y="528"/>
                        </a:lnTo>
                        <a:lnTo>
                          <a:pt x="269" y="534"/>
                        </a:lnTo>
                        <a:lnTo>
                          <a:pt x="284" y="536"/>
                        </a:lnTo>
                        <a:lnTo>
                          <a:pt x="298" y="537"/>
                        </a:lnTo>
                        <a:lnTo>
                          <a:pt x="313" y="538"/>
                        </a:lnTo>
                        <a:lnTo>
                          <a:pt x="329" y="540"/>
                        </a:lnTo>
                        <a:lnTo>
                          <a:pt x="339" y="540"/>
                        </a:lnTo>
                        <a:lnTo>
                          <a:pt x="349" y="538"/>
                        </a:lnTo>
                        <a:lnTo>
                          <a:pt x="348" y="526"/>
                        </a:lnTo>
                        <a:lnTo>
                          <a:pt x="348" y="515"/>
                        </a:lnTo>
                        <a:lnTo>
                          <a:pt x="349" y="496"/>
                        </a:lnTo>
                        <a:lnTo>
                          <a:pt x="351" y="477"/>
                        </a:lnTo>
                        <a:lnTo>
                          <a:pt x="356" y="457"/>
                        </a:lnTo>
                        <a:lnTo>
                          <a:pt x="363" y="441"/>
                        </a:lnTo>
                        <a:lnTo>
                          <a:pt x="372" y="423"/>
                        </a:lnTo>
                        <a:lnTo>
                          <a:pt x="381" y="408"/>
                        </a:lnTo>
                        <a:lnTo>
                          <a:pt x="392" y="393"/>
                        </a:lnTo>
                        <a:lnTo>
                          <a:pt x="404" y="379"/>
                        </a:lnTo>
                        <a:lnTo>
                          <a:pt x="418" y="367"/>
                        </a:lnTo>
                        <a:lnTo>
                          <a:pt x="432" y="356"/>
                        </a:lnTo>
                        <a:lnTo>
                          <a:pt x="448" y="347"/>
                        </a:lnTo>
                        <a:lnTo>
                          <a:pt x="464" y="339"/>
                        </a:lnTo>
                        <a:lnTo>
                          <a:pt x="482" y="331"/>
                        </a:lnTo>
                        <a:lnTo>
                          <a:pt x="501" y="327"/>
                        </a:lnTo>
                        <a:lnTo>
                          <a:pt x="520" y="324"/>
                        </a:lnTo>
                        <a:lnTo>
                          <a:pt x="539" y="323"/>
                        </a:lnTo>
                        <a:lnTo>
                          <a:pt x="539" y="32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2" name="Freeform 2966">
                    <a:extLst>
                      <a:ext uri="{FF2B5EF4-FFF2-40B4-BE49-F238E27FC236}">
                        <a16:creationId xmlns="" xmlns:a16="http://schemas.microsoft.com/office/drawing/2014/main" id="{9D7444CE-24B7-4507-BA8E-370FCA08981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747926" y="3198812"/>
                    <a:ext cx="133350" cy="133350"/>
                  </a:xfrm>
                  <a:custGeom>
                    <a:avLst/>
                    <a:gdLst>
                      <a:gd name="T0" fmla="*/ 142 w 335"/>
                      <a:gd name="T1" fmla="*/ 262 h 335"/>
                      <a:gd name="T2" fmla="*/ 54 w 335"/>
                      <a:gd name="T3" fmla="*/ 172 h 335"/>
                      <a:gd name="T4" fmla="*/ 54 w 335"/>
                      <a:gd name="T5" fmla="*/ 163 h 335"/>
                      <a:gd name="T6" fmla="*/ 60 w 335"/>
                      <a:gd name="T7" fmla="*/ 157 h 335"/>
                      <a:gd name="T8" fmla="*/ 70 w 335"/>
                      <a:gd name="T9" fmla="*/ 157 h 335"/>
                      <a:gd name="T10" fmla="*/ 141 w 335"/>
                      <a:gd name="T11" fmla="*/ 227 h 335"/>
                      <a:gd name="T12" fmla="*/ 265 w 335"/>
                      <a:gd name="T13" fmla="*/ 93 h 335"/>
                      <a:gd name="T14" fmla="*/ 274 w 335"/>
                      <a:gd name="T15" fmla="*/ 93 h 335"/>
                      <a:gd name="T16" fmla="*/ 282 w 335"/>
                      <a:gd name="T17" fmla="*/ 99 h 335"/>
                      <a:gd name="T18" fmla="*/ 282 w 335"/>
                      <a:gd name="T19" fmla="*/ 108 h 335"/>
                      <a:gd name="T20" fmla="*/ 167 w 335"/>
                      <a:gd name="T21" fmla="*/ 0 h 335"/>
                      <a:gd name="T22" fmla="*/ 134 w 335"/>
                      <a:gd name="T23" fmla="*/ 3 h 335"/>
                      <a:gd name="T24" fmla="*/ 102 w 335"/>
                      <a:gd name="T25" fmla="*/ 13 h 335"/>
                      <a:gd name="T26" fmla="*/ 73 w 335"/>
                      <a:gd name="T27" fmla="*/ 28 h 335"/>
                      <a:gd name="T28" fmla="*/ 50 w 335"/>
                      <a:gd name="T29" fmla="*/ 50 h 335"/>
                      <a:gd name="T30" fmla="*/ 28 w 335"/>
                      <a:gd name="T31" fmla="*/ 74 h 335"/>
                      <a:gd name="T32" fmla="*/ 13 w 335"/>
                      <a:gd name="T33" fmla="*/ 102 h 335"/>
                      <a:gd name="T34" fmla="*/ 3 w 335"/>
                      <a:gd name="T35" fmla="*/ 134 h 335"/>
                      <a:gd name="T36" fmla="*/ 0 w 335"/>
                      <a:gd name="T37" fmla="*/ 168 h 335"/>
                      <a:gd name="T38" fmla="*/ 3 w 335"/>
                      <a:gd name="T39" fmla="*/ 202 h 335"/>
                      <a:gd name="T40" fmla="*/ 13 w 335"/>
                      <a:gd name="T41" fmla="*/ 233 h 335"/>
                      <a:gd name="T42" fmla="*/ 28 w 335"/>
                      <a:gd name="T43" fmla="*/ 262 h 335"/>
                      <a:gd name="T44" fmla="*/ 50 w 335"/>
                      <a:gd name="T45" fmla="*/ 287 h 335"/>
                      <a:gd name="T46" fmla="*/ 73 w 335"/>
                      <a:gd name="T47" fmla="*/ 307 h 335"/>
                      <a:gd name="T48" fmla="*/ 102 w 335"/>
                      <a:gd name="T49" fmla="*/ 322 h 335"/>
                      <a:gd name="T50" fmla="*/ 134 w 335"/>
                      <a:gd name="T51" fmla="*/ 332 h 335"/>
                      <a:gd name="T52" fmla="*/ 167 w 335"/>
                      <a:gd name="T53" fmla="*/ 335 h 335"/>
                      <a:gd name="T54" fmla="*/ 202 w 335"/>
                      <a:gd name="T55" fmla="*/ 332 h 335"/>
                      <a:gd name="T56" fmla="*/ 233 w 335"/>
                      <a:gd name="T57" fmla="*/ 322 h 335"/>
                      <a:gd name="T58" fmla="*/ 261 w 335"/>
                      <a:gd name="T59" fmla="*/ 307 h 335"/>
                      <a:gd name="T60" fmla="*/ 286 w 335"/>
                      <a:gd name="T61" fmla="*/ 287 h 335"/>
                      <a:gd name="T62" fmla="*/ 306 w 335"/>
                      <a:gd name="T63" fmla="*/ 262 h 335"/>
                      <a:gd name="T64" fmla="*/ 322 w 335"/>
                      <a:gd name="T65" fmla="*/ 233 h 335"/>
                      <a:gd name="T66" fmla="*/ 331 w 335"/>
                      <a:gd name="T67" fmla="*/ 202 h 335"/>
                      <a:gd name="T68" fmla="*/ 335 w 335"/>
                      <a:gd name="T69" fmla="*/ 168 h 335"/>
                      <a:gd name="T70" fmla="*/ 331 w 335"/>
                      <a:gd name="T71" fmla="*/ 134 h 335"/>
                      <a:gd name="T72" fmla="*/ 322 w 335"/>
                      <a:gd name="T73" fmla="*/ 102 h 335"/>
                      <a:gd name="T74" fmla="*/ 306 w 335"/>
                      <a:gd name="T75" fmla="*/ 74 h 335"/>
                      <a:gd name="T76" fmla="*/ 286 w 335"/>
                      <a:gd name="T77" fmla="*/ 50 h 335"/>
                      <a:gd name="T78" fmla="*/ 261 w 335"/>
                      <a:gd name="T79" fmla="*/ 28 h 335"/>
                      <a:gd name="T80" fmla="*/ 233 w 335"/>
                      <a:gd name="T81" fmla="*/ 13 h 335"/>
                      <a:gd name="T82" fmla="*/ 202 w 335"/>
                      <a:gd name="T83" fmla="*/ 3 h 335"/>
                      <a:gd name="T84" fmla="*/ 167 w 335"/>
                      <a:gd name="T85" fmla="*/ 0 h 3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335" h="335">
                        <a:moveTo>
                          <a:pt x="279" y="112"/>
                        </a:moveTo>
                        <a:lnTo>
                          <a:pt x="142" y="262"/>
                        </a:lnTo>
                        <a:lnTo>
                          <a:pt x="57" y="176"/>
                        </a:lnTo>
                        <a:lnTo>
                          <a:pt x="54" y="172"/>
                        </a:lnTo>
                        <a:lnTo>
                          <a:pt x="53" y="168"/>
                        </a:lnTo>
                        <a:lnTo>
                          <a:pt x="54" y="163"/>
                        </a:lnTo>
                        <a:lnTo>
                          <a:pt x="57" y="159"/>
                        </a:lnTo>
                        <a:lnTo>
                          <a:pt x="60" y="157"/>
                        </a:lnTo>
                        <a:lnTo>
                          <a:pt x="65" y="156"/>
                        </a:lnTo>
                        <a:lnTo>
                          <a:pt x="70" y="157"/>
                        </a:lnTo>
                        <a:lnTo>
                          <a:pt x="73" y="159"/>
                        </a:lnTo>
                        <a:lnTo>
                          <a:pt x="141" y="227"/>
                        </a:lnTo>
                        <a:lnTo>
                          <a:pt x="261" y="95"/>
                        </a:lnTo>
                        <a:lnTo>
                          <a:pt x="265" y="93"/>
                        </a:lnTo>
                        <a:lnTo>
                          <a:pt x="270" y="91"/>
                        </a:lnTo>
                        <a:lnTo>
                          <a:pt x="274" y="93"/>
                        </a:lnTo>
                        <a:lnTo>
                          <a:pt x="278" y="95"/>
                        </a:lnTo>
                        <a:lnTo>
                          <a:pt x="282" y="99"/>
                        </a:lnTo>
                        <a:lnTo>
                          <a:pt x="283" y="103"/>
                        </a:lnTo>
                        <a:lnTo>
                          <a:pt x="282" y="108"/>
                        </a:lnTo>
                        <a:lnTo>
                          <a:pt x="279" y="112"/>
                        </a:lnTo>
                        <a:close/>
                        <a:moveTo>
                          <a:pt x="167" y="0"/>
                        </a:moveTo>
                        <a:lnTo>
                          <a:pt x="151" y="1"/>
                        </a:lnTo>
                        <a:lnTo>
                          <a:pt x="134" y="3"/>
                        </a:lnTo>
                        <a:lnTo>
                          <a:pt x="117" y="8"/>
                        </a:lnTo>
                        <a:lnTo>
                          <a:pt x="102" y="13"/>
                        </a:lnTo>
                        <a:lnTo>
                          <a:pt x="88" y="20"/>
                        </a:lnTo>
                        <a:lnTo>
                          <a:pt x="73" y="28"/>
                        </a:lnTo>
                        <a:lnTo>
                          <a:pt x="61" y="38"/>
                        </a:lnTo>
                        <a:lnTo>
                          <a:pt x="50" y="50"/>
                        </a:lnTo>
                        <a:lnTo>
                          <a:pt x="38" y="62"/>
                        </a:lnTo>
                        <a:lnTo>
                          <a:pt x="28" y="74"/>
                        </a:lnTo>
                        <a:lnTo>
                          <a:pt x="20" y="88"/>
                        </a:lnTo>
                        <a:lnTo>
                          <a:pt x="13" y="102"/>
                        </a:lnTo>
                        <a:lnTo>
                          <a:pt x="8" y="118"/>
                        </a:lnTo>
                        <a:lnTo>
                          <a:pt x="3" y="134"/>
                        </a:lnTo>
                        <a:lnTo>
                          <a:pt x="1" y="151"/>
                        </a:lnTo>
                        <a:lnTo>
                          <a:pt x="0" y="168"/>
                        </a:lnTo>
                        <a:lnTo>
                          <a:pt x="1" y="185"/>
                        </a:lnTo>
                        <a:lnTo>
                          <a:pt x="3" y="202"/>
                        </a:lnTo>
                        <a:lnTo>
                          <a:pt x="8" y="218"/>
                        </a:lnTo>
                        <a:lnTo>
                          <a:pt x="13" y="233"/>
                        </a:lnTo>
                        <a:lnTo>
                          <a:pt x="20" y="247"/>
                        </a:lnTo>
                        <a:lnTo>
                          <a:pt x="28" y="262"/>
                        </a:lnTo>
                        <a:lnTo>
                          <a:pt x="38" y="275"/>
                        </a:lnTo>
                        <a:lnTo>
                          <a:pt x="50" y="287"/>
                        </a:lnTo>
                        <a:lnTo>
                          <a:pt x="61" y="297"/>
                        </a:lnTo>
                        <a:lnTo>
                          <a:pt x="73" y="307"/>
                        </a:lnTo>
                        <a:lnTo>
                          <a:pt x="88" y="315"/>
                        </a:lnTo>
                        <a:lnTo>
                          <a:pt x="102" y="322"/>
                        </a:lnTo>
                        <a:lnTo>
                          <a:pt x="117" y="328"/>
                        </a:lnTo>
                        <a:lnTo>
                          <a:pt x="134" y="332"/>
                        </a:lnTo>
                        <a:lnTo>
                          <a:pt x="151" y="334"/>
                        </a:lnTo>
                        <a:lnTo>
                          <a:pt x="167" y="335"/>
                        </a:lnTo>
                        <a:lnTo>
                          <a:pt x="185" y="334"/>
                        </a:lnTo>
                        <a:lnTo>
                          <a:pt x="202" y="332"/>
                        </a:lnTo>
                        <a:lnTo>
                          <a:pt x="217" y="328"/>
                        </a:lnTo>
                        <a:lnTo>
                          <a:pt x="233" y="322"/>
                        </a:lnTo>
                        <a:lnTo>
                          <a:pt x="247" y="315"/>
                        </a:lnTo>
                        <a:lnTo>
                          <a:pt x="261" y="307"/>
                        </a:lnTo>
                        <a:lnTo>
                          <a:pt x="274" y="297"/>
                        </a:lnTo>
                        <a:lnTo>
                          <a:pt x="286" y="287"/>
                        </a:lnTo>
                        <a:lnTo>
                          <a:pt x="297" y="275"/>
                        </a:lnTo>
                        <a:lnTo>
                          <a:pt x="306" y="262"/>
                        </a:lnTo>
                        <a:lnTo>
                          <a:pt x="315" y="247"/>
                        </a:lnTo>
                        <a:lnTo>
                          <a:pt x="322" y="233"/>
                        </a:lnTo>
                        <a:lnTo>
                          <a:pt x="328" y="218"/>
                        </a:lnTo>
                        <a:lnTo>
                          <a:pt x="331" y="202"/>
                        </a:lnTo>
                        <a:lnTo>
                          <a:pt x="334" y="185"/>
                        </a:lnTo>
                        <a:lnTo>
                          <a:pt x="335" y="168"/>
                        </a:lnTo>
                        <a:lnTo>
                          <a:pt x="334" y="151"/>
                        </a:lnTo>
                        <a:lnTo>
                          <a:pt x="331" y="134"/>
                        </a:lnTo>
                        <a:lnTo>
                          <a:pt x="328" y="118"/>
                        </a:lnTo>
                        <a:lnTo>
                          <a:pt x="322" y="102"/>
                        </a:lnTo>
                        <a:lnTo>
                          <a:pt x="315" y="88"/>
                        </a:lnTo>
                        <a:lnTo>
                          <a:pt x="306" y="74"/>
                        </a:lnTo>
                        <a:lnTo>
                          <a:pt x="297" y="62"/>
                        </a:lnTo>
                        <a:lnTo>
                          <a:pt x="286" y="50"/>
                        </a:lnTo>
                        <a:lnTo>
                          <a:pt x="274" y="38"/>
                        </a:lnTo>
                        <a:lnTo>
                          <a:pt x="261" y="28"/>
                        </a:lnTo>
                        <a:lnTo>
                          <a:pt x="247" y="20"/>
                        </a:lnTo>
                        <a:lnTo>
                          <a:pt x="233" y="13"/>
                        </a:lnTo>
                        <a:lnTo>
                          <a:pt x="217" y="8"/>
                        </a:lnTo>
                        <a:lnTo>
                          <a:pt x="202" y="3"/>
                        </a:lnTo>
                        <a:lnTo>
                          <a:pt x="185" y="1"/>
                        </a:lnTo>
                        <a:lnTo>
                          <a:pt x="167" y="0"/>
                        </a:lnTo>
                        <a:lnTo>
                          <a:pt x="167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7E9C85BC-9C8A-4AD8-9277-26D077502DBB}"/>
                </a:ext>
              </a:extLst>
            </p:cNvPr>
            <p:cNvGrpSpPr/>
            <p:nvPr/>
          </p:nvGrpSpPr>
          <p:grpSpPr>
            <a:xfrm>
              <a:off x="9056730" y="2279501"/>
              <a:ext cx="2611577" cy="693179"/>
              <a:chOff x="9056730" y="2192832"/>
              <a:chExt cx="2611577" cy="693179"/>
            </a:xfrm>
          </p:grpSpPr>
          <p:sp>
            <p:nvSpPr>
              <p:cNvPr id="137" name="Rectangle 136">
                <a:extLst>
                  <a:ext uri="{FF2B5EF4-FFF2-40B4-BE49-F238E27FC236}">
                    <a16:creationId xmlns="" xmlns:a16="http://schemas.microsoft.com/office/drawing/2014/main" id="{2105FAE5-81DE-495A-B3F7-DF882668AF3E}"/>
                  </a:ext>
                </a:extLst>
              </p:cNvPr>
              <p:cNvSpPr/>
              <p:nvPr/>
            </p:nvSpPr>
            <p:spPr>
              <a:xfrm>
                <a:off x="9983453" y="2323978"/>
                <a:ext cx="1684854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Duis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aute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irure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dolor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in </a:t>
                </a:r>
                <a:r>
                  <a:rPr lang="en-ID" sz="1400" b="0" i="0" dirty="0" err="1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reprehenderit</a:t>
                </a:r>
                <a:r>
                  <a:rPr lang="en-ID" sz="1400" b="0" i="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in</a:t>
                </a:r>
                <a:endParaRPr lang="en-ID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="" xmlns:a16="http://schemas.microsoft.com/office/drawing/2014/main" id="{7962037D-4FAD-4C92-9F72-334ADA6869C9}"/>
                  </a:ext>
                </a:extLst>
              </p:cNvPr>
              <p:cNvGrpSpPr/>
              <p:nvPr/>
            </p:nvGrpSpPr>
            <p:grpSpPr>
              <a:xfrm>
                <a:off x="9056730" y="2192832"/>
                <a:ext cx="745872" cy="693179"/>
                <a:chOff x="8271902" y="2192832"/>
                <a:chExt cx="745872" cy="693179"/>
              </a:xfrm>
            </p:grpSpPr>
            <p:sp>
              <p:nvSpPr>
                <p:cNvPr id="131" name="Isosceles Triangle 130">
                  <a:extLst>
                    <a:ext uri="{FF2B5EF4-FFF2-40B4-BE49-F238E27FC236}">
                      <a16:creationId xmlns="" xmlns:a16="http://schemas.microsoft.com/office/drawing/2014/main" id="{25AB6507-D773-44F7-AE74-757ABA33DCEB}"/>
                    </a:ext>
                  </a:extLst>
                </p:cNvPr>
                <p:cNvSpPr/>
                <p:nvPr/>
              </p:nvSpPr>
              <p:spPr>
                <a:xfrm rot="5400000">
                  <a:off x="8833764" y="2500160"/>
                  <a:ext cx="289498" cy="78522"/>
                </a:xfrm>
                <a:prstGeom prst="triangle">
                  <a:avLst/>
                </a:prstGeom>
                <a:solidFill>
                  <a:srgbClr val="6943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32" name="Rectangle: Rounded Corners 131">
                  <a:extLst>
                    <a:ext uri="{FF2B5EF4-FFF2-40B4-BE49-F238E27FC236}">
                      <a16:creationId xmlns="" xmlns:a16="http://schemas.microsoft.com/office/drawing/2014/main" id="{D5FCEC33-C86D-4AF2-853E-A884BA1811B6}"/>
                    </a:ext>
                  </a:extLst>
                </p:cNvPr>
                <p:cNvSpPr/>
                <p:nvPr/>
              </p:nvSpPr>
              <p:spPr>
                <a:xfrm>
                  <a:off x="8271902" y="2192832"/>
                  <a:ext cx="702013" cy="693179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754A7D"/>
                    </a:gs>
                    <a:gs pos="100000">
                      <a:srgbClr val="61E5CB"/>
                    </a:gs>
                  </a:gsLst>
                  <a:lin ang="18900000" scaled="1"/>
                </a:gradFill>
                <a:ln>
                  <a:noFill/>
                </a:ln>
                <a:effectLst>
                  <a:outerShdw dist="38100" dir="16200000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ID"/>
                </a:p>
              </p:txBody>
            </p:sp>
            <p:grpSp>
              <p:nvGrpSpPr>
                <p:cNvPr id="143" name="Group 142">
                  <a:extLst>
                    <a:ext uri="{FF2B5EF4-FFF2-40B4-BE49-F238E27FC236}">
                      <a16:creationId xmlns="" xmlns:a16="http://schemas.microsoft.com/office/drawing/2014/main" id="{2030375A-9C4A-446D-B39E-950B480BE6BC}"/>
                    </a:ext>
                  </a:extLst>
                </p:cNvPr>
                <p:cNvGrpSpPr/>
                <p:nvPr/>
              </p:nvGrpSpPr>
              <p:grpSpPr>
                <a:xfrm>
                  <a:off x="8479239" y="2396546"/>
                  <a:ext cx="287338" cy="285750"/>
                  <a:chOff x="11028363" y="1358900"/>
                  <a:chExt cx="287338" cy="285750"/>
                </a:xfrm>
                <a:solidFill>
                  <a:schemeClr val="bg1"/>
                </a:solidFill>
              </p:grpSpPr>
              <p:sp>
                <p:nvSpPr>
                  <p:cNvPr id="144" name="Freeform 2537">
                    <a:extLst>
                      <a:ext uri="{FF2B5EF4-FFF2-40B4-BE49-F238E27FC236}">
                        <a16:creationId xmlns="" xmlns:a16="http://schemas.microsoft.com/office/drawing/2014/main" id="{D125740A-FCD2-4E8D-A1AA-488385C7AF9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09325" y="1454150"/>
                    <a:ext cx="114300" cy="133350"/>
                  </a:xfrm>
                  <a:custGeom>
                    <a:avLst/>
                    <a:gdLst>
                      <a:gd name="T0" fmla="*/ 105 w 360"/>
                      <a:gd name="T1" fmla="*/ 405 h 421"/>
                      <a:gd name="T2" fmla="*/ 107 w 360"/>
                      <a:gd name="T3" fmla="*/ 411 h 421"/>
                      <a:gd name="T4" fmla="*/ 109 w 360"/>
                      <a:gd name="T5" fmla="*/ 416 h 421"/>
                      <a:gd name="T6" fmla="*/ 115 w 360"/>
                      <a:gd name="T7" fmla="*/ 419 h 421"/>
                      <a:gd name="T8" fmla="*/ 120 w 360"/>
                      <a:gd name="T9" fmla="*/ 421 h 421"/>
                      <a:gd name="T10" fmla="*/ 244 w 360"/>
                      <a:gd name="T11" fmla="*/ 421 h 421"/>
                      <a:gd name="T12" fmla="*/ 249 w 360"/>
                      <a:gd name="T13" fmla="*/ 417 h 421"/>
                      <a:gd name="T14" fmla="*/ 254 w 360"/>
                      <a:gd name="T15" fmla="*/ 414 h 421"/>
                      <a:gd name="T16" fmla="*/ 256 w 360"/>
                      <a:gd name="T17" fmla="*/ 408 h 421"/>
                      <a:gd name="T18" fmla="*/ 256 w 360"/>
                      <a:gd name="T19" fmla="*/ 250 h 421"/>
                      <a:gd name="T20" fmla="*/ 275 w 360"/>
                      <a:gd name="T21" fmla="*/ 241 h 421"/>
                      <a:gd name="T22" fmla="*/ 290 w 360"/>
                      <a:gd name="T23" fmla="*/ 230 h 421"/>
                      <a:gd name="T24" fmla="*/ 304 w 360"/>
                      <a:gd name="T25" fmla="*/ 218 h 421"/>
                      <a:gd name="T26" fmla="*/ 316 w 360"/>
                      <a:gd name="T27" fmla="*/ 204 h 421"/>
                      <a:gd name="T28" fmla="*/ 335 w 360"/>
                      <a:gd name="T29" fmla="*/ 174 h 421"/>
                      <a:gd name="T30" fmla="*/ 347 w 360"/>
                      <a:gd name="T31" fmla="*/ 141 h 421"/>
                      <a:gd name="T32" fmla="*/ 355 w 360"/>
                      <a:gd name="T33" fmla="*/ 107 h 421"/>
                      <a:gd name="T34" fmla="*/ 359 w 360"/>
                      <a:gd name="T35" fmla="*/ 74 h 421"/>
                      <a:gd name="T36" fmla="*/ 360 w 360"/>
                      <a:gd name="T37" fmla="*/ 15 h 421"/>
                      <a:gd name="T38" fmla="*/ 359 w 360"/>
                      <a:gd name="T39" fmla="*/ 9 h 421"/>
                      <a:gd name="T40" fmla="*/ 356 w 360"/>
                      <a:gd name="T41" fmla="*/ 4 h 421"/>
                      <a:gd name="T42" fmla="*/ 352 w 360"/>
                      <a:gd name="T43" fmla="*/ 1 h 421"/>
                      <a:gd name="T44" fmla="*/ 346 w 360"/>
                      <a:gd name="T45" fmla="*/ 0 h 421"/>
                      <a:gd name="T46" fmla="*/ 12 w 360"/>
                      <a:gd name="T47" fmla="*/ 0 h 421"/>
                      <a:gd name="T48" fmla="*/ 7 w 360"/>
                      <a:gd name="T49" fmla="*/ 2 h 421"/>
                      <a:gd name="T50" fmla="*/ 3 w 360"/>
                      <a:gd name="T51" fmla="*/ 7 h 421"/>
                      <a:gd name="T52" fmla="*/ 0 w 360"/>
                      <a:gd name="T53" fmla="*/ 12 h 421"/>
                      <a:gd name="T54" fmla="*/ 0 w 360"/>
                      <a:gd name="T55" fmla="*/ 43 h 421"/>
                      <a:gd name="T56" fmla="*/ 4 w 360"/>
                      <a:gd name="T57" fmla="*/ 90 h 421"/>
                      <a:gd name="T58" fmla="*/ 9 w 360"/>
                      <a:gd name="T59" fmla="*/ 124 h 421"/>
                      <a:gd name="T60" fmla="*/ 19 w 360"/>
                      <a:gd name="T61" fmla="*/ 157 h 421"/>
                      <a:gd name="T62" fmla="*/ 34 w 360"/>
                      <a:gd name="T63" fmla="*/ 189 h 421"/>
                      <a:gd name="T64" fmla="*/ 51 w 360"/>
                      <a:gd name="T65" fmla="*/ 211 h 421"/>
                      <a:gd name="T66" fmla="*/ 63 w 360"/>
                      <a:gd name="T67" fmla="*/ 225 h 421"/>
                      <a:gd name="T68" fmla="*/ 79 w 360"/>
                      <a:gd name="T69" fmla="*/ 236 h 421"/>
                      <a:gd name="T70" fmla="*/ 96 w 360"/>
                      <a:gd name="T71" fmla="*/ 245 h 421"/>
                      <a:gd name="T72" fmla="*/ 105 w 360"/>
                      <a:gd name="T73" fmla="*/ 250 h 4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60" h="421">
                        <a:moveTo>
                          <a:pt x="105" y="250"/>
                        </a:moveTo>
                        <a:lnTo>
                          <a:pt x="105" y="405"/>
                        </a:lnTo>
                        <a:lnTo>
                          <a:pt x="106" y="408"/>
                        </a:lnTo>
                        <a:lnTo>
                          <a:pt x="107" y="411"/>
                        </a:lnTo>
                        <a:lnTo>
                          <a:pt x="108" y="414"/>
                        </a:lnTo>
                        <a:lnTo>
                          <a:pt x="109" y="416"/>
                        </a:lnTo>
                        <a:lnTo>
                          <a:pt x="113" y="417"/>
                        </a:lnTo>
                        <a:lnTo>
                          <a:pt x="115" y="419"/>
                        </a:lnTo>
                        <a:lnTo>
                          <a:pt x="117" y="421"/>
                        </a:lnTo>
                        <a:lnTo>
                          <a:pt x="120" y="421"/>
                        </a:lnTo>
                        <a:lnTo>
                          <a:pt x="240" y="421"/>
                        </a:lnTo>
                        <a:lnTo>
                          <a:pt x="244" y="421"/>
                        </a:lnTo>
                        <a:lnTo>
                          <a:pt x="247" y="419"/>
                        </a:lnTo>
                        <a:lnTo>
                          <a:pt x="249" y="417"/>
                        </a:lnTo>
                        <a:lnTo>
                          <a:pt x="251" y="416"/>
                        </a:lnTo>
                        <a:lnTo>
                          <a:pt x="254" y="414"/>
                        </a:lnTo>
                        <a:lnTo>
                          <a:pt x="255" y="411"/>
                        </a:lnTo>
                        <a:lnTo>
                          <a:pt x="256" y="408"/>
                        </a:lnTo>
                        <a:lnTo>
                          <a:pt x="256" y="405"/>
                        </a:lnTo>
                        <a:lnTo>
                          <a:pt x="256" y="250"/>
                        </a:lnTo>
                        <a:lnTo>
                          <a:pt x="266" y="245"/>
                        </a:lnTo>
                        <a:lnTo>
                          <a:pt x="275" y="241"/>
                        </a:lnTo>
                        <a:lnTo>
                          <a:pt x="282" y="236"/>
                        </a:lnTo>
                        <a:lnTo>
                          <a:pt x="290" y="230"/>
                        </a:lnTo>
                        <a:lnTo>
                          <a:pt x="298" y="225"/>
                        </a:lnTo>
                        <a:lnTo>
                          <a:pt x="304" y="218"/>
                        </a:lnTo>
                        <a:lnTo>
                          <a:pt x="311" y="211"/>
                        </a:lnTo>
                        <a:lnTo>
                          <a:pt x="316" y="204"/>
                        </a:lnTo>
                        <a:lnTo>
                          <a:pt x="326" y="189"/>
                        </a:lnTo>
                        <a:lnTo>
                          <a:pt x="335" y="174"/>
                        </a:lnTo>
                        <a:lnTo>
                          <a:pt x="342" y="157"/>
                        </a:lnTo>
                        <a:lnTo>
                          <a:pt x="347" y="141"/>
                        </a:lnTo>
                        <a:lnTo>
                          <a:pt x="352" y="124"/>
                        </a:lnTo>
                        <a:lnTo>
                          <a:pt x="355" y="107"/>
                        </a:lnTo>
                        <a:lnTo>
                          <a:pt x="357" y="90"/>
                        </a:lnTo>
                        <a:lnTo>
                          <a:pt x="359" y="74"/>
                        </a:lnTo>
                        <a:lnTo>
                          <a:pt x="360" y="43"/>
                        </a:lnTo>
                        <a:lnTo>
                          <a:pt x="360" y="15"/>
                        </a:lnTo>
                        <a:lnTo>
                          <a:pt x="360" y="12"/>
                        </a:lnTo>
                        <a:lnTo>
                          <a:pt x="359" y="9"/>
                        </a:lnTo>
                        <a:lnTo>
                          <a:pt x="358" y="7"/>
                        </a:lnTo>
                        <a:lnTo>
                          <a:pt x="356" y="4"/>
                        </a:lnTo>
                        <a:lnTo>
                          <a:pt x="354" y="2"/>
                        </a:lnTo>
                        <a:lnTo>
                          <a:pt x="352" y="1"/>
                        </a:lnTo>
                        <a:lnTo>
                          <a:pt x="348" y="0"/>
                        </a:lnTo>
                        <a:lnTo>
                          <a:pt x="346" y="0"/>
                        </a:lnTo>
                        <a:lnTo>
                          <a:pt x="16" y="0"/>
                        </a:lnTo>
                        <a:lnTo>
                          <a:pt x="12" y="0"/>
                        </a:lnTo>
                        <a:lnTo>
                          <a:pt x="9" y="1"/>
                        </a:lnTo>
                        <a:lnTo>
                          <a:pt x="7" y="2"/>
                        </a:lnTo>
                        <a:lnTo>
                          <a:pt x="5" y="4"/>
                        </a:lnTo>
                        <a:lnTo>
                          <a:pt x="3" y="7"/>
                        </a:lnTo>
                        <a:lnTo>
                          <a:pt x="1" y="9"/>
                        </a:lnTo>
                        <a:lnTo>
                          <a:pt x="0" y="12"/>
                        </a:lnTo>
                        <a:lnTo>
                          <a:pt x="0" y="15"/>
                        </a:lnTo>
                        <a:lnTo>
                          <a:pt x="0" y="43"/>
                        </a:lnTo>
                        <a:lnTo>
                          <a:pt x="3" y="74"/>
                        </a:lnTo>
                        <a:lnTo>
                          <a:pt x="4" y="90"/>
                        </a:lnTo>
                        <a:lnTo>
                          <a:pt x="6" y="107"/>
                        </a:lnTo>
                        <a:lnTo>
                          <a:pt x="9" y="124"/>
                        </a:lnTo>
                        <a:lnTo>
                          <a:pt x="14" y="141"/>
                        </a:lnTo>
                        <a:lnTo>
                          <a:pt x="19" y="157"/>
                        </a:lnTo>
                        <a:lnTo>
                          <a:pt x="26" y="174"/>
                        </a:lnTo>
                        <a:lnTo>
                          <a:pt x="34" y="189"/>
                        </a:lnTo>
                        <a:lnTo>
                          <a:pt x="44" y="204"/>
                        </a:lnTo>
                        <a:lnTo>
                          <a:pt x="51" y="211"/>
                        </a:lnTo>
                        <a:lnTo>
                          <a:pt x="57" y="218"/>
                        </a:lnTo>
                        <a:lnTo>
                          <a:pt x="63" y="225"/>
                        </a:lnTo>
                        <a:lnTo>
                          <a:pt x="71" y="230"/>
                        </a:lnTo>
                        <a:lnTo>
                          <a:pt x="79" y="236"/>
                        </a:lnTo>
                        <a:lnTo>
                          <a:pt x="87" y="241"/>
                        </a:lnTo>
                        <a:lnTo>
                          <a:pt x="96" y="245"/>
                        </a:lnTo>
                        <a:lnTo>
                          <a:pt x="105" y="250"/>
                        </a:lnTo>
                        <a:lnTo>
                          <a:pt x="105" y="25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5" name="Freeform 2538">
                    <a:extLst>
                      <a:ext uri="{FF2B5EF4-FFF2-40B4-BE49-F238E27FC236}">
                        <a16:creationId xmlns="" xmlns:a16="http://schemas.microsoft.com/office/drawing/2014/main" id="{341B3F69-12A1-4AD2-B13A-020082DD1C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123613" y="1358900"/>
                    <a:ext cx="85725" cy="85725"/>
                  </a:xfrm>
                  <a:custGeom>
                    <a:avLst/>
                    <a:gdLst>
                      <a:gd name="T0" fmla="*/ 149 w 270"/>
                      <a:gd name="T1" fmla="*/ 270 h 271"/>
                      <a:gd name="T2" fmla="*/ 176 w 270"/>
                      <a:gd name="T3" fmla="*/ 265 h 271"/>
                      <a:gd name="T4" fmla="*/ 200 w 270"/>
                      <a:gd name="T5" fmla="*/ 255 h 271"/>
                      <a:gd name="T6" fmla="*/ 222 w 270"/>
                      <a:gd name="T7" fmla="*/ 240 h 271"/>
                      <a:gd name="T8" fmla="*/ 239 w 270"/>
                      <a:gd name="T9" fmla="*/ 222 h 271"/>
                      <a:gd name="T10" fmla="*/ 255 w 270"/>
                      <a:gd name="T11" fmla="*/ 200 h 271"/>
                      <a:gd name="T12" fmla="*/ 265 w 270"/>
                      <a:gd name="T13" fmla="*/ 175 h 271"/>
                      <a:gd name="T14" fmla="*/ 270 w 270"/>
                      <a:gd name="T15" fmla="*/ 149 h 271"/>
                      <a:gd name="T16" fmla="*/ 270 w 270"/>
                      <a:gd name="T17" fmla="*/ 122 h 271"/>
                      <a:gd name="T18" fmla="*/ 265 w 270"/>
                      <a:gd name="T19" fmla="*/ 95 h 271"/>
                      <a:gd name="T20" fmla="*/ 255 w 270"/>
                      <a:gd name="T21" fmla="*/ 71 h 271"/>
                      <a:gd name="T22" fmla="*/ 239 w 270"/>
                      <a:gd name="T23" fmla="*/ 50 h 271"/>
                      <a:gd name="T24" fmla="*/ 222 w 270"/>
                      <a:gd name="T25" fmla="*/ 31 h 271"/>
                      <a:gd name="T26" fmla="*/ 200 w 270"/>
                      <a:gd name="T27" fmla="*/ 17 h 271"/>
                      <a:gd name="T28" fmla="*/ 176 w 270"/>
                      <a:gd name="T29" fmla="*/ 7 h 271"/>
                      <a:gd name="T30" fmla="*/ 149 w 270"/>
                      <a:gd name="T31" fmla="*/ 2 h 271"/>
                      <a:gd name="T32" fmla="*/ 122 w 270"/>
                      <a:gd name="T33" fmla="*/ 2 h 271"/>
                      <a:gd name="T34" fmla="*/ 95 w 270"/>
                      <a:gd name="T35" fmla="*/ 7 h 271"/>
                      <a:gd name="T36" fmla="*/ 71 w 270"/>
                      <a:gd name="T37" fmla="*/ 17 h 271"/>
                      <a:gd name="T38" fmla="*/ 50 w 270"/>
                      <a:gd name="T39" fmla="*/ 31 h 271"/>
                      <a:gd name="T40" fmla="*/ 31 w 270"/>
                      <a:gd name="T41" fmla="*/ 50 h 271"/>
                      <a:gd name="T42" fmla="*/ 17 w 270"/>
                      <a:gd name="T43" fmla="*/ 71 h 271"/>
                      <a:gd name="T44" fmla="*/ 6 w 270"/>
                      <a:gd name="T45" fmla="*/ 95 h 271"/>
                      <a:gd name="T46" fmla="*/ 2 w 270"/>
                      <a:gd name="T47" fmla="*/ 122 h 271"/>
                      <a:gd name="T48" fmla="*/ 2 w 270"/>
                      <a:gd name="T49" fmla="*/ 149 h 271"/>
                      <a:gd name="T50" fmla="*/ 6 w 270"/>
                      <a:gd name="T51" fmla="*/ 175 h 271"/>
                      <a:gd name="T52" fmla="*/ 17 w 270"/>
                      <a:gd name="T53" fmla="*/ 200 h 271"/>
                      <a:gd name="T54" fmla="*/ 31 w 270"/>
                      <a:gd name="T55" fmla="*/ 222 h 271"/>
                      <a:gd name="T56" fmla="*/ 50 w 270"/>
                      <a:gd name="T57" fmla="*/ 240 h 271"/>
                      <a:gd name="T58" fmla="*/ 71 w 270"/>
                      <a:gd name="T59" fmla="*/ 255 h 271"/>
                      <a:gd name="T60" fmla="*/ 95 w 270"/>
                      <a:gd name="T61" fmla="*/ 265 h 271"/>
                      <a:gd name="T62" fmla="*/ 122 w 270"/>
                      <a:gd name="T63" fmla="*/ 270 h 271"/>
                      <a:gd name="T64" fmla="*/ 136 w 270"/>
                      <a:gd name="T65" fmla="*/ 271 h 2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270" h="271">
                        <a:moveTo>
                          <a:pt x="136" y="271"/>
                        </a:moveTo>
                        <a:lnTo>
                          <a:pt x="149" y="270"/>
                        </a:lnTo>
                        <a:lnTo>
                          <a:pt x="162" y="268"/>
                        </a:lnTo>
                        <a:lnTo>
                          <a:pt x="176" y="265"/>
                        </a:lnTo>
                        <a:lnTo>
                          <a:pt x="188" y="260"/>
                        </a:lnTo>
                        <a:lnTo>
                          <a:pt x="200" y="255"/>
                        </a:lnTo>
                        <a:lnTo>
                          <a:pt x="211" y="248"/>
                        </a:lnTo>
                        <a:lnTo>
                          <a:pt x="222" y="240"/>
                        </a:lnTo>
                        <a:lnTo>
                          <a:pt x="231" y="232"/>
                        </a:lnTo>
                        <a:lnTo>
                          <a:pt x="239" y="222"/>
                        </a:lnTo>
                        <a:lnTo>
                          <a:pt x="247" y="211"/>
                        </a:lnTo>
                        <a:lnTo>
                          <a:pt x="255" y="200"/>
                        </a:lnTo>
                        <a:lnTo>
                          <a:pt x="260" y="189"/>
                        </a:lnTo>
                        <a:lnTo>
                          <a:pt x="265" y="175"/>
                        </a:lnTo>
                        <a:lnTo>
                          <a:pt x="268" y="163"/>
                        </a:lnTo>
                        <a:lnTo>
                          <a:pt x="270" y="149"/>
                        </a:lnTo>
                        <a:lnTo>
                          <a:pt x="270" y="136"/>
                        </a:lnTo>
                        <a:lnTo>
                          <a:pt x="270" y="122"/>
                        </a:lnTo>
                        <a:lnTo>
                          <a:pt x="268" y="108"/>
                        </a:lnTo>
                        <a:lnTo>
                          <a:pt x="265" y="95"/>
                        </a:lnTo>
                        <a:lnTo>
                          <a:pt x="260" y="83"/>
                        </a:lnTo>
                        <a:lnTo>
                          <a:pt x="255" y="71"/>
                        </a:lnTo>
                        <a:lnTo>
                          <a:pt x="247" y="60"/>
                        </a:lnTo>
                        <a:lnTo>
                          <a:pt x="239" y="50"/>
                        </a:lnTo>
                        <a:lnTo>
                          <a:pt x="231" y="40"/>
                        </a:lnTo>
                        <a:lnTo>
                          <a:pt x="222" y="31"/>
                        </a:lnTo>
                        <a:lnTo>
                          <a:pt x="211" y="24"/>
                        </a:lnTo>
                        <a:lnTo>
                          <a:pt x="200" y="17"/>
                        </a:lnTo>
                        <a:lnTo>
                          <a:pt x="188" y="11"/>
                        </a:lnTo>
                        <a:lnTo>
                          <a:pt x="176" y="7"/>
                        </a:lnTo>
                        <a:lnTo>
                          <a:pt x="162" y="4"/>
                        </a:lnTo>
                        <a:lnTo>
                          <a:pt x="149" y="2"/>
                        </a:lnTo>
                        <a:lnTo>
                          <a:pt x="136" y="0"/>
                        </a:lnTo>
                        <a:lnTo>
                          <a:pt x="122" y="2"/>
                        </a:lnTo>
                        <a:lnTo>
                          <a:pt x="108" y="4"/>
                        </a:lnTo>
                        <a:lnTo>
                          <a:pt x="95" y="7"/>
                        </a:lnTo>
                        <a:lnTo>
                          <a:pt x="83" y="11"/>
                        </a:lnTo>
                        <a:lnTo>
                          <a:pt x="71" y="17"/>
                        </a:lnTo>
                        <a:lnTo>
                          <a:pt x="60" y="24"/>
                        </a:lnTo>
                        <a:lnTo>
                          <a:pt x="50" y="31"/>
                        </a:lnTo>
                        <a:lnTo>
                          <a:pt x="40" y="40"/>
                        </a:lnTo>
                        <a:lnTo>
                          <a:pt x="31" y="50"/>
                        </a:lnTo>
                        <a:lnTo>
                          <a:pt x="24" y="60"/>
                        </a:lnTo>
                        <a:lnTo>
                          <a:pt x="17" y="71"/>
                        </a:lnTo>
                        <a:lnTo>
                          <a:pt x="12" y="83"/>
                        </a:lnTo>
                        <a:lnTo>
                          <a:pt x="6" y="95"/>
                        </a:lnTo>
                        <a:lnTo>
                          <a:pt x="3" y="108"/>
                        </a:lnTo>
                        <a:lnTo>
                          <a:pt x="2" y="122"/>
                        </a:lnTo>
                        <a:lnTo>
                          <a:pt x="0" y="136"/>
                        </a:lnTo>
                        <a:lnTo>
                          <a:pt x="2" y="149"/>
                        </a:lnTo>
                        <a:lnTo>
                          <a:pt x="3" y="163"/>
                        </a:lnTo>
                        <a:lnTo>
                          <a:pt x="6" y="175"/>
                        </a:lnTo>
                        <a:lnTo>
                          <a:pt x="12" y="189"/>
                        </a:lnTo>
                        <a:lnTo>
                          <a:pt x="17" y="200"/>
                        </a:lnTo>
                        <a:lnTo>
                          <a:pt x="24" y="212"/>
                        </a:lnTo>
                        <a:lnTo>
                          <a:pt x="31" y="222"/>
                        </a:lnTo>
                        <a:lnTo>
                          <a:pt x="40" y="232"/>
                        </a:lnTo>
                        <a:lnTo>
                          <a:pt x="50" y="240"/>
                        </a:lnTo>
                        <a:lnTo>
                          <a:pt x="60" y="248"/>
                        </a:lnTo>
                        <a:lnTo>
                          <a:pt x="71" y="255"/>
                        </a:lnTo>
                        <a:lnTo>
                          <a:pt x="83" y="260"/>
                        </a:lnTo>
                        <a:lnTo>
                          <a:pt x="95" y="265"/>
                        </a:lnTo>
                        <a:lnTo>
                          <a:pt x="108" y="268"/>
                        </a:lnTo>
                        <a:lnTo>
                          <a:pt x="122" y="270"/>
                        </a:lnTo>
                        <a:lnTo>
                          <a:pt x="136" y="271"/>
                        </a:lnTo>
                        <a:lnTo>
                          <a:pt x="136" y="27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6" name="Freeform 2539">
                    <a:extLst>
                      <a:ext uri="{FF2B5EF4-FFF2-40B4-BE49-F238E27FC236}">
                        <a16:creationId xmlns="" xmlns:a16="http://schemas.microsoft.com/office/drawing/2014/main" id="{0BCA49AA-A477-41EC-A4F7-AE81E0F7E3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028363" y="1543050"/>
                    <a:ext cx="287338" cy="101600"/>
                  </a:xfrm>
                  <a:custGeom>
                    <a:avLst/>
                    <a:gdLst>
                      <a:gd name="T0" fmla="*/ 579 w 901"/>
                      <a:gd name="T1" fmla="*/ 3 h 323"/>
                      <a:gd name="T2" fmla="*/ 572 w 901"/>
                      <a:gd name="T3" fmla="*/ 11 h 323"/>
                      <a:gd name="T4" fmla="*/ 572 w 901"/>
                      <a:gd name="T5" fmla="*/ 22 h 323"/>
                      <a:gd name="T6" fmla="*/ 581 w 901"/>
                      <a:gd name="T7" fmla="*/ 30 h 323"/>
                      <a:gd name="T8" fmla="*/ 673 w 901"/>
                      <a:gd name="T9" fmla="*/ 44 h 323"/>
                      <a:gd name="T10" fmla="*/ 770 w 901"/>
                      <a:gd name="T11" fmla="*/ 72 h 323"/>
                      <a:gd name="T12" fmla="*/ 838 w 901"/>
                      <a:gd name="T13" fmla="*/ 108 h 323"/>
                      <a:gd name="T14" fmla="*/ 868 w 901"/>
                      <a:gd name="T15" fmla="*/ 142 h 323"/>
                      <a:gd name="T16" fmla="*/ 871 w 901"/>
                      <a:gd name="T17" fmla="*/ 166 h 323"/>
                      <a:gd name="T18" fmla="*/ 855 w 901"/>
                      <a:gd name="T19" fmla="*/ 194 h 323"/>
                      <a:gd name="T20" fmla="*/ 823 w 901"/>
                      <a:gd name="T21" fmla="*/ 220 h 323"/>
                      <a:gd name="T22" fmla="*/ 764 w 901"/>
                      <a:gd name="T23" fmla="*/ 246 h 323"/>
                      <a:gd name="T24" fmla="*/ 636 w 901"/>
                      <a:gd name="T25" fmla="*/ 278 h 323"/>
                      <a:gd name="T26" fmla="*/ 488 w 901"/>
                      <a:gd name="T27" fmla="*/ 293 h 323"/>
                      <a:gd name="T28" fmla="*/ 338 w 901"/>
                      <a:gd name="T29" fmla="*/ 288 h 323"/>
                      <a:gd name="T30" fmla="*/ 197 w 901"/>
                      <a:gd name="T31" fmla="*/ 265 h 323"/>
                      <a:gd name="T32" fmla="*/ 99 w 901"/>
                      <a:gd name="T33" fmla="*/ 231 h 323"/>
                      <a:gd name="T34" fmla="*/ 59 w 901"/>
                      <a:gd name="T35" fmla="*/ 206 h 323"/>
                      <a:gd name="T36" fmla="*/ 36 w 901"/>
                      <a:gd name="T37" fmla="*/ 180 h 323"/>
                      <a:gd name="T38" fmla="*/ 31 w 901"/>
                      <a:gd name="T39" fmla="*/ 153 h 323"/>
                      <a:gd name="T40" fmla="*/ 43 w 901"/>
                      <a:gd name="T41" fmla="*/ 128 h 323"/>
                      <a:gd name="T42" fmla="*/ 93 w 901"/>
                      <a:gd name="T43" fmla="*/ 90 h 323"/>
                      <a:gd name="T44" fmla="*/ 176 w 901"/>
                      <a:gd name="T45" fmla="*/ 58 h 323"/>
                      <a:gd name="T46" fmla="*/ 286 w 901"/>
                      <a:gd name="T47" fmla="*/ 35 h 323"/>
                      <a:gd name="T48" fmla="*/ 325 w 901"/>
                      <a:gd name="T49" fmla="*/ 27 h 323"/>
                      <a:gd name="T50" fmla="*/ 330 w 901"/>
                      <a:gd name="T51" fmla="*/ 17 h 323"/>
                      <a:gd name="T52" fmla="*/ 327 w 901"/>
                      <a:gd name="T53" fmla="*/ 6 h 323"/>
                      <a:gd name="T54" fmla="*/ 316 w 901"/>
                      <a:gd name="T55" fmla="*/ 0 h 323"/>
                      <a:gd name="T56" fmla="*/ 214 w 901"/>
                      <a:gd name="T57" fmla="*/ 17 h 323"/>
                      <a:gd name="T58" fmla="*/ 107 w 901"/>
                      <a:gd name="T59" fmla="*/ 50 h 323"/>
                      <a:gd name="T60" fmla="*/ 34 w 901"/>
                      <a:gd name="T61" fmla="*/ 93 h 323"/>
                      <a:gd name="T62" fmla="*/ 9 w 901"/>
                      <a:gd name="T63" fmla="*/ 125 h 323"/>
                      <a:gd name="T64" fmla="*/ 0 w 901"/>
                      <a:gd name="T65" fmla="*/ 151 h 323"/>
                      <a:gd name="T66" fmla="*/ 5 w 901"/>
                      <a:gd name="T67" fmla="*/ 186 h 323"/>
                      <a:gd name="T68" fmla="*/ 31 w 901"/>
                      <a:gd name="T69" fmla="*/ 220 h 323"/>
                      <a:gd name="T70" fmla="*/ 71 w 901"/>
                      <a:gd name="T71" fmla="*/ 249 h 323"/>
                      <a:gd name="T72" fmla="*/ 175 w 901"/>
                      <a:gd name="T73" fmla="*/ 290 h 323"/>
                      <a:gd name="T74" fmla="*/ 327 w 901"/>
                      <a:gd name="T75" fmla="*/ 317 h 323"/>
                      <a:gd name="T76" fmla="*/ 492 w 901"/>
                      <a:gd name="T77" fmla="*/ 323 h 323"/>
                      <a:gd name="T78" fmla="*/ 653 w 901"/>
                      <a:gd name="T79" fmla="*/ 306 h 323"/>
                      <a:gd name="T80" fmla="*/ 789 w 901"/>
                      <a:gd name="T81" fmla="*/ 268 h 323"/>
                      <a:gd name="T82" fmla="*/ 852 w 901"/>
                      <a:gd name="T83" fmla="*/ 235 h 323"/>
                      <a:gd name="T84" fmla="*/ 885 w 901"/>
                      <a:gd name="T85" fmla="*/ 204 h 323"/>
                      <a:gd name="T86" fmla="*/ 901 w 901"/>
                      <a:gd name="T87" fmla="*/ 168 h 323"/>
                      <a:gd name="T88" fmla="*/ 898 w 901"/>
                      <a:gd name="T89" fmla="*/ 138 h 323"/>
                      <a:gd name="T90" fmla="*/ 884 w 901"/>
                      <a:gd name="T91" fmla="*/ 112 h 323"/>
                      <a:gd name="T92" fmla="*/ 836 w 901"/>
                      <a:gd name="T93" fmla="*/ 70 h 323"/>
                      <a:gd name="T94" fmla="*/ 745 w 901"/>
                      <a:gd name="T95" fmla="*/ 32 h 323"/>
                      <a:gd name="T96" fmla="*/ 623 w 901"/>
                      <a:gd name="T97" fmla="*/ 5 h 3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901" h="323">
                        <a:moveTo>
                          <a:pt x="588" y="0"/>
                        </a:moveTo>
                        <a:lnTo>
                          <a:pt x="585" y="0"/>
                        </a:lnTo>
                        <a:lnTo>
                          <a:pt x="582" y="2"/>
                        </a:lnTo>
                        <a:lnTo>
                          <a:pt x="579" y="3"/>
                        </a:lnTo>
                        <a:lnTo>
                          <a:pt x="577" y="4"/>
                        </a:lnTo>
                        <a:lnTo>
                          <a:pt x="575" y="6"/>
                        </a:lnTo>
                        <a:lnTo>
                          <a:pt x="574" y="8"/>
                        </a:lnTo>
                        <a:lnTo>
                          <a:pt x="572" y="11"/>
                        </a:lnTo>
                        <a:lnTo>
                          <a:pt x="571" y="14"/>
                        </a:lnTo>
                        <a:lnTo>
                          <a:pt x="571" y="17"/>
                        </a:lnTo>
                        <a:lnTo>
                          <a:pt x="571" y="20"/>
                        </a:lnTo>
                        <a:lnTo>
                          <a:pt x="572" y="22"/>
                        </a:lnTo>
                        <a:lnTo>
                          <a:pt x="575" y="25"/>
                        </a:lnTo>
                        <a:lnTo>
                          <a:pt x="577" y="27"/>
                        </a:lnTo>
                        <a:lnTo>
                          <a:pt x="579" y="29"/>
                        </a:lnTo>
                        <a:lnTo>
                          <a:pt x="581" y="30"/>
                        </a:lnTo>
                        <a:lnTo>
                          <a:pt x="585" y="30"/>
                        </a:lnTo>
                        <a:lnTo>
                          <a:pt x="615" y="35"/>
                        </a:lnTo>
                        <a:lnTo>
                          <a:pt x="645" y="39"/>
                        </a:lnTo>
                        <a:lnTo>
                          <a:pt x="673" y="44"/>
                        </a:lnTo>
                        <a:lnTo>
                          <a:pt x="699" y="51"/>
                        </a:lnTo>
                        <a:lnTo>
                          <a:pt x="724" y="58"/>
                        </a:lnTo>
                        <a:lnTo>
                          <a:pt x="749" y="64"/>
                        </a:lnTo>
                        <a:lnTo>
                          <a:pt x="770" y="72"/>
                        </a:lnTo>
                        <a:lnTo>
                          <a:pt x="790" y="81"/>
                        </a:lnTo>
                        <a:lnTo>
                          <a:pt x="808" y="90"/>
                        </a:lnTo>
                        <a:lnTo>
                          <a:pt x="825" y="98"/>
                        </a:lnTo>
                        <a:lnTo>
                          <a:pt x="838" y="108"/>
                        </a:lnTo>
                        <a:lnTo>
                          <a:pt x="850" y="118"/>
                        </a:lnTo>
                        <a:lnTo>
                          <a:pt x="859" y="128"/>
                        </a:lnTo>
                        <a:lnTo>
                          <a:pt x="865" y="138"/>
                        </a:lnTo>
                        <a:lnTo>
                          <a:pt x="868" y="142"/>
                        </a:lnTo>
                        <a:lnTo>
                          <a:pt x="870" y="148"/>
                        </a:lnTo>
                        <a:lnTo>
                          <a:pt x="871" y="153"/>
                        </a:lnTo>
                        <a:lnTo>
                          <a:pt x="871" y="158"/>
                        </a:lnTo>
                        <a:lnTo>
                          <a:pt x="871" y="166"/>
                        </a:lnTo>
                        <a:lnTo>
                          <a:pt x="869" y="173"/>
                        </a:lnTo>
                        <a:lnTo>
                          <a:pt x="865" y="180"/>
                        </a:lnTo>
                        <a:lnTo>
                          <a:pt x="861" y="188"/>
                        </a:lnTo>
                        <a:lnTo>
                          <a:pt x="855" y="194"/>
                        </a:lnTo>
                        <a:lnTo>
                          <a:pt x="849" y="201"/>
                        </a:lnTo>
                        <a:lnTo>
                          <a:pt x="842" y="206"/>
                        </a:lnTo>
                        <a:lnTo>
                          <a:pt x="833" y="213"/>
                        </a:lnTo>
                        <a:lnTo>
                          <a:pt x="823" y="220"/>
                        </a:lnTo>
                        <a:lnTo>
                          <a:pt x="814" y="225"/>
                        </a:lnTo>
                        <a:lnTo>
                          <a:pt x="803" y="231"/>
                        </a:lnTo>
                        <a:lnTo>
                          <a:pt x="790" y="236"/>
                        </a:lnTo>
                        <a:lnTo>
                          <a:pt x="764" y="246"/>
                        </a:lnTo>
                        <a:lnTo>
                          <a:pt x="735" y="256"/>
                        </a:lnTo>
                        <a:lnTo>
                          <a:pt x="705" y="265"/>
                        </a:lnTo>
                        <a:lnTo>
                          <a:pt x="670" y="271"/>
                        </a:lnTo>
                        <a:lnTo>
                          <a:pt x="636" y="278"/>
                        </a:lnTo>
                        <a:lnTo>
                          <a:pt x="600" y="283"/>
                        </a:lnTo>
                        <a:lnTo>
                          <a:pt x="564" y="288"/>
                        </a:lnTo>
                        <a:lnTo>
                          <a:pt x="526" y="291"/>
                        </a:lnTo>
                        <a:lnTo>
                          <a:pt x="488" y="293"/>
                        </a:lnTo>
                        <a:lnTo>
                          <a:pt x="450" y="293"/>
                        </a:lnTo>
                        <a:lnTo>
                          <a:pt x="413" y="293"/>
                        </a:lnTo>
                        <a:lnTo>
                          <a:pt x="375" y="291"/>
                        </a:lnTo>
                        <a:lnTo>
                          <a:pt x="338" y="288"/>
                        </a:lnTo>
                        <a:lnTo>
                          <a:pt x="300" y="283"/>
                        </a:lnTo>
                        <a:lnTo>
                          <a:pt x="265" y="278"/>
                        </a:lnTo>
                        <a:lnTo>
                          <a:pt x="230" y="271"/>
                        </a:lnTo>
                        <a:lnTo>
                          <a:pt x="197" y="265"/>
                        </a:lnTo>
                        <a:lnTo>
                          <a:pt x="166" y="256"/>
                        </a:lnTo>
                        <a:lnTo>
                          <a:pt x="136" y="246"/>
                        </a:lnTo>
                        <a:lnTo>
                          <a:pt x="111" y="236"/>
                        </a:lnTo>
                        <a:lnTo>
                          <a:pt x="99" y="231"/>
                        </a:lnTo>
                        <a:lnTo>
                          <a:pt x="88" y="225"/>
                        </a:lnTo>
                        <a:lnTo>
                          <a:pt x="77" y="220"/>
                        </a:lnTo>
                        <a:lnTo>
                          <a:pt x="68" y="213"/>
                        </a:lnTo>
                        <a:lnTo>
                          <a:pt x="59" y="206"/>
                        </a:lnTo>
                        <a:lnTo>
                          <a:pt x="52" y="201"/>
                        </a:lnTo>
                        <a:lnTo>
                          <a:pt x="45" y="194"/>
                        </a:lnTo>
                        <a:lnTo>
                          <a:pt x="40" y="188"/>
                        </a:lnTo>
                        <a:lnTo>
                          <a:pt x="36" y="180"/>
                        </a:lnTo>
                        <a:lnTo>
                          <a:pt x="33" y="173"/>
                        </a:lnTo>
                        <a:lnTo>
                          <a:pt x="31" y="166"/>
                        </a:lnTo>
                        <a:lnTo>
                          <a:pt x="30" y="158"/>
                        </a:lnTo>
                        <a:lnTo>
                          <a:pt x="31" y="153"/>
                        </a:lnTo>
                        <a:lnTo>
                          <a:pt x="32" y="148"/>
                        </a:lnTo>
                        <a:lnTo>
                          <a:pt x="33" y="142"/>
                        </a:lnTo>
                        <a:lnTo>
                          <a:pt x="35" y="138"/>
                        </a:lnTo>
                        <a:lnTo>
                          <a:pt x="43" y="128"/>
                        </a:lnTo>
                        <a:lnTo>
                          <a:pt x="52" y="118"/>
                        </a:lnTo>
                        <a:lnTo>
                          <a:pt x="63" y="108"/>
                        </a:lnTo>
                        <a:lnTo>
                          <a:pt x="77" y="98"/>
                        </a:lnTo>
                        <a:lnTo>
                          <a:pt x="93" y="90"/>
                        </a:lnTo>
                        <a:lnTo>
                          <a:pt x="111" y="81"/>
                        </a:lnTo>
                        <a:lnTo>
                          <a:pt x="131" y="72"/>
                        </a:lnTo>
                        <a:lnTo>
                          <a:pt x="153" y="64"/>
                        </a:lnTo>
                        <a:lnTo>
                          <a:pt x="176" y="58"/>
                        </a:lnTo>
                        <a:lnTo>
                          <a:pt x="201" y="51"/>
                        </a:lnTo>
                        <a:lnTo>
                          <a:pt x="229" y="44"/>
                        </a:lnTo>
                        <a:lnTo>
                          <a:pt x="256" y="39"/>
                        </a:lnTo>
                        <a:lnTo>
                          <a:pt x="286" y="35"/>
                        </a:lnTo>
                        <a:lnTo>
                          <a:pt x="317" y="30"/>
                        </a:lnTo>
                        <a:lnTo>
                          <a:pt x="319" y="30"/>
                        </a:lnTo>
                        <a:lnTo>
                          <a:pt x="323" y="29"/>
                        </a:lnTo>
                        <a:lnTo>
                          <a:pt x="325" y="27"/>
                        </a:lnTo>
                        <a:lnTo>
                          <a:pt x="327" y="25"/>
                        </a:lnTo>
                        <a:lnTo>
                          <a:pt x="328" y="22"/>
                        </a:lnTo>
                        <a:lnTo>
                          <a:pt x="329" y="20"/>
                        </a:lnTo>
                        <a:lnTo>
                          <a:pt x="330" y="17"/>
                        </a:lnTo>
                        <a:lnTo>
                          <a:pt x="330" y="14"/>
                        </a:lnTo>
                        <a:lnTo>
                          <a:pt x="329" y="11"/>
                        </a:lnTo>
                        <a:lnTo>
                          <a:pt x="328" y="8"/>
                        </a:lnTo>
                        <a:lnTo>
                          <a:pt x="327" y="6"/>
                        </a:lnTo>
                        <a:lnTo>
                          <a:pt x="325" y="4"/>
                        </a:lnTo>
                        <a:lnTo>
                          <a:pt x="321" y="3"/>
                        </a:lnTo>
                        <a:lnTo>
                          <a:pt x="319" y="2"/>
                        </a:lnTo>
                        <a:lnTo>
                          <a:pt x="316" y="0"/>
                        </a:lnTo>
                        <a:lnTo>
                          <a:pt x="314" y="0"/>
                        </a:lnTo>
                        <a:lnTo>
                          <a:pt x="278" y="5"/>
                        </a:lnTo>
                        <a:lnTo>
                          <a:pt x="245" y="10"/>
                        </a:lnTo>
                        <a:lnTo>
                          <a:pt x="214" y="17"/>
                        </a:lnTo>
                        <a:lnTo>
                          <a:pt x="184" y="24"/>
                        </a:lnTo>
                        <a:lnTo>
                          <a:pt x="156" y="32"/>
                        </a:lnTo>
                        <a:lnTo>
                          <a:pt x="131" y="40"/>
                        </a:lnTo>
                        <a:lnTo>
                          <a:pt x="107" y="50"/>
                        </a:lnTo>
                        <a:lnTo>
                          <a:pt x="86" y="60"/>
                        </a:lnTo>
                        <a:lnTo>
                          <a:pt x="66" y="70"/>
                        </a:lnTo>
                        <a:lnTo>
                          <a:pt x="49" y="82"/>
                        </a:lnTo>
                        <a:lnTo>
                          <a:pt x="34" y="93"/>
                        </a:lnTo>
                        <a:lnTo>
                          <a:pt x="22" y="105"/>
                        </a:lnTo>
                        <a:lnTo>
                          <a:pt x="18" y="112"/>
                        </a:lnTo>
                        <a:lnTo>
                          <a:pt x="13" y="118"/>
                        </a:lnTo>
                        <a:lnTo>
                          <a:pt x="9" y="125"/>
                        </a:lnTo>
                        <a:lnTo>
                          <a:pt x="5" y="131"/>
                        </a:lnTo>
                        <a:lnTo>
                          <a:pt x="3" y="138"/>
                        </a:lnTo>
                        <a:lnTo>
                          <a:pt x="1" y="145"/>
                        </a:lnTo>
                        <a:lnTo>
                          <a:pt x="0" y="151"/>
                        </a:lnTo>
                        <a:lnTo>
                          <a:pt x="0" y="158"/>
                        </a:lnTo>
                        <a:lnTo>
                          <a:pt x="1" y="168"/>
                        </a:lnTo>
                        <a:lnTo>
                          <a:pt x="3" y="178"/>
                        </a:lnTo>
                        <a:lnTo>
                          <a:pt x="5" y="186"/>
                        </a:lnTo>
                        <a:lnTo>
                          <a:pt x="11" y="195"/>
                        </a:lnTo>
                        <a:lnTo>
                          <a:pt x="16" y="204"/>
                        </a:lnTo>
                        <a:lnTo>
                          <a:pt x="23" y="212"/>
                        </a:lnTo>
                        <a:lnTo>
                          <a:pt x="31" y="220"/>
                        </a:lnTo>
                        <a:lnTo>
                          <a:pt x="40" y="227"/>
                        </a:lnTo>
                        <a:lnTo>
                          <a:pt x="49" y="235"/>
                        </a:lnTo>
                        <a:lnTo>
                          <a:pt x="60" y="243"/>
                        </a:lnTo>
                        <a:lnTo>
                          <a:pt x="71" y="249"/>
                        </a:lnTo>
                        <a:lnTo>
                          <a:pt x="85" y="256"/>
                        </a:lnTo>
                        <a:lnTo>
                          <a:pt x="112" y="268"/>
                        </a:lnTo>
                        <a:lnTo>
                          <a:pt x="142" y="280"/>
                        </a:lnTo>
                        <a:lnTo>
                          <a:pt x="175" y="290"/>
                        </a:lnTo>
                        <a:lnTo>
                          <a:pt x="210" y="299"/>
                        </a:lnTo>
                        <a:lnTo>
                          <a:pt x="248" y="306"/>
                        </a:lnTo>
                        <a:lnTo>
                          <a:pt x="287" y="312"/>
                        </a:lnTo>
                        <a:lnTo>
                          <a:pt x="327" y="317"/>
                        </a:lnTo>
                        <a:lnTo>
                          <a:pt x="368" y="321"/>
                        </a:lnTo>
                        <a:lnTo>
                          <a:pt x="409" y="323"/>
                        </a:lnTo>
                        <a:lnTo>
                          <a:pt x="450" y="323"/>
                        </a:lnTo>
                        <a:lnTo>
                          <a:pt x="492" y="323"/>
                        </a:lnTo>
                        <a:lnTo>
                          <a:pt x="534" y="321"/>
                        </a:lnTo>
                        <a:lnTo>
                          <a:pt x="575" y="317"/>
                        </a:lnTo>
                        <a:lnTo>
                          <a:pt x="614" y="312"/>
                        </a:lnTo>
                        <a:lnTo>
                          <a:pt x="653" y="306"/>
                        </a:lnTo>
                        <a:lnTo>
                          <a:pt x="690" y="299"/>
                        </a:lnTo>
                        <a:lnTo>
                          <a:pt x="725" y="290"/>
                        </a:lnTo>
                        <a:lnTo>
                          <a:pt x="759" y="280"/>
                        </a:lnTo>
                        <a:lnTo>
                          <a:pt x="789" y="268"/>
                        </a:lnTo>
                        <a:lnTo>
                          <a:pt x="817" y="256"/>
                        </a:lnTo>
                        <a:lnTo>
                          <a:pt x="829" y="249"/>
                        </a:lnTo>
                        <a:lnTo>
                          <a:pt x="841" y="243"/>
                        </a:lnTo>
                        <a:lnTo>
                          <a:pt x="852" y="235"/>
                        </a:lnTo>
                        <a:lnTo>
                          <a:pt x="862" y="228"/>
                        </a:lnTo>
                        <a:lnTo>
                          <a:pt x="871" y="220"/>
                        </a:lnTo>
                        <a:lnTo>
                          <a:pt x="879" y="212"/>
                        </a:lnTo>
                        <a:lnTo>
                          <a:pt x="885" y="204"/>
                        </a:lnTo>
                        <a:lnTo>
                          <a:pt x="891" y="195"/>
                        </a:lnTo>
                        <a:lnTo>
                          <a:pt x="895" y="186"/>
                        </a:lnTo>
                        <a:lnTo>
                          <a:pt x="898" y="178"/>
                        </a:lnTo>
                        <a:lnTo>
                          <a:pt x="901" y="168"/>
                        </a:lnTo>
                        <a:lnTo>
                          <a:pt x="901" y="158"/>
                        </a:lnTo>
                        <a:lnTo>
                          <a:pt x="901" y="151"/>
                        </a:lnTo>
                        <a:lnTo>
                          <a:pt x="899" y="145"/>
                        </a:lnTo>
                        <a:lnTo>
                          <a:pt x="898" y="138"/>
                        </a:lnTo>
                        <a:lnTo>
                          <a:pt x="895" y="131"/>
                        </a:lnTo>
                        <a:lnTo>
                          <a:pt x="892" y="125"/>
                        </a:lnTo>
                        <a:lnTo>
                          <a:pt x="888" y="118"/>
                        </a:lnTo>
                        <a:lnTo>
                          <a:pt x="884" y="112"/>
                        </a:lnTo>
                        <a:lnTo>
                          <a:pt x="879" y="105"/>
                        </a:lnTo>
                        <a:lnTo>
                          <a:pt x="866" y="93"/>
                        </a:lnTo>
                        <a:lnTo>
                          <a:pt x="852" y="82"/>
                        </a:lnTo>
                        <a:lnTo>
                          <a:pt x="836" y="70"/>
                        </a:lnTo>
                        <a:lnTo>
                          <a:pt x="816" y="60"/>
                        </a:lnTo>
                        <a:lnTo>
                          <a:pt x="795" y="50"/>
                        </a:lnTo>
                        <a:lnTo>
                          <a:pt x="771" y="40"/>
                        </a:lnTo>
                        <a:lnTo>
                          <a:pt x="745" y="32"/>
                        </a:lnTo>
                        <a:lnTo>
                          <a:pt x="717" y="24"/>
                        </a:lnTo>
                        <a:lnTo>
                          <a:pt x="688" y="17"/>
                        </a:lnTo>
                        <a:lnTo>
                          <a:pt x="656" y="10"/>
                        </a:lnTo>
                        <a:lnTo>
                          <a:pt x="623" y="5"/>
                        </a:lnTo>
                        <a:lnTo>
                          <a:pt x="588" y="0"/>
                        </a:lnTo>
                        <a:lnTo>
                          <a:pt x="58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47" name="Freeform 2540">
                    <a:extLst>
                      <a:ext uri="{FF2B5EF4-FFF2-40B4-BE49-F238E27FC236}">
                        <a16:creationId xmlns="" xmlns:a16="http://schemas.microsoft.com/office/drawing/2014/main" id="{FCCF9024-E44E-4D74-A7FE-5078C0B690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080750" y="1562100"/>
                    <a:ext cx="180975" cy="53975"/>
                  </a:xfrm>
                  <a:custGeom>
                    <a:avLst/>
                    <a:gdLst>
                      <a:gd name="T0" fmla="*/ 227 w 570"/>
                      <a:gd name="T1" fmla="*/ 139 h 171"/>
                      <a:gd name="T2" fmla="*/ 153 w 570"/>
                      <a:gd name="T3" fmla="*/ 130 h 171"/>
                      <a:gd name="T4" fmla="*/ 96 w 570"/>
                      <a:gd name="T5" fmla="*/ 118 h 171"/>
                      <a:gd name="T6" fmla="*/ 56 w 570"/>
                      <a:gd name="T7" fmla="*/ 104 h 171"/>
                      <a:gd name="T8" fmla="*/ 34 w 570"/>
                      <a:gd name="T9" fmla="*/ 89 h 171"/>
                      <a:gd name="T10" fmla="*/ 31 w 570"/>
                      <a:gd name="T11" fmla="*/ 78 h 171"/>
                      <a:gd name="T12" fmla="*/ 36 w 570"/>
                      <a:gd name="T13" fmla="*/ 70 h 171"/>
                      <a:gd name="T14" fmla="*/ 75 w 570"/>
                      <a:gd name="T15" fmla="*/ 50 h 171"/>
                      <a:gd name="T16" fmla="*/ 153 w 570"/>
                      <a:gd name="T17" fmla="*/ 30 h 171"/>
                      <a:gd name="T18" fmla="*/ 161 w 570"/>
                      <a:gd name="T19" fmla="*/ 27 h 171"/>
                      <a:gd name="T20" fmla="*/ 165 w 570"/>
                      <a:gd name="T21" fmla="*/ 19 h 171"/>
                      <a:gd name="T22" fmla="*/ 164 w 570"/>
                      <a:gd name="T23" fmla="*/ 10 h 171"/>
                      <a:gd name="T24" fmla="*/ 160 w 570"/>
                      <a:gd name="T25" fmla="*/ 3 h 171"/>
                      <a:gd name="T26" fmla="*/ 151 w 570"/>
                      <a:gd name="T27" fmla="*/ 0 h 171"/>
                      <a:gd name="T28" fmla="*/ 101 w 570"/>
                      <a:gd name="T29" fmla="*/ 10 h 171"/>
                      <a:gd name="T30" fmla="*/ 43 w 570"/>
                      <a:gd name="T31" fmla="*/ 31 h 171"/>
                      <a:gd name="T32" fmla="*/ 15 w 570"/>
                      <a:gd name="T33" fmla="*/ 49 h 171"/>
                      <a:gd name="T34" fmla="*/ 1 w 570"/>
                      <a:gd name="T35" fmla="*/ 72 h 171"/>
                      <a:gd name="T36" fmla="*/ 2 w 570"/>
                      <a:gd name="T37" fmla="*/ 92 h 171"/>
                      <a:gd name="T38" fmla="*/ 10 w 570"/>
                      <a:gd name="T39" fmla="*/ 106 h 171"/>
                      <a:gd name="T40" fmla="*/ 25 w 570"/>
                      <a:gd name="T41" fmla="*/ 119 h 171"/>
                      <a:gd name="T42" fmla="*/ 71 w 570"/>
                      <a:gd name="T43" fmla="*/ 141 h 171"/>
                      <a:gd name="T44" fmla="*/ 133 w 570"/>
                      <a:gd name="T45" fmla="*/ 158 h 171"/>
                      <a:gd name="T46" fmla="*/ 207 w 570"/>
                      <a:gd name="T47" fmla="*/ 168 h 171"/>
                      <a:gd name="T48" fmla="*/ 285 w 570"/>
                      <a:gd name="T49" fmla="*/ 171 h 171"/>
                      <a:gd name="T50" fmla="*/ 365 w 570"/>
                      <a:gd name="T51" fmla="*/ 168 h 171"/>
                      <a:gd name="T52" fmla="*/ 438 w 570"/>
                      <a:gd name="T53" fmla="*/ 158 h 171"/>
                      <a:gd name="T54" fmla="*/ 501 w 570"/>
                      <a:gd name="T55" fmla="*/ 141 h 171"/>
                      <a:gd name="T56" fmla="*/ 546 w 570"/>
                      <a:gd name="T57" fmla="*/ 119 h 171"/>
                      <a:gd name="T58" fmla="*/ 560 w 570"/>
                      <a:gd name="T59" fmla="*/ 106 h 171"/>
                      <a:gd name="T60" fmla="*/ 569 w 570"/>
                      <a:gd name="T61" fmla="*/ 92 h 171"/>
                      <a:gd name="T62" fmla="*/ 569 w 570"/>
                      <a:gd name="T63" fmla="*/ 72 h 171"/>
                      <a:gd name="T64" fmla="*/ 556 w 570"/>
                      <a:gd name="T65" fmla="*/ 49 h 171"/>
                      <a:gd name="T66" fmla="*/ 529 w 570"/>
                      <a:gd name="T67" fmla="*/ 31 h 171"/>
                      <a:gd name="T68" fmla="*/ 470 w 570"/>
                      <a:gd name="T69" fmla="*/ 10 h 171"/>
                      <a:gd name="T70" fmla="*/ 421 w 570"/>
                      <a:gd name="T71" fmla="*/ 0 h 171"/>
                      <a:gd name="T72" fmla="*/ 413 w 570"/>
                      <a:gd name="T73" fmla="*/ 3 h 171"/>
                      <a:gd name="T74" fmla="*/ 407 w 570"/>
                      <a:gd name="T75" fmla="*/ 10 h 171"/>
                      <a:gd name="T76" fmla="*/ 407 w 570"/>
                      <a:gd name="T77" fmla="*/ 19 h 171"/>
                      <a:gd name="T78" fmla="*/ 412 w 570"/>
                      <a:gd name="T79" fmla="*/ 27 h 171"/>
                      <a:gd name="T80" fmla="*/ 420 w 570"/>
                      <a:gd name="T81" fmla="*/ 30 h 171"/>
                      <a:gd name="T82" fmla="*/ 497 w 570"/>
                      <a:gd name="T83" fmla="*/ 50 h 171"/>
                      <a:gd name="T84" fmla="*/ 534 w 570"/>
                      <a:gd name="T85" fmla="*/ 70 h 171"/>
                      <a:gd name="T86" fmla="*/ 541 w 570"/>
                      <a:gd name="T87" fmla="*/ 78 h 171"/>
                      <a:gd name="T88" fmla="*/ 536 w 570"/>
                      <a:gd name="T89" fmla="*/ 88 h 171"/>
                      <a:gd name="T90" fmla="*/ 515 w 570"/>
                      <a:gd name="T91" fmla="*/ 104 h 171"/>
                      <a:gd name="T92" fmla="*/ 475 w 570"/>
                      <a:gd name="T93" fmla="*/ 118 h 171"/>
                      <a:gd name="T94" fmla="*/ 418 w 570"/>
                      <a:gd name="T95" fmla="*/ 130 h 171"/>
                      <a:gd name="T96" fmla="*/ 344 w 570"/>
                      <a:gd name="T97" fmla="*/ 139 h 171"/>
                      <a:gd name="T98" fmla="*/ 285 w 570"/>
                      <a:gd name="T99" fmla="*/ 140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570" h="171">
                        <a:moveTo>
                          <a:pt x="285" y="140"/>
                        </a:moveTo>
                        <a:lnTo>
                          <a:pt x="256" y="140"/>
                        </a:lnTo>
                        <a:lnTo>
                          <a:pt x="227" y="139"/>
                        </a:lnTo>
                        <a:lnTo>
                          <a:pt x="200" y="137"/>
                        </a:lnTo>
                        <a:lnTo>
                          <a:pt x="176" y="133"/>
                        </a:lnTo>
                        <a:lnTo>
                          <a:pt x="153" y="130"/>
                        </a:lnTo>
                        <a:lnTo>
                          <a:pt x="132" y="127"/>
                        </a:lnTo>
                        <a:lnTo>
                          <a:pt x="113" y="122"/>
                        </a:lnTo>
                        <a:lnTo>
                          <a:pt x="96" y="118"/>
                        </a:lnTo>
                        <a:lnTo>
                          <a:pt x="80" y="114"/>
                        </a:lnTo>
                        <a:lnTo>
                          <a:pt x="67" y="108"/>
                        </a:lnTo>
                        <a:lnTo>
                          <a:pt x="56" y="104"/>
                        </a:lnTo>
                        <a:lnTo>
                          <a:pt x="47" y="98"/>
                        </a:lnTo>
                        <a:lnTo>
                          <a:pt x="40" y="94"/>
                        </a:lnTo>
                        <a:lnTo>
                          <a:pt x="34" y="89"/>
                        </a:lnTo>
                        <a:lnTo>
                          <a:pt x="31" y="85"/>
                        </a:lnTo>
                        <a:lnTo>
                          <a:pt x="30" y="81"/>
                        </a:lnTo>
                        <a:lnTo>
                          <a:pt x="31" y="78"/>
                        </a:lnTo>
                        <a:lnTo>
                          <a:pt x="32" y="75"/>
                        </a:lnTo>
                        <a:lnTo>
                          <a:pt x="34" y="73"/>
                        </a:lnTo>
                        <a:lnTo>
                          <a:pt x="36" y="70"/>
                        </a:lnTo>
                        <a:lnTo>
                          <a:pt x="45" y="63"/>
                        </a:lnTo>
                        <a:lnTo>
                          <a:pt x="58" y="56"/>
                        </a:lnTo>
                        <a:lnTo>
                          <a:pt x="75" y="50"/>
                        </a:lnTo>
                        <a:lnTo>
                          <a:pt x="96" y="42"/>
                        </a:lnTo>
                        <a:lnTo>
                          <a:pt x="122" y="37"/>
                        </a:lnTo>
                        <a:lnTo>
                          <a:pt x="153" y="30"/>
                        </a:lnTo>
                        <a:lnTo>
                          <a:pt x="155" y="30"/>
                        </a:lnTo>
                        <a:lnTo>
                          <a:pt x="159" y="28"/>
                        </a:lnTo>
                        <a:lnTo>
                          <a:pt x="161" y="27"/>
                        </a:lnTo>
                        <a:lnTo>
                          <a:pt x="163" y="24"/>
                        </a:lnTo>
                        <a:lnTo>
                          <a:pt x="164" y="21"/>
                        </a:lnTo>
                        <a:lnTo>
                          <a:pt x="165" y="19"/>
                        </a:lnTo>
                        <a:lnTo>
                          <a:pt x="165" y="16"/>
                        </a:lnTo>
                        <a:lnTo>
                          <a:pt x="165" y="13"/>
                        </a:lnTo>
                        <a:lnTo>
                          <a:pt x="164" y="10"/>
                        </a:lnTo>
                        <a:lnTo>
                          <a:pt x="163" y="8"/>
                        </a:lnTo>
                        <a:lnTo>
                          <a:pt x="161" y="5"/>
                        </a:lnTo>
                        <a:lnTo>
                          <a:pt x="160" y="3"/>
                        </a:lnTo>
                        <a:lnTo>
                          <a:pt x="156" y="1"/>
                        </a:lnTo>
                        <a:lnTo>
                          <a:pt x="154" y="0"/>
                        </a:lnTo>
                        <a:lnTo>
                          <a:pt x="151" y="0"/>
                        </a:lnTo>
                        <a:lnTo>
                          <a:pt x="148" y="0"/>
                        </a:lnTo>
                        <a:lnTo>
                          <a:pt x="126" y="5"/>
                        </a:lnTo>
                        <a:lnTo>
                          <a:pt x="101" y="10"/>
                        </a:lnTo>
                        <a:lnTo>
                          <a:pt x="77" y="17"/>
                        </a:lnTo>
                        <a:lnTo>
                          <a:pt x="53" y="25"/>
                        </a:lnTo>
                        <a:lnTo>
                          <a:pt x="43" y="31"/>
                        </a:lnTo>
                        <a:lnTo>
                          <a:pt x="32" y="37"/>
                        </a:lnTo>
                        <a:lnTo>
                          <a:pt x="23" y="42"/>
                        </a:lnTo>
                        <a:lnTo>
                          <a:pt x="15" y="49"/>
                        </a:lnTo>
                        <a:lnTo>
                          <a:pt x="9" y="55"/>
                        </a:lnTo>
                        <a:lnTo>
                          <a:pt x="4" y="63"/>
                        </a:lnTo>
                        <a:lnTo>
                          <a:pt x="1" y="72"/>
                        </a:lnTo>
                        <a:lnTo>
                          <a:pt x="0" y="81"/>
                        </a:lnTo>
                        <a:lnTo>
                          <a:pt x="1" y="86"/>
                        </a:lnTo>
                        <a:lnTo>
                          <a:pt x="2" y="92"/>
                        </a:lnTo>
                        <a:lnTo>
                          <a:pt x="4" y="96"/>
                        </a:lnTo>
                        <a:lnTo>
                          <a:pt x="7" y="101"/>
                        </a:lnTo>
                        <a:lnTo>
                          <a:pt x="10" y="106"/>
                        </a:lnTo>
                        <a:lnTo>
                          <a:pt x="14" y="110"/>
                        </a:lnTo>
                        <a:lnTo>
                          <a:pt x="20" y="115"/>
                        </a:lnTo>
                        <a:lnTo>
                          <a:pt x="25" y="119"/>
                        </a:lnTo>
                        <a:lnTo>
                          <a:pt x="37" y="128"/>
                        </a:lnTo>
                        <a:lnTo>
                          <a:pt x="53" y="134"/>
                        </a:lnTo>
                        <a:lnTo>
                          <a:pt x="71" y="141"/>
                        </a:lnTo>
                        <a:lnTo>
                          <a:pt x="89" y="148"/>
                        </a:lnTo>
                        <a:lnTo>
                          <a:pt x="110" y="153"/>
                        </a:lnTo>
                        <a:lnTo>
                          <a:pt x="133" y="158"/>
                        </a:lnTo>
                        <a:lnTo>
                          <a:pt x="156" y="162"/>
                        </a:lnTo>
                        <a:lnTo>
                          <a:pt x="182" y="164"/>
                        </a:lnTo>
                        <a:lnTo>
                          <a:pt x="207" y="168"/>
                        </a:lnTo>
                        <a:lnTo>
                          <a:pt x="232" y="169"/>
                        </a:lnTo>
                        <a:lnTo>
                          <a:pt x="259" y="170"/>
                        </a:lnTo>
                        <a:lnTo>
                          <a:pt x="285" y="171"/>
                        </a:lnTo>
                        <a:lnTo>
                          <a:pt x="312" y="170"/>
                        </a:lnTo>
                        <a:lnTo>
                          <a:pt x="338" y="169"/>
                        </a:lnTo>
                        <a:lnTo>
                          <a:pt x="365" y="168"/>
                        </a:lnTo>
                        <a:lnTo>
                          <a:pt x="390" y="164"/>
                        </a:lnTo>
                        <a:lnTo>
                          <a:pt x="414" y="161"/>
                        </a:lnTo>
                        <a:lnTo>
                          <a:pt x="438" y="158"/>
                        </a:lnTo>
                        <a:lnTo>
                          <a:pt x="460" y="153"/>
                        </a:lnTo>
                        <a:lnTo>
                          <a:pt x="481" y="148"/>
                        </a:lnTo>
                        <a:lnTo>
                          <a:pt x="501" y="141"/>
                        </a:lnTo>
                        <a:lnTo>
                          <a:pt x="518" y="134"/>
                        </a:lnTo>
                        <a:lnTo>
                          <a:pt x="533" y="128"/>
                        </a:lnTo>
                        <a:lnTo>
                          <a:pt x="546" y="119"/>
                        </a:lnTo>
                        <a:lnTo>
                          <a:pt x="552" y="115"/>
                        </a:lnTo>
                        <a:lnTo>
                          <a:pt x="557" y="110"/>
                        </a:lnTo>
                        <a:lnTo>
                          <a:pt x="560" y="106"/>
                        </a:lnTo>
                        <a:lnTo>
                          <a:pt x="565" y="101"/>
                        </a:lnTo>
                        <a:lnTo>
                          <a:pt x="567" y="96"/>
                        </a:lnTo>
                        <a:lnTo>
                          <a:pt x="569" y="92"/>
                        </a:lnTo>
                        <a:lnTo>
                          <a:pt x="570" y="86"/>
                        </a:lnTo>
                        <a:lnTo>
                          <a:pt x="570" y="81"/>
                        </a:lnTo>
                        <a:lnTo>
                          <a:pt x="569" y="72"/>
                        </a:lnTo>
                        <a:lnTo>
                          <a:pt x="567" y="63"/>
                        </a:lnTo>
                        <a:lnTo>
                          <a:pt x="562" y="55"/>
                        </a:lnTo>
                        <a:lnTo>
                          <a:pt x="556" y="49"/>
                        </a:lnTo>
                        <a:lnTo>
                          <a:pt x="548" y="42"/>
                        </a:lnTo>
                        <a:lnTo>
                          <a:pt x="538" y="37"/>
                        </a:lnTo>
                        <a:lnTo>
                          <a:pt x="529" y="31"/>
                        </a:lnTo>
                        <a:lnTo>
                          <a:pt x="518" y="25"/>
                        </a:lnTo>
                        <a:lnTo>
                          <a:pt x="494" y="17"/>
                        </a:lnTo>
                        <a:lnTo>
                          <a:pt x="470" y="10"/>
                        </a:lnTo>
                        <a:lnTo>
                          <a:pt x="446" y="5"/>
                        </a:lnTo>
                        <a:lnTo>
                          <a:pt x="424" y="0"/>
                        </a:lnTo>
                        <a:lnTo>
                          <a:pt x="421" y="0"/>
                        </a:lnTo>
                        <a:lnTo>
                          <a:pt x="418" y="1"/>
                        </a:lnTo>
                        <a:lnTo>
                          <a:pt x="415" y="1"/>
                        </a:lnTo>
                        <a:lnTo>
                          <a:pt x="413" y="3"/>
                        </a:lnTo>
                        <a:lnTo>
                          <a:pt x="411" y="6"/>
                        </a:lnTo>
                        <a:lnTo>
                          <a:pt x="409" y="8"/>
                        </a:lnTo>
                        <a:lnTo>
                          <a:pt x="407" y="10"/>
                        </a:lnTo>
                        <a:lnTo>
                          <a:pt x="407" y="13"/>
                        </a:lnTo>
                        <a:lnTo>
                          <a:pt x="406" y="16"/>
                        </a:lnTo>
                        <a:lnTo>
                          <a:pt x="407" y="19"/>
                        </a:lnTo>
                        <a:lnTo>
                          <a:pt x="409" y="22"/>
                        </a:lnTo>
                        <a:lnTo>
                          <a:pt x="410" y="24"/>
                        </a:lnTo>
                        <a:lnTo>
                          <a:pt x="412" y="27"/>
                        </a:lnTo>
                        <a:lnTo>
                          <a:pt x="414" y="28"/>
                        </a:lnTo>
                        <a:lnTo>
                          <a:pt x="416" y="30"/>
                        </a:lnTo>
                        <a:lnTo>
                          <a:pt x="420" y="30"/>
                        </a:lnTo>
                        <a:lnTo>
                          <a:pt x="450" y="37"/>
                        </a:lnTo>
                        <a:lnTo>
                          <a:pt x="476" y="42"/>
                        </a:lnTo>
                        <a:lnTo>
                          <a:pt x="497" y="50"/>
                        </a:lnTo>
                        <a:lnTo>
                          <a:pt x="513" y="56"/>
                        </a:lnTo>
                        <a:lnTo>
                          <a:pt x="525" y="63"/>
                        </a:lnTo>
                        <a:lnTo>
                          <a:pt x="534" y="70"/>
                        </a:lnTo>
                        <a:lnTo>
                          <a:pt x="537" y="73"/>
                        </a:lnTo>
                        <a:lnTo>
                          <a:pt x="540" y="75"/>
                        </a:lnTo>
                        <a:lnTo>
                          <a:pt x="541" y="78"/>
                        </a:lnTo>
                        <a:lnTo>
                          <a:pt x="541" y="81"/>
                        </a:lnTo>
                        <a:lnTo>
                          <a:pt x="540" y="85"/>
                        </a:lnTo>
                        <a:lnTo>
                          <a:pt x="536" y="88"/>
                        </a:lnTo>
                        <a:lnTo>
                          <a:pt x="532" y="94"/>
                        </a:lnTo>
                        <a:lnTo>
                          <a:pt x="524" y="98"/>
                        </a:lnTo>
                        <a:lnTo>
                          <a:pt x="515" y="104"/>
                        </a:lnTo>
                        <a:lnTo>
                          <a:pt x="503" y="108"/>
                        </a:lnTo>
                        <a:lnTo>
                          <a:pt x="490" y="114"/>
                        </a:lnTo>
                        <a:lnTo>
                          <a:pt x="475" y="118"/>
                        </a:lnTo>
                        <a:lnTo>
                          <a:pt x="458" y="122"/>
                        </a:lnTo>
                        <a:lnTo>
                          <a:pt x="439" y="127"/>
                        </a:lnTo>
                        <a:lnTo>
                          <a:pt x="418" y="130"/>
                        </a:lnTo>
                        <a:lnTo>
                          <a:pt x="395" y="133"/>
                        </a:lnTo>
                        <a:lnTo>
                          <a:pt x="370" y="137"/>
                        </a:lnTo>
                        <a:lnTo>
                          <a:pt x="344" y="139"/>
                        </a:lnTo>
                        <a:lnTo>
                          <a:pt x="316" y="140"/>
                        </a:lnTo>
                        <a:lnTo>
                          <a:pt x="285" y="140"/>
                        </a:lnTo>
                        <a:lnTo>
                          <a:pt x="285" y="14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652E2D5E-B496-4C68-A71C-5A1421C06547}"/>
              </a:ext>
            </a:extLst>
          </p:cNvPr>
          <p:cNvGrpSpPr/>
          <p:nvPr/>
        </p:nvGrpSpPr>
        <p:grpSpPr>
          <a:xfrm>
            <a:off x="6191892" y="2161731"/>
            <a:ext cx="5486551" cy="928718"/>
            <a:chOff x="13399619" y="2038015"/>
            <a:chExt cx="2218311" cy="1079403"/>
          </a:xfrm>
        </p:grpSpPr>
        <p:cxnSp>
          <p:nvCxnSpPr>
            <p:cNvPr id="153" name="Straight Connector 152">
              <a:extLst>
                <a:ext uri="{FF2B5EF4-FFF2-40B4-BE49-F238E27FC236}">
                  <a16:creationId xmlns="" xmlns:a16="http://schemas.microsoft.com/office/drawing/2014/main" id="{FDDA622E-9134-41E1-959F-B2D758D9C071}"/>
                </a:ext>
              </a:extLst>
            </p:cNvPr>
            <p:cNvCxnSpPr>
              <a:cxnSpLocks/>
            </p:cNvCxnSpPr>
            <p:nvPr/>
          </p:nvCxnSpPr>
          <p:spPr>
            <a:xfrm>
              <a:off x="13399619" y="2038015"/>
              <a:ext cx="221831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="" xmlns:a16="http://schemas.microsoft.com/office/drawing/2014/main" id="{30C90C3E-E7E7-429F-BE87-51CFDACC9018}"/>
                </a:ext>
              </a:extLst>
            </p:cNvPr>
            <p:cNvCxnSpPr>
              <a:cxnSpLocks/>
            </p:cNvCxnSpPr>
            <p:nvPr/>
          </p:nvCxnSpPr>
          <p:spPr>
            <a:xfrm>
              <a:off x="13399619" y="3117418"/>
              <a:ext cx="221831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54" name="Chart 153">
            <a:extLst>
              <a:ext uri="{FF2B5EF4-FFF2-40B4-BE49-F238E27FC236}">
                <a16:creationId xmlns="" xmlns:a16="http://schemas.microsoft.com/office/drawing/2014/main" id="{0F959740-802C-415D-9664-E817C142A0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3075140"/>
              </p:ext>
            </p:extLst>
          </p:nvPr>
        </p:nvGraphicFramePr>
        <p:xfrm>
          <a:off x="6086984" y="3382605"/>
          <a:ext cx="5591459" cy="2606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1DB2BB45-3ED0-450D-90DE-0804631A4ABF}"/>
              </a:ext>
            </a:extLst>
          </p:cNvPr>
          <p:cNvGrpSpPr/>
          <p:nvPr/>
        </p:nvGrpSpPr>
        <p:grpSpPr>
          <a:xfrm>
            <a:off x="4078415" y="1539232"/>
            <a:ext cx="934116" cy="505302"/>
            <a:chOff x="4078415" y="1539232"/>
            <a:chExt cx="934116" cy="505302"/>
          </a:xfrm>
        </p:grpSpPr>
        <p:sp>
          <p:nvSpPr>
            <p:cNvPr id="162" name="Isosceles Triangle 161">
              <a:extLst>
                <a:ext uri="{FF2B5EF4-FFF2-40B4-BE49-F238E27FC236}">
                  <a16:creationId xmlns="" xmlns:a16="http://schemas.microsoft.com/office/drawing/2014/main" id="{2E09D8F6-B713-4804-B1F6-1026CD417E80}"/>
                </a:ext>
              </a:extLst>
            </p:cNvPr>
            <p:cNvSpPr/>
            <p:nvPr/>
          </p:nvSpPr>
          <p:spPr>
            <a:xfrm rot="16200000">
              <a:off x="4022917" y="1663127"/>
              <a:ext cx="179756" cy="68760"/>
            </a:xfrm>
            <a:prstGeom prst="triangle">
              <a:avLst/>
            </a:prstGeom>
            <a:solidFill>
              <a:srgbClr val="CA85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1" name="Rectangle: Rounded Corners 160">
              <a:extLst>
                <a:ext uri="{FF2B5EF4-FFF2-40B4-BE49-F238E27FC236}">
                  <a16:creationId xmlns="" xmlns:a16="http://schemas.microsoft.com/office/drawing/2014/main" id="{FE685C54-7931-410D-80CC-72B55D287511}"/>
                </a:ext>
              </a:extLst>
            </p:cNvPr>
            <p:cNvSpPr/>
            <p:nvPr/>
          </p:nvSpPr>
          <p:spPr>
            <a:xfrm>
              <a:off x="4147173" y="1539232"/>
              <a:ext cx="865358" cy="505302"/>
            </a:xfrm>
            <a:prstGeom prst="roundRect">
              <a:avLst>
                <a:gd name="adj" fmla="val 17955"/>
              </a:avLst>
            </a:prstGeom>
            <a:solidFill>
              <a:srgbClr val="CA85E0"/>
            </a:solidFill>
            <a:ln>
              <a:noFill/>
            </a:ln>
            <a:effectLst>
              <a:outerShdw dist="381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="" xmlns:a16="http://schemas.microsoft.com/office/drawing/2014/main" id="{63C0E802-6731-4524-8E49-855255F6FF60}"/>
                </a:ext>
              </a:extLst>
            </p:cNvPr>
            <p:cNvGrpSpPr/>
            <p:nvPr/>
          </p:nvGrpSpPr>
          <p:grpSpPr>
            <a:xfrm>
              <a:off x="4281169" y="1720620"/>
              <a:ext cx="597367" cy="142526"/>
              <a:chOff x="9173367" y="1822450"/>
              <a:chExt cx="765175" cy="182563"/>
            </a:xfrm>
          </p:grpSpPr>
          <p:sp>
            <p:nvSpPr>
              <p:cNvPr id="163" name="Freeform 6">
                <a:extLst>
                  <a:ext uri="{FF2B5EF4-FFF2-40B4-BE49-F238E27FC236}">
                    <a16:creationId xmlns="" xmlns:a16="http://schemas.microsoft.com/office/drawing/2014/main" id="{86585EF9-A410-43D8-8FC0-C668E7957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0705" y="1824038"/>
                <a:ext cx="182563" cy="180975"/>
              </a:xfrm>
              <a:custGeom>
                <a:avLst/>
                <a:gdLst>
                  <a:gd name="T0" fmla="*/ 117 w 117"/>
                  <a:gd name="T1" fmla="*/ 58 h 117"/>
                  <a:gd name="T2" fmla="*/ 59 w 117"/>
                  <a:gd name="T3" fmla="*/ 116 h 117"/>
                  <a:gd name="T4" fmla="*/ 0 w 117"/>
                  <a:gd name="T5" fmla="*/ 58 h 117"/>
                  <a:gd name="T6" fmla="*/ 58 w 117"/>
                  <a:gd name="T7" fmla="*/ 0 h 117"/>
                  <a:gd name="T8" fmla="*/ 117 w 117"/>
                  <a:gd name="T9" fmla="*/ 5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17">
                    <a:moveTo>
                      <a:pt x="117" y="58"/>
                    </a:moveTo>
                    <a:cubicBezTo>
                      <a:pt x="117" y="90"/>
                      <a:pt x="91" y="116"/>
                      <a:pt x="59" y="116"/>
                    </a:cubicBezTo>
                    <a:cubicBezTo>
                      <a:pt x="27" y="117"/>
                      <a:pt x="0" y="9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7" y="26"/>
                      <a:pt x="117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4" name="Freeform 7">
                <a:extLst>
                  <a:ext uri="{FF2B5EF4-FFF2-40B4-BE49-F238E27FC236}">
                    <a16:creationId xmlns="" xmlns:a16="http://schemas.microsoft.com/office/drawing/2014/main" id="{29D65D7C-F7D7-457F-81D2-80BB2B462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7567" y="1822450"/>
                <a:ext cx="180975" cy="180975"/>
              </a:xfrm>
              <a:custGeom>
                <a:avLst/>
                <a:gdLst>
                  <a:gd name="T0" fmla="*/ 117 w 117"/>
                  <a:gd name="T1" fmla="*/ 58 h 117"/>
                  <a:gd name="T2" fmla="*/ 59 w 117"/>
                  <a:gd name="T3" fmla="*/ 117 h 117"/>
                  <a:gd name="T4" fmla="*/ 0 w 117"/>
                  <a:gd name="T5" fmla="*/ 59 h 117"/>
                  <a:gd name="T6" fmla="*/ 58 w 117"/>
                  <a:gd name="T7" fmla="*/ 1 h 117"/>
                  <a:gd name="T8" fmla="*/ 117 w 117"/>
                  <a:gd name="T9" fmla="*/ 5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17">
                    <a:moveTo>
                      <a:pt x="117" y="58"/>
                    </a:moveTo>
                    <a:cubicBezTo>
                      <a:pt x="117" y="91"/>
                      <a:pt x="91" y="117"/>
                      <a:pt x="59" y="117"/>
                    </a:cubicBezTo>
                    <a:cubicBezTo>
                      <a:pt x="27" y="117"/>
                      <a:pt x="0" y="91"/>
                      <a:pt x="0" y="59"/>
                    </a:cubicBezTo>
                    <a:cubicBezTo>
                      <a:pt x="0" y="27"/>
                      <a:pt x="26" y="1"/>
                      <a:pt x="58" y="1"/>
                    </a:cubicBezTo>
                    <a:cubicBezTo>
                      <a:pt x="90" y="0"/>
                      <a:pt x="117" y="26"/>
                      <a:pt x="117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65" name="Oval 8">
                <a:extLst>
                  <a:ext uri="{FF2B5EF4-FFF2-40B4-BE49-F238E27FC236}">
                    <a16:creationId xmlns="" xmlns:a16="http://schemas.microsoft.com/office/drawing/2014/main" id="{4CBDE8AA-BBED-4357-9E18-F733E00B16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3367" y="1825625"/>
                <a:ext cx="179388" cy="17938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166" name="Group 165">
            <a:extLst>
              <a:ext uri="{FF2B5EF4-FFF2-40B4-BE49-F238E27FC236}">
                <a16:creationId xmlns="" xmlns:a16="http://schemas.microsoft.com/office/drawing/2014/main" id="{30EC965E-4487-45DE-A0C9-A6823A6A01D2}"/>
              </a:ext>
            </a:extLst>
          </p:cNvPr>
          <p:cNvGrpSpPr/>
          <p:nvPr/>
        </p:nvGrpSpPr>
        <p:grpSpPr>
          <a:xfrm flipH="1">
            <a:off x="521054" y="1539232"/>
            <a:ext cx="934116" cy="505302"/>
            <a:chOff x="4078415" y="1539232"/>
            <a:chExt cx="934116" cy="505302"/>
          </a:xfrm>
        </p:grpSpPr>
        <p:sp>
          <p:nvSpPr>
            <p:cNvPr id="167" name="Isosceles Triangle 166">
              <a:extLst>
                <a:ext uri="{FF2B5EF4-FFF2-40B4-BE49-F238E27FC236}">
                  <a16:creationId xmlns="" xmlns:a16="http://schemas.microsoft.com/office/drawing/2014/main" id="{1B5210C6-272B-43CD-9522-56AFE567B2A6}"/>
                </a:ext>
              </a:extLst>
            </p:cNvPr>
            <p:cNvSpPr/>
            <p:nvPr/>
          </p:nvSpPr>
          <p:spPr>
            <a:xfrm rot="16200000">
              <a:off x="4022917" y="1663127"/>
              <a:ext cx="179756" cy="68760"/>
            </a:xfrm>
            <a:prstGeom prst="triangle">
              <a:avLst/>
            </a:prstGeom>
            <a:solidFill>
              <a:srgbClr val="754A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="" xmlns:a16="http://schemas.microsoft.com/office/drawing/2014/main" id="{CA01FF24-B653-4EB8-A143-4AEF2C8D13E3}"/>
                </a:ext>
              </a:extLst>
            </p:cNvPr>
            <p:cNvSpPr/>
            <p:nvPr/>
          </p:nvSpPr>
          <p:spPr>
            <a:xfrm>
              <a:off x="4147173" y="1539232"/>
              <a:ext cx="865358" cy="505302"/>
            </a:xfrm>
            <a:prstGeom prst="roundRect">
              <a:avLst>
                <a:gd name="adj" fmla="val 17955"/>
              </a:avLst>
            </a:prstGeom>
            <a:solidFill>
              <a:srgbClr val="754A7D"/>
            </a:solidFill>
            <a:ln>
              <a:noFill/>
            </a:ln>
            <a:effectLst>
              <a:outerShdw dist="381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D" dirty="0">
                <a:solidFill>
                  <a:schemeClr val="lt1"/>
                </a:solidFill>
              </a:endParaRPr>
            </a:p>
          </p:txBody>
        </p:sp>
        <p:grpSp>
          <p:nvGrpSpPr>
            <p:cNvPr id="169" name="Group 168">
              <a:extLst>
                <a:ext uri="{FF2B5EF4-FFF2-40B4-BE49-F238E27FC236}">
                  <a16:creationId xmlns="" xmlns:a16="http://schemas.microsoft.com/office/drawing/2014/main" id="{2A3A02EB-C75B-4E62-88B5-7B92BFED3B8B}"/>
                </a:ext>
              </a:extLst>
            </p:cNvPr>
            <p:cNvGrpSpPr/>
            <p:nvPr/>
          </p:nvGrpSpPr>
          <p:grpSpPr>
            <a:xfrm>
              <a:off x="4281169" y="1720620"/>
              <a:ext cx="597367" cy="142526"/>
              <a:chOff x="9173367" y="1822450"/>
              <a:chExt cx="765175" cy="182563"/>
            </a:xfrm>
          </p:grpSpPr>
          <p:sp>
            <p:nvSpPr>
              <p:cNvPr id="170" name="Freeform 6">
                <a:extLst>
                  <a:ext uri="{FF2B5EF4-FFF2-40B4-BE49-F238E27FC236}">
                    <a16:creationId xmlns="" xmlns:a16="http://schemas.microsoft.com/office/drawing/2014/main" id="{9DDB5D0E-DEFE-4137-A6E3-4F1617190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60705" y="1824038"/>
                <a:ext cx="182563" cy="180975"/>
              </a:xfrm>
              <a:custGeom>
                <a:avLst/>
                <a:gdLst>
                  <a:gd name="T0" fmla="*/ 117 w 117"/>
                  <a:gd name="T1" fmla="*/ 58 h 117"/>
                  <a:gd name="T2" fmla="*/ 59 w 117"/>
                  <a:gd name="T3" fmla="*/ 116 h 117"/>
                  <a:gd name="T4" fmla="*/ 0 w 117"/>
                  <a:gd name="T5" fmla="*/ 58 h 117"/>
                  <a:gd name="T6" fmla="*/ 58 w 117"/>
                  <a:gd name="T7" fmla="*/ 0 h 117"/>
                  <a:gd name="T8" fmla="*/ 117 w 117"/>
                  <a:gd name="T9" fmla="*/ 5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17">
                    <a:moveTo>
                      <a:pt x="117" y="58"/>
                    </a:moveTo>
                    <a:cubicBezTo>
                      <a:pt x="117" y="90"/>
                      <a:pt x="91" y="116"/>
                      <a:pt x="59" y="116"/>
                    </a:cubicBezTo>
                    <a:cubicBezTo>
                      <a:pt x="27" y="117"/>
                      <a:pt x="0" y="9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7" y="26"/>
                      <a:pt x="117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1" name="Freeform 7">
                <a:extLst>
                  <a:ext uri="{FF2B5EF4-FFF2-40B4-BE49-F238E27FC236}">
                    <a16:creationId xmlns="" xmlns:a16="http://schemas.microsoft.com/office/drawing/2014/main" id="{1C0394A1-157A-42F9-9984-A65655EC1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57567" y="1822450"/>
                <a:ext cx="180975" cy="180975"/>
              </a:xfrm>
              <a:custGeom>
                <a:avLst/>
                <a:gdLst>
                  <a:gd name="T0" fmla="*/ 117 w 117"/>
                  <a:gd name="T1" fmla="*/ 58 h 117"/>
                  <a:gd name="T2" fmla="*/ 59 w 117"/>
                  <a:gd name="T3" fmla="*/ 117 h 117"/>
                  <a:gd name="T4" fmla="*/ 0 w 117"/>
                  <a:gd name="T5" fmla="*/ 59 h 117"/>
                  <a:gd name="T6" fmla="*/ 58 w 117"/>
                  <a:gd name="T7" fmla="*/ 1 h 117"/>
                  <a:gd name="T8" fmla="*/ 117 w 117"/>
                  <a:gd name="T9" fmla="*/ 58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" h="117">
                    <a:moveTo>
                      <a:pt x="117" y="58"/>
                    </a:moveTo>
                    <a:cubicBezTo>
                      <a:pt x="117" y="91"/>
                      <a:pt x="91" y="117"/>
                      <a:pt x="59" y="117"/>
                    </a:cubicBezTo>
                    <a:cubicBezTo>
                      <a:pt x="27" y="117"/>
                      <a:pt x="0" y="91"/>
                      <a:pt x="0" y="59"/>
                    </a:cubicBezTo>
                    <a:cubicBezTo>
                      <a:pt x="0" y="27"/>
                      <a:pt x="26" y="1"/>
                      <a:pt x="58" y="1"/>
                    </a:cubicBezTo>
                    <a:cubicBezTo>
                      <a:pt x="90" y="0"/>
                      <a:pt x="117" y="26"/>
                      <a:pt x="117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72" name="Oval 8">
                <a:extLst>
                  <a:ext uri="{FF2B5EF4-FFF2-40B4-BE49-F238E27FC236}">
                    <a16:creationId xmlns="" xmlns:a16="http://schemas.microsoft.com/office/drawing/2014/main" id="{55B2467F-7B0A-4EAD-9D1E-ED5F234D4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73367" y="1825625"/>
                <a:ext cx="179388" cy="17938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="" xmlns:a16="http://schemas.microsoft.com/office/drawing/2014/main" id="{03C47E1A-3A0B-478C-B09A-DD0F865FA503}"/>
              </a:ext>
            </a:extLst>
          </p:cNvPr>
          <p:cNvGrpSpPr/>
          <p:nvPr/>
        </p:nvGrpSpPr>
        <p:grpSpPr>
          <a:xfrm>
            <a:off x="4055495" y="4050583"/>
            <a:ext cx="1381400" cy="2241331"/>
            <a:chOff x="5794276" y="3926305"/>
            <a:chExt cx="1381400" cy="2241331"/>
          </a:xfrm>
        </p:grpSpPr>
        <p:sp>
          <p:nvSpPr>
            <p:cNvPr id="4" name="Oval 3">
              <a:extLst>
                <a:ext uri="{FF2B5EF4-FFF2-40B4-BE49-F238E27FC236}">
                  <a16:creationId xmlns="" xmlns:a16="http://schemas.microsoft.com/office/drawing/2014/main" id="{EB8B400F-DE11-42A9-ACB6-555FFCFF3C12}"/>
                </a:ext>
              </a:extLst>
            </p:cNvPr>
            <p:cNvSpPr/>
            <p:nvPr/>
          </p:nvSpPr>
          <p:spPr>
            <a:xfrm>
              <a:off x="6165901" y="6077705"/>
              <a:ext cx="677406" cy="89931"/>
            </a:xfrm>
            <a:prstGeom prst="ellipse">
              <a:avLst/>
            </a:prstGeom>
            <a:solidFill>
              <a:srgbClr val="452C4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87" name="Group 186">
              <a:extLst>
                <a:ext uri="{FF2B5EF4-FFF2-40B4-BE49-F238E27FC236}">
                  <a16:creationId xmlns="" xmlns:a16="http://schemas.microsoft.com/office/drawing/2014/main" id="{9F9E7452-4DF0-4686-818D-4439EA43A287}"/>
                </a:ext>
              </a:extLst>
            </p:cNvPr>
            <p:cNvGrpSpPr/>
            <p:nvPr/>
          </p:nvGrpSpPr>
          <p:grpSpPr>
            <a:xfrm>
              <a:off x="5794276" y="3926305"/>
              <a:ext cx="1381400" cy="2209215"/>
              <a:chOff x="127793" y="2559050"/>
              <a:chExt cx="2143126" cy="3427411"/>
            </a:xfrm>
          </p:grpSpPr>
          <p:sp>
            <p:nvSpPr>
              <p:cNvPr id="188" name="Freeform 60">
                <a:extLst>
                  <a:ext uri="{FF2B5EF4-FFF2-40B4-BE49-F238E27FC236}">
                    <a16:creationId xmlns="" xmlns:a16="http://schemas.microsoft.com/office/drawing/2014/main" id="{BA33FB11-2DCD-4DF0-8BDD-499BDC5ED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793" y="2559050"/>
                <a:ext cx="1592263" cy="3287712"/>
              </a:xfrm>
              <a:custGeom>
                <a:avLst/>
                <a:gdLst>
                  <a:gd name="T0" fmla="*/ 219 w 1028"/>
                  <a:gd name="T1" fmla="*/ 31 h 2122"/>
                  <a:gd name="T2" fmla="*/ 347 w 1028"/>
                  <a:gd name="T3" fmla="*/ 205 h 2122"/>
                  <a:gd name="T4" fmla="*/ 594 w 1028"/>
                  <a:gd name="T5" fmla="*/ 373 h 2122"/>
                  <a:gd name="T6" fmla="*/ 816 w 1028"/>
                  <a:gd name="T7" fmla="*/ 885 h 2122"/>
                  <a:gd name="T8" fmla="*/ 871 w 1028"/>
                  <a:gd name="T9" fmla="*/ 1426 h 2122"/>
                  <a:gd name="T10" fmla="*/ 712 w 1028"/>
                  <a:gd name="T11" fmla="*/ 1967 h 2122"/>
                  <a:gd name="T12" fmla="*/ 356 w 1028"/>
                  <a:gd name="T13" fmla="*/ 1464 h 2122"/>
                  <a:gd name="T14" fmla="*/ 408 w 1028"/>
                  <a:gd name="T15" fmla="*/ 1044 h 2122"/>
                  <a:gd name="T16" fmla="*/ 271 w 1028"/>
                  <a:gd name="T17" fmla="*/ 567 h 2122"/>
                  <a:gd name="T18" fmla="*/ 219 w 1028"/>
                  <a:gd name="T19" fmla="*/ 31 h 2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8" h="2122">
                    <a:moveTo>
                      <a:pt x="219" y="31"/>
                    </a:moveTo>
                    <a:cubicBezTo>
                      <a:pt x="283" y="0"/>
                      <a:pt x="347" y="205"/>
                      <a:pt x="347" y="205"/>
                    </a:cubicBezTo>
                    <a:cubicBezTo>
                      <a:pt x="456" y="349"/>
                      <a:pt x="609" y="157"/>
                      <a:pt x="594" y="373"/>
                    </a:cubicBezTo>
                    <a:cubicBezTo>
                      <a:pt x="568" y="750"/>
                      <a:pt x="1028" y="491"/>
                      <a:pt x="816" y="885"/>
                    </a:cubicBezTo>
                    <a:cubicBezTo>
                      <a:pt x="603" y="1279"/>
                      <a:pt x="1003" y="1108"/>
                      <a:pt x="871" y="1426"/>
                    </a:cubicBezTo>
                    <a:cubicBezTo>
                      <a:pt x="739" y="1743"/>
                      <a:pt x="910" y="2122"/>
                      <a:pt x="712" y="1967"/>
                    </a:cubicBezTo>
                    <a:cubicBezTo>
                      <a:pt x="712" y="1967"/>
                      <a:pt x="537" y="1583"/>
                      <a:pt x="356" y="1464"/>
                    </a:cubicBezTo>
                    <a:cubicBezTo>
                      <a:pt x="176" y="1346"/>
                      <a:pt x="465" y="1205"/>
                      <a:pt x="408" y="1044"/>
                    </a:cubicBezTo>
                    <a:cubicBezTo>
                      <a:pt x="326" y="810"/>
                      <a:pt x="129" y="819"/>
                      <a:pt x="271" y="567"/>
                    </a:cubicBezTo>
                    <a:cubicBezTo>
                      <a:pt x="413" y="316"/>
                      <a:pt x="0" y="135"/>
                      <a:pt x="219" y="31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89" name="Freeform 61">
                <a:extLst>
                  <a:ext uri="{FF2B5EF4-FFF2-40B4-BE49-F238E27FC236}">
                    <a16:creationId xmlns="" xmlns:a16="http://schemas.microsoft.com/office/drawing/2014/main" id="{374C1351-6A4F-48EA-8805-A6AEA5B1F2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968" y="3222625"/>
                <a:ext cx="574675" cy="2159000"/>
              </a:xfrm>
              <a:custGeom>
                <a:avLst/>
                <a:gdLst>
                  <a:gd name="T0" fmla="*/ 363 w 371"/>
                  <a:gd name="T1" fmla="*/ 1394 h 1394"/>
                  <a:gd name="T2" fmla="*/ 170 w 371"/>
                  <a:gd name="T3" fmla="*/ 660 h 1394"/>
                  <a:gd name="T4" fmla="*/ 95 w 371"/>
                  <a:gd name="T5" fmla="*/ 431 h 1394"/>
                  <a:gd name="T6" fmla="*/ 51 w 371"/>
                  <a:gd name="T7" fmla="*/ 257 h 1394"/>
                  <a:gd name="T8" fmla="*/ 0 w 371"/>
                  <a:gd name="T9" fmla="*/ 11 h 1394"/>
                  <a:gd name="T10" fmla="*/ 10 w 371"/>
                  <a:gd name="T11" fmla="*/ 0 h 1394"/>
                  <a:gd name="T12" fmla="*/ 65 w 371"/>
                  <a:gd name="T13" fmla="*/ 259 h 1394"/>
                  <a:gd name="T14" fmla="*/ 107 w 371"/>
                  <a:gd name="T15" fmla="*/ 422 h 1394"/>
                  <a:gd name="T16" fmla="*/ 184 w 371"/>
                  <a:gd name="T17" fmla="*/ 660 h 1394"/>
                  <a:gd name="T18" fmla="*/ 371 w 371"/>
                  <a:gd name="T19" fmla="*/ 1383 h 1394"/>
                  <a:gd name="T20" fmla="*/ 363 w 371"/>
                  <a:gd name="T21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71" h="1394">
                    <a:moveTo>
                      <a:pt x="363" y="1394"/>
                    </a:moveTo>
                    <a:cubicBezTo>
                      <a:pt x="277" y="1334"/>
                      <a:pt x="176" y="912"/>
                      <a:pt x="170" y="660"/>
                    </a:cubicBezTo>
                    <a:cubicBezTo>
                      <a:pt x="167" y="532"/>
                      <a:pt x="129" y="478"/>
                      <a:pt x="95" y="431"/>
                    </a:cubicBezTo>
                    <a:cubicBezTo>
                      <a:pt x="63" y="385"/>
                      <a:pt x="35" y="346"/>
                      <a:pt x="51" y="257"/>
                    </a:cubicBezTo>
                    <a:cubicBezTo>
                      <a:pt x="82" y="85"/>
                      <a:pt x="1" y="11"/>
                      <a:pt x="0" y="11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3" y="3"/>
                      <a:pt x="98" y="79"/>
                      <a:pt x="65" y="259"/>
                    </a:cubicBezTo>
                    <a:cubicBezTo>
                      <a:pt x="50" y="343"/>
                      <a:pt x="75" y="378"/>
                      <a:pt x="107" y="422"/>
                    </a:cubicBezTo>
                    <a:cubicBezTo>
                      <a:pt x="140" y="469"/>
                      <a:pt x="181" y="527"/>
                      <a:pt x="184" y="660"/>
                    </a:cubicBezTo>
                    <a:cubicBezTo>
                      <a:pt x="190" y="930"/>
                      <a:pt x="294" y="1328"/>
                      <a:pt x="371" y="1383"/>
                    </a:cubicBezTo>
                    <a:lnTo>
                      <a:pt x="363" y="13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grpSp>
            <p:nvGrpSpPr>
              <p:cNvPr id="190" name="Group 189">
                <a:extLst>
                  <a:ext uri="{FF2B5EF4-FFF2-40B4-BE49-F238E27FC236}">
                    <a16:creationId xmlns="" xmlns:a16="http://schemas.microsoft.com/office/drawing/2014/main" id="{1D4A91AD-8C89-4B3B-B746-34BC4FFA3F9C}"/>
                  </a:ext>
                </a:extLst>
              </p:cNvPr>
              <p:cNvGrpSpPr/>
              <p:nvPr/>
            </p:nvGrpSpPr>
            <p:grpSpPr>
              <a:xfrm>
                <a:off x="1186656" y="4106862"/>
                <a:ext cx="1084263" cy="1450975"/>
                <a:chOff x="1186656" y="4106862"/>
                <a:chExt cx="1084263" cy="1450975"/>
              </a:xfrm>
            </p:grpSpPr>
            <p:sp>
              <p:nvSpPr>
                <p:cNvPr id="195" name="Freeform 62">
                  <a:extLst>
                    <a:ext uri="{FF2B5EF4-FFF2-40B4-BE49-F238E27FC236}">
                      <a16:creationId xmlns="" xmlns:a16="http://schemas.microsoft.com/office/drawing/2014/main" id="{C3837B99-04B2-48CE-BDC6-15F1837B7C1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86656" y="4106862"/>
                  <a:ext cx="1084263" cy="1325562"/>
                </a:xfrm>
                <a:custGeom>
                  <a:avLst/>
                  <a:gdLst>
                    <a:gd name="T0" fmla="*/ 124 w 700"/>
                    <a:gd name="T1" fmla="*/ 855 h 856"/>
                    <a:gd name="T2" fmla="*/ 87 w 700"/>
                    <a:gd name="T3" fmla="*/ 851 h 856"/>
                    <a:gd name="T4" fmla="*/ 23 w 700"/>
                    <a:gd name="T5" fmla="*/ 799 h 856"/>
                    <a:gd name="T6" fmla="*/ 97 w 700"/>
                    <a:gd name="T7" fmla="*/ 572 h 856"/>
                    <a:gd name="T8" fmla="*/ 163 w 700"/>
                    <a:gd name="T9" fmla="*/ 358 h 856"/>
                    <a:gd name="T10" fmla="*/ 158 w 700"/>
                    <a:gd name="T11" fmla="*/ 302 h 856"/>
                    <a:gd name="T12" fmla="*/ 169 w 700"/>
                    <a:gd name="T13" fmla="*/ 194 h 856"/>
                    <a:gd name="T14" fmla="*/ 289 w 700"/>
                    <a:gd name="T15" fmla="*/ 163 h 856"/>
                    <a:gd name="T16" fmla="*/ 485 w 700"/>
                    <a:gd name="T17" fmla="*/ 77 h 856"/>
                    <a:gd name="T18" fmla="*/ 533 w 700"/>
                    <a:gd name="T19" fmla="*/ 36 h 856"/>
                    <a:gd name="T20" fmla="*/ 533 w 700"/>
                    <a:gd name="T21" fmla="*/ 36 h 856"/>
                    <a:gd name="T22" fmla="*/ 677 w 700"/>
                    <a:gd name="T23" fmla="*/ 25 h 856"/>
                    <a:gd name="T24" fmla="*/ 679 w 700"/>
                    <a:gd name="T25" fmla="*/ 103 h 856"/>
                    <a:gd name="T26" fmla="*/ 616 w 700"/>
                    <a:gd name="T27" fmla="*/ 188 h 856"/>
                    <a:gd name="T28" fmla="*/ 581 w 700"/>
                    <a:gd name="T29" fmla="*/ 268 h 856"/>
                    <a:gd name="T30" fmla="*/ 588 w 700"/>
                    <a:gd name="T31" fmla="*/ 293 h 856"/>
                    <a:gd name="T32" fmla="*/ 523 w 700"/>
                    <a:gd name="T33" fmla="*/ 469 h 856"/>
                    <a:gd name="T34" fmla="*/ 463 w 700"/>
                    <a:gd name="T35" fmla="*/ 493 h 856"/>
                    <a:gd name="T36" fmla="*/ 298 w 700"/>
                    <a:gd name="T37" fmla="*/ 643 h 856"/>
                    <a:gd name="T38" fmla="*/ 272 w 700"/>
                    <a:gd name="T39" fmla="*/ 700 h 856"/>
                    <a:gd name="T40" fmla="*/ 124 w 700"/>
                    <a:gd name="T41" fmla="*/ 855 h 856"/>
                    <a:gd name="T42" fmla="*/ 540 w 700"/>
                    <a:gd name="T43" fmla="*/ 49 h 856"/>
                    <a:gd name="T44" fmla="*/ 496 w 700"/>
                    <a:gd name="T45" fmla="*/ 87 h 856"/>
                    <a:gd name="T46" fmla="*/ 289 w 700"/>
                    <a:gd name="T47" fmla="*/ 178 h 856"/>
                    <a:gd name="T48" fmla="*/ 180 w 700"/>
                    <a:gd name="T49" fmla="*/ 203 h 856"/>
                    <a:gd name="T50" fmla="*/ 172 w 700"/>
                    <a:gd name="T51" fmla="*/ 300 h 856"/>
                    <a:gd name="T52" fmla="*/ 177 w 700"/>
                    <a:gd name="T53" fmla="*/ 358 h 856"/>
                    <a:gd name="T54" fmla="*/ 108 w 700"/>
                    <a:gd name="T55" fmla="*/ 582 h 856"/>
                    <a:gd name="T56" fmla="*/ 36 w 700"/>
                    <a:gd name="T57" fmla="*/ 794 h 856"/>
                    <a:gd name="T58" fmla="*/ 90 w 700"/>
                    <a:gd name="T59" fmla="*/ 837 h 856"/>
                    <a:gd name="T60" fmla="*/ 259 w 700"/>
                    <a:gd name="T61" fmla="*/ 694 h 856"/>
                    <a:gd name="T62" fmla="*/ 285 w 700"/>
                    <a:gd name="T63" fmla="*/ 637 h 856"/>
                    <a:gd name="T64" fmla="*/ 458 w 700"/>
                    <a:gd name="T65" fmla="*/ 480 h 856"/>
                    <a:gd name="T66" fmla="*/ 517 w 700"/>
                    <a:gd name="T67" fmla="*/ 456 h 856"/>
                    <a:gd name="T68" fmla="*/ 575 w 700"/>
                    <a:gd name="T69" fmla="*/ 297 h 856"/>
                    <a:gd name="T70" fmla="*/ 568 w 700"/>
                    <a:gd name="T71" fmla="*/ 272 h 856"/>
                    <a:gd name="T72" fmla="*/ 606 w 700"/>
                    <a:gd name="T73" fmla="*/ 178 h 856"/>
                    <a:gd name="T74" fmla="*/ 666 w 700"/>
                    <a:gd name="T75" fmla="*/ 97 h 856"/>
                    <a:gd name="T76" fmla="*/ 667 w 700"/>
                    <a:gd name="T77" fmla="*/ 36 h 856"/>
                    <a:gd name="T78" fmla="*/ 540 w 700"/>
                    <a:gd name="T79" fmla="*/ 49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700" h="856">
                      <a:moveTo>
                        <a:pt x="124" y="855"/>
                      </a:moveTo>
                      <a:cubicBezTo>
                        <a:pt x="113" y="855"/>
                        <a:pt x="101" y="853"/>
                        <a:pt x="87" y="851"/>
                      </a:cubicBezTo>
                      <a:cubicBezTo>
                        <a:pt x="54" y="844"/>
                        <a:pt x="33" y="826"/>
                        <a:pt x="23" y="799"/>
                      </a:cubicBezTo>
                      <a:cubicBezTo>
                        <a:pt x="0" y="732"/>
                        <a:pt x="53" y="624"/>
                        <a:pt x="97" y="572"/>
                      </a:cubicBezTo>
                      <a:cubicBezTo>
                        <a:pt x="98" y="572"/>
                        <a:pt x="171" y="482"/>
                        <a:pt x="163" y="358"/>
                      </a:cubicBezTo>
                      <a:cubicBezTo>
                        <a:pt x="162" y="338"/>
                        <a:pt x="160" y="318"/>
                        <a:pt x="158" y="302"/>
                      </a:cubicBezTo>
                      <a:cubicBezTo>
                        <a:pt x="152" y="253"/>
                        <a:pt x="148" y="217"/>
                        <a:pt x="169" y="194"/>
                      </a:cubicBezTo>
                      <a:cubicBezTo>
                        <a:pt x="188" y="173"/>
                        <a:pt x="224" y="164"/>
                        <a:pt x="289" y="163"/>
                      </a:cubicBezTo>
                      <a:cubicBezTo>
                        <a:pt x="404" y="163"/>
                        <a:pt x="449" y="115"/>
                        <a:pt x="485" y="77"/>
                      </a:cubicBezTo>
                      <a:cubicBezTo>
                        <a:pt x="501" y="61"/>
                        <a:pt x="515" y="46"/>
                        <a:pt x="533" y="36"/>
                      </a:cubicBezTo>
                      <a:cubicBezTo>
                        <a:pt x="533" y="36"/>
                        <a:pt x="533" y="36"/>
                        <a:pt x="533" y="36"/>
                      </a:cubicBezTo>
                      <a:cubicBezTo>
                        <a:pt x="590" y="5"/>
                        <a:pt x="651" y="0"/>
                        <a:pt x="677" y="25"/>
                      </a:cubicBezTo>
                      <a:cubicBezTo>
                        <a:pt x="689" y="37"/>
                        <a:pt x="700" y="60"/>
                        <a:pt x="679" y="103"/>
                      </a:cubicBezTo>
                      <a:cubicBezTo>
                        <a:pt x="660" y="143"/>
                        <a:pt x="636" y="168"/>
                        <a:pt x="616" y="188"/>
                      </a:cubicBezTo>
                      <a:cubicBezTo>
                        <a:pt x="590" y="215"/>
                        <a:pt x="572" y="233"/>
                        <a:pt x="581" y="268"/>
                      </a:cubicBezTo>
                      <a:cubicBezTo>
                        <a:pt x="584" y="276"/>
                        <a:pt x="586" y="285"/>
                        <a:pt x="588" y="293"/>
                      </a:cubicBezTo>
                      <a:cubicBezTo>
                        <a:pt x="606" y="354"/>
                        <a:pt x="626" y="422"/>
                        <a:pt x="523" y="469"/>
                      </a:cubicBezTo>
                      <a:cubicBezTo>
                        <a:pt x="501" y="479"/>
                        <a:pt x="481" y="486"/>
                        <a:pt x="463" y="493"/>
                      </a:cubicBezTo>
                      <a:cubicBezTo>
                        <a:pt x="391" y="522"/>
                        <a:pt x="347" y="539"/>
                        <a:pt x="298" y="643"/>
                      </a:cubicBezTo>
                      <a:cubicBezTo>
                        <a:pt x="289" y="663"/>
                        <a:pt x="280" y="682"/>
                        <a:pt x="272" y="700"/>
                      </a:cubicBezTo>
                      <a:cubicBezTo>
                        <a:pt x="233" y="788"/>
                        <a:pt x="204" y="855"/>
                        <a:pt x="124" y="855"/>
                      </a:cubicBezTo>
                      <a:close/>
                      <a:moveTo>
                        <a:pt x="540" y="49"/>
                      </a:moveTo>
                      <a:cubicBezTo>
                        <a:pt x="524" y="57"/>
                        <a:pt x="511" y="71"/>
                        <a:pt x="496" y="87"/>
                      </a:cubicBezTo>
                      <a:cubicBezTo>
                        <a:pt x="457" y="127"/>
                        <a:pt x="410" y="177"/>
                        <a:pt x="289" y="178"/>
                      </a:cubicBezTo>
                      <a:cubicBezTo>
                        <a:pt x="229" y="178"/>
                        <a:pt x="195" y="186"/>
                        <a:pt x="180" y="203"/>
                      </a:cubicBezTo>
                      <a:cubicBezTo>
                        <a:pt x="163" y="222"/>
                        <a:pt x="167" y="255"/>
                        <a:pt x="172" y="300"/>
                      </a:cubicBezTo>
                      <a:cubicBezTo>
                        <a:pt x="174" y="317"/>
                        <a:pt x="176" y="336"/>
                        <a:pt x="177" y="358"/>
                      </a:cubicBezTo>
                      <a:cubicBezTo>
                        <a:pt x="185" y="487"/>
                        <a:pt x="111" y="578"/>
                        <a:pt x="108" y="582"/>
                      </a:cubicBezTo>
                      <a:cubicBezTo>
                        <a:pt x="65" y="633"/>
                        <a:pt x="16" y="735"/>
                        <a:pt x="36" y="794"/>
                      </a:cubicBezTo>
                      <a:cubicBezTo>
                        <a:pt x="44" y="817"/>
                        <a:pt x="62" y="831"/>
                        <a:pt x="90" y="837"/>
                      </a:cubicBezTo>
                      <a:cubicBezTo>
                        <a:pt x="188" y="856"/>
                        <a:pt x="215" y="795"/>
                        <a:pt x="259" y="694"/>
                      </a:cubicBezTo>
                      <a:cubicBezTo>
                        <a:pt x="267" y="676"/>
                        <a:pt x="276" y="657"/>
                        <a:pt x="285" y="637"/>
                      </a:cubicBezTo>
                      <a:cubicBezTo>
                        <a:pt x="337" y="528"/>
                        <a:pt x="385" y="509"/>
                        <a:pt x="458" y="480"/>
                      </a:cubicBezTo>
                      <a:cubicBezTo>
                        <a:pt x="475" y="473"/>
                        <a:pt x="495" y="465"/>
                        <a:pt x="517" y="456"/>
                      </a:cubicBezTo>
                      <a:cubicBezTo>
                        <a:pt x="609" y="414"/>
                        <a:pt x="592" y="358"/>
                        <a:pt x="575" y="297"/>
                      </a:cubicBezTo>
                      <a:cubicBezTo>
                        <a:pt x="572" y="289"/>
                        <a:pt x="570" y="280"/>
                        <a:pt x="568" y="272"/>
                      </a:cubicBezTo>
                      <a:cubicBezTo>
                        <a:pt x="557" y="228"/>
                        <a:pt x="578" y="206"/>
                        <a:pt x="606" y="178"/>
                      </a:cubicBezTo>
                      <a:cubicBezTo>
                        <a:pt x="626" y="157"/>
                        <a:pt x="649" y="134"/>
                        <a:pt x="666" y="97"/>
                      </a:cubicBezTo>
                      <a:cubicBezTo>
                        <a:pt x="676" y="78"/>
                        <a:pt x="683" y="51"/>
                        <a:pt x="667" y="36"/>
                      </a:cubicBezTo>
                      <a:cubicBezTo>
                        <a:pt x="646" y="15"/>
                        <a:pt x="591" y="21"/>
                        <a:pt x="540" y="49"/>
                      </a:cubicBezTo>
                      <a:close/>
                    </a:path>
                  </a:pathLst>
                </a:custGeom>
                <a:solidFill>
                  <a:srgbClr val="69437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  <p:sp>
              <p:nvSpPr>
                <p:cNvPr id="196" name="Freeform 63">
                  <a:extLst>
                    <a:ext uri="{FF2B5EF4-FFF2-40B4-BE49-F238E27FC236}">
                      <a16:creationId xmlns="" xmlns:a16="http://schemas.microsoft.com/office/drawing/2014/main" id="{B68C21A8-C176-42F9-8035-997615DA48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02543" y="4297362"/>
                  <a:ext cx="782638" cy="1260475"/>
                </a:xfrm>
                <a:custGeom>
                  <a:avLst/>
                  <a:gdLst>
                    <a:gd name="T0" fmla="*/ 14 w 505"/>
                    <a:gd name="T1" fmla="*/ 814 h 814"/>
                    <a:gd name="T2" fmla="*/ 0 w 505"/>
                    <a:gd name="T3" fmla="*/ 813 h 814"/>
                    <a:gd name="T4" fmla="*/ 145 w 505"/>
                    <a:gd name="T5" fmla="*/ 393 h 814"/>
                    <a:gd name="T6" fmla="*/ 348 w 505"/>
                    <a:gd name="T7" fmla="*/ 110 h 814"/>
                    <a:gd name="T8" fmla="*/ 503 w 505"/>
                    <a:gd name="T9" fmla="*/ 0 h 814"/>
                    <a:gd name="T10" fmla="*/ 505 w 505"/>
                    <a:gd name="T11" fmla="*/ 14 h 814"/>
                    <a:gd name="T12" fmla="*/ 362 w 505"/>
                    <a:gd name="T13" fmla="*/ 114 h 814"/>
                    <a:gd name="T14" fmla="*/ 153 w 505"/>
                    <a:gd name="T15" fmla="*/ 404 h 814"/>
                    <a:gd name="T16" fmla="*/ 14 w 505"/>
                    <a:gd name="T17" fmla="*/ 814 h 8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05" h="814">
                      <a:moveTo>
                        <a:pt x="14" y="814"/>
                      </a:moveTo>
                      <a:cubicBezTo>
                        <a:pt x="0" y="813"/>
                        <a:pt x="0" y="813"/>
                        <a:pt x="0" y="813"/>
                      </a:cubicBezTo>
                      <a:cubicBezTo>
                        <a:pt x="1" y="800"/>
                        <a:pt x="18" y="485"/>
                        <a:pt x="145" y="393"/>
                      </a:cubicBezTo>
                      <a:cubicBezTo>
                        <a:pt x="284" y="291"/>
                        <a:pt x="327" y="183"/>
                        <a:pt x="348" y="110"/>
                      </a:cubicBezTo>
                      <a:cubicBezTo>
                        <a:pt x="373" y="24"/>
                        <a:pt x="498" y="1"/>
                        <a:pt x="503" y="0"/>
                      </a:cubicBezTo>
                      <a:cubicBezTo>
                        <a:pt x="505" y="14"/>
                        <a:pt x="505" y="14"/>
                        <a:pt x="505" y="14"/>
                      </a:cubicBezTo>
                      <a:cubicBezTo>
                        <a:pt x="504" y="14"/>
                        <a:pt x="384" y="36"/>
                        <a:pt x="362" y="114"/>
                      </a:cubicBezTo>
                      <a:cubicBezTo>
                        <a:pt x="340" y="189"/>
                        <a:pt x="296" y="300"/>
                        <a:pt x="153" y="404"/>
                      </a:cubicBezTo>
                      <a:cubicBezTo>
                        <a:pt x="32" y="492"/>
                        <a:pt x="14" y="811"/>
                        <a:pt x="14" y="814"/>
                      </a:cubicBezTo>
                      <a:close/>
                    </a:path>
                  </a:pathLst>
                </a:custGeom>
                <a:solidFill>
                  <a:srgbClr val="69437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D"/>
                </a:p>
              </p:txBody>
            </p:sp>
          </p:grpSp>
          <p:sp>
            <p:nvSpPr>
              <p:cNvPr id="191" name="Freeform 64">
                <a:extLst>
                  <a:ext uri="{FF2B5EF4-FFF2-40B4-BE49-F238E27FC236}">
                    <a16:creationId xmlns="" xmlns:a16="http://schemas.microsoft.com/office/drawing/2014/main" id="{23BEDE0F-C482-44BA-B6D3-9CEEAC1ABA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856" y="3052762"/>
                <a:ext cx="1192213" cy="2546350"/>
              </a:xfrm>
              <a:custGeom>
                <a:avLst/>
                <a:gdLst>
                  <a:gd name="T0" fmla="*/ 574 w 769"/>
                  <a:gd name="T1" fmla="*/ 31 h 1645"/>
                  <a:gd name="T2" fmla="*/ 465 w 769"/>
                  <a:gd name="T3" fmla="*/ 301 h 1645"/>
                  <a:gd name="T4" fmla="*/ 204 w 769"/>
                  <a:gd name="T5" fmla="*/ 678 h 1645"/>
                  <a:gd name="T6" fmla="*/ 109 w 769"/>
                  <a:gd name="T7" fmla="*/ 1065 h 1645"/>
                  <a:gd name="T8" fmla="*/ 237 w 769"/>
                  <a:gd name="T9" fmla="*/ 1569 h 1645"/>
                  <a:gd name="T10" fmla="*/ 427 w 769"/>
                  <a:gd name="T11" fmla="*/ 1098 h 1645"/>
                  <a:gd name="T12" fmla="*/ 449 w 769"/>
                  <a:gd name="T13" fmla="*/ 893 h 1645"/>
                  <a:gd name="T14" fmla="*/ 660 w 769"/>
                  <a:gd name="T15" fmla="*/ 436 h 1645"/>
                  <a:gd name="T16" fmla="*/ 574 w 769"/>
                  <a:gd name="T17" fmla="*/ 31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9" h="1645">
                    <a:moveTo>
                      <a:pt x="574" y="31"/>
                    </a:moveTo>
                    <a:cubicBezTo>
                      <a:pt x="484" y="0"/>
                      <a:pt x="503" y="173"/>
                      <a:pt x="465" y="301"/>
                    </a:cubicBezTo>
                    <a:cubicBezTo>
                      <a:pt x="427" y="429"/>
                      <a:pt x="42" y="357"/>
                      <a:pt x="204" y="678"/>
                    </a:cubicBezTo>
                    <a:cubicBezTo>
                      <a:pt x="365" y="999"/>
                      <a:pt x="0" y="785"/>
                      <a:pt x="109" y="1065"/>
                    </a:cubicBezTo>
                    <a:cubicBezTo>
                      <a:pt x="218" y="1346"/>
                      <a:pt x="118" y="1645"/>
                      <a:pt x="237" y="1569"/>
                    </a:cubicBezTo>
                    <a:cubicBezTo>
                      <a:pt x="356" y="1493"/>
                      <a:pt x="304" y="1140"/>
                      <a:pt x="427" y="1098"/>
                    </a:cubicBezTo>
                    <a:cubicBezTo>
                      <a:pt x="551" y="1056"/>
                      <a:pt x="571" y="1007"/>
                      <a:pt x="449" y="893"/>
                    </a:cubicBezTo>
                    <a:cubicBezTo>
                      <a:pt x="326" y="779"/>
                      <a:pt x="769" y="666"/>
                      <a:pt x="660" y="436"/>
                    </a:cubicBezTo>
                    <a:cubicBezTo>
                      <a:pt x="550" y="206"/>
                      <a:pt x="678" y="66"/>
                      <a:pt x="574" y="31"/>
                    </a:cubicBezTo>
                    <a:close/>
                  </a:path>
                </a:pathLst>
              </a:custGeom>
              <a:solidFill>
                <a:srgbClr val="61E5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2" name="Freeform 65">
                <a:extLst>
                  <a:ext uri="{FF2B5EF4-FFF2-40B4-BE49-F238E27FC236}">
                    <a16:creationId xmlns="" xmlns:a16="http://schemas.microsoft.com/office/drawing/2014/main" id="{279BC53D-4066-41AA-88BF-66A7AA2B24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7606" y="3721100"/>
                <a:ext cx="534988" cy="1739900"/>
              </a:xfrm>
              <a:custGeom>
                <a:avLst/>
                <a:gdLst>
                  <a:gd name="T0" fmla="*/ 108 w 345"/>
                  <a:gd name="T1" fmla="*/ 1123 h 1123"/>
                  <a:gd name="T2" fmla="*/ 90 w 345"/>
                  <a:gd name="T3" fmla="*/ 603 h 1123"/>
                  <a:gd name="T4" fmla="*/ 155 w 345"/>
                  <a:gd name="T5" fmla="*/ 218 h 1123"/>
                  <a:gd name="T6" fmla="*/ 340 w 345"/>
                  <a:gd name="T7" fmla="*/ 0 h 1123"/>
                  <a:gd name="T8" fmla="*/ 345 w 345"/>
                  <a:gd name="T9" fmla="*/ 14 h 1123"/>
                  <a:gd name="T10" fmla="*/ 170 w 345"/>
                  <a:gd name="T11" fmla="*/ 217 h 1123"/>
                  <a:gd name="T12" fmla="*/ 97 w 345"/>
                  <a:gd name="T13" fmla="*/ 615 h 1123"/>
                  <a:gd name="T14" fmla="*/ 122 w 345"/>
                  <a:gd name="T15" fmla="*/ 1120 h 1123"/>
                  <a:gd name="T16" fmla="*/ 108 w 345"/>
                  <a:gd name="T17" fmla="*/ 1123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5" h="1123">
                    <a:moveTo>
                      <a:pt x="108" y="1123"/>
                    </a:moveTo>
                    <a:cubicBezTo>
                      <a:pt x="97" y="1076"/>
                      <a:pt x="0" y="654"/>
                      <a:pt x="90" y="603"/>
                    </a:cubicBezTo>
                    <a:cubicBezTo>
                      <a:pt x="170" y="558"/>
                      <a:pt x="168" y="383"/>
                      <a:pt x="155" y="218"/>
                    </a:cubicBezTo>
                    <a:cubicBezTo>
                      <a:pt x="144" y="72"/>
                      <a:pt x="332" y="3"/>
                      <a:pt x="340" y="0"/>
                    </a:cubicBezTo>
                    <a:cubicBezTo>
                      <a:pt x="345" y="14"/>
                      <a:pt x="345" y="14"/>
                      <a:pt x="345" y="14"/>
                    </a:cubicBezTo>
                    <a:cubicBezTo>
                      <a:pt x="343" y="14"/>
                      <a:pt x="160" y="81"/>
                      <a:pt x="170" y="217"/>
                    </a:cubicBezTo>
                    <a:cubicBezTo>
                      <a:pt x="182" y="386"/>
                      <a:pt x="184" y="566"/>
                      <a:pt x="97" y="615"/>
                    </a:cubicBezTo>
                    <a:cubicBezTo>
                      <a:pt x="29" y="654"/>
                      <a:pt x="92" y="993"/>
                      <a:pt x="122" y="1120"/>
                    </a:cubicBezTo>
                    <a:lnTo>
                      <a:pt x="108" y="11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3" name="Freeform 71">
                <a:extLst>
                  <a:ext uri="{FF2B5EF4-FFF2-40B4-BE49-F238E27FC236}">
                    <a16:creationId xmlns="" xmlns:a16="http://schemas.microsoft.com/office/drawing/2014/main" id="{09F26B6C-BA6C-4AEB-A04B-60D25B7E06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054" y="5219699"/>
                <a:ext cx="855202" cy="766762"/>
              </a:xfrm>
              <a:custGeom>
                <a:avLst/>
                <a:gdLst>
                  <a:gd name="T0" fmla="*/ 1025 w 1025"/>
                  <a:gd name="T1" fmla="*/ 0 h 919"/>
                  <a:gd name="T2" fmla="*/ 783 w 1025"/>
                  <a:gd name="T3" fmla="*/ 919 h 919"/>
                  <a:gd name="T4" fmla="*/ 242 w 1025"/>
                  <a:gd name="T5" fmla="*/ 919 h 919"/>
                  <a:gd name="T6" fmla="*/ 0 w 1025"/>
                  <a:gd name="T7" fmla="*/ 0 h 919"/>
                  <a:gd name="T8" fmla="*/ 1025 w 1025"/>
                  <a:gd name="T9" fmla="*/ 0 h 9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5" h="919">
                    <a:moveTo>
                      <a:pt x="1025" y="0"/>
                    </a:moveTo>
                    <a:lnTo>
                      <a:pt x="783" y="919"/>
                    </a:lnTo>
                    <a:lnTo>
                      <a:pt x="242" y="919"/>
                    </a:lnTo>
                    <a:lnTo>
                      <a:pt x="0" y="0"/>
                    </a:lnTo>
                    <a:lnTo>
                      <a:pt x="102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94" name="Freeform 67">
                <a:extLst>
                  <a:ext uri="{FF2B5EF4-FFF2-40B4-BE49-F238E27FC236}">
                    <a16:creationId xmlns="" xmlns:a16="http://schemas.microsoft.com/office/drawing/2014/main" id="{6A51AE8C-AAAE-4B73-9241-0124CE434B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054" y="5219698"/>
                <a:ext cx="842963" cy="765175"/>
              </a:xfrm>
              <a:custGeom>
                <a:avLst/>
                <a:gdLst>
                  <a:gd name="T0" fmla="*/ 543 w 543"/>
                  <a:gd name="T1" fmla="*/ 0 h 487"/>
                  <a:gd name="T2" fmla="*/ 261 w 543"/>
                  <a:gd name="T3" fmla="*/ 487 h 487"/>
                  <a:gd name="T4" fmla="*/ 128 w 543"/>
                  <a:gd name="T5" fmla="*/ 487 h 487"/>
                  <a:gd name="T6" fmla="*/ 0 w 543"/>
                  <a:gd name="T7" fmla="*/ 0 h 487"/>
                  <a:gd name="T8" fmla="*/ 543 w 543"/>
                  <a:gd name="T9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43" h="487">
                    <a:moveTo>
                      <a:pt x="543" y="0"/>
                    </a:moveTo>
                    <a:cubicBezTo>
                      <a:pt x="543" y="0"/>
                      <a:pt x="261" y="53"/>
                      <a:pt x="261" y="487"/>
                    </a:cubicBezTo>
                    <a:cubicBezTo>
                      <a:pt x="128" y="487"/>
                      <a:pt x="128" y="487"/>
                      <a:pt x="128" y="48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543" y="0"/>
                    </a:lnTo>
                    <a:close/>
                  </a:path>
                </a:pathLst>
              </a:custGeom>
              <a:solidFill>
                <a:srgbClr val="452C4A">
                  <a:alpha val="3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9230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11">
            <a:extLst>
              <a:ext uri="{FF2B5EF4-FFF2-40B4-BE49-F238E27FC236}">
                <a16:creationId xmlns="" xmlns:a16="http://schemas.microsoft.com/office/drawing/2014/main" id="{2523C8B8-72B9-41BA-979D-9ECA198EA996}"/>
              </a:ext>
            </a:extLst>
          </p:cNvPr>
          <p:cNvSpPr>
            <a:spLocks/>
          </p:cNvSpPr>
          <p:nvPr/>
        </p:nvSpPr>
        <p:spPr bwMode="auto">
          <a:xfrm rot="10800000">
            <a:off x="0" y="0"/>
            <a:ext cx="4373695" cy="3538935"/>
          </a:xfrm>
          <a:custGeom>
            <a:avLst/>
            <a:gdLst>
              <a:gd name="T0" fmla="*/ 1387 w 1651"/>
              <a:gd name="T1" fmla="*/ 0 h 1337"/>
              <a:gd name="T2" fmla="*/ 1105 w 1651"/>
              <a:gd name="T3" fmla="*/ 125 h 1337"/>
              <a:gd name="T4" fmla="*/ 708 w 1651"/>
              <a:gd name="T5" fmla="*/ 951 h 1337"/>
              <a:gd name="T6" fmla="*/ 633 w 1651"/>
              <a:gd name="T7" fmla="*/ 953 h 1337"/>
              <a:gd name="T8" fmla="*/ 499 w 1651"/>
              <a:gd name="T9" fmla="*/ 947 h 1337"/>
              <a:gd name="T10" fmla="*/ 391 w 1651"/>
              <a:gd name="T11" fmla="*/ 941 h 1337"/>
              <a:gd name="T12" fmla="*/ 192 w 1651"/>
              <a:gd name="T13" fmla="*/ 999 h 1337"/>
              <a:gd name="T14" fmla="*/ 42 w 1651"/>
              <a:gd name="T15" fmla="*/ 1337 h 1337"/>
              <a:gd name="T16" fmla="*/ 1651 w 1651"/>
              <a:gd name="T17" fmla="*/ 1337 h 1337"/>
              <a:gd name="T18" fmla="*/ 1651 w 1651"/>
              <a:gd name="T19" fmla="*/ 100 h 1337"/>
              <a:gd name="T20" fmla="*/ 1387 w 1651"/>
              <a:gd name="T21" fmla="*/ 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1" h="1337">
                <a:moveTo>
                  <a:pt x="1387" y="0"/>
                </a:moveTo>
                <a:cubicBezTo>
                  <a:pt x="1302" y="0"/>
                  <a:pt x="1204" y="31"/>
                  <a:pt x="1105" y="125"/>
                </a:cubicBezTo>
                <a:cubicBezTo>
                  <a:pt x="797" y="418"/>
                  <a:pt x="966" y="936"/>
                  <a:pt x="708" y="951"/>
                </a:cubicBezTo>
                <a:cubicBezTo>
                  <a:pt x="681" y="952"/>
                  <a:pt x="657" y="953"/>
                  <a:pt x="633" y="953"/>
                </a:cubicBezTo>
                <a:cubicBezTo>
                  <a:pt x="582" y="953"/>
                  <a:pt x="538" y="950"/>
                  <a:pt x="499" y="947"/>
                </a:cubicBezTo>
                <a:cubicBezTo>
                  <a:pt x="459" y="944"/>
                  <a:pt x="424" y="941"/>
                  <a:pt x="391" y="941"/>
                </a:cubicBezTo>
                <a:cubicBezTo>
                  <a:pt x="325" y="941"/>
                  <a:pt x="266" y="953"/>
                  <a:pt x="192" y="999"/>
                </a:cubicBezTo>
                <a:cubicBezTo>
                  <a:pt x="0" y="1119"/>
                  <a:pt x="42" y="1337"/>
                  <a:pt x="42" y="1337"/>
                </a:cubicBezTo>
                <a:cubicBezTo>
                  <a:pt x="1651" y="1337"/>
                  <a:pt x="1651" y="1337"/>
                  <a:pt x="1651" y="1337"/>
                </a:cubicBezTo>
                <a:cubicBezTo>
                  <a:pt x="1651" y="100"/>
                  <a:pt x="1651" y="100"/>
                  <a:pt x="1651" y="100"/>
                </a:cubicBezTo>
                <a:cubicBezTo>
                  <a:pt x="1651" y="100"/>
                  <a:pt x="1540" y="0"/>
                  <a:pt x="1387" y="0"/>
                </a:cubicBezTo>
              </a:path>
            </a:pathLst>
          </a:custGeom>
          <a:gradFill flip="none" rotWithShape="1">
            <a:gsLst>
              <a:gs pos="0">
                <a:srgbClr val="61E5CB">
                  <a:alpha val="10000"/>
                </a:srgbClr>
              </a:gs>
              <a:gs pos="100000">
                <a:srgbClr val="61E5CB">
                  <a:alpha val="49000"/>
                </a:srgbClr>
              </a:gs>
            </a:gsLst>
            <a:lin ang="108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rtl="1"/>
            <a:endParaRPr lang="en-ID"/>
          </a:p>
        </p:txBody>
      </p:sp>
      <p:sp>
        <p:nvSpPr>
          <p:cNvPr id="68" name="Rectangle: Top Corners Rounded 67">
            <a:extLst>
              <a:ext uri="{FF2B5EF4-FFF2-40B4-BE49-F238E27FC236}">
                <a16:creationId xmlns="" xmlns:a16="http://schemas.microsoft.com/office/drawing/2014/main" id="{E7107EAA-F67B-48F6-AC01-F23A0AB4D5D5}"/>
              </a:ext>
            </a:extLst>
          </p:cNvPr>
          <p:cNvSpPr/>
          <p:nvPr/>
        </p:nvSpPr>
        <p:spPr>
          <a:xfrm flipH="1">
            <a:off x="515937" y="3722128"/>
            <a:ext cx="11196638" cy="2472298"/>
          </a:xfrm>
          <a:prstGeom prst="round2SameRect">
            <a:avLst>
              <a:gd name="adj1" fmla="val 11128"/>
              <a:gd name="adj2" fmla="val 0"/>
            </a:avLst>
          </a:pr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171CBB4E-D9E3-481B-AFAC-83DED4E5C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ID" dirty="0"/>
              <a:t>Result of Interactivity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="" xmlns:a16="http://schemas.microsoft.com/office/drawing/2014/main" id="{AB413BEF-E932-4493-9D8A-E49E385AF18E}"/>
              </a:ext>
            </a:extLst>
          </p:cNvPr>
          <p:cNvGrpSpPr/>
          <p:nvPr/>
        </p:nvGrpSpPr>
        <p:grpSpPr>
          <a:xfrm>
            <a:off x="1054100" y="4135100"/>
            <a:ext cx="10658475" cy="2059326"/>
            <a:chOff x="515938" y="3657601"/>
            <a:chExt cx="11141075" cy="2536825"/>
          </a:xfrm>
        </p:grpSpPr>
        <p:sp>
          <p:nvSpPr>
            <p:cNvPr id="39" name="Freeform 5">
              <a:extLst>
                <a:ext uri="{FF2B5EF4-FFF2-40B4-BE49-F238E27FC236}">
                  <a16:creationId xmlns="" xmlns:a16="http://schemas.microsoft.com/office/drawing/2014/main" id="{4BEA8F5E-0A16-4725-8214-F445F75E1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38" y="3657601"/>
              <a:ext cx="10811725" cy="2536825"/>
            </a:xfrm>
            <a:custGeom>
              <a:avLst/>
              <a:gdLst>
                <a:gd name="T0" fmla="*/ 0 w 2292"/>
                <a:gd name="T1" fmla="*/ 555 h 555"/>
                <a:gd name="T2" fmla="*/ 2292 w 2292"/>
                <a:gd name="T3" fmla="*/ 555 h 555"/>
                <a:gd name="T4" fmla="*/ 2290 w 2292"/>
                <a:gd name="T5" fmla="*/ 555 h 555"/>
                <a:gd name="T6" fmla="*/ 2005 w 2292"/>
                <a:gd name="T7" fmla="*/ 197 h 555"/>
                <a:gd name="T8" fmla="*/ 1908 w 2292"/>
                <a:gd name="T9" fmla="*/ 135 h 555"/>
                <a:gd name="T10" fmla="*/ 1842 w 2292"/>
                <a:gd name="T11" fmla="*/ 189 h 555"/>
                <a:gd name="T12" fmla="*/ 1802 w 2292"/>
                <a:gd name="T13" fmla="*/ 269 h 555"/>
                <a:gd name="T14" fmla="*/ 1728 w 2292"/>
                <a:gd name="T15" fmla="*/ 309 h 555"/>
                <a:gd name="T16" fmla="*/ 1681 w 2292"/>
                <a:gd name="T17" fmla="*/ 270 h 555"/>
                <a:gd name="T18" fmla="*/ 1663 w 2292"/>
                <a:gd name="T19" fmla="*/ 209 h 555"/>
                <a:gd name="T20" fmla="*/ 1641 w 2292"/>
                <a:gd name="T21" fmla="*/ 90 h 555"/>
                <a:gd name="T22" fmla="*/ 1599 w 2292"/>
                <a:gd name="T23" fmla="*/ 12 h 555"/>
                <a:gd name="T24" fmla="*/ 1527 w 2292"/>
                <a:gd name="T25" fmla="*/ 31 h 555"/>
                <a:gd name="T26" fmla="*/ 1499 w 2292"/>
                <a:gd name="T27" fmla="*/ 105 h 555"/>
                <a:gd name="T28" fmla="*/ 1489 w 2292"/>
                <a:gd name="T29" fmla="*/ 203 h 555"/>
                <a:gd name="T30" fmla="*/ 1424 w 2292"/>
                <a:gd name="T31" fmla="*/ 270 h 555"/>
                <a:gd name="T32" fmla="*/ 1343 w 2292"/>
                <a:gd name="T33" fmla="*/ 223 h 555"/>
                <a:gd name="T34" fmla="*/ 1299 w 2292"/>
                <a:gd name="T35" fmla="*/ 135 h 555"/>
                <a:gd name="T36" fmla="*/ 1222 w 2292"/>
                <a:gd name="T37" fmla="*/ 81 h 555"/>
                <a:gd name="T38" fmla="*/ 1157 w 2292"/>
                <a:gd name="T39" fmla="*/ 118 h 555"/>
                <a:gd name="T40" fmla="*/ 1125 w 2292"/>
                <a:gd name="T41" fmla="*/ 188 h 555"/>
                <a:gd name="T42" fmla="*/ 1126 w 2292"/>
                <a:gd name="T43" fmla="*/ 182 h 555"/>
                <a:gd name="T44" fmla="*/ 1063 w 2292"/>
                <a:gd name="T45" fmla="*/ 347 h 555"/>
                <a:gd name="T46" fmla="*/ 909 w 2292"/>
                <a:gd name="T47" fmla="*/ 412 h 555"/>
                <a:gd name="T48" fmla="*/ 828 w 2292"/>
                <a:gd name="T49" fmla="*/ 357 h 555"/>
                <a:gd name="T50" fmla="*/ 754 w 2292"/>
                <a:gd name="T51" fmla="*/ 292 h 555"/>
                <a:gd name="T52" fmla="*/ 660 w 2292"/>
                <a:gd name="T53" fmla="*/ 285 h 555"/>
                <a:gd name="T54" fmla="*/ 585 w 2292"/>
                <a:gd name="T55" fmla="*/ 388 h 555"/>
                <a:gd name="T56" fmla="*/ 399 w 2292"/>
                <a:gd name="T57" fmla="*/ 421 h 555"/>
                <a:gd name="T58" fmla="*/ 264 w 2292"/>
                <a:gd name="T59" fmla="*/ 275 h 555"/>
                <a:gd name="T60" fmla="*/ 227 w 2292"/>
                <a:gd name="T61" fmla="*/ 211 h 555"/>
                <a:gd name="T62" fmla="*/ 162 w 2292"/>
                <a:gd name="T63" fmla="*/ 179 h 555"/>
                <a:gd name="T64" fmla="*/ 110 w 2292"/>
                <a:gd name="T65" fmla="*/ 211 h 555"/>
                <a:gd name="T66" fmla="*/ 82 w 2292"/>
                <a:gd name="T67" fmla="*/ 267 h 555"/>
                <a:gd name="T68" fmla="*/ 0 w 2292"/>
                <a:gd name="T69" fmla="*/ 549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92" h="555">
                  <a:moveTo>
                    <a:pt x="0" y="555"/>
                  </a:moveTo>
                  <a:cubicBezTo>
                    <a:pt x="2292" y="555"/>
                    <a:pt x="2292" y="555"/>
                    <a:pt x="2292" y="555"/>
                  </a:cubicBezTo>
                  <a:cubicBezTo>
                    <a:pt x="2290" y="555"/>
                    <a:pt x="2290" y="555"/>
                    <a:pt x="2290" y="555"/>
                  </a:cubicBezTo>
                  <a:cubicBezTo>
                    <a:pt x="2195" y="435"/>
                    <a:pt x="2100" y="316"/>
                    <a:pt x="2005" y="197"/>
                  </a:cubicBezTo>
                  <a:cubicBezTo>
                    <a:pt x="1980" y="166"/>
                    <a:pt x="1948" y="131"/>
                    <a:pt x="1908" y="135"/>
                  </a:cubicBezTo>
                  <a:cubicBezTo>
                    <a:pt x="1879" y="139"/>
                    <a:pt x="1856" y="163"/>
                    <a:pt x="1842" y="189"/>
                  </a:cubicBezTo>
                  <a:cubicBezTo>
                    <a:pt x="1828" y="216"/>
                    <a:pt x="1819" y="245"/>
                    <a:pt x="1802" y="269"/>
                  </a:cubicBezTo>
                  <a:cubicBezTo>
                    <a:pt x="1786" y="294"/>
                    <a:pt x="1757" y="314"/>
                    <a:pt x="1728" y="309"/>
                  </a:cubicBezTo>
                  <a:cubicBezTo>
                    <a:pt x="1707" y="305"/>
                    <a:pt x="1690" y="288"/>
                    <a:pt x="1681" y="270"/>
                  </a:cubicBezTo>
                  <a:cubicBezTo>
                    <a:pt x="1671" y="251"/>
                    <a:pt x="1667" y="230"/>
                    <a:pt x="1663" y="209"/>
                  </a:cubicBezTo>
                  <a:cubicBezTo>
                    <a:pt x="1656" y="170"/>
                    <a:pt x="1649" y="130"/>
                    <a:pt x="1641" y="90"/>
                  </a:cubicBezTo>
                  <a:cubicBezTo>
                    <a:pt x="1636" y="60"/>
                    <a:pt x="1627" y="25"/>
                    <a:pt x="1599" y="12"/>
                  </a:cubicBezTo>
                  <a:cubicBezTo>
                    <a:pt x="1575" y="0"/>
                    <a:pt x="1545" y="11"/>
                    <a:pt x="1527" y="31"/>
                  </a:cubicBezTo>
                  <a:cubicBezTo>
                    <a:pt x="1509" y="51"/>
                    <a:pt x="1502" y="78"/>
                    <a:pt x="1499" y="105"/>
                  </a:cubicBezTo>
                  <a:cubicBezTo>
                    <a:pt x="1495" y="138"/>
                    <a:pt x="1497" y="171"/>
                    <a:pt x="1489" y="203"/>
                  </a:cubicBezTo>
                  <a:cubicBezTo>
                    <a:pt x="1480" y="235"/>
                    <a:pt x="1457" y="266"/>
                    <a:pt x="1424" y="270"/>
                  </a:cubicBezTo>
                  <a:cubicBezTo>
                    <a:pt x="1391" y="274"/>
                    <a:pt x="1361" y="251"/>
                    <a:pt x="1343" y="223"/>
                  </a:cubicBezTo>
                  <a:cubicBezTo>
                    <a:pt x="1325" y="196"/>
                    <a:pt x="1316" y="163"/>
                    <a:pt x="1299" y="135"/>
                  </a:cubicBezTo>
                  <a:cubicBezTo>
                    <a:pt x="1282" y="107"/>
                    <a:pt x="1255" y="81"/>
                    <a:pt x="1222" y="81"/>
                  </a:cubicBezTo>
                  <a:cubicBezTo>
                    <a:pt x="1196" y="81"/>
                    <a:pt x="1173" y="97"/>
                    <a:pt x="1157" y="118"/>
                  </a:cubicBezTo>
                  <a:cubicBezTo>
                    <a:pt x="1142" y="139"/>
                    <a:pt x="1134" y="163"/>
                    <a:pt x="1125" y="188"/>
                  </a:cubicBezTo>
                  <a:cubicBezTo>
                    <a:pt x="1126" y="182"/>
                    <a:pt x="1126" y="182"/>
                    <a:pt x="1126" y="182"/>
                  </a:cubicBezTo>
                  <a:cubicBezTo>
                    <a:pt x="1113" y="240"/>
                    <a:pt x="1098" y="299"/>
                    <a:pt x="1063" y="347"/>
                  </a:cubicBezTo>
                  <a:cubicBezTo>
                    <a:pt x="1028" y="394"/>
                    <a:pt x="966" y="428"/>
                    <a:pt x="909" y="412"/>
                  </a:cubicBezTo>
                  <a:cubicBezTo>
                    <a:pt x="878" y="403"/>
                    <a:pt x="852" y="380"/>
                    <a:pt x="828" y="357"/>
                  </a:cubicBezTo>
                  <a:cubicBezTo>
                    <a:pt x="805" y="334"/>
                    <a:pt x="783" y="309"/>
                    <a:pt x="754" y="292"/>
                  </a:cubicBezTo>
                  <a:cubicBezTo>
                    <a:pt x="726" y="276"/>
                    <a:pt x="689" y="269"/>
                    <a:pt x="660" y="285"/>
                  </a:cubicBezTo>
                  <a:cubicBezTo>
                    <a:pt x="622" y="305"/>
                    <a:pt x="612" y="354"/>
                    <a:pt x="585" y="388"/>
                  </a:cubicBezTo>
                  <a:cubicBezTo>
                    <a:pt x="543" y="441"/>
                    <a:pt x="461" y="449"/>
                    <a:pt x="399" y="421"/>
                  </a:cubicBezTo>
                  <a:cubicBezTo>
                    <a:pt x="338" y="393"/>
                    <a:pt x="294" y="335"/>
                    <a:pt x="264" y="275"/>
                  </a:cubicBezTo>
                  <a:cubicBezTo>
                    <a:pt x="252" y="253"/>
                    <a:pt x="243" y="230"/>
                    <a:pt x="227" y="211"/>
                  </a:cubicBezTo>
                  <a:cubicBezTo>
                    <a:pt x="211" y="192"/>
                    <a:pt x="187" y="177"/>
                    <a:pt x="162" y="179"/>
                  </a:cubicBezTo>
                  <a:cubicBezTo>
                    <a:pt x="141" y="181"/>
                    <a:pt x="123" y="194"/>
                    <a:pt x="110" y="211"/>
                  </a:cubicBezTo>
                  <a:cubicBezTo>
                    <a:pt x="97" y="228"/>
                    <a:pt x="90" y="248"/>
                    <a:pt x="82" y="267"/>
                  </a:cubicBezTo>
                  <a:cubicBezTo>
                    <a:pt x="49" y="359"/>
                    <a:pt x="21" y="454"/>
                    <a:pt x="0" y="549"/>
                  </a:cubicBezTo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0" name="Freeform 6">
              <a:extLst>
                <a:ext uri="{FF2B5EF4-FFF2-40B4-BE49-F238E27FC236}">
                  <a16:creationId xmlns="" xmlns:a16="http://schemas.microsoft.com/office/drawing/2014/main" id="{CC31F7D8-FC5C-4262-B0FE-29A86DC71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574" y="4156076"/>
              <a:ext cx="10576107" cy="2038350"/>
            </a:xfrm>
            <a:custGeom>
              <a:avLst/>
              <a:gdLst>
                <a:gd name="T0" fmla="*/ 2270 w 2275"/>
                <a:gd name="T1" fmla="*/ 446 h 446"/>
                <a:gd name="T2" fmla="*/ 9 w 2275"/>
                <a:gd name="T3" fmla="*/ 446 h 446"/>
                <a:gd name="T4" fmla="*/ 11 w 2275"/>
                <a:gd name="T5" fmla="*/ 441 h 446"/>
                <a:gd name="T6" fmla="*/ 137 w 2275"/>
                <a:gd name="T7" fmla="*/ 195 h 446"/>
                <a:gd name="T8" fmla="*/ 412 w 2275"/>
                <a:gd name="T9" fmla="*/ 216 h 446"/>
                <a:gd name="T10" fmla="*/ 569 w 2275"/>
                <a:gd name="T11" fmla="*/ 367 h 446"/>
                <a:gd name="T12" fmla="*/ 826 w 2275"/>
                <a:gd name="T13" fmla="*/ 306 h 446"/>
                <a:gd name="T14" fmla="*/ 881 w 2275"/>
                <a:gd name="T15" fmla="*/ 197 h 446"/>
                <a:gd name="T16" fmla="*/ 982 w 2275"/>
                <a:gd name="T17" fmla="*/ 142 h 446"/>
                <a:gd name="T18" fmla="*/ 1111 w 2275"/>
                <a:gd name="T19" fmla="*/ 284 h 446"/>
                <a:gd name="T20" fmla="*/ 1235 w 2275"/>
                <a:gd name="T21" fmla="*/ 265 h 446"/>
                <a:gd name="T22" fmla="*/ 1300 w 2275"/>
                <a:gd name="T23" fmla="*/ 149 h 446"/>
                <a:gd name="T24" fmla="*/ 1334 w 2275"/>
                <a:gd name="T25" fmla="*/ 56 h 446"/>
                <a:gd name="T26" fmla="*/ 1412 w 2275"/>
                <a:gd name="T27" fmla="*/ 1 h 446"/>
                <a:gd name="T28" fmla="*/ 1503 w 2275"/>
                <a:gd name="T29" fmla="*/ 71 h 446"/>
                <a:gd name="T30" fmla="*/ 1532 w 2275"/>
                <a:gd name="T31" fmla="*/ 189 h 446"/>
                <a:gd name="T32" fmla="*/ 1587 w 2275"/>
                <a:gd name="T33" fmla="*/ 292 h 446"/>
                <a:gd name="T34" fmla="*/ 1697 w 2275"/>
                <a:gd name="T35" fmla="*/ 311 h 446"/>
                <a:gd name="T36" fmla="*/ 1765 w 2275"/>
                <a:gd name="T37" fmla="*/ 234 h 446"/>
                <a:gd name="T38" fmla="*/ 1854 w 2275"/>
                <a:gd name="T39" fmla="*/ 198 h 446"/>
                <a:gd name="T40" fmla="*/ 1931 w 2275"/>
                <a:gd name="T41" fmla="*/ 335 h 446"/>
                <a:gd name="T42" fmla="*/ 2031 w 2275"/>
                <a:gd name="T43" fmla="*/ 286 h 446"/>
                <a:gd name="T44" fmla="*/ 2052 w 2275"/>
                <a:gd name="T45" fmla="*/ 161 h 446"/>
                <a:gd name="T46" fmla="*/ 2136 w 2275"/>
                <a:gd name="T47" fmla="*/ 81 h 446"/>
                <a:gd name="T48" fmla="*/ 2213 w 2275"/>
                <a:gd name="T49" fmla="*/ 185 h 446"/>
                <a:gd name="T50" fmla="*/ 2275 w 2275"/>
                <a:gd name="T51" fmla="*/ 44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75" h="446">
                  <a:moveTo>
                    <a:pt x="2270" y="446"/>
                  </a:moveTo>
                  <a:cubicBezTo>
                    <a:pt x="9" y="446"/>
                    <a:pt x="9" y="446"/>
                    <a:pt x="9" y="446"/>
                  </a:cubicBezTo>
                  <a:cubicBezTo>
                    <a:pt x="11" y="441"/>
                    <a:pt x="11" y="441"/>
                    <a:pt x="11" y="441"/>
                  </a:cubicBezTo>
                  <a:cubicBezTo>
                    <a:pt x="0" y="344"/>
                    <a:pt x="51" y="243"/>
                    <a:pt x="137" y="195"/>
                  </a:cubicBezTo>
                  <a:cubicBezTo>
                    <a:pt x="222" y="147"/>
                    <a:pt x="335" y="156"/>
                    <a:pt x="412" y="216"/>
                  </a:cubicBezTo>
                  <a:cubicBezTo>
                    <a:pt x="470" y="261"/>
                    <a:pt x="506" y="330"/>
                    <a:pt x="569" y="367"/>
                  </a:cubicBezTo>
                  <a:cubicBezTo>
                    <a:pt x="653" y="416"/>
                    <a:pt x="773" y="387"/>
                    <a:pt x="826" y="306"/>
                  </a:cubicBezTo>
                  <a:cubicBezTo>
                    <a:pt x="849" y="272"/>
                    <a:pt x="860" y="231"/>
                    <a:pt x="881" y="197"/>
                  </a:cubicBezTo>
                  <a:cubicBezTo>
                    <a:pt x="903" y="162"/>
                    <a:pt x="942" y="133"/>
                    <a:pt x="982" y="142"/>
                  </a:cubicBezTo>
                  <a:cubicBezTo>
                    <a:pt x="1046" y="157"/>
                    <a:pt x="1055" y="250"/>
                    <a:pt x="1111" y="284"/>
                  </a:cubicBezTo>
                  <a:cubicBezTo>
                    <a:pt x="1150" y="307"/>
                    <a:pt x="1202" y="295"/>
                    <a:pt x="1235" y="265"/>
                  </a:cubicBezTo>
                  <a:cubicBezTo>
                    <a:pt x="1269" y="235"/>
                    <a:pt x="1287" y="192"/>
                    <a:pt x="1300" y="149"/>
                  </a:cubicBezTo>
                  <a:cubicBezTo>
                    <a:pt x="1310" y="117"/>
                    <a:pt x="1317" y="84"/>
                    <a:pt x="1334" y="56"/>
                  </a:cubicBezTo>
                  <a:cubicBezTo>
                    <a:pt x="1350" y="27"/>
                    <a:pt x="1379" y="3"/>
                    <a:pt x="1412" y="1"/>
                  </a:cubicBezTo>
                  <a:cubicBezTo>
                    <a:pt x="1452" y="0"/>
                    <a:pt x="1487" y="33"/>
                    <a:pt x="1503" y="71"/>
                  </a:cubicBezTo>
                  <a:cubicBezTo>
                    <a:pt x="1519" y="108"/>
                    <a:pt x="1522" y="149"/>
                    <a:pt x="1532" y="189"/>
                  </a:cubicBezTo>
                  <a:cubicBezTo>
                    <a:pt x="1541" y="228"/>
                    <a:pt x="1557" y="266"/>
                    <a:pt x="1587" y="292"/>
                  </a:cubicBezTo>
                  <a:cubicBezTo>
                    <a:pt x="1617" y="318"/>
                    <a:pt x="1662" y="329"/>
                    <a:pt x="1697" y="311"/>
                  </a:cubicBezTo>
                  <a:cubicBezTo>
                    <a:pt x="1728" y="294"/>
                    <a:pt x="1744" y="261"/>
                    <a:pt x="1765" y="234"/>
                  </a:cubicBezTo>
                  <a:cubicBezTo>
                    <a:pt x="1787" y="207"/>
                    <a:pt x="1823" y="183"/>
                    <a:pt x="1854" y="198"/>
                  </a:cubicBezTo>
                  <a:cubicBezTo>
                    <a:pt x="1903" y="221"/>
                    <a:pt x="1885" y="307"/>
                    <a:pt x="1931" y="335"/>
                  </a:cubicBezTo>
                  <a:cubicBezTo>
                    <a:pt x="1967" y="358"/>
                    <a:pt x="2015" y="325"/>
                    <a:pt x="2031" y="286"/>
                  </a:cubicBezTo>
                  <a:cubicBezTo>
                    <a:pt x="2046" y="246"/>
                    <a:pt x="2042" y="202"/>
                    <a:pt x="2052" y="161"/>
                  </a:cubicBezTo>
                  <a:cubicBezTo>
                    <a:pt x="2061" y="119"/>
                    <a:pt x="2094" y="76"/>
                    <a:pt x="2136" y="81"/>
                  </a:cubicBezTo>
                  <a:cubicBezTo>
                    <a:pt x="2182" y="86"/>
                    <a:pt x="2203" y="140"/>
                    <a:pt x="2213" y="185"/>
                  </a:cubicBezTo>
                  <a:cubicBezTo>
                    <a:pt x="2234" y="272"/>
                    <a:pt x="2254" y="359"/>
                    <a:pt x="2275" y="445"/>
                  </a:cubicBezTo>
                </a:path>
              </a:pathLst>
            </a:custGeom>
            <a:solidFill>
              <a:srgbClr val="754A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41" name="Freeform 7">
              <a:extLst>
                <a:ext uri="{FF2B5EF4-FFF2-40B4-BE49-F238E27FC236}">
                  <a16:creationId xmlns="" xmlns:a16="http://schemas.microsoft.com/office/drawing/2014/main" id="{5D7F7BA8-73FF-43F0-BE42-5674AC1886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938" y="5148263"/>
              <a:ext cx="11141075" cy="1046163"/>
            </a:xfrm>
            <a:custGeom>
              <a:avLst/>
              <a:gdLst>
                <a:gd name="T0" fmla="*/ 0 w 2445"/>
                <a:gd name="T1" fmla="*/ 229 h 229"/>
                <a:gd name="T2" fmla="*/ 2445 w 2445"/>
                <a:gd name="T3" fmla="*/ 229 h 229"/>
                <a:gd name="T4" fmla="*/ 2437 w 2445"/>
                <a:gd name="T5" fmla="*/ 229 h 229"/>
                <a:gd name="T6" fmla="*/ 2329 w 2445"/>
                <a:gd name="T7" fmla="*/ 98 h 229"/>
                <a:gd name="T8" fmla="*/ 2167 w 2445"/>
                <a:gd name="T9" fmla="*/ 63 h 229"/>
                <a:gd name="T10" fmla="*/ 2062 w 2445"/>
                <a:gd name="T11" fmla="*/ 124 h 229"/>
                <a:gd name="T12" fmla="*/ 1951 w 2445"/>
                <a:gd name="T13" fmla="*/ 166 h 229"/>
                <a:gd name="T14" fmla="*/ 1949 w 2445"/>
                <a:gd name="T15" fmla="*/ 166 h 229"/>
                <a:gd name="T16" fmla="*/ 1811 w 2445"/>
                <a:gd name="T17" fmla="*/ 73 h 229"/>
                <a:gd name="T18" fmla="*/ 1780 w 2445"/>
                <a:gd name="T19" fmla="*/ 26 h 229"/>
                <a:gd name="T20" fmla="*/ 1731 w 2445"/>
                <a:gd name="T21" fmla="*/ 0 h 229"/>
                <a:gd name="T22" fmla="*/ 1675 w 2445"/>
                <a:gd name="T23" fmla="*/ 42 h 229"/>
                <a:gd name="T24" fmla="*/ 1640 w 2445"/>
                <a:gd name="T25" fmla="*/ 107 h 229"/>
                <a:gd name="T26" fmla="*/ 1525 w 2445"/>
                <a:gd name="T27" fmla="*/ 129 h 229"/>
                <a:gd name="T28" fmla="*/ 1468 w 2445"/>
                <a:gd name="T29" fmla="*/ 86 h 229"/>
                <a:gd name="T30" fmla="*/ 1362 w 2445"/>
                <a:gd name="T31" fmla="*/ 64 h 229"/>
                <a:gd name="T32" fmla="*/ 1263 w 2445"/>
                <a:gd name="T33" fmla="*/ 122 h 229"/>
                <a:gd name="T34" fmla="*/ 1141 w 2445"/>
                <a:gd name="T35" fmla="*/ 130 h 229"/>
                <a:gd name="T36" fmla="*/ 1034 w 2445"/>
                <a:gd name="T37" fmla="*/ 58 h 229"/>
                <a:gd name="T38" fmla="*/ 914 w 2445"/>
                <a:gd name="T39" fmla="*/ 20 h 229"/>
                <a:gd name="T40" fmla="*/ 715 w 2445"/>
                <a:gd name="T41" fmla="*/ 166 h 229"/>
                <a:gd name="T42" fmla="*/ 550 w 2445"/>
                <a:gd name="T43" fmla="*/ 154 h 229"/>
                <a:gd name="T44" fmla="*/ 408 w 2445"/>
                <a:gd name="T45" fmla="*/ 63 h 229"/>
                <a:gd name="T46" fmla="*/ 250 w 2445"/>
                <a:gd name="T47" fmla="*/ 5 h 229"/>
                <a:gd name="T48" fmla="*/ 98 w 2445"/>
                <a:gd name="T49" fmla="*/ 70 h 229"/>
                <a:gd name="T50" fmla="*/ 0 w 2445"/>
                <a:gd name="T51" fmla="*/ 208 h 229"/>
                <a:gd name="T52" fmla="*/ 0 w 2445"/>
                <a:gd name="T53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445" h="229">
                  <a:moveTo>
                    <a:pt x="0" y="229"/>
                  </a:moveTo>
                  <a:cubicBezTo>
                    <a:pt x="2445" y="229"/>
                    <a:pt x="2445" y="229"/>
                    <a:pt x="2445" y="229"/>
                  </a:cubicBezTo>
                  <a:cubicBezTo>
                    <a:pt x="2437" y="229"/>
                    <a:pt x="2437" y="229"/>
                    <a:pt x="2437" y="229"/>
                  </a:cubicBezTo>
                  <a:cubicBezTo>
                    <a:pt x="2409" y="179"/>
                    <a:pt x="2375" y="131"/>
                    <a:pt x="2329" y="98"/>
                  </a:cubicBezTo>
                  <a:cubicBezTo>
                    <a:pt x="2282" y="64"/>
                    <a:pt x="2222" y="47"/>
                    <a:pt x="2167" y="63"/>
                  </a:cubicBezTo>
                  <a:cubicBezTo>
                    <a:pt x="2128" y="74"/>
                    <a:pt x="2096" y="101"/>
                    <a:pt x="2062" y="124"/>
                  </a:cubicBezTo>
                  <a:cubicBezTo>
                    <a:pt x="2029" y="147"/>
                    <a:pt x="1991" y="168"/>
                    <a:pt x="1951" y="166"/>
                  </a:cubicBezTo>
                  <a:cubicBezTo>
                    <a:pt x="1949" y="166"/>
                    <a:pt x="1949" y="166"/>
                    <a:pt x="1949" y="166"/>
                  </a:cubicBezTo>
                  <a:cubicBezTo>
                    <a:pt x="1893" y="155"/>
                    <a:pt x="1842" y="120"/>
                    <a:pt x="1811" y="73"/>
                  </a:cubicBezTo>
                  <a:cubicBezTo>
                    <a:pt x="1800" y="57"/>
                    <a:pt x="1792" y="40"/>
                    <a:pt x="1780" y="26"/>
                  </a:cubicBezTo>
                  <a:cubicBezTo>
                    <a:pt x="1767" y="12"/>
                    <a:pt x="1750" y="0"/>
                    <a:pt x="1731" y="0"/>
                  </a:cubicBezTo>
                  <a:cubicBezTo>
                    <a:pt x="1707" y="1"/>
                    <a:pt x="1687" y="21"/>
                    <a:pt x="1675" y="42"/>
                  </a:cubicBezTo>
                  <a:cubicBezTo>
                    <a:pt x="1663" y="64"/>
                    <a:pt x="1655" y="88"/>
                    <a:pt x="1640" y="107"/>
                  </a:cubicBezTo>
                  <a:cubicBezTo>
                    <a:pt x="1613" y="139"/>
                    <a:pt x="1562" y="149"/>
                    <a:pt x="1525" y="129"/>
                  </a:cubicBezTo>
                  <a:cubicBezTo>
                    <a:pt x="1504" y="118"/>
                    <a:pt x="1488" y="99"/>
                    <a:pt x="1468" y="86"/>
                  </a:cubicBezTo>
                  <a:cubicBezTo>
                    <a:pt x="1438" y="64"/>
                    <a:pt x="1398" y="56"/>
                    <a:pt x="1362" y="64"/>
                  </a:cubicBezTo>
                  <a:cubicBezTo>
                    <a:pt x="1326" y="71"/>
                    <a:pt x="1263" y="122"/>
                    <a:pt x="1263" y="122"/>
                  </a:cubicBezTo>
                  <a:cubicBezTo>
                    <a:pt x="1230" y="150"/>
                    <a:pt x="1180" y="147"/>
                    <a:pt x="1141" y="130"/>
                  </a:cubicBezTo>
                  <a:cubicBezTo>
                    <a:pt x="1101" y="112"/>
                    <a:pt x="1069" y="83"/>
                    <a:pt x="1034" y="58"/>
                  </a:cubicBezTo>
                  <a:cubicBezTo>
                    <a:pt x="998" y="34"/>
                    <a:pt x="956" y="14"/>
                    <a:pt x="914" y="20"/>
                  </a:cubicBezTo>
                  <a:cubicBezTo>
                    <a:pt x="831" y="32"/>
                    <a:pt x="791" y="131"/>
                    <a:pt x="715" y="166"/>
                  </a:cubicBezTo>
                  <a:cubicBezTo>
                    <a:pt x="663" y="189"/>
                    <a:pt x="602" y="178"/>
                    <a:pt x="550" y="154"/>
                  </a:cubicBezTo>
                  <a:cubicBezTo>
                    <a:pt x="499" y="130"/>
                    <a:pt x="455" y="94"/>
                    <a:pt x="408" y="63"/>
                  </a:cubicBezTo>
                  <a:cubicBezTo>
                    <a:pt x="360" y="32"/>
                    <a:pt x="307" y="6"/>
                    <a:pt x="250" y="5"/>
                  </a:cubicBezTo>
                  <a:cubicBezTo>
                    <a:pt x="194" y="5"/>
                    <a:pt x="139" y="32"/>
                    <a:pt x="98" y="70"/>
                  </a:cubicBezTo>
                  <a:cubicBezTo>
                    <a:pt x="56" y="108"/>
                    <a:pt x="26" y="157"/>
                    <a:pt x="0" y="208"/>
                  </a:cubicBezTo>
                  <a:lnTo>
                    <a:pt x="0" y="229"/>
                  </a:lnTo>
                  <a:close/>
                </a:path>
              </a:pathLst>
            </a:custGeom>
            <a:solidFill>
              <a:srgbClr val="61E5C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51" name="Slide Number Placeholder 2">
            <a:extLst>
              <a:ext uri="{FF2B5EF4-FFF2-40B4-BE49-F238E27FC236}">
                <a16:creationId xmlns="" xmlns:a16="http://schemas.microsoft.com/office/drawing/2014/main" id="{04E7D3A3-47A2-46F2-9D28-7D565BF125C1}"/>
              </a:ext>
            </a:extLst>
          </p:cNvPr>
          <p:cNvSpPr txBox="1">
            <a:spLocks/>
          </p:cNvSpPr>
          <p:nvPr/>
        </p:nvSpPr>
        <p:spPr>
          <a:xfrm>
            <a:off x="11381582" y="6390481"/>
            <a:ext cx="296861" cy="2103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1599C52-5F75-4F4B-834C-BE0CEDAE4509}" type="slidenum">
              <a:rPr lang="en-ID" smtClean="0"/>
              <a:pPr/>
              <a:t>7</a:t>
            </a:fld>
            <a:endParaRPr lang="en-ID" dirty="0"/>
          </a:p>
        </p:txBody>
      </p:sp>
      <p:grpSp>
        <p:nvGrpSpPr>
          <p:cNvPr id="53" name="Group 52">
            <a:extLst>
              <a:ext uri="{FF2B5EF4-FFF2-40B4-BE49-F238E27FC236}">
                <a16:creationId xmlns="" xmlns:a16="http://schemas.microsoft.com/office/drawing/2014/main" id="{268F7EAD-77E7-418B-B1DB-95A8ED622FB5}"/>
              </a:ext>
            </a:extLst>
          </p:cNvPr>
          <p:cNvGrpSpPr/>
          <p:nvPr/>
        </p:nvGrpSpPr>
        <p:grpSpPr>
          <a:xfrm>
            <a:off x="1105089" y="4210080"/>
            <a:ext cx="10343392" cy="1806575"/>
            <a:chOff x="997025" y="4210080"/>
            <a:chExt cx="10400467" cy="1806575"/>
          </a:xfrm>
        </p:grpSpPr>
        <p:cxnSp>
          <p:nvCxnSpPr>
            <p:cNvPr id="54" name="Straight Connector 53">
              <a:extLst>
                <a:ext uri="{FF2B5EF4-FFF2-40B4-BE49-F238E27FC236}">
                  <a16:creationId xmlns="" xmlns:a16="http://schemas.microsoft.com/office/drawing/2014/main" id="{7709E6D8-DA1C-4F97-948E-91353EBA96FC}"/>
                </a:ext>
              </a:extLst>
            </p:cNvPr>
            <p:cNvCxnSpPr>
              <a:cxnSpLocks/>
            </p:cNvCxnSpPr>
            <p:nvPr/>
          </p:nvCxnSpPr>
          <p:spPr>
            <a:xfrm>
              <a:off x="997025" y="4210080"/>
              <a:ext cx="10400467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="" xmlns:a16="http://schemas.microsoft.com/office/drawing/2014/main" id="{A8647B47-6913-472B-B46B-D7AD1D4BE328}"/>
                </a:ext>
              </a:extLst>
            </p:cNvPr>
            <p:cNvCxnSpPr>
              <a:cxnSpLocks/>
            </p:cNvCxnSpPr>
            <p:nvPr/>
          </p:nvCxnSpPr>
          <p:spPr>
            <a:xfrm>
              <a:off x="997025" y="4571395"/>
              <a:ext cx="10400467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="" xmlns:a16="http://schemas.microsoft.com/office/drawing/2014/main" id="{A10F2653-9AF8-4E7A-9442-2A4F73E7B261}"/>
                </a:ext>
              </a:extLst>
            </p:cNvPr>
            <p:cNvCxnSpPr>
              <a:cxnSpLocks/>
            </p:cNvCxnSpPr>
            <p:nvPr/>
          </p:nvCxnSpPr>
          <p:spPr>
            <a:xfrm>
              <a:off x="997025" y="4932710"/>
              <a:ext cx="10400467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="" xmlns:a16="http://schemas.microsoft.com/office/drawing/2014/main" id="{1C4A83EE-0CA6-4517-A7F9-B51DF791EF76}"/>
                </a:ext>
              </a:extLst>
            </p:cNvPr>
            <p:cNvCxnSpPr>
              <a:cxnSpLocks/>
            </p:cNvCxnSpPr>
            <p:nvPr/>
          </p:nvCxnSpPr>
          <p:spPr>
            <a:xfrm>
              <a:off x="997025" y="5294025"/>
              <a:ext cx="10400467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="" xmlns:a16="http://schemas.microsoft.com/office/drawing/2014/main" id="{6A96C7E2-9A55-4B24-942B-3B4D5B21323F}"/>
                </a:ext>
              </a:extLst>
            </p:cNvPr>
            <p:cNvCxnSpPr>
              <a:cxnSpLocks/>
            </p:cNvCxnSpPr>
            <p:nvPr/>
          </p:nvCxnSpPr>
          <p:spPr>
            <a:xfrm>
              <a:off x="997025" y="5655340"/>
              <a:ext cx="10400467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="" xmlns:a16="http://schemas.microsoft.com/office/drawing/2014/main" id="{EBF5A1D7-2B84-4635-8AF3-937D37473828}"/>
                </a:ext>
              </a:extLst>
            </p:cNvPr>
            <p:cNvCxnSpPr>
              <a:cxnSpLocks/>
            </p:cNvCxnSpPr>
            <p:nvPr/>
          </p:nvCxnSpPr>
          <p:spPr>
            <a:xfrm>
              <a:off x="997025" y="6016655"/>
              <a:ext cx="10400467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Rectangle 99">
            <a:extLst>
              <a:ext uri="{FF2B5EF4-FFF2-40B4-BE49-F238E27FC236}">
                <a16:creationId xmlns="" xmlns:a16="http://schemas.microsoft.com/office/drawing/2014/main" id="{8BF61EA7-8857-4637-9A57-0C6572DB2412}"/>
              </a:ext>
            </a:extLst>
          </p:cNvPr>
          <p:cNvSpPr/>
          <p:nvPr/>
        </p:nvSpPr>
        <p:spPr>
          <a:xfrm>
            <a:off x="758399" y="5908933"/>
            <a:ext cx="28585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2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100</a:t>
            </a:r>
            <a:endParaRPr lang="en-ID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="" xmlns:a16="http://schemas.microsoft.com/office/drawing/2014/main" id="{6D16EAA0-AD66-47C4-BDC4-2AD7CCB2B890}"/>
              </a:ext>
            </a:extLst>
          </p:cNvPr>
          <p:cNvSpPr/>
          <p:nvPr/>
        </p:nvSpPr>
        <p:spPr>
          <a:xfrm>
            <a:off x="758399" y="5568911"/>
            <a:ext cx="28585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r>
              <a:rPr lang="en-ID" sz="12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00</a:t>
            </a:r>
            <a:endParaRPr lang="en-ID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="" xmlns:a16="http://schemas.microsoft.com/office/drawing/2014/main" id="{56E9B867-63EE-4253-821B-D03183FE6A92}"/>
              </a:ext>
            </a:extLst>
          </p:cNvPr>
          <p:cNvSpPr/>
          <p:nvPr/>
        </p:nvSpPr>
        <p:spPr>
          <a:xfrm>
            <a:off x="758399" y="5184646"/>
            <a:ext cx="28585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r>
              <a:rPr lang="en-ID" sz="12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00</a:t>
            </a:r>
            <a:endParaRPr lang="en-ID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3" name="Rectangle 102">
            <a:extLst>
              <a:ext uri="{FF2B5EF4-FFF2-40B4-BE49-F238E27FC236}">
                <a16:creationId xmlns="" xmlns:a16="http://schemas.microsoft.com/office/drawing/2014/main" id="{4EF1D863-5BC3-4CEE-9754-49093EE019FA}"/>
              </a:ext>
            </a:extLst>
          </p:cNvPr>
          <p:cNvSpPr/>
          <p:nvPr/>
        </p:nvSpPr>
        <p:spPr>
          <a:xfrm>
            <a:off x="758399" y="4840377"/>
            <a:ext cx="28585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</a:t>
            </a:r>
            <a:r>
              <a:rPr lang="en-ID" sz="12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00</a:t>
            </a:r>
            <a:endParaRPr lang="en-ID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4" name="Rectangle 103">
            <a:extLst>
              <a:ext uri="{FF2B5EF4-FFF2-40B4-BE49-F238E27FC236}">
                <a16:creationId xmlns="" xmlns:a16="http://schemas.microsoft.com/office/drawing/2014/main" id="{E8393AC7-5795-49F4-8AF3-9E9E8E183CAE}"/>
              </a:ext>
            </a:extLst>
          </p:cNvPr>
          <p:cNvSpPr/>
          <p:nvPr/>
        </p:nvSpPr>
        <p:spPr>
          <a:xfrm>
            <a:off x="758399" y="4463579"/>
            <a:ext cx="28585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</a:t>
            </a:r>
            <a:r>
              <a:rPr lang="en-ID" sz="12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00</a:t>
            </a:r>
            <a:endParaRPr lang="en-ID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="" xmlns:a16="http://schemas.microsoft.com/office/drawing/2014/main" id="{A53A4F36-12FD-4435-A535-9BC079BFA2B0}"/>
              </a:ext>
            </a:extLst>
          </p:cNvPr>
          <p:cNvSpPr/>
          <p:nvPr/>
        </p:nvSpPr>
        <p:spPr>
          <a:xfrm>
            <a:off x="758399" y="4106779"/>
            <a:ext cx="28585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2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</a:t>
            </a:r>
            <a:r>
              <a:rPr lang="en-ID" sz="12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00</a:t>
            </a:r>
            <a:endParaRPr lang="en-ID" sz="12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6" name="Oval 105">
            <a:extLst>
              <a:ext uri="{FF2B5EF4-FFF2-40B4-BE49-F238E27FC236}">
                <a16:creationId xmlns="" xmlns:a16="http://schemas.microsoft.com/office/drawing/2014/main" id="{246A9A96-6C2E-456A-9DDA-387AAE432140}"/>
              </a:ext>
            </a:extLst>
          </p:cNvPr>
          <p:cNvSpPr/>
          <p:nvPr/>
        </p:nvSpPr>
        <p:spPr>
          <a:xfrm>
            <a:off x="1781954" y="4736631"/>
            <a:ext cx="122660" cy="1226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CA8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7" name="Oval 106">
            <a:extLst>
              <a:ext uri="{FF2B5EF4-FFF2-40B4-BE49-F238E27FC236}">
                <a16:creationId xmlns="" xmlns:a16="http://schemas.microsoft.com/office/drawing/2014/main" id="{0A3E0773-74F2-46DD-8964-8C498AD6B7CD}"/>
              </a:ext>
            </a:extLst>
          </p:cNvPr>
          <p:cNvSpPr/>
          <p:nvPr/>
        </p:nvSpPr>
        <p:spPr>
          <a:xfrm>
            <a:off x="4182074" y="5097415"/>
            <a:ext cx="122660" cy="1226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CA8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8" name="Oval 107">
            <a:extLst>
              <a:ext uri="{FF2B5EF4-FFF2-40B4-BE49-F238E27FC236}">
                <a16:creationId xmlns="" xmlns:a16="http://schemas.microsoft.com/office/drawing/2014/main" id="{77E6CCE7-5D5E-488A-ACA2-FAEE0EB7EE33}"/>
              </a:ext>
            </a:extLst>
          </p:cNvPr>
          <p:cNvSpPr/>
          <p:nvPr/>
        </p:nvSpPr>
        <p:spPr>
          <a:xfrm>
            <a:off x="6507025" y="4372311"/>
            <a:ext cx="122660" cy="1226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CA8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9" name="Oval 108">
            <a:extLst>
              <a:ext uri="{FF2B5EF4-FFF2-40B4-BE49-F238E27FC236}">
                <a16:creationId xmlns="" xmlns:a16="http://schemas.microsoft.com/office/drawing/2014/main" id="{3EBDDECC-698C-41FC-A7C8-D63DD323DCD0}"/>
              </a:ext>
            </a:extLst>
          </p:cNvPr>
          <p:cNvSpPr/>
          <p:nvPr/>
        </p:nvSpPr>
        <p:spPr>
          <a:xfrm>
            <a:off x="8100035" y="4119986"/>
            <a:ext cx="122660" cy="1226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CA8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Oval 109">
            <a:extLst>
              <a:ext uri="{FF2B5EF4-FFF2-40B4-BE49-F238E27FC236}">
                <a16:creationId xmlns="" xmlns:a16="http://schemas.microsoft.com/office/drawing/2014/main" id="{C9D99FF3-A990-4363-8D10-9428A854E785}"/>
              </a:ext>
            </a:extLst>
          </p:cNvPr>
          <p:cNvSpPr/>
          <p:nvPr/>
        </p:nvSpPr>
        <p:spPr>
          <a:xfrm>
            <a:off x="9642389" y="4583485"/>
            <a:ext cx="122660" cy="122660"/>
          </a:xfrm>
          <a:prstGeom prst="ellipse">
            <a:avLst/>
          </a:prstGeom>
          <a:solidFill>
            <a:schemeClr val="bg1"/>
          </a:solidFill>
          <a:ln w="38100">
            <a:solidFill>
              <a:srgbClr val="CA8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2" name="Speech Bubble: Rectangle with Corners Rounded 111">
            <a:extLst>
              <a:ext uri="{FF2B5EF4-FFF2-40B4-BE49-F238E27FC236}">
                <a16:creationId xmlns="" xmlns:a16="http://schemas.microsoft.com/office/drawing/2014/main" id="{D90A393B-99BC-4989-92FA-74D9630E3433}"/>
              </a:ext>
            </a:extLst>
          </p:cNvPr>
          <p:cNvSpPr/>
          <p:nvPr/>
        </p:nvSpPr>
        <p:spPr>
          <a:xfrm>
            <a:off x="1697475" y="4359306"/>
            <a:ext cx="512183" cy="272380"/>
          </a:xfrm>
          <a:prstGeom prst="wedgeRound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rgbClr val="452C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450</a:t>
            </a:r>
          </a:p>
        </p:txBody>
      </p:sp>
      <p:sp>
        <p:nvSpPr>
          <p:cNvPr id="113" name="Speech Bubble: Rectangle with Corners Rounded 112">
            <a:extLst>
              <a:ext uri="{FF2B5EF4-FFF2-40B4-BE49-F238E27FC236}">
                <a16:creationId xmlns="" xmlns:a16="http://schemas.microsoft.com/office/drawing/2014/main" id="{67CA499B-B928-4BBA-AC7F-80F78E14D3FF}"/>
              </a:ext>
            </a:extLst>
          </p:cNvPr>
          <p:cNvSpPr/>
          <p:nvPr/>
        </p:nvSpPr>
        <p:spPr>
          <a:xfrm>
            <a:off x="4083035" y="4717861"/>
            <a:ext cx="512183" cy="272380"/>
          </a:xfrm>
          <a:prstGeom prst="wedgeRound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rgbClr val="452C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350</a:t>
            </a:r>
          </a:p>
        </p:txBody>
      </p:sp>
      <p:sp>
        <p:nvSpPr>
          <p:cNvPr id="114" name="Speech Bubble: Rectangle with Corners Rounded 113">
            <a:extLst>
              <a:ext uri="{FF2B5EF4-FFF2-40B4-BE49-F238E27FC236}">
                <a16:creationId xmlns="" xmlns:a16="http://schemas.microsoft.com/office/drawing/2014/main" id="{77154BC9-E162-45BF-A7A4-D739CA3F264D}"/>
              </a:ext>
            </a:extLst>
          </p:cNvPr>
          <p:cNvSpPr/>
          <p:nvPr/>
        </p:nvSpPr>
        <p:spPr>
          <a:xfrm>
            <a:off x="6424359" y="3996995"/>
            <a:ext cx="512183" cy="272380"/>
          </a:xfrm>
          <a:prstGeom prst="wedgeRound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rgbClr val="452C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530</a:t>
            </a:r>
          </a:p>
        </p:txBody>
      </p:sp>
      <p:sp>
        <p:nvSpPr>
          <p:cNvPr id="115" name="Speech Bubble: Rectangle with Corners Rounded 114">
            <a:extLst>
              <a:ext uri="{FF2B5EF4-FFF2-40B4-BE49-F238E27FC236}">
                <a16:creationId xmlns="" xmlns:a16="http://schemas.microsoft.com/office/drawing/2014/main" id="{6AF83BFC-0BDB-4E0D-9238-C5E30D92ACCE}"/>
              </a:ext>
            </a:extLst>
          </p:cNvPr>
          <p:cNvSpPr/>
          <p:nvPr/>
        </p:nvSpPr>
        <p:spPr>
          <a:xfrm>
            <a:off x="9557108" y="4207079"/>
            <a:ext cx="512183" cy="272380"/>
          </a:xfrm>
          <a:prstGeom prst="wedgeRound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rgbClr val="452C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490</a:t>
            </a:r>
          </a:p>
        </p:txBody>
      </p:sp>
      <p:sp>
        <p:nvSpPr>
          <p:cNvPr id="116" name="Speech Bubble: Rectangle with Corners Rounded 115">
            <a:extLst>
              <a:ext uri="{FF2B5EF4-FFF2-40B4-BE49-F238E27FC236}">
                <a16:creationId xmlns="" xmlns:a16="http://schemas.microsoft.com/office/drawing/2014/main" id="{56515C83-22B9-40F3-9AA0-07DEF800364F}"/>
              </a:ext>
            </a:extLst>
          </p:cNvPr>
          <p:cNvSpPr/>
          <p:nvPr/>
        </p:nvSpPr>
        <p:spPr>
          <a:xfrm>
            <a:off x="8314251" y="4083679"/>
            <a:ext cx="512183" cy="272380"/>
          </a:xfrm>
          <a:prstGeom prst="wedgeRoundRectCallout">
            <a:avLst>
              <a:gd name="adj1" fmla="val -57097"/>
              <a:gd name="adj2" fmla="val -22301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D" sz="1400" dirty="0">
                <a:solidFill>
                  <a:srgbClr val="452C4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610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="" xmlns:a16="http://schemas.microsoft.com/office/drawing/2014/main" id="{5F611368-04D0-43B5-B2CE-61C516174317}"/>
              </a:ext>
            </a:extLst>
          </p:cNvPr>
          <p:cNvGrpSpPr/>
          <p:nvPr/>
        </p:nvGrpSpPr>
        <p:grpSpPr>
          <a:xfrm>
            <a:off x="3880343" y="1760650"/>
            <a:ext cx="7728928" cy="1573721"/>
            <a:chOff x="3880343" y="1760650"/>
            <a:chExt cx="7728928" cy="1573721"/>
          </a:xfrm>
        </p:grpSpPr>
        <p:grpSp>
          <p:nvGrpSpPr>
            <p:cNvPr id="148" name="Group 147">
              <a:extLst>
                <a:ext uri="{FF2B5EF4-FFF2-40B4-BE49-F238E27FC236}">
                  <a16:creationId xmlns="" xmlns:a16="http://schemas.microsoft.com/office/drawing/2014/main" id="{728D2FD5-3A9D-409B-B733-F9A7C7696581}"/>
                </a:ext>
              </a:extLst>
            </p:cNvPr>
            <p:cNvGrpSpPr/>
            <p:nvPr/>
          </p:nvGrpSpPr>
          <p:grpSpPr>
            <a:xfrm>
              <a:off x="3880343" y="1760650"/>
              <a:ext cx="7728928" cy="560405"/>
              <a:chOff x="3880343" y="1760650"/>
              <a:chExt cx="7728928" cy="560405"/>
            </a:xfrm>
          </p:grpSpPr>
          <p:grpSp>
            <p:nvGrpSpPr>
              <p:cNvPr id="142" name="Group 141">
                <a:extLst>
                  <a:ext uri="{FF2B5EF4-FFF2-40B4-BE49-F238E27FC236}">
                    <a16:creationId xmlns="" xmlns:a16="http://schemas.microsoft.com/office/drawing/2014/main" id="{01FA60BD-EE4E-48D4-8F41-A8EADF4102BD}"/>
                  </a:ext>
                </a:extLst>
              </p:cNvPr>
              <p:cNvGrpSpPr/>
              <p:nvPr/>
            </p:nvGrpSpPr>
            <p:grpSpPr>
              <a:xfrm>
                <a:off x="8314251" y="1760650"/>
                <a:ext cx="603005" cy="560405"/>
                <a:chOff x="512563" y="2099509"/>
                <a:chExt cx="1099215" cy="1021559"/>
              </a:xfrm>
            </p:grpSpPr>
            <p:sp>
              <p:nvSpPr>
                <p:cNvPr id="143" name="Isosceles Triangle 142">
                  <a:extLst>
                    <a:ext uri="{FF2B5EF4-FFF2-40B4-BE49-F238E27FC236}">
                      <a16:creationId xmlns="" xmlns:a16="http://schemas.microsoft.com/office/drawing/2014/main" id="{6BA89B12-BBD1-44DA-B7F8-DED03CB9C64E}"/>
                    </a:ext>
                  </a:extLst>
                </p:cNvPr>
                <p:cNvSpPr/>
                <p:nvPr/>
              </p:nvSpPr>
              <p:spPr>
                <a:xfrm rot="5400000">
                  <a:off x="1340597" y="2552428"/>
                  <a:ext cx="426642" cy="115720"/>
                </a:xfrm>
                <a:prstGeom prst="triangle">
                  <a:avLst/>
                </a:prstGeom>
                <a:solidFill>
                  <a:srgbClr val="6943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44" name="Rectangle: Rounded Corners 143">
                  <a:extLst>
                    <a:ext uri="{FF2B5EF4-FFF2-40B4-BE49-F238E27FC236}">
                      <a16:creationId xmlns="" xmlns:a16="http://schemas.microsoft.com/office/drawing/2014/main" id="{C35D37B6-7E7B-4761-ABA7-7F4FBA08C760}"/>
                    </a:ext>
                  </a:extLst>
                </p:cNvPr>
                <p:cNvSpPr/>
                <p:nvPr/>
              </p:nvSpPr>
              <p:spPr>
                <a:xfrm>
                  <a:off x="512563" y="2099509"/>
                  <a:ext cx="1034579" cy="1021559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754A7D"/>
                    </a:gs>
                    <a:gs pos="100000">
                      <a:srgbClr val="61E5CB"/>
                    </a:gs>
                  </a:gsLst>
                  <a:lin ang="18900000" scaled="1"/>
                </a:gradFill>
                <a:ln>
                  <a:noFill/>
                </a:ln>
                <a:effectLst>
                  <a:outerShdw dist="38100" dir="16200000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ID"/>
                </a:p>
              </p:txBody>
            </p:sp>
          </p:grpSp>
          <p:grpSp>
            <p:nvGrpSpPr>
              <p:cNvPr id="133" name="Group 132">
                <a:extLst>
                  <a:ext uri="{FF2B5EF4-FFF2-40B4-BE49-F238E27FC236}">
                    <a16:creationId xmlns="" xmlns:a16="http://schemas.microsoft.com/office/drawing/2014/main" id="{3843D9AE-83FF-46D3-AF78-3F92B460FF21}"/>
                  </a:ext>
                </a:extLst>
              </p:cNvPr>
              <p:cNvGrpSpPr/>
              <p:nvPr/>
            </p:nvGrpSpPr>
            <p:grpSpPr>
              <a:xfrm>
                <a:off x="3880343" y="1760650"/>
                <a:ext cx="603005" cy="560405"/>
                <a:chOff x="512563" y="2099509"/>
                <a:chExt cx="1099215" cy="1021559"/>
              </a:xfrm>
            </p:grpSpPr>
            <p:sp>
              <p:nvSpPr>
                <p:cNvPr id="137" name="Isosceles Triangle 136">
                  <a:extLst>
                    <a:ext uri="{FF2B5EF4-FFF2-40B4-BE49-F238E27FC236}">
                      <a16:creationId xmlns="" xmlns:a16="http://schemas.microsoft.com/office/drawing/2014/main" id="{44E178B5-7F24-45AD-ACEA-F5DE2BD87961}"/>
                    </a:ext>
                  </a:extLst>
                </p:cNvPr>
                <p:cNvSpPr/>
                <p:nvPr/>
              </p:nvSpPr>
              <p:spPr>
                <a:xfrm rot="5400000">
                  <a:off x="1340597" y="2552428"/>
                  <a:ext cx="426642" cy="115720"/>
                </a:xfrm>
                <a:prstGeom prst="triangle">
                  <a:avLst/>
                </a:prstGeom>
                <a:solidFill>
                  <a:srgbClr val="6943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38" name="Rectangle: Rounded Corners 137">
                  <a:extLst>
                    <a:ext uri="{FF2B5EF4-FFF2-40B4-BE49-F238E27FC236}">
                      <a16:creationId xmlns="" xmlns:a16="http://schemas.microsoft.com/office/drawing/2014/main" id="{B9143D78-77B7-4CAD-BF19-C801E3E676A0}"/>
                    </a:ext>
                  </a:extLst>
                </p:cNvPr>
                <p:cNvSpPr/>
                <p:nvPr/>
              </p:nvSpPr>
              <p:spPr>
                <a:xfrm>
                  <a:off x="512563" y="2099509"/>
                  <a:ext cx="1034579" cy="1021559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754A7D"/>
                    </a:gs>
                    <a:gs pos="100000">
                      <a:srgbClr val="61E5CB"/>
                    </a:gs>
                  </a:gsLst>
                  <a:lin ang="18900000" scaled="1"/>
                </a:gradFill>
                <a:ln>
                  <a:noFill/>
                </a:ln>
                <a:effectLst>
                  <a:outerShdw dist="38100" dir="16200000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11" name="Rectangle 10">
                <a:extLst>
                  <a:ext uri="{FF2B5EF4-FFF2-40B4-BE49-F238E27FC236}">
                    <a16:creationId xmlns="" xmlns:a16="http://schemas.microsoft.com/office/drawing/2014/main" id="{F381CD78-0C64-4F33-A6B2-B3FC7EC24FFA}"/>
                  </a:ext>
                </a:extLst>
              </p:cNvPr>
              <p:cNvSpPr/>
              <p:nvPr/>
            </p:nvSpPr>
            <p:spPr>
              <a:xfrm>
                <a:off x="4688245" y="1825409"/>
                <a:ext cx="2496781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eiusmod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tempor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incididunt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labore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et dolore magna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aliqua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endParaRPr lang="en-ID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="" xmlns:a16="http://schemas.microsoft.com/office/drawing/2014/main" id="{CF5E2788-EE83-4949-8228-0601A4BD4DE4}"/>
                  </a:ext>
                </a:extLst>
              </p:cNvPr>
              <p:cNvSpPr/>
              <p:nvPr/>
            </p:nvSpPr>
            <p:spPr>
              <a:xfrm>
                <a:off x="9112490" y="1825409"/>
                <a:ext cx="2496781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eiusmod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tempor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incididunt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labore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et dolore magna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aliqua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endParaRPr lang="en-ID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117" name="Freeform 2522">
                <a:extLst>
                  <a:ext uri="{FF2B5EF4-FFF2-40B4-BE49-F238E27FC236}">
                    <a16:creationId xmlns="" xmlns:a16="http://schemas.microsoft.com/office/drawing/2014/main" id="{B745D371-1AC3-45CB-970E-AE439CD191D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32620" y="1897977"/>
                <a:ext cx="285750" cy="285750"/>
              </a:xfrm>
              <a:custGeom>
                <a:avLst/>
                <a:gdLst>
                  <a:gd name="T0" fmla="*/ 417 w 901"/>
                  <a:gd name="T1" fmla="*/ 730 h 901"/>
                  <a:gd name="T2" fmla="*/ 406 w 901"/>
                  <a:gd name="T3" fmla="*/ 736 h 901"/>
                  <a:gd name="T4" fmla="*/ 398 w 901"/>
                  <a:gd name="T5" fmla="*/ 734 h 901"/>
                  <a:gd name="T6" fmla="*/ 391 w 901"/>
                  <a:gd name="T7" fmla="*/ 720 h 901"/>
                  <a:gd name="T8" fmla="*/ 175 w 901"/>
                  <a:gd name="T9" fmla="*/ 509 h 901"/>
                  <a:gd name="T10" fmla="*/ 166 w 901"/>
                  <a:gd name="T11" fmla="*/ 499 h 901"/>
                  <a:gd name="T12" fmla="*/ 170 w 901"/>
                  <a:gd name="T13" fmla="*/ 485 h 901"/>
                  <a:gd name="T14" fmla="*/ 629 w 901"/>
                  <a:gd name="T15" fmla="*/ 256 h 901"/>
                  <a:gd name="T16" fmla="*/ 641 w 901"/>
                  <a:gd name="T17" fmla="*/ 259 h 901"/>
                  <a:gd name="T18" fmla="*/ 646 w 901"/>
                  <a:gd name="T19" fmla="*/ 272 h 901"/>
                  <a:gd name="T20" fmla="*/ 451 w 901"/>
                  <a:gd name="T21" fmla="*/ 0 h 901"/>
                  <a:gd name="T22" fmla="*/ 382 w 901"/>
                  <a:gd name="T23" fmla="*/ 5 h 901"/>
                  <a:gd name="T24" fmla="*/ 317 w 901"/>
                  <a:gd name="T25" fmla="*/ 20 h 901"/>
                  <a:gd name="T26" fmla="*/ 256 w 901"/>
                  <a:gd name="T27" fmla="*/ 44 h 901"/>
                  <a:gd name="T28" fmla="*/ 200 w 901"/>
                  <a:gd name="T29" fmla="*/ 77 h 901"/>
                  <a:gd name="T30" fmla="*/ 148 w 901"/>
                  <a:gd name="T31" fmla="*/ 117 h 901"/>
                  <a:gd name="T32" fmla="*/ 104 w 901"/>
                  <a:gd name="T33" fmla="*/ 164 h 901"/>
                  <a:gd name="T34" fmla="*/ 65 w 901"/>
                  <a:gd name="T35" fmla="*/ 217 h 901"/>
                  <a:gd name="T36" fmla="*/ 36 w 901"/>
                  <a:gd name="T37" fmla="*/ 276 h 901"/>
                  <a:gd name="T38" fmla="*/ 15 w 901"/>
                  <a:gd name="T39" fmla="*/ 338 h 901"/>
                  <a:gd name="T40" fmla="*/ 3 w 901"/>
                  <a:gd name="T41" fmla="*/ 404 h 901"/>
                  <a:gd name="T42" fmla="*/ 1 w 901"/>
                  <a:gd name="T43" fmla="*/ 474 h 901"/>
                  <a:gd name="T44" fmla="*/ 9 w 901"/>
                  <a:gd name="T45" fmla="*/ 541 h 901"/>
                  <a:gd name="T46" fmla="*/ 28 w 901"/>
                  <a:gd name="T47" fmla="*/ 605 h 901"/>
                  <a:gd name="T48" fmla="*/ 54 w 901"/>
                  <a:gd name="T49" fmla="*/ 665 h 901"/>
                  <a:gd name="T50" fmla="*/ 90 w 901"/>
                  <a:gd name="T51" fmla="*/ 719 h 901"/>
                  <a:gd name="T52" fmla="*/ 132 w 901"/>
                  <a:gd name="T53" fmla="*/ 769 h 901"/>
                  <a:gd name="T54" fmla="*/ 181 w 901"/>
                  <a:gd name="T55" fmla="*/ 811 h 901"/>
                  <a:gd name="T56" fmla="*/ 236 w 901"/>
                  <a:gd name="T57" fmla="*/ 846 h 901"/>
                  <a:gd name="T58" fmla="*/ 297 w 901"/>
                  <a:gd name="T59" fmla="*/ 873 h 901"/>
                  <a:gd name="T60" fmla="*/ 360 w 901"/>
                  <a:gd name="T61" fmla="*/ 892 h 901"/>
                  <a:gd name="T62" fmla="*/ 428 w 901"/>
                  <a:gd name="T63" fmla="*/ 900 h 901"/>
                  <a:gd name="T64" fmla="*/ 497 w 901"/>
                  <a:gd name="T65" fmla="*/ 899 h 901"/>
                  <a:gd name="T66" fmla="*/ 563 w 901"/>
                  <a:gd name="T67" fmla="*/ 887 h 901"/>
                  <a:gd name="T68" fmla="*/ 626 w 901"/>
                  <a:gd name="T69" fmla="*/ 866 h 901"/>
                  <a:gd name="T70" fmla="*/ 684 w 901"/>
                  <a:gd name="T71" fmla="*/ 836 h 901"/>
                  <a:gd name="T72" fmla="*/ 737 w 901"/>
                  <a:gd name="T73" fmla="*/ 797 h 901"/>
                  <a:gd name="T74" fmla="*/ 784 w 901"/>
                  <a:gd name="T75" fmla="*/ 753 h 901"/>
                  <a:gd name="T76" fmla="*/ 824 w 901"/>
                  <a:gd name="T77" fmla="*/ 702 h 901"/>
                  <a:gd name="T78" fmla="*/ 857 w 901"/>
                  <a:gd name="T79" fmla="*/ 645 h 901"/>
                  <a:gd name="T80" fmla="*/ 881 w 901"/>
                  <a:gd name="T81" fmla="*/ 584 h 901"/>
                  <a:gd name="T82" fmla="*/ 897 w 901"/>
                  <a:gd name="T83" fmla="*/ 519 h 901"/>
                  <a:gd name="T84" fmla="*/ 901 w 901"/>
                  <a:gd name="T85" fmla="*/ 451 h 901"/>
                  <a:gd name="T86" fmla="*/ 897 w 901"/>
                  <a:gd name="T87" fmla="*/ 382 h 901"/>
                  <a:gd name="T88" fmla="*/ 881 w 901"/>
                  <a:gd name="T89" fmla="*/ 316 h 901"/>
                  <a:gd name="T90" fmla="*/ 857 w 901"/>
                  <a:gd name="T91" fmla="*/ 256 h 901"/>
                  <a:gd name="T92" fmla="*/ 824 w 901"/>
                  <a:gd name="T93" fmla="*/ 198 h 901"/>
                  <a:gd name="T94" fmla="*/ 784 w 901"/>
                  <a:gd name="T95" fmla="*/ 148 h 901"/>
                  <a:gd name="T96" fmla="*/ 737 w 901"/>
                  <a:gd name="T97" fmla="*/ 103 h 901"/>
                  <a:gd name="T98" fmla="*/ 684 w 901"/>
                  <a:gd name="T99" fmla="*/ 65 h 901"/>
                  <a:gd name="T100" fmla="*/ 626 w 901"/>
                  <a:gd name="T101" fmla="*/ 36 h 901"/>
                  <a:gd name="T102" fmla="*/ 563 w 901"/>
                  <a:gd name="T103" fmla="*/ 14 h 901"/>
                  <a:gd name="T104" fmla="*/ 497 w 901"/>
                  <a:gd name="T105" fmla="*/ 2 h 901"/>
                  <a:gd name="T106" fmla="*/ 451 w 901"/>
                  <a:gd name="T107" fmla="*/ 0 h 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901" h="901">
                    <a:moveTo>
                      <a:pt x="644" y="277"/>
                    </a:moveTo>
                    <a:lnTo>
                      <a:pt x="419" y="727"/>
                    </a:lnTo>
                    <a:lnTo>
                      <a:pt x="417" y="730"/>
                    </a:lnTo>
                    <a:lnTo>
                      <a:pt x="413" y="734"/>
                    </a:lnTo>
                    <a:lnTo>
                      <a:pt x="410" y="735"/>
                    </a:lnTo>
                    <a:lnTo>
                      <a:pt x="406" y="736"/>
                    </a:lnTo>
                    <a:lnTo>
                      <a:pt x="404" y="736"/>
                    </a:lnTo>
                    <a:lnTo>
                      <a:pt x="402" y="735"/>
                    </a:lnTo>
                    <a:lnTo>
                      <a:pt x="398" y="734"/>
                    </a:lnTo>
                    <a:lnTo>
                      <a:pt x="395" y="730"/>
                    </a:lnTo>
                    <a:lnTo>
                      <a:pt x="391" y="726"/>
                    </a:lnTo>
                    <a:lnTo>
                      <a:pt x="391" y="720"/>
                    </a:lnTo>
                    <a:lnTo>
                      <a:pt x="391" y="510"/>
                    </a:lnTo>
                    <a:lnTo>
                      <a:pt x="181" y="510"/>
                    </a:lnTo>
                    <a:lnTo>
                      <a:pt x="175" y="509"/>
                    </a:lnTo>
                    <a:lnTo>
                      <a:pt x="171" y="507"/>
                    </a:lnTo>
                    <a:lnTo>
                      <a:pt x="168" y="503"/>
                    </a:lnTo>
                    <a:lnTo>
                      <a:pt x="166" y="499"/>
                    </a:lnTo>
                    <a:lnTo>
                      <a:pt x="166" y="494"/>
                    </a:lnTo>
                    <a:lnTo>
                      <a:pt x="167" y="489"/>
                    </a:lnTo>
                    <a:lnTo>
                      <a:pt x="170" y="485"/>
                    </a:lnTo>
                    <a:lnTo>
                      <a:pt x="173" y="481"/>
                    </a:lnTo>
                    <a:lnTo>
                      <a:pt x="625" y="257"/>
                    </a:lnTo>
                    <a:lnTo>
                      <a:pt x="629" y="256"/>
                    </a:lnTo>
                    <a:lnTo>
                      <a:pt x="633" y="256"/>
                    </a:lnTo>
                    <a:lnTo>
                      <a:pt x="638" y="257"/>
                    </a:lnTo>
                    <a:lnTo>
                      <a:pt x="641" y="259"/>
                    </a:lnTo>
                    <a:lnTo>
                      <a:pt x="644" y="263"/>
                    </a:lnTo>
                    <a:lnTo>
                      <a:pt x="646" y="268"/>
                    </a:lnTo>
                    <a:lnTo>
                      <a:pt x="646" y="272"/>
                    </a:lnTo>
                    <a:lnTo>
                      <a:pt x="644" y="277"/>
                    </a:lnTo>
                    <a:lnTo>
                      <a:pt x="644" y="277"/>
                    </a:lnTo>
                    <a:close/>
                    <a:moveTo>
                      <a:pt x="451" y="0"/>
                    </a:moveTo>
                    <a:lnTo>
                      <a:pt x="428" y="0"/>
                    </a:lnTo>
                    <a:lnTo>
                      <a:pt x="404" y="2"/>
                    </a:lnTo>
                    <a:lnTo>
                      <a:pt x="382" y="5"/>
                    </a:lnTo>
                    <a:lnTo>
                      <a:pt x="360" y="9"/>
                    </a:lnTo>
                    <a:lnTo>
                      <a:pt x="338" y="14"/>
                    </a:lnTo>
                    <a:lnTo>
                      <a:pt x="317" y="20"/>
                    </a:lnTo>
                    <a:lnTo>
                      <a:pt x="297" y="27"/>
                    </a:lnTo>
                    <a:lnTo>
                      <a:pt x="276" y="36"/>
                    </a:lnTo>
                    <a:lnTo>
                      <a:pt x="256" y="44"/>
                    </a:lnTo>
                    <a:lnTo>
                      <a:pt x="236" y="54"/>
                    </a:lnTo>
                    <a:lnTo>
                      <a:pt x="217" y="65"/>
                    </a:lnTo>
                    <a:lnTo>
                      <a:pt x="200" y="77"/>
                    </a:lnTo>
                    <a:lnTo>
                      <a:pt x="181" y="89"/>
                    </a:lnTo>
                    <a:lnTo>
                      <a:pt x="164" y="103"/>
                    </a:lnTo>
                    <a:lnTo>
                      <a:pt x="148" y="117"/>
                    </a:lnTo>
                    <a:lnTo>
                      <a:pt x="132" y="132"/>
                    </a:lnTo>
                    <a:lnTo>
                      <a:pt x="117" y="148"/>
                    </a:lnTo>
                    <a:lnTo>
                      <a:pt x="104" y="164"/>
                    </a:lnTo>
                    <a:lnTo>
                      <a:pt x="90" y="181"/>
                    </a:lnTo>
                    <a:lnTo>
                      <a:pt x="77" y="198"/>
                    </a:lnTo>
                    <a:lnTo>
                      <a:pt x="65" y="217"/>
                    </a:lnTo>
                    <a:lnTo>
                      <a:pt x="54" y="236"/>
                    </a:lnTo>
                    <a:lnTo>
                      <a:pt x="44" y="256"/>
                    </a:lnTo>
                    <a:lnTo>
                      <a:pt x="36" y="276"/>
                    </a:lnTo>
                    <a:lnTo>
                      <a:pt x="28" y="295"/>
                    </a:lnTo>
                    <a:lnTo>
                      <a:pt x="20" y="316"/>
                    </a:lnTo>
                    <a:lnTo>
                      <a:pt x="15" y="338"/>
                    </a:lnTo>
                    <a:lnTo>
                      <a:pt x="9" y="359"/>
                    </a:lnTo>
                    <a:lnTo>
                      <a:pt x="6" y="382"/>
                    </a:lnTo>
                    <a:lnTo>
                      <a:pt x="3" y="404"/>
                    </a:lnTo>
                    <a:lnTo>
                      <a:pt x="1" y="427"/>
                    </a:lnTo>
                    <a:lnTo>
                      <a:pt x="0" y="451"/>
                    </a:lnTo>
                    <a:lnTo>
                      <a:pt x="1" y="474"/>
                    </a:lnTo>
                    <a:lnTo>
                      <a:pt x="3" y="497"/>
                    </a:lnTo>
                    <a:lnTo>
                      <a:pt x="6" y="519"/>
                    </a:lnTo>
                    <a:lnTo>
                      <a:pt x="9" y="541"/>
                    </a:lnTo>
                    <a:lnTo>
                      <a:pt x="15" y="563"/>
                    </a:lnTo>
                    <a:lnTo>
                      <a:pt x="20" y="584"/>
                    </a:lnTo>
                    <a:lnTo>
                      <a:pt x="28" y="605"/>
                    </a:lnTo>
                    <a:lnTo>
                      <a:pt x="36" y="626"/>
                    </a:lnTo>
                    <a:lnTo>
                      <a:pt x="44" y="645"/>
                    </a:lnTo>
                    <a:lnTo>
                      <a:pt x="54" y="665"/>
                    </a:lnTo>
                    <a:lnTo>
                      <a:pt x="65" y="684"/>
                    </a:lnTo>
                    <a:lnTo>
                      <a:pt x="77" y="702"/>
                    </a:lnTo>
                    <a:lnTo>
                      <a:pt x="90" y="719"/>
                    </a:lnTo>
                    <a:lnTo>
                      <a:pt x="104" y="737"/>
                    </a:lnTo>
                    <a:lnTo>
                      <a:pt x="117" y="753"/>
                    </a:lnTo>
                    <a:lnTo>
                      <a:pt x="132" y="769"/>
                    </a:lnTo>
                    <a:lnTo>
                      <a:pt x="148" y="783"/>
                    </a:lnTo>
                    <a:lnTo>
                      <a:pt x="164" y="797"/>
                    </a:lnTo>
                    <a:lnTo>
                      <a:pt x="181" y="811"/>
                    </a:lnTo>
                    <a:lnTo>
                      <a:pt x="200" y="824"/>
                    </a:lnTo>
                    <a:lnTo>
                      <a:pt x="217" y="836"/>
                    </a:lnTo>
                    <a:lnTo>
                      <a:pt x="236" y="846"/>
                    </a:lnTo>
                    <a:lnTo>
                      <a:pt x="256" y="856"/>
                    </a:lnTo>
                    <a:lnTo>
                      <a:pt x="276" y="866"/>
                    </a:lnTo>
                    <a:lnTo>
                      <a:pt x="297" y="873"/>
                    </a:lnTo>
                    <a:lnTo>
                      <a:pt x="317" y="880"/>
                    </a:lnTo>
                    <a:lnTo>
                      <a:pt x="338" y="887"/>
                    </a:lnTo>
                    <a:lnTo>
                      <a:pt x="360" y="892"/>
                    </a:lnTo>
                    <a:lnTo>
                      <a:pt x="382" y="895"/>
                    </a:lnTo>
                    <a:lnTo>
                      <a:pt x="404" y="899"/>
                    </a:lnTo>
                    <a:lnTo>
                      <a:pt x="428" y="900"/>
                    </a:lnTo>
                    <a:lnTo>
                      <a:pt x="451" y="901"/>
                    </a:lnTo>
                    <a:lnTo>
                      <a:pt x="474" y="900"/>
                    </a:lnTo>
                    <a:lnTo>
                      <a:pt x="497" y="899"/>
                    </a:lnTo>
                    <a:lnTo>
                      <a:pt x="519" y="895"/>
                    </a:lnTo>
                    <a:lnTo>
                      <a:pt x="541" y="892"/>
                    </a:lnTo>
                    <a:lnTo>
                      <a:pt x="563" y="887"/>
                    </a:lnTo>
                    <a:lnTo>
                      <a:pt x="585" y="880"/>
                    </a:lnTo>
                    <a:lnTo>
                      <a:pt x="606" y="873"/>
                    </a:lnTo>
                    <a:lnTo>
                      <a:pt x="626" y="866"/>
                    </a:lnTo>
                    <a:lnTo>
                      <a:pt x="646" y="856"/>
                    </a:lnTo>
                    <a:lnTo>
                      <a:pt x="665" y="846"/>
                    </a:lnTo>
                    <a:lnTo>
                      <a:pt x="684" y="836"/>
                    </a:lnTo>
                    <a:lnTo>
                      <a:pt x="703" y="824"/>
                    </a:lnTo>
                    <a:lnTo>
                      <a:pt x="720" y="811"/>
                    </a:lnTo>
                    <a:lnTo>
                      <a:pt x="737" y="797"/>
                    </a:lnTo>
                    <a:lnTo>
                      <a:pt x="753" y="783"/>
                    </a:lnTo>
                    <a:lnTo>
                      <a:pt x="769" y="769"/>
                    </a:lnTo>
                    <a:lnTo>
                      <a:pt x="784" y="753"/>
                    </a:lnTo>
                    <a:lnTo>
                      <a:pt x="799" y="737"/>
                    </a:lnTo>
                    <a:lnTo>
                      <a:pt x="812" y="719"/>
                    </a:lnTo>
                    <a:lnTo>
                      <a:pt x="824" y="702"/>
                    </a:lnTo>
                    <a:lnTo>
                      <a:pt x="836" y="684"/>
                    </a:lnTo>
                    <a:lnTo>
                      <a:pt x="847" y="665"/>
                    </a:lnTo>
                    <a:lnTo>
                      <a:pt x="857" y="645"/>
                    </a:lnTo>
                    <a:lnTo>
                      <a:pt x="866" y="626"/>
                    </a:lnTo>
                    <a:lnTo>
                      <a:pt x="874" y="605"/>
                    </a:lnTo>
                    <a:lnTo>
                      <a:pt x="881" y="584"/>
                    </a:lnTo>
                    <a:lnTo>
                      <a:pt x="887" y="563"/>
                    </a:lnTo>
                    <a:lnTo>
                      <a:pt x="892" y="541"/>
                    </a:lnTo>
                    <a:lnTo>
                      <a:pt x="897" y="519"/>
                    </a:lnTo>
                    <a:lnTo>
                      <a:pt x="899" y="497"/>
                    </a:lnTo>
                    <a:lnTo>
                      <a:pt x="901" y="474"/>
                    </a:lnTo>
                    <a:lnTo>
                      <a:pt x="901" y="451"/>
                    </a:lnTo>
                    <a:lnTo>
                      <a:pt x="901" y="427"/>
                    </a:lnTo>
                    <a:lnTo>
                      <a:pt x="899" y="404"/>
                    </a:lnTo>
                    <a:lnTo>
                      <a:pt x="897" y="382"/>
                    </a:lnTo>
                    <a:lnTo>
                      <a:pt x="892" y="359"/>
                    </a:lnTo>
                    <a:lnTo>
                      <a:pt x="887" y="338"/>
                    </a:lnTo>
                    <a:lnTo>
                      <a:pt x="881" y="316"/>
                    </a:lnTo>
                    <a:lnTo>
                      <a:pt x="874" y="295"/>
                    </a:lnTo>
                    <a:lnTo>
                      <a:pt x="866" y="276"/>
                    </a:lnTo>
                    <a:lnTo>
                      <a:pt x="857" y="256"/>
                    </a:lnTo>
                    <a:lnTo>
                      <a:pt x="847" y="236"/>
                    </a:lnTo>
                    <a:lnTo>
                      <a:pt x="836" y="217"/>
                    </a:lnTo>
                    <a:lnTo>
                      <a:pt x="824" y="198"/>
                    </a:lnTo>
                    <a:lnTo>
                      <a:pt x="812" y="181"/>
                    </a:lnTo>
                    <a:lnTo>
                      <a:pt x="799" y="164"/>
                    </a:lnTo>
                    <a:lnTo>
                      <a:pt x="784" y="148"/>
                    </a:lnTo>
                    <a:lnTo>
                      <a:pt x="769" y="132"/>
                    </a:lnTo>
                    <a:lnTo>
                      <a:pt x="753" y="117"/>
                    </a:lnTo>
                    <a:lnTo>
                      <a:pt x="737" y="103"/>
                    </a:lnTo>
                    <a:lnTo>
                      <a:pt x="720" y="89"/>
                    </a:lnTo>
                    <a:lnTo>
                      <a:pt x="703" y="77"/>
                    </a:lnTo>
                    <a:lnTo>
                      <a:pt x="684" y="65"/>
                    </a:lnTo>
                    <a:lnTo>
                      <a:pt x="665" y="54"/>
                    </a:lnTo>
                    <a:lnTo>
                      <a:pt x="646" y="44"/>
                    </a:lnTo>
                    <a:lnTo>
                      <a:pt x="626" y="36"/>
                    </a:lnTo>
                    <a:lnTo>
                      <a:pt x="606" y="27"/>
                    </a:lnTo>
                    <a:lnTo>
                      <a:pt x="585" y="20"/>
                    </a:lnTo>
                    <a:lnTo>
                      <a:pt x="563" y="14"/>
                    </a:lnTo>
                    <a:lnTo>
                      <a:pt x="541" y="9"/>
                    </a:lnTo>
                    <a:lnTo>
                      <a:pt x="519" y="5"/>
                    </a:lnTo>
                    <a:lnTo>
                      <a:pt x="497" y="2"/>
                    </a:lnTo>
                    <a:lnTo>
                      <a:pt x="474" y="0"/>
                    </a:lnTo>
                    <a:lnTo>
                      <a:pt x="451" y="0"/>
                    </a:lnTo>
                    <a:lnTo>
                      <a:pt x="45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18" name="Group 117">
                <a:extLst>
                  <a:ext uri="{FF2B5EF4-FFF2-40B4-BE49-F238E27FC236}">
                    <a16:creationId xmlns="" xmlns:a16="http://schemas.microsoft.com/office/drawing/2014/main" id="{129B904F-E2B7-4C6D-A416-375038AA6C15}"/>
                  </a:ext>
                </a:extLst>
              </p:cNvPr>
              <p:cNvGrpSpPr/>
              <p:nvPr/>
            </p:nvGrpSpPr>
            <p:grpSpPr>
              <a:xfrm>
                <a:off x="8494309" y="1897977"/>
                <a:ext cx="230188" cy="285750"/>
                <a:chOff x="11052175" y="4505325"/>
                <a:chExt cx="230188" cy="285750"/>
              </a:xfrm>
              <a:solidFill>
                <a:schemeClr val="bg1"/>
              </a:solidFill>
            </p:grpSpPr>
            <p:sp>
              <p:nvSpPr>
                <p:cNvPr id="119" name="Freeform 2657">
                  <a:extLst>
                    <a:ext uri="{FF2B5EF4-FFF2-40B4-BE49-F238E27FC236}">
                      <a16:creationId xmlns="" xmlns:a16="http://schemas.microsoft.com/office/drawing/2014/main" id="{0D1C3A75-86C8-4E78-893C-5B2E533E62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47425" y="4505325"/>
                  <a:ext cx="134938" cy="285750"/>
                </a:xfrm>
                <a:custGeom>
                  <a:avLst/>
                  <a:gdLst>
                    <a:gd name="T0" fmla="*/ 16 w 421"/>
                    <a:gd name="T1" fmla="*/ 0 h 902"/>
                    <a:gd name="T2" fmla="*/ 9 w 421"/>
                    <a:gd name="T3" fmla="*/ 2 h 902"/>
                    <a:gd name="T4" fmla="*/ 5 w 421"/>
                    <a:gd name="T5" fmla="*/ 5 h 902"/>
                    <a:gd name="T6" fmla="*/ 1 w 421"/>
                    <a:gd name="T7" fmla="*/ 10 h 902"/>
                    <a:gd name="T8" fmla="*/ 0 w 421"/>
                    <a:gd name="T9" fmla="*/ 15 h 902"/>
                    <a:gd name="T10" fmla="*/ 256 w 421"/>
                    <a:gd name="T11" fmla="*/ 61 h 902"/>
                    <a:gd name="T12" fmla="*/ 261 w 421"/>
                    <a:gd name="T13" fmla="*/ 62 h 902"/>
                    <a:gd name="T14" fmla="*/ 267 w 421"/>
                    <a:gd name="T15" fmla="*/ 65 h 902"/>
                    <a:gd name="T16" fmla="*/ 270 w 421"/>
                    <a:gd name="T17" fmla="*/ 69 h 902"/>
                    <a:gd name="T18" fmla="*/ 271 w 421"/>
                    <a:gd name="T19" fmla="*/ 76 h 902"/>
                    <a:gd name="T20" fmla="*/ 270 w 421"/>
                    <a:gd name="T21" fmla="*/ 81 h 902"/>
                    <a:gd name="T22" fmla="*/ 267 w 421"/>
                    <a:gd name="T23" fmla="*/ 86 h 902"/>
                    <a:gd name="T24" fmla="*/ 261 w 421"/>
                    <a:gd name="T25" fmla="*/ 89 h 902"/>
                    <a:gd name="T26" fmla="*/ 256 w 421"/>
                    <a:gd name="T27" fmla="*/ 90 h 902"/>
                    <a:gd name="T28" fmla="*/ 0 w 421"/>
                    <a:gd name="T29" fmla="*/ 151 h 902"/>
                    <a:gd name="T30" fmla="*/ 197 w 421"/>
                    <a:gd name="T31" fmla="*/ 151 h 902"/>
                    <a:gd name="T32" fmla="*/ 203 w 421"/>
                    <a:gd name="T33" fmla="*/ 153 h 902"/>
                    <a:gd name="T34" fmla="*/ 206 w 421"/>
                    <a:gd name="T35" fmla="*/ 157 h 902"/>
                    <a:gd name="T36" fmla="*/ 208 w 421"/>
                    <a:gd name="T37" fmla="*/ 163 h 902"/>
                    <a:gd name="T38" fmla="*/ 208 w 421"/>
                    <a:gd name="T39" fmla="*/ 168 h 902"/>
                    <a:gd name="T40" fmla="*/ 206 w 421"/>
                    <a:gd name="T41" fmla="*/ 174 h 902"/>
                    <a:gd name="T42" fmla="*/ 203 w 421"/>
                    <a:gd name="T43" fmla="*/ 178 h 902"/>
                    <a:gd name="T44" fmla="*/ 197 w 421"/>
                    <a:gd name="T45" fmla="*/ 181 h 902"/>
                    <a:gd name="T46" fmla="*/ 0 w 421"/>
                    <a:gd name="T47" fmla="*/ 181 h 902"/>
                    <a:gd name="T48" fmla="*/ 132 w 421"/>
                    <a:gd name="T49" fmla="*/ 241 h 902"/>
                    <a:gd name="T50" fmla="*/ 138 w 421"/>
                    <a:gd name="T51" fmla="*/ 242 h 902"/>
                    <a:gd name="T52" fmla="*/ 142 w 421"/>
                    <a:gd name="T53" fmla="*/ 245 h 902"/>
                    <a:gd name="T54" fmla="*/ 146 w 421"/>
                    <a:gd name="T55" fmla="*/ 250 h 902"/>
                    <a:gd name="T56" fmla="*/ 147 w 421"/>
                    <a:gd name="T57" fmla="*/ 255 h 902"/>
                    <a:gd name="T58" fmla="*/ 146 w 421"/>
                    <a:gd name="T59" fmla="*/ 262 h 902"/>
                    <a:gd name="T60" fmla="*/ 142 w 421"/>
                    <a:gd name="T61" fmla="*/ 266 h 902"/>
                    <a:gd name="T62" fmla="*/ 138 w 421"/>
                    <a:gd name="T63" fmla="*/ 270 h 902"/>
                    <a:gd name="T64" fmla="*/ 132 w 421"/>
                    <a:gd name="T65" fmla="*/ 271 h 902"/>
                    <a:gd name="T66" fmla="*/ 0 w 421"/>
                    <a:gd name="T67" fmla="*/ 301 h 902"/>
                    <a:gd name="T68" fmla="*/ 139 w 421"/>
                    <a:gd name="T69" fmla="*/ 302 h 902"/>
                    <a:gd name="T70" fmla="*/ 143 w 421"/>
                    <a:gd name="T71" fmla="*/ 304 h 902"/>
                    <a:gd name="T72" fmla="*/ 148 w 421"/>
                    <a:gd name="T73" fmla="*/ 307 h 902"/>
                    <a:gd name="T74" fmla="*/ 150 w 421"/>
                    <a:gd name="T75" fmla="*/ 313 h 902"/>
                    <a:gd name="T76" fmla="*/ 151 w 421"/>
                    <a:gd name="T77" fmla="*/ 902 h 902"/>
                    <a:gd name="T78" fmla="*/ 181 w 421"/>
                    <a:gd name="T79" fmla="*/ 766 h 902"/>
                    <a:gd name="T80" fmla="*/ 182 w 421"/>
                    <a:gd name="T81" fmla="*/ 761 h 902"/>
                    <a:gd name="T82" fmla="*/ 185 w 421"/>
                    <a:gd name="T83" fmla="*/ 755 h 902"/>
                    <a:gd name="T84" fmla="*/ 190 w 421"/>
                    <a:gd name="T85" fmla="*/ 752 h 902"/>
                    <a:gd name="T86" fmla="*/ 195 w 421"/>
                    <a:gd name="T87" fmla="*/ 751 h 902"/>
                    <a:gd name="T88" fmla="*/ 319 w 421"/>
                    <a:gd name="T89" fmla="*/ 752 h 902"/>
                    <a:gd name="T90" fmla="*/ 324 w 421"/>
                    <a:gd name="T91" fmla="*/ 754 h 902"/>
                    <a:gd name="T92" fmla="*/ 328 w 421"/>
                    <a:gd name="T93" fmla="*/ 757 h 902"/>
                    <a:gd name="T94" fmla="*/ 331 w 421"/>
                    <a:gd name="T95" fmla="*/ 763 h 902"/>
                    <a:gd name="T96" fmla="*/ 331 w 421"/>
                    <a:gd name="T97" fmla="*/ 902 h 902"/>
                    <a:gd name="T98" fmla="*/ 409 w 421"/>
                    <a:gd name="T99" fmla="*/ 901 h 902"/>
                    <a:gd name="T100" fmla="*/ 414 w 421"/>
                    <a:gd name="T101" fmla="*/ 898 h 902"/>
                    <a:gd name="T102" fmla="*/ 419 w 421"/>
                    <a:gd name="T103" fmla="*/ 895 h 902"/>
                    <a:gd name="T104" fmla="*/ 421 w 421"/>
                    <a:gd name="T105" fmla="*/ 890 h 902"/>
                    <a:gd name="T106" fmla="*/ 421 w 421"/>
                    <a:gd name="T107" fmla="*/ 15 h 902"/>
                    <a:gd name="T108" fmla="*/ 420 w 421"/>
                    <a:gd name="T109" fmla="*/ 10 h 902"/>
                    <a:gd name="T110" fmla="*/ 417 w 421"/>
                    <a:gd name="T111" fmla="*/ 4 h 902"/>
                    <a:gd name="T112" fmla="*/ 412 w 421"/>
                    <a:gd name="T113" fmla="*/ 2 h 902"/>
                    <a:gd name="T114" fmla="*/ 406 w 421"/>
                    <a:gd name="T115" fmla="*/ 0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21" h="902">
                      <a:moveTo>
                        <a:pt x="406" y="0"/>
                      </a:move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9" y="2"/>
                      </a:lnTo>
                      <a:lnTo>
                        <a:pt x="7" y="3"/>
                      </a:lnTo>
                      <a:lnTo>
                        <a:pt x="5" y="5"/>
                      </a:lnTo>
                      <a:lnTo>
                        <a:pt x="3" y="8"/>
                      </a:lnTo>
                      <a:lnTo>
                        <a:pt x="1" y="10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0" y="61"/>
                      </a:lnTo>
                      <a:lnTo>
                        <a:pt x="256" y="61"/>
                      </a:lnTo>
                      <a:lnTo>
                        <a:pt x="259" y="61"/>
                      </a:lnTo>
                      <a:lnTo>
                        <a:pt x="261" y="62"/>
                      </a:lnTo>
                      <a:lnTo>
                        <a:pt x="265" y="63"/>
                      </a:lnTo>
                      <a:lnTo>
                        <a:pt x="267" y="65"/>
                      </a:lnTo>
                      <a:lnTo>
                        <a:pt x="268" y="67"/>
                      </a:lnTo>
                      <a:lnTo>
                        <a:pt x="270" y="69"/>
                      </a:lnTo>
                      <a:lnTo>
                        <a:pt x="270" y="73"/>
                      </a:lnTo>
                      <a:lnTo>
                        <a:pt x="271" y="76"/>
                      </a:lnTo>
                      <a:lnTo>
                        <a:pt x="270" y="78"/>
                      </a:lnTo>
                      <a:lnTo>
                        <a:pt x="270" y="81"/>
                      </a:lnTo>
                      <a:lnTo>
                        <a:pt x="268" y="84"/>
                      </a:lnTo>
                      <a:lnTo>
                        <a:pt x="267" y="86"/>
                      </a:lnTo>
                      <a:lnTo>
                        <a:pt x="265" y="88"/>
                      </a:lnTo>
                      <a:lnTo>
                        <a:pt x="261" y="89"/>
                      </a:lnTo>
                      <a:lnTo>
                        <a:pt x="259" y="90"/>
                      </a:lnTo>
                      <a:lnTo>
                        <a:pt x="256" y="90"/>
                      </a:lnTo>
                      <a:lnTo>
                        <a:pt x="0" y="90"/>
                      </a:lnTo>
                      <a:lnTo>
                        <a:pt x="0" y="151"/>
                      </a:lnTo>
                      <a:lnTo>
                        <a:pt x="194" y="151"/>
                      </a:lnTo>
                      <a:lnTo>
                        <a:pt x="197" y="151"/>
                      </a:lnTo>
                      <a:lnTo>
                        <a:pt x="200" y="152"/>
                      </a:lnTo>
                      <a:lnTo>
                        <a:pt x="203" y="153"/>
                      </a:lnTo>
                      <a:lnTo>
                        <a:pt x="205" y="155"/>
                      </a:lnTo>
                      <a:lnTo>
                        <a:pt x="206" y="157"/>
                      </a:lnTo>
                      <a:lnTo>
                        <a:pt x="207" y="160"/>
                      </a:lnTo>
                      <a:lnTo>
                        <a:pt x="208" y="163"/>
                      </a:lnTo>
                      <a:lnTo>
                        <a:pt x="210" y="166"/>
                      </a:lnTo>
                      <a:lnTo>
                        <a:pt x="208" y="168"/>
                      </a:lnTo>
                      <a:lnTo>
                        <a:pt x="207" y="172"/>
                      </a:lnTo>
                      <a:lnTo>
                        <a:pt x="206" y="174"/>
                      </a:lnTo>
                      <a:lnTo>
                        <a:pt x="205" y="176"/>
                      </a:lnTo>
                      <a:lnTo>
                        <a:pt x="203" y="178"/>
                      </a:lnTo>
                      <a:lnTo>
                        <a:pt x="200" y="179"/>
                      </a:lnTo>
                      <a:lnTo>
                        <a:pt x="197" y="181"/>
                      </a:lnTo>
                      <a:lnTo>
                        <a:pt x="194" y="181"/>
                      </a:lnTo>
                      <a:lnTo>
                        <a:pt x="0" y="181"/>
                      </a:lnTo>
                      <a:lnTo>
                        <a:pt x="0" y="241"/>
                      </a:lnTo>
                      <a:lnTo>
                        <a:pt x="132" y="241"/>
                      </a:lnTo>
                      <a:lnTo>
                        <a:pt x="136" y="241"/>
                      </a:lnTo>
                      <a:lnTo>
                        <a:pt x="138" y="242"/>
                      </a:lnTo>
                      <a:lnTo>
                        <a:pt x="140" y="243"/>
                      </a:lnTo>
                      <a:lnTo>
                        <a:pt x="142" y="245"/>
                      </a:lnTo>
                      <a:lnTo>
                        <a:pt x="145" y="248"/>
                      </a:lnTo>
                      <a:lnTo>
                        <a:pt x="146" y="250"/>
                      </a:lnTo>
                      <a:lnTo>
                        <a:pt x="147" y="253"/>
                      </a:lnTo>
                      <a:lnTo>
                        <a:pt x="147" y="255"/>
                      </a:lnTo>
                      <a:lnTo>
                        <a:pt x="147" y="259"/>
                      </a:lnTo>
                      <a:lnTo>
                        <a:pt x="146" y="262"/>
                      </a:lnTo>
                      <a:lnTo>
                        <a:pt x="145" y="264"/>
                      </a:lnTo>
                      <a:lnTo>
                        <a:pt x="142" y="266"/>
                      </a:lnTo>
                      <a:lnTo>
                        <a:pt x="140" y="269"/>
                      </a:lnTo>
                      <a:lnTo>
                        <a:pt x="138" y="270"/>
                      </a:lnTo>
                      <a:lnTo>
                        <a:pt x="136" y="271"/>
                      </a:lnTo>
                      <a:lnTo>
                        <a:pt x="132" y="271"/>
                      </a:lnTo>
                      <a:lnTo>
                        <a:pt x="0" y="271"/>
                      </a:lnTo>
                      <a:lnTo>
                        <a:pt x="0" y="301"/>
                      </a:lnTo>
                      <a:lnTo>
                        <a:pt x="136" y="301"/>
                      </a:lnTo>
                      <a:lnTo>
                        <a:pt x="139" y="302"/>
                      </a:lnTo>
                      <a:lnTo>
                        <a:pt x="141" y="302"/>
                      </a:lnTo>
                      <a:lnTo>
                        <a:pt x="143" y="304"/>
                      </a:lnTo>
                      <a:lnTo>
                        <a:pt x="147" y="305"/>
                      </a:lnTo>
                      <a:lnTo>
                        <a:pt x="148" y="307"/>
                      </a:lnTo>
                      <a:lnTo>
                        <a:pt x="149" y="310"/>
                      </a:lnTo>
                      <a:lnTo>
                        <a:pt x="150" y="313"/>
                      </a:lnTo>
                      <a:lnTo>
                        <a:pt x="150" y="316"/>
                      </a:lnTo>
                      <a:lnTo>
                        <a:pt x="151" y="902"/>
                      </a:lnTo>
                      <a:lnTo>
                        <a:pt x="181" y="902"/>
                      </a:lnTo>
                      <a:lnTo>
                        <a:pt x="181" y="766"/>
                      </a:lnTo>
                      <a:lnTo>
                        <a:pt x="181" y="763"/>
                      </a:lnTo>
                      <a:lnTo>
                        <a:pt x="182" y="761"/>
                      </a:lnTo>
                      <a:lnTo>
                        <a:pt x="183" y="757"/>
                      </a:lnTo>
                      <a:lnTo>
                        <a:pt x="185" y="755"/>
                      </a:lnTo>
                      <a:lnTo>
                        <a:pt x="188" y="754"/>
                      </a:lnTo>
                      <a:lnTo>
                        <a:pt x="190" y="752"/>
                      </a:lnTo>
                      <a:lnTo>
                        <a:pt x="193" y="752"/>
                      </a:lnTo>
                      <a:lnTo>
                        <a:pt x="195" y="751"/>
                      </a:lnTo>
                      <a:lnTo>
                        <a:pt x="316" y="751"/>
                      </a:lnTo>
                      <a:lnTo>
                        <a:pt x="319" y="752"/>
                      </a:lnTo>
                      <a:lnTo>
                        <a:pt x="322" y="752"/>
                      </a:lnTo>
                      <a:lnTo>
                        <a:pt x="324" y="754"/>
                      </a:lnTo>
                      <a:lnTo>
                        <a:pt x="326" y="755"/>
                      </a:lnTo>
                      <a:lnTo>
                        <a:pt x="328" y="757"/>
                      </a:lnTo>
                      <a:lnTo>
                        <a:pt x="330" y="761"/>
                      </a:lnTo>
                      <a:lnTo>
                        <a:pt x="331" y="763"/>
                      </a:lnTo>
                      <a:lnTo>
                        <a:pt x="331" y="766"/>
                      </a:lnTo>
                      <a:lnTo>
                        <a:pt x="331" y="902"/>
                      </a:lnTo>
                      <a:lnTo>
                        <a:pt x="406" y="902"/>
                      </a:lnTo>
                      <a:lnTo>
                        <a:pt x="409" y="901"/>
                      </a:lnTo>
                      <a:lnTo>
                        <a:pt x="412" y="901"/>
                      </a:lnTo>
                      <a:lnTo>
                        <a:pt x="414" y="898"/>
                      </a:lnTo>
                      <a:lnTo>
                        <a:pt x="417" y="897"/>
                      </a:lnTo>
                      <a:lnTo>
                        <a:pt x="419" y="895"/>
                      </a:lnTo>
                      <a:lnTo>
                        <a:pt x="420" y="892"/>
                      </a:lnTo>
                      <a:lnTo>
                        <a:pt x="421" y="890"/>
                      </a:lnTo>
                      <a:lnTo>
                        <a:pt x="421" y="886"/>
                      </a:lnTo>
                      <a:lnTo>
                        <a:pt x="421" y="15"/>
                      </a:lnTo>
                      <a:lnTo>
                        <a:pt x="421" y="12"/>
                      </a:lnTo>
                      <a:lnTo>
                        <a:pt x="420" y="10"/>
                      </a:lnTo>
                      <a:lnTo>
                        <a:pt x="419" y="8"/>
                      </a:lnTo>
                      <a:lnTo>
                        <a:pt x="417" y="4"/>
                      </a:lnTo>
                      <a:lnTo>
                        <a:pt x="414" y="3"/>
                      </a:lnTo>
                      <a:lnTo>
                        <a:pt x="412" y="2"/>
                      </a:lnTo>
                      <a:lnTo>
                        <a:pt x="409" y="1"/>
                      </a:lnTo>
                      <a:lnTo>
                        <a:pt x="406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2658">
                  <a:extLst>
                    <a:ext uri="{FF2B5EF4-FFF2-40B4-BE49-F238E27FC236}">
                      <a16:creationId xmlns="" xmlns:a16="http://schemas.microsoft.com/office/drawing/2014/main" id="{6CE91E68-6459-4220-B8A0-EF7A470D74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52175" y="4610100"/>
                  <a:ext cx="133350" cy="180975"/>
                </a:xfrm>
                <a:custGeom>
                  <a:avLst/>
                  <a:gdLst>
                    <a:gd name="T0" fmla="*/ 0 w 420"/>
                    <a:gd name="T1" fmla="*/ 0 h 572"/>
                    <a:gd name="T2" fmla="*/ 0 w 420"/>
                    <a:gd name="T3" fmla="*/ 91 h 572"/>
                    <a:gd name="T4" fmla="*/ 188 w 420"/>
                    <a:gd name="T5" fmla="*/ 92 h 572"/>
                    <a:gd name="T6" fmla="*/ 194 w 420"/>
                    <a:gd name="T7" fmla="*/ 94 h 572"/>
                    <a:gd name="T8" fmla="*/ 198 w 420"/>
                    <a:gd name="T9" fmla="*/ 97 h 572"/>
                    <a:gd name="T10" fmla="*/ 200 w 420"/>
                    <a:gd name="T11" fmla="*/ 103 h 572"/>
                    <a:gd name="T12" fmla="*/ 200 w 420"/>
                    <a:gd name="T13" fmla="*/ 109 h 572"/>
                    <a:gd name="T14" fmla="*/ 198 w 420"/>
                    <a:gd name="T15" fmla="*/ 115 h 572"/>
                    <a:gd name="T16" fmla="*/ 194 w 420"/>
                    <a:gd name="T17" fmla="*/ 118 h 572"/>
                    <a:gd name="T18" fmla="*/ 188 w 420"/>
                    <a:gd name="T19" fmla="*/ 120 h 572"/>
                    <a:gd name="T20" fmla="*/ 0 w 420"/>
                    <a:gd name="T21" fmla="*/ 121 h 572"/>
                    <a:gd name="T22" fmla="*/ 155 w 420"/>
                    <a:gd name="T23" fmla="*/ 181 h 572"/>
                    <a:gd name="T24" fmla="*/ 161 w 420"/>
                    <a:gd name="T25" fmla="*/ 182 h 572"/>
                    <a:gd name="T26" fmla="*/ 165 w 420"/>
                    <a:gd name="T27" fmla="*/ 185 h 572"/>
                    <a:gd name="T28" fmla="*/ 168 w 420"/>
                    <a:gd name="T29" fmla="*/ 191 h 572"/>
                    <a:gd name="T30" fmla="*/ 169 w 420"/>
                    <a:gd name="T31" fmla="*/ 196 h 572"/>
                    <a:gd name="T32" fmla="*/ 168 w 420"/>
                    <a:gd name="T33" fmla="*/ 202 h 572"/>
                    <a:gd name="T34" fmla="*/ 165 w 420"/>
                    <a:gd name="T35" fmla="*/ 206 h 572"/>
                    <a:gd name="T36" fmla="*/ 161 w 420"/>
                    <a:gd name="T37" fmla="*/ 209 h 572"/>
                    <a:gd name="T38" fmla="*/ 155 w 420"/>
                    <a:gd name="T39" fmla="*/ 211 h 572"/>
                    <a:gd name="T40" fmla="*/ 0 w 420"/>
                    <a:gd name="T41" fmla="*/ 271 h 572"/>
                    <a:gd name="T42" fmla="*/ 96 w 420"/>
                    <a:gd name="T43" fmla="*/ 271 h 572"/>
                    <a:gd name="T44" fmla="*/ 101 w 420"/>
                    <a:gd name="T45" fmla="*/ 273 h 572"/>
                    <a:gd name="T46" fmla="*/ 105 w 420"/>
                    <a:gd name="T47" fmla="*/ 278 h 572"/>
                    <a:gd name="T48" fmla="*/ 108 w 420"/>
                    <a:gd name="T49" fmla="*/ 283 h 572"/>
                    <a:gd name="T50" fmla="*/ 108 w 420"/>
                    <a:gd name="T51" fmla="*/ 289 h 572"/>
                    <a:gd name="T52" fmla="*/ 105 w 420"/>
                    <a:gd name="T53" fmla="*/ 294 h 572"/>
                    <a:gd name="T54" fmla="*/ 101 w 420"/>
                    <a:gd name="T55" fmla="*/ 299 h 572"/>
                    <a:gd name="T56" fmla="*/ 96 w 420"/>
                    <a:gd name="T57" fmla="*/ 301 h 572"/>
                    <a:gd name="T58" fmla="*/ 0 w 420"/>
                    <a:gd name="T59" fmla="*/ 301 h 572"/>
                    <a:gd name="T60" fmla="*/ 0 w 420"/>
                    <a:gd name="T61" fmla="*/ 572 h 572"/>
                    <a:gd name="T62" fmla="*/ 90 w 420"/>
                    <a:gd name="T63" fmla="*/ 572 h 572"/>
                    <a:gd name="T64" fmla="*/ 90 w 420"/>
                    <a:gd name="T65" fmla="*/ 433 h 572"/>
                    <a:gd name="T66" fmla="*/ 93 w 420"/>
                    <a:gd name="T67" fmla="*/ 427 h 572"/>
                    <a:gd name="T68" fmla="*/ 97 w 420"/>
                    <a:gd name="T69" fmla="*/ 424 h 572"/>
                    <a:gd name="T70" fmla="*/ 102 w 420"/>
                    <a:gd name="T71" fmla="*/ 422 h 572"/>
                    <a:gd name="T72" fmla="*/ 225 w 420"/>
                    <a:gd name="T73" fmla="*/ 421 h 572"/>
                    <a:gd name="T74" fmla="*/ 231 w 420"/>
                    <a:gd name="T75" fmla="*/ 422 h 572"/>
                    <a:gd name="T76" fmla="*/ 237 w 420"/>
                    <a:gd name="T77" fmla="*/ 425 h 572"/>
                    <a:gd name="T78" fmla="*/ 239 w 420"/>
                    <a:gd name="T79" fmla="*/ 431 h 572"/>
                    <a:gd name="T80" fmla="*/ 241 w 420"/>
                    <a:gd name="T81" fmla="*/ 436 h 572"/>
                    <a:gd name="T82" fmla="*/ 406 w 420"/>
                    <a:gd name="T83" fmla="*/ 572 h 572"/>
                    <a:gd name="T84" fmla="*/ 420 w 420"/>
                    <a:gd name="T85" fmla="*/ 556 h 572"/>
                    <a:gd name="T86" fmla="*/ 420 w 420"/>
                    <a:gd name="T87" fmla="*/ 0 h 572"/>
                    <a:gd name="T88" fmla="*/ 15 w 420"/>
                    <a:gd name="T89" fmla="*/ 0 h 5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20" h="572">
                      <a:moveTo>
                        <a:pt x="15" y="0"/>
                      </a:moveTo>
                      <a:lnTo>
                        <a:pt x="0" y="0"/>
                      </a:lnTo>
                      <a:lnTo>
                        <a:pt x="0" y="16"/>
                      </a:lnTo>
                      <a:lnTo>
                        <a:pt x="0" y="91"/>
                      </a:lnTo>
                      <a:lnTo>
                        <a:pt x="186" y="91"/>
                      </a:lnTo>
                      <a:lnTo>
                        <a:pt x="188" y="92"/>
                      </a:lnTo>
                      <a:lnTo>
                        <a:pt x="191" y="92"/>
                      </a:lnTo>
                      <a:lnTo>
                        <a:pt x="194" y="94"/>
                      </a:lnTo>
                      <a:lnTo>
                        <a:pt x="196" y="95"/>
                      </a:lnTo>
                      <a:lnTo>
                        <a:pt x="198" y="97"/>
                      </a:lnTo>
                      <a:lnTo>
                        <a:pt x="199" y="100"/>
                      </a:lnTo>
                      <a:lnTo>
                        <a:pt x="200" y="103"/>
                      </a:lnTo>
                      <a:lnTo>
                        <a:pt x="200" y="106"/>
                      </a:lnTo>
                      <a:lnTo>
                        <a:pt x="200" y="109"/>
                      </a:lnTo>
                      <a:lnTo>
                        <a:pt x="199" y="111"/>
                      </a:lnTo>
                      <a:lnTo>
                        <a:pt x="198" y="115"/>
                      </a:lnTo>
                      <a:lnTo>
                        <a:pt x="196" y="117"/>
                      </a:lnTo>
                      <a:lnTo>
                        <a:pt x="194" y="118"/>
                      </a:lnTo>
                      <a:lnTo>
                        <a:pt x="191" y="120"/>
                      </a:lnTo>
                      <a:lnTo>
                        <a:pt x="188" y="120"/>
                      </a:lnTo>
                      <a:lnTo>
                        <a:pt x="186" y="121"/>
                      </a:lnTo>
                      <a:lnTo>
                        <a:pt x="0" y="121"/>
                      </a:lnTo>
                      <a:lnTo>
                        <a:pt x="0" y="181"/>
                      </a:lnTo>
                      <a:lnTo>
                        <a:pt x="155" y="181"/>
                      </a:lnTo>
                      <a:lnTo>
                        <a:pt x="157" y="181"/>
                      </a:lnTo>
                      <a:lnTo>
                        <a:pt x="161" y="182"/>
                      </a:lnTo>
                      <a:lnTo>
                        <a:pt x="163" y="184"/>
                      </a:lnTo>
                      <a:lnTo>
                        <a:pt x="165" y="185"/>
                      </a:lnTo>
                      <a:lnTo>
                        <a:pt x="167" y="187"/>
                      </a:lnTo>
                      <a:lnTo>
                        <a:pt x="168" y="191"/>
                      </a:lnTo>
                      <a:lnTo>
                        <a:pt x="169" y="193"/>
                      </a:lnTo>
                      <a:lnTo>
                        <a:pt x="169" y="196"/>
                      </a:lnTo>
                      <a:lnTo>
                        <a:pt x="169" y="200"/>
                      </a:lnTo>
                      <a:lnTo>
                        <a:pt x="168" y="202"/>
                      </a:lnTo>
                      <a:lnTo>
                        <a:pt x="167" y="204"/>
                      </a:lnTo>
                      <a:lnTo>
                        <a:pt x="165" y="206"/>
                      </a:lnTo>
                      <a:lnTo>
                        <a:pt x="163" y="208"/>
                      </a:lnTo>
                      <a:lnTo>
                        <a:pt x="161" y="209"/>
                      </a:lnTo>
                      <a:lnTo>
                        <a:pt x="157" y="211"/>
                      </a:lnTo>
                      <a:lnTo>
                        <a:pt x="155" y="211"/>
                      </a:lnTo>
                      <a:lnTo>
                        <a:pt x="0" y="211"/>
                      </a:lnTo>
                      <a:lnTo>
                        <a:pt x="0" y="271"/>
                      </a:lnTo>
                      <a:lnTo>
                        <a:pt x="93" y="271"/>
                      </a:lnTo>
                      <a:lnTo>
                        <a:pt x="96" y="271"/>
                      </a:lnTo>
                      <a:lnTo>
                        <a:pt x="99" y="272"/>
                      </a:lnTo>
                      <a:lnTo>
                        <a:pt x="101" y="273"/>
                      </a:lnTo>
                      <a:lnTo>
                        <a:pt x="103" y="275"/>
                      </a:lnTo>
                      <a:lnTo>
                        <a:pt x="105" y="278"/>
                      </a:lnTo>
                      <a:lnTo>
                        <a:pt x="107" y="280"/>
                      </a:lnTo>
                      <a:lnTo>
                        <a:pt x="108" y="283"/>
                      </a:lnTo>
                      <a:lnTo>
                        <a:pt x="108" y="286"/>
                      </a:lnTo>
                      <a:lnTo>
                        <a:pt x="108" y="289"/>
                      </a:lnTo>
                      <a:lnTo>
                        <a:pt x="107" y="292"/>
                      </a:lnTo>
                      <a:lnTo>
                        <a:pt x="105" y="294"/>
                      </a:lnTo>
                      <a:lnTo>
                        <a:pt x="103" y="296"/>
                      </a:lnTo>
                      <a:lnTo>
                        <a:pt x="101" y="299"/>
                      </a:lnTo>
                      <a:lnTo>
                        <a:pt x="99" y="300"/>
                      </a:lnTo>
                      <a:lnTo>
                        <a:pt x="96" y="301"/>
                      </a:lnTo>
                      <a:lnTo>
                        <a:pt x="93" y="301"/>
                      </a:lnTo>
                      <a:lnTo>
                        <a:pt x="0" y="301"/>
                      </a:lnTo>
                      <a:lnTo>
                        <a:pt x="0" y="556"/>
                      </a:lnTo>
                      <a:lnTo>
                        <a:pt x="0" y="572"/>
                      </a:lnTo>
                      <a:lnTo>
                        <a:pt x="15" y="572"/>
                      </a:lnTo>
                      <a:lnTo>
                        <a:pt x="90" y="572"/>
                      </a:lnTo>
                      <a:lnTo>
                        <a:pt x="90" y="436"/>
                      </a:lnTo>
                      <a:lnTo>
                        <a:pt x="90" y="433"/>
                      </a:lnTo>
                      <a:lnTo>
                        <a:pt x="91" y="431"/>
                      </a:lnTo>
                      <a:lnTo>
                        <a:pt x="93" y="427"/>
                      </a:lnTo>
                      <a:lnTo>
                        <a:pt x="94" y="425"/>
                      </a:lnTo>
                      <a:lnTo>
                        <a:pt x="97" y="424"/>
                      </a:lnTo>
                      <a:lnTo>
                        <a:pt x="100" y="422"/>
                      </a:lnTo>
                      <a:lnTo>
                        <a:pt x="102" y="422"/>
                      </a:lnTo>
                      <a:lnTo>
                        <a:pt x="105" y="421"/>
                      </a:lnTo>
                      <a:lnTo>
                        <a:pt x="225" y="421"/>
                      </a:lnTo>
                      <a:lnTo>
                        <a:pt x="229" y="422"/>
                      </a:lnTo>
                      <a:lnTo>
                        <a:pt x="231" y="422"/>
                      </a:lnTo>
                      <a:lnTo>
                        <a:pt x="234" y="424"/>
                      </a:lnTo>
                      <a:lnTo>
                        <a:pt x="237" y="425"/>
                      </a:lnTo>
                      <a:lnTo>
                        <a:pt x="238" y="427"/>
                      </a:lnTo>
                      <a:lnTo>
                        <a:pt x="239" y="431"/>
                      </a:lnTo>
                      <a:lnTo>
                        <a:pt x="240" y="433"/>
                      </a:lnTo>
                      <a:lnTo>
                        <a:pt x="241" y="436"/>
                      </a:lnTo>
                      <a:lnTo>
                        <a:pt x="241" y="572"/>
                      </a:lnTo>
                      <a:lnTo>
                        <a:pt x="406" y="572"/>
                      </a:lnTo>
                      <a:lnTo>
                        <a:pt x="420" y="572"/>
                      </a:lnTo>
                      <a:lnTo>
                        <a:pt x="420" y="556"/>
                      </a:lnTo>
                      <a:lnTo>
                        <a:pt x="420" y="16"/>
                      </a:lnTo>
                      <a:lnTo>
                        <a:pt x="420" y="0"/>
                      </a:lnTo>
                      <a:lnTo>
                        <a:pt x="406" y="0"/>
                      </a:ln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49" name="Group 148">
              <a:extLst>
                <a:ext uri="{FF2B5EF4-FFF2-40B4-BE49-F238E27FC236}">
                  <a16:creationId xmlns="" xmlns:a16="http://schemas.microsoft.com/office/drawing/2014/main" id="{53BE0BB8-07C0-4399-B661-B78B199A07A7}"/>
                </a:ext>
              </a:extLst>
            </p:cNvPr>
            <p:cNvGrpSpPr/>
            <p:nvPr/>
          </p:nvGrpSpPr>
          <p:grpSpPr>
            <a:xfrm>
              <a:off x="3880343" y="2773966"/>
              <a:ext cx="7728928" cy="560405"/>
              <a:chOff x="3880343" y="2773966"/>
              <a:chExt cx="7728928" cy="560405"/>
            </a:xfrm>
          </p:grpSpPr>
          <p:grpSp>
            <p:nvGrpSpPr>
              <p:cNvPr id="139" name="Group 138">
                <a:extLst>
                  <a:ext uri="{FF2B5EF4-FFF2-40B4-BE49-F238E27FC236}">
                    <a16:creationId xmlns="" xmlns:a16="http://schemas.microsoft.com/office/drawing/2014/main" id="{46774245-57B1-435F-9E6A-E079A9EA730A}"/>
                  </a:ext>
                </a:extLst>
              </p:cNvPr>
              <p:cNvGrpSpPr/>
              <p:nvPr/>
            </p:nvGrpSpPr>
            <p:grpSpPr>
              <a:xfrm>
                <a:off x="3880343" y="2773966"/>
                <a:ext cx="603005" cy="560405"/>
                <a:chOff x="512563" y="2099509"/>
                <a:chExt cx="1099215" cy="1021559"/>
              </a:xfrm>
            </p:grpSpPr>
            <p:sp>
              <p:nvSpPr>
                <p:cNvPr id="140" name="Isosceles Triangle 139">
                  <a:extLst>
                    <a:ext uri="{FF2B5EF4-FFF2-40B4-BE49-F238E27FC236}">
                      <a16:creationId xmlns="" xmlns:a16="http://schemas.microsoft.com/office/drawing/2014/main" id="{7C299978-68CE-49D2-A539-7262CB1E1B60}"/>
                    </a:ext>
                  </a:extLst>
                </p:cNvPr>
                <p:cNvSpPr/>
                <p:nvPr/>
              </p:nvSpPr>
              <p:spPr>
                <a:xfrm rot="5400000">
                  <a:off x="1340597" y="2552428"/>
                  <a:ext cx="426642" cy="115720"/>
                </a:xfrm>
                <a:prstGeom prst="triangle">
                  <a:avLst/>
                </a:prstGeom>
                <a:solidFill>
                  <a:srgbClr val="6943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41" name="Rectangle: Rounded Corners 140">
                  <a:extLst>
                    <a:ext uri="{FF2B5EF4-FFF2-40B4-BE49-F238E27FC236}">
                      <a16:creationId xmlns="" xmlns:a16="http://schemas.microsoft.com/office/drawing/2014/main" id="{F90AAF2B-A7B0-405E-B326-D9A0D93DE82E}"/>
                    </a:ext>
                  </a:extLst>
                </p:cNvPr>
                <p:cNvSpPr/>
                <p:nvPr/>
              </p:nvSpPr>
              <p:spPr>
                <a:xfrm>
                  <a:off x="512563" y="2099509"/>
                  <a:ext cx="1034579" cy="1021559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754A7D"/>
                    </a:gs>
                    <a:gs pos="100000">
                      <a:srgbClr val="61E5CB"/>
                    </a:gs>
                  </a:gsLst>
                  <a:lin ang="18900000" scaled="1"/>
                </a:gradFill>
                <a:ln>
                  <a:noFill/>
                </a:ln>
                <a:effectLst>
                  <a:outerShdw dist="38100" dir="16200000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ID"/>
                </a:p>
              </p:txBody>
            </p:sp>
          </p:grpSp>
          <p:grpSp>
            <p:nvGrpSpPr>
              <p:cNvPr id="145" name="Group 144">
                <a:extLst>
                  <a:ext uri="{FF2B5EF4-FFF2-40B4-BE49-F238E27FC236}">
                    <a16:creationId xmlns="" xmlns:a16="http://schemas.microsoft.com/office/drawing/2014/main" id="{C49EB0D3-7D34-40B3-8AA6-551C95FEEC01}"/>
                  </a:ext>
                </a:extLst>
              </p:cNvPr>
              <p:cNvGrpSpPr/>
              <p:nvPr/>
            </p:nvGrpSpPr>
            <p:grpSpPr>
              <a:xfrm>
                <a:off x="8314251" y="2773966"/>
                <a:ext cx="603005" cy="560405"/>
                <a:chOff x="512563" y="2099509"/>
                <a:chExt cx="1099215" cy="1021559"/>
              </a:xfrm>
            </p:grpSpPr>
            <p:sp>
              <p:nvSpPr>
                <p:cNvPr id="146" name="Isosceles Triangle 145">
                  <a:extLst>
                    <a:ext uri="{FF2B5EF4-FFF2-40B4-BE49-F238E27FC236}">
                      <a16:creationId xmlns="" xmlns:a16="http://schemas.microsoft.com/office/drawing/2014/main" id="{91BB86C8-DBBF-4E03-A879-7E5D7704C135}"/>
                    </a:ext>
                  </a:extLst>
                </p:cNvPr>
                <p:cNvSpPr/>
                <p:nvPr/>
              </p:nvSpPr>
              <p:spPr>
                <a:xfrm rot="5400000">
                  <a:off x="1340597" y="2552428"/>
                  <a:ext cx="426642" cy="115720"/>
                </a:xfrm>
                <a:prstGeom prst="triangle">
                  <a:avLst/>
                </a:prstGeom>
                <a:solidFill>
                  <a:srgbClr val="69437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147" name="Rectangle: Rounded Corners 146">
                  <a:extLst>
                    <a:ext uri="{FF2B5EF4-FFF2-40B4-BE49-F238E27FC236}">
                      <a16:creationId xmlns="" xmlns:a16="http://schemas.microsoft.com/office/drawing/2014/main" id="{BACA6D62-8B55-48C0-8FCF-77F5818117DC}"/>
                    </a:ext>
                  </a:extLst>
                </p:cNvPr>
                <p:cNvSpPr/>
                <p:nvPr/>
              </p:nvSpPr>
              <p:spPr>
                <a:xfrm>
                  <a:off x="512563" y="2099509"/>
                  <a:ext cx="1034579" cy="1021559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754A7D"/>
                    </a:gs>
                    <a:gs pos="100000">
                      <a:srgbClr val="61E5CB"/>
                    </a:gs>
                  </a:gsLst>
                  <a:lin ang="18900000" scaled="1"/>
                </a:gradFill>
                <a:ln>
                  <a:noFill/>
                </a:ln>
                <a:effectLst>
                  <a:outerShdw dist="38100" dir="16200000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97" name="Rectangle 96">
                <a:extLst>
                  <a:ext uri="{FF2B5EF4-FFF2-40B4-BE49-F238E27FC236}">
                    <a16:creationId xmlns="" xmlns:a16="http://schemas.microsoft.com/office/drawing/2014/main" id="{92763FC9-EA05-438B-BC8D-847201880000}"/>
                  </a:ext>
                </a:extLst>
              </p:cNvPr>
              <p:cNvSpPr/>
              <p:nvPr/>
            </p:nvSpPr>
            <p:spPr>
              <a:xfrm>
                <a:off x="4688245" y="2821593"/>
                <a:ext cx="2496781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eiusmod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tempor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incididunt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labore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et dolore magna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aliqua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endParaRPr lang="en-ID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="" xmlns:a16="http://schemas.microsoft.com/office/drawing/2014/main" id="{08A41A1F-08BB-4F65-A8A9-893D780479B7}"/>
                  </a:ext>
                </a:extLst>
              </p:cNvPr>
              <p:cNvSpPr/>
              <p:nvPr/>
            </p:nvSpPr>
            <p:spPr>
              <a:xfrm>
                <a:off x="9112490" y="2821593"/>
                <a:ext cx="2496781" cy="430887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eiusmod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tempor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incididunt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ut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labore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 et dolore magna </a:t>
                </a:r>
                <a:r>
                  <a:rPr lang="en-ID" sz="1400" i="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aliqua</a:t>
                </a:r>
                <a:r>
                  <a:rPr lang="en-ID" sz="1400" i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latin typeface="Segoe UI" panose="020B0502040204020203" pitchFamily="34" charset="0"/>
                    <a:cs typeface="Segoe UI" panose="020B0502040204020203" pitchFamily="34" charset="0"/>
                  </a:rPr>
                  <a:t>. </a:t>
                </a:r>
                <a:endParaRPr lang="en-ID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  <p:grpSp>
            <p:nvGrpSpPr>
              <p:cNvPr id="121" name="Group 120">
                <a:extLst>
                  <a:ext uri="{FF2B5EF4-FFF2-40B4-BE49-F238E27FC236}">
                    <a16:creationId xmlns="" xmlns:a16="http://schemas.microsoft.com/office/drawing/2014/main" id="{A5A8C2AF-77D7-4970-8B45-BDAC1A2CC341}"/>
                  </a:ext>
                </a:extLst>
              </p:cNvPr>
              <p:cNvGrpSpPr/>
              <p:nvPr/>
            </p:nvGrpSpPr>
            <p:grpSpPr>
              <a:xfrm>
                <a:off x="8465734" y="2886779"/>
                <a:ext cx="287338" cy="293116"/>
                <a:chOff x="941032" y="5209096"/>
                <a:chExt cx="287338" cy="293116"/>
              </a:xfrm>
              <a:solidFill>
                <a:schemeClr val="bg1"/>
              </a:solidFill>
            </p:grpSpPr>
            <p:grpSp>
              <p:nvGrpSpPr>
                <p:cNvPr id="122" name="Group 121">
                  <a:extLst>
                    <a:ext uri="{FF2B5EF4-FFF2-40B4-BE49-F238E27FC236}">
                      <a16:creationId xmlns="" xmlns:a16="http://schemas.microsoft.com/office/drawing/2014/main" id="{9D0EBBB1-0947-44FB-B011-CF349435F6BA}"/>
                    </a:ext>
                  </a:extLst>
                </p:cNvPr>
                <p:cNvGrpSpPr/>
                <p:nvPr/>
              </p:nvGrpSpPr>
              <p:grpSpPr>
                <a:xfrm rot="4498641">
                  <a:off x="982931" y="5209096"/>
                  <a:ext cx="203540" cy="203540"/>
                  <a:chOff x="7613650" y="1387475"/>
                  <a:chExt cx="284163" cy="284163"/>
                </a:xfrm>
                <a:grpFill/>
              </p:grpSpPr>
              <p:sp>
                <p:nvSpPr>
                  <p:cNvPr id="126" name="Freeform 4359">
                    <a:extLst>
                      <a:ext uri="{FF2B5EF4-FFF2-40B4-BE49-F238E27FC236}">
                        <a16:creationId xmlns="" xmlns:a16="http://schemas.microsoft.com/office/drawing/2014/main" id="{37B8A0A1-BB85-4D41-BC45-8B6A7816D2C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613650" y="1471613"/>
                    <a:ext cx="200025" cy="200025"/>
                  </a:xfrm>
                  <a:custGeom>
                    <a:avLst/>
                    <a:gdLst>
                      <a:gd name="T0" fmla="*/ 276 w 629"/>
                      <a:gd name="T1" fmla="*/ 436 h 629"/>
                      <a:gd name="T2" fmla="*/ 233 w 629"/>
                      <a:gd name="T3" fmla="*/ 411 h 629"/>
                      <a:gd name="T4" fmla="*/ 202 w 629"/>
                      <a:gd name="T5" fmla="*/ 374 h 629"/>
                      <a:gd name="T6" fmla="*/ 187 w 629"/>
                      <a:gd name="T7" fmla="*/ 325 h 629"/>
                      <a:gd name="T8" fmla="*/ 192 w 629"/>
                      <a:gd name="T9" fmla="*/ 274 h 629"/>
                      <a:gd name="T10" fmla="*/ 216 w 629"/>
                      <a:gd name="T11" fmla="*/ 231 h 629"/>
                      <a:gd name="T12" fmla="*/ 253 w 629"/>
                      <a:gd name="T13" fmla="*/ 199 h 629"/>
                      <a:gd name="T14" fmla="*/ 301 w 629"/>
                      <a:gd name="T15" fmla="*/ 184 h 629"/>
                      <a:gd name="T16" fmla="*/ 352 w 629"/>
                      <a:gd name="T17" fmla="*/ 190 h 629"/>
                      <a:gd name="T18" fmla="*/ 395 w 629"/>
                      <a:gd name="T19" fmla="*/ 213 h 629"/>
                      <a:gd name="T20" fmla="*/ 426 w 629"/>
                      <a:gd name="T21" fmla="*/ 252 h 629"/>
                      <a:gd name="T22" fmla="*/ 441 w 629"/>
                      <a:gd name="T23" fmla="*/ 300 h 629"/>
                      <a:gd name="T24" fmla="*/ 436 w 629"/>
                      <a:gd name="T25" fmla="*/ 350 h 629"/>
                      <a:gd name="T26" fmla="*/ 413 w 629"/>
                      <a:gd name="T27" fmla="*/ 394 h 629"/>
                      <a:gd name="T28" fmla="*/ 375 w 629"/>
                      <a:gd name="T29" fmla="*/ 425 h 629"/>
                      <a:gd name="T30" fmla="*/ 327 w 629"/>
                      <a:gd name="T31" fmla="*/ 440 h 629"/>
                      <a:gd name="T32" fmla="*/ 572 w 629"/>
                      <a:gd name="T33" fmla="*/ 346 h 629"/>
                      <a:gd name="T34" fmla="*/ 574 w 629"/>
                      <a:gd name="T35" fmla="*/ 302 h 629"/>
                      <a:gd name="T36" fmla="*/ 620 w 629"/>
                      <a:gd name="T37" fmla="*/ 241 h 629"/>
                      <a:gd name="T38" fmla="*/ 628 w 629"/>
                      <a:gd name="T39" fmla="*/ 231 h 629"/>
                      <a:gd name="T40" fmla="*/ 625 w 629"/>
                      <a:gd name="T41" fmla="*/ 219 h 629"/>
                      <a:gd name="T42" fmla="*/ 544 w 629"/>
                      <a:gd name="T43" fmla="*/ 84 h 629"/>
                      <a:gd name="T44" fmla="*/ 532 w 629"/>
                      <a:gd name="T45" fmla="*/ 83 h 629"/>
                      <a:gd name="T46" fmla="*/ 447 w 629"/>
                      <a:gd name="T47" fmla="*/ 88 h 629"/>
                      <a:gd name="T48" fmla="*/ 407 w 629"/>
                      <a:gd name="T49" fmla="*/ 69 h 629"/>
                      <a:gd name="T50" fmla="*/ 404 w 629"/>
                      <a:gd name="T51" fmla="*/ 7 h 629"/>
                      <a:gd name="T52" fmla="*/ 395 w 629"/>
                      <a:gd name="T53" fmla="*/ 0 h 629"/>
                      <a:gd name="T54" fmla="*/ 235 w 629"/>
                      <a:gd name="T55" fmla="*/ 1 h 629"/>
                      <a:gd name="T56" fmla="*/ 227 w 629"/>
                      <a:gd name="T57" fmla="*/ 10 h 629"/>
                      <a:gd name="T58" fmla="*/ 216 w 629"/>
                      <a:gd name="T59" fmla="*/ 72 h 629"/>
                      <a:gd name="T60" fmla="*/ 177 w 629"/>
                      <a:gd name="T61" fmla="*/ 91 h 629"/>
                      <a:gd name="T62" fmla="*/ 98 w 629"/>
                      <a:gd name="T63" fmla="*/ 84 h 629"/>
                      <a:gd name="T64" fmla="*/ 87 w 629"/>
                      <a:gd name="T65" fmla="*/ 83 h 629"/>
                      <a:gd name="T66" fmla="*/ 78 w 629"/>
                      <a:gd name="T67" fmla="*/ 90 h 629"/>
                      <a:gd name="T68" fmla="*/ 1 w 629"/>
                      <a:gd name="T69" fmla="*/ 228 h 629"/>
                      <a:gd name="T70" fmla="*/ 57 w 629"/>
                      <a:gd name="T71" fmla="*/ 269 h 629"/>
                      <a:gd name="T72" fmla="*/ 54 w 629"/>
                      <a:gd name="T73" fmla="*/ 313 h 629"/>
                      <a:gd name="T74" fmla="*/ 57 w 629"/>
                      <a:gd name="T75" fmla="*/ 355 h 629"/>
                      <a:gd name="T76" fmla="*/ 2 w 629"/>
                      <a:gd name="T77" fmla="*/ 391 h 629"/>
                      <a:gd name="T78" fmla="*/ 1 w 629"/>
                      <a:gd name="T79" fmla="*/ 402 h 629"/>
                      <a:gd name="T80" fmla="*/ 86 w 629"/>
                      <a:gd name="T81" fmla="*/ 543 h 629"/>
                      <a:gd name="T82" fmla="*/ 98 w 629"/>
                      <a:gd name="T83" fmla="*/ 542 h 629"/>
                      <a:gd name="T84" fmla="*/ 177 w 629"/>
                      <a:gd name="T85" fmla="*/ 533 h 629"/>
                      <a:gd name="T86" fmla="*/ 216 w 629"/>
                      <a:gd name="T87" fmla="*/ 552 h 629"/>
                      <a:gd name="T88" fmla="*/ 227 w 629"/>
                      <a:gd name="T89" fmla="*/ 620 h 629"/>
                      <a:gd name="T90" fmla="*/ 235 w 629"/>
                      <a:gd name="T91" fmla="*/ 628 h 629"/>
                      <a:gd name="T92" fmla="*/ 395 w 629"/>
                      <a:gd name="T93" fmla="*/ 629 h 629"/>
                      <a:gd name="T94" fmla="*/ 404 w 629"/>
                      <a:gd name="T95" fmla="*/ 623 h 629"/>
                      <a:gd name="T96" fmla="*/ 407 w 629"/>
                      <a:gd name="T97" fmla="*/ 556 h 629"/>
                      <a:gd name="T98" fmla="*/ 447 w 629"/>
                      <a:gd name="T99" fmla="*/ 538 h 629"/>
                      <a:gd name="T100" fmla="*/ 533 w 629"/>
                      <a:gd name="T101" fmla="*/ 543 h 629"/>
                      <a:gd name="T102" fmla="*/ 545 w 629"/>
                      <a:gd name="T103" fmla="*/ 543 h 629"/>
                      <a:gd name="T104" fmla="*/ 627 w 629"/>
                      <a:gd name="T105" fmla="*/ 405 h 629"/>
                      <a:gd name="T106" fmla="*/ 628 w 629"/>
                      <a:gd name="T107" fmla="*/ 394 h 629"/>
                      <a:gd name="T108" fmla="*/ 621 w 629"/>
                      <a:gd name="T109" fmla="*/ 385 h 6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629" h="629">
                        <a:moveTo>
                          <a:pt x="314" y="441"/>
                        </a:moveTo>
                        <a:lnTo>
                          <a:pt x="301" y="440"/>
                        </a:lnTo>
                        <a:lnTo>
                          <a:pt x="288" y="439"/>
                        </a:lnTo>
                        <a:lnTo>
                          <a:pt x="276" y="436"/>
                        </a:lnTo>
                        <a:lnTo>
                          <a:pt x="264" y="430"/>
                        </a:lnTo>
                        <a:lnTo>
                          <a:pt x="253" y="425"/>
                        </a:lnTo>
                        <a:lnTo>
                          <a:pt x="242" y="418"/>
                        </a:lnTo>
                        <a:lnTo>
                          <a:pt x="233" y="411"/>
                        </a:lnTo>
                        <a:lnTo>
                          <a:pt x="223" y="404"/>
                        </a:lnTo>
                        <a:lnTo>
                          <a:pt x="216" y="394"/>
                        </a:lnTo>
                        <a:lnTo>
                          <a:pt x="208" y="384"/>
                        </a:lnTo>
                        <a:lnTo>
                          <a:pt x="202" y="374"/>
                        </a:lnTo>
                        <a:lnTo>
                          <a:pt x="196" y="362"/>
                        </a:lnTo>
                        <a:lnTo>
                          <a:pt x="192" y="350"/>
                        </a:lnTo>
                        <a:lnTo>
                          <a:pt x="189" y="338"/>
                        </a:lnTo>
                        <a:lnTo>
                          <a:pt x="187" y="325"/>
                        </a:lnTo>
                        <a:lnTo>
                          <a:pt x="186" y="313"/>
                        </a:lnTo>
                        <a:lnTo>
                          <a:pt x="187" y="300"/>
                        </a:lnTo>
                        <a:lnTo>
                          <a:pt x="189" y="287"/>
                        </a:lnTo>
                        <a:lnTo>
                          <a:pt x="192" y="274"/>
                        </a:lnTo>
                        <a:lnTo>
                          <a:pt x="196" y="262"/>
                        </a:lnTo>
                        <a:lnTo>
                          <a:pt x="202" y="252"/>
                        </a:lnTo>
                        <a:lnTo>
                          <a:pt x="208" y="241"/>
                        </a:lnTo>
                        <a:lnTo>
                          <a:pt x="216" y="231"/>
                        </a:lnTo>
                        <a:lnTo>
                          <a:pt x="223" y="222"/>
                        </a:lnTo>
                        <a:lnTo>
                          <a:pt x="233" y="213"/>
                        </a:lnTo>
                        <a:lnTo>
                          <a:pt x="242" y="206"/>
                        </a:lnTo>
                        <a:lnTo>
                          <a:pt x="253" y="199"/>
                        </a:lnTo>
                        <a:lnTo>
                          <a:pt x="264" y="194"/>
                        </a:lnTo>
                        <a:lnTo>
                          <a:pt x="276" y="190"/>
                        </a:lnTo>
                        <a:lnTo>
                          <a:pt x="288" y="186"/>
                        </a:lnTo>
                        <a:lnTo>
                          <a:pt x="301" y="184"/>
                        </a:lnTo>
                        <a:lnTo>
                          <a:pt x="314" y="184"/>
                        </a:lnTo>
                        <a:lnTo>
                          <a:pt x="327" y="184"/>
                        </a:lnTo>
                        <a:lnTo>
                          <a:pt x="340" y="186"/>
                        </a:lnTo>
                        <a:lnTo>
                          <a:pt x="352" y="190"/>
                        </a:lnTo>
                        <a:lnTo>
                          <a:pt x="363" y="194"/>
                        </a:lnTo>
                        <a:lnTo>
                          <a:pt x="375" y="199"/>
                        </a:lnTo>
                        <a:lnTo>
                          <a:pt x="386" y="206"/>
                        </a:lnTo>
                        <a:lnTo>
                          <a:pt x="395" y="213"/>
                        </a:lnTo>
                        <a:lnTo>
                          <a:pt x="404" y="222"/>
                        </a:lnTo>
                        <a:lnTo>
                          <a:pt x="413" y="231"/>
                        </a:lnTo>
                        <a:lnTo>
                          <a:pt x="420" y="241"/>
                        </a:lnTo>
                        <a:lnTo>
                          <a:pt x="426" y="252"/>
                        </a:lnTo>
                        <a:lnTo>
                          <a:pt x="432" y="262"/>
                        </a:lnTo>
                        <a:lnTo>
                          <a:pt x="436" y="274"/>
                        </a:lnTo>
                        <a:lnTo>
                          <a:pt x="439" y="287"/>
                        </a:lnTo>
                        <a:lnTo>
                          <a:pt x="441" y="300"/>
                        </a:lnTo>
                        <a:lnTo>
                          <a:pt x="443" y="313"/>
                        </a:lnTo>
                        <a:lnTo>
                          <a:pt x="441" y="325"/>
                        </a:lnTo>
                        <a:lnTo>
                          <a:pt x="439" y="338"/>
                        </a:lnTo>
                        <a:lnTo>
                          <a:pt x="436" y="350"/>
                        </a:lnTo>
                        <a:lnTo>
                          <a:pt x="432" y="362"/>
                        </a:lnTo>
                        <a:lnTo>
                          <a:pt x="426" y="374"/>
                        </a:lnTo>
                        <a:lnTo>
                          <a:pt x="420" y="384"/>
                        </a:lnTo>
                        <a:lnTo>
                          <a:pt x="413" y="394"/>
                        </a:lnTo>
                        <a:lnTo>
                          <a:pt x="404" y="404"/>
                        </a:lnTo>
                        <a:lnTo>
                          <a:pt x="395" y="411"/>
                        </a:lnTo>
                        <a:lnTo>
                          <a:pt x="386" y="418"/>
                        </a:lnTo>
                        <a:lnTo>
                          <a:pt x="375" y="425"/>
                        </a:lnTo>
                        <a:lnTo>
                          <a:pt x="363" y="430"/>
                        </a:lnTo>
                        <a:lnTo>
                          <a:pt x="352" y="436"/>
                        </a:lnTo>
                        <a:lnTo>
                          <a:pt x="340" y="439"/>
                        </a:lnTo>
                        <a:lnTo>
                          <a:pt x="327" y="440"/>
                        </a:lnTo>
                        <a:lnTo>
                          <a:pt x="314" y="441"/>
                        </a:lnTo>
                        <a:close/>
                        <a:moveTo>
                          <a:pt x="621" y="385"/>
                        </a:moveTo>
                        <a:lnTo>
                          <a:pt x="571" y="355"/>
                        </a:lnTo>
                        <a:lnTo>
                          <a:pt x="572" y="346"/>
                        </a:lnTo>
                        <a:lnTo>
                          <a:pt x="573" y="335"/>
                        </a:lnTo>
                        <a:lnTo>
                          <a:pt x="574" y="323"/>
                        </a:lnTo>
                        <a:lnTo>
                          <a:pt x="574" y="313"/>
                        </a:lnTo>
                        <a:lnTo>
                          <a:pt x="574" y="302"/>
                        </a:lnTo>
                        <a:lnTo>
                          <a:pt x="573" y="291"/>
                        </a:lnTo>
                        <a:lnTo>
                          <a:pt x="572" y="280"/>
                        </a:lnTo>
                        <a:lnTo>
                          <a:pt x="570" y="269"/>
                        </a:lnTo>
                        <a:lnTo>
                          <a:pt x="620" y="241"/>
                        </a:lnTo>
                        <a:lnTo>
                          <a:pt x="623" y="239"/>
                        </a:lnTo>
                        <a:lnTo>
                          <a:pt x="624" y="237"/>
                        </a:lnTo>
                        <a:lnTo>
                          <a:pt x="627" y="234"/>
                        </a:lnTo>
                        <a:lnTo>
                          <a:pt x="628" y="231"/>
                        </a:lnTo>
                        <a:lnTo>
                          <a:pt x="628" y="228"/>
                        </a:lnTo>
                        <a:lnTo>
                          <a:pt x="628" y="226"/>
                        </a:lnTo>
                        <a:lnTo>
                          <a:pt x="628" y="223"/>
                        </a:lnTo>
                        <a:lnTo>
                          <a:pt x="625" y="219"/>
                        </a:lnTo>
                        <a:lnTo>
                          <a:pt x="551" y="90"/>
                        </a:lnTo>
                        <a:lnTo>
                          <a:pt x="548" y="87"/>
                        </a:lnTo>
                        <a:lnTo>
                          <a:pt x="546" y="85"/>
                        </a:lnTo>
                        <a:lnTo>
                          <a:pt x="544" y="84"/>
                        </a:lnTo>
                        <a:lnTo>
                          <a:pt x="541" y="83"/>
                        </a:lnTo>
                        <a:lnTo>
                          <a:pt x="539" y="81"/>
                        </a:lnTo>
                        <a:lnTo>
                          <a:pt x="536" y="81"/>
                        </a:lnTo>
                        <a:lnTo>
                          <a:pt x="532" y="83"/>
                        </a:lnTo>
                        <a:lnTo>
                          <a:pt x="530" y="84"/>
                        </a:lnTo>
                        <a:lnTo>
                          <a:pt x="481" y="113"/>
                        </a:lnTo>
                        <a:lnTo>
                          <a:pt x="465" y="99"/>
                        </a:lnTo>
                        <a:lnTo>
                          <a:pt x="447" y="88"/>
                        </a:lnTo>
                        <a:lnTo>
                          <a:pt x="438" y="83"/>
                        </a:lnTo>
                        <a:lnTo>
                          <a:pt x="429" y="77"/>
                        </a:lnTo>
                        <a:lnTo>
                          <a:pt x="418" y="73"/>
                        </a:lnTo>
                        <a:lnTo>
                          <a:pt x="407" y="69"/>
                        </a:lnTo>
                        <a:lnTo>
                          <a:pt x="407" y="15"/>
                        </a:lnTo>
                        <a:lnTo>
                          <a:pt x="407" y="12"/>
                        </a:lnTo>
                        <a:lnTo>
                          <a:pt x="406" y="10"/>
                        </a:lnTo>
                        <a:lnTo>
                          <a:pt x="404" y="7"/>
                        </a:lnTo>
                        <a:lnTo>
                          <a:pt x="403" y="4"/>
                        </a:lnTo>
                        <a:lnTo>
                          <a:pt x="401" y="2"/>
                        </a:lnTo>
                        <a:lnTo>
                          <a:pt x="398" y="1"/>
                        </a:lnTo>
                        <a:lnTo>
                          <a:pt x="395" y="0"/>
                        </a:lnTo>
                        <a:lnTo>
                          <a:pt x="392" y="0"/>
                        </a:lnTo>
                        <a:lnTo>
                          <a:pt x="241" y="0"/>
                        </a:lnTo>
                        <a:lnTo>
                          <a:pt x="238" y="0"/>
                        </a:lnTo>
                        <a:lnTo>
                          <a:pt x="235" y="1"/>
                        </a:lnTo>
                        <a:lnTo>
                          <a:pt x="233" y="2"/>
                        </a:lnTo>
                        <a:lnTo>
                          <a:pt x="231" y="4"/>
                        </a:lnTo>
                        <a:lnTo>
                          <a:pt x="229" y="7"/>
                        </a:lnTo>
                        <a:lnTo>
                          <a:pt x="227" y="10"/>
                        </a:lnTo>
                        <a:lnTo>
                          <a:pt x="226" y="12"/>
                        </a:lnTo>
                        <a:lnTo>
                          <a:pt x="226" y="15"/>
                        </a:lnTo>
                        <a:lnTo>
                          <a:pt x="226" y="69"/>
                        </a:lnTo>
                        <a:lnTo>
                          <a:pt x="216" y="72"/>
                        </a:lnTo>
                        <a:lnTo>
                          <a:pt x="206" y="76"/>
                        </a:lnTo>
                        <a:lnTo>
                          <a:pt x="196" y="80"/>
                        </a:lnTo>
                        <a:lnTo>
                          <a:pt x="187" y="86"/>
                        </a:lnTo>
                        <a:lnTo>
                          <a:pt x="177" y="91"/>
                        </a:lnTo>
                        <a:lnTo>
                          <a:pt x="168" y="98"/>
                        </a:lnTo>
                        <a:lnTo>
                          <a:pt x="159" y="105"/>
                        </a:lnTo>
                        <a:lnTo>
                          <a:pt x="149" y="113"/>
                        </a:lnTo>
                        <a:lnTo>
                          <a:pt x="98" y="84"/>
                        </a:lnTo>
                        <a:lnTo>
                          <a:pt x="96" y="83"/>
                        </a:lnTo>
                        <a:lnTo>
                          <a:pt x="93" y="81"/>
                        </a:lnTo>
                        <a:lnTo>
                          <a:pt x="90" y="81"/>
                        </a:lnTo>
                        <a:lnTo>
                          <a:pt x="87" y="83"/>
                        </a:lnTo>
                        <a:lnTo>
                          <a:pt x="84" y="84"/>
                        </a:lnTo>
                        <a:lnTo>
                          <a:pt x="82" y="85"/>
                        </a:lnTo>
                        <a:lnTo>
                          <a:pt x="80" y="87"/>
                        </a:lnTo>
                        <a:lnTo>
                          <a:pt x="78" y="90"/>
                        </a:lnTo>
                        <a:lnTo>
                          <a:pt x="3" y="219"/>
                        </a:lnTo>
                        <a:lnTo>
                          <a:pt x="1" y="222"/>
                        </a:lnTo>
                        <a:lnTo>
                          <a:pt x="1" y="225"/>
                        </a:lnTo>
                        <a:lnTo>
                          <a:pt x="1" y="228"/>
                        </a:lnTo>
                        <a:lnTo>
                          <a:pt x="1" y="230"/>
                        </a:lnTo>
                        <a:lnTo>
                          <a:pt x="4" y="236"/>
                        </a:lnTo>
                        <a:lnTo>
                          <a:pt x="8" y="241"/>
                        </a:lnTo>
                        <a:lnTo>
                          <a:pt x="57" y="269"/>
                        </a:lnTo>
                        <a:lnTo>
                          <a:pt x="56" y="280"/>
                        </a:lnTo>
                        <a:lnTo>
                          <a:pt x="55" y="291"/>
                        </a:lnTo>
                        <a:lnTo>
                          <a:pt x="54" y="302"/>
                        </a:lnTo>
                        <a:lnTo>
                          <a:pt x="54" y="313"/>
                        </a:lnTo>
                        <a:lnTo>
                          <a:pt x="54" y="323"/>
                        </a:lnTo>
                        <a:lnTo>
                          <a:pt x="55" y="335"/>
                        </a:lnTo>
                        <a:lnTo>
                          <a:pt x="56" y="346"/>
                        </a:lnTo>
                        <a:lnTo>
                          <a:pt x="57" y="355"/>
                        </a:lnTo>
                        <a:lnTo>
                          <a:pt x="7" y="385"/>
                        </a:lnTo>
                        <a:lnTo>
                          <a:pt x="5" y="387"/>
                        </a:lnTo>
                        <a:lnTo>
                          <a:pt x="3" y="389"/>
                        </a:lnTo>
                        <a:lnTo>
                          <a:pt x="2" y="391"/>
                        </a:lnTo>
                        <a:lnTo>
                          <a:pt x="1" y="394"/>
                        </a:lnTo>
                        <a:lnTo>
                          <a:pt x="0" y="396"/>
                        </a:lnTo>
                        <a:lnTo>
                          <a:pt x="1" y="399"/>
                        </a:lnTo>
                        <a:lnTo>
                          <a:pt x="1" y="402"/>
                        </a:lnTo>
                        <a:lnTo>
                          <a:pt x="2" y="405"/>
                        </a:lnTo>
                        <a:lnTo>
                          <a:pt x="78" y="536"/>
                        </a:lnTo>
                        <a:lnTo>
                          <a:pt x="81" y="540"/>
                        </a:lnTo>
                        <a:lnTo>
                          <a:pt x="86" y="543"/>
                        </a:lnTo>
                        <a:lnTo>
                          <a:pt x="89" y="544"/>
                        </a:lnTo>
                        <a:lnTo>
                          <a:pt x="93" y="544"/>
                        </a:lnTo>
                        <a:lnTo>
                          <a:pt x="95" y="543"/>
                        </a:lnTo>
                        <a:lnTo>
                          <a:pt x="98" y="542"/>
                        </a:lnTo>
                        <a:lnTo>
                          <a:pt x="149" y="513"/>
                        </a:lnTo>
                        <a:lnTo>
                          <a:pt x="159" y="520"/>
                        </a:lnTo>
                        <a:lnTo>
                          <a:pt x="168" y="527"/>
                        </a:lnTo>
                        <a:lnTo>
                          <a:pt x="177" y="533"/>
                        </a:lnTo>
                        <a:lnTo>
                          <a:pt x="187" y="539"/>
                        </a:lnTo>
                        <a:lnTo>
                          <a:pt x="196" y="544"/>
                        </a:lnTo>
                        <a:lnTo>
                          <a:pt x="206" y="549"/>
                        </a:lnTo>
                        <a:lnTo>
                          <a:pt x="216" y="552"/>
                        </a:lnTo>
                        <a:lnTo>
                          <a:pt x="226" y="556"/>
                        </a:lnTo>
                        <a:lnTo>
                          <a:pt x="226" y="614"/>
                        </a:lnTo>
                        <a:lnTo>
                          <a:pt x="226" y="617"/>
                        </a:lnTo>
                        <a:lnTo>
                          <a:pt x="227" y="620"/>
                        </a:lnTo>
                        <a:lnTo>
                          <a:pt x="229" y="623"/>
                        </a:lnTo>
                        <a:lnTo>
                          <a:pt x="231" y="625"/>
                        </a:lnTo>
                        <a:lnTo>
                          <a:pt x="233" y="627"/>
                        </a:lnTo>
                        <a:lnTo>
                          <a:pt x="235" y="628"/>
                        </a:lnTo>
                        <a:lnTo>
                          <a:pt x="238" y="629"/>
                        </a:lnTo>
                        <a:lnTo>
                          <a:pt x="241" y="629"/>
                        </a:lnTo>
                        <a:lnTo>
                          <a:pt x="392" y="629"/>
                        </a:lnTo>
                        <a:lnTo>
                          <a:pt x="395" y="629"/>
                        </a:lnTo>
                        <a:lnTo>
                          <a:pt x="398" y="628"/>
                        </a:lnTo>
                        <a:lnTo>
                          <a:pt x="401" y="627"/>
                        </a:lnTo>
                        <a:lnTo>
                          <a:pt x="403" y="625"/>
                        </a:lnTo>
                        <a:lnTo>
                          <a:pt x="404" y="623"/>
                        </a:lnTo>
                        <a:lnTo>
                          <a:pt x="406" y="620"/>
                        </a:lnTo>
                        <a:lnTo>
                          <a:pt x="407" y="617"/>
                        </a:lnTo>
                        <a:lnTo>
                          <a:pt x="407" y="614"/>
                        </a:lnTo>
                        <a:lnTo>
                          <a:pt x="407" y="556"/>
                        </a:lnTo>
                        <a:lnTo>
                          <a:pt x="418" y="552"/>
                        </a:lnTo>
                        <a:lnTo>
                          <a:pt x="429" y="548"/>
                        </a:lnTo>
                        <a:lnTo>
                          <a:pt x="438" y="544"/>
                        </a:lnTo>
                        <a:lnTo>
                          <a:pt x="447" y="538"/>
                        </a:lnTo>
                        <a:lnTo>
                          <a:pt x="465" y="527"/>
                        </a:lnTo>
                        <a:lnTo>
                          <a:pt x="481" y="513"/>
                        </a:lnTo>
                        <a:lnTo>
                          <a:pt x="530" y="542"/>
                        </a:lnTo>
                        <a:lnTo>
                          <a:pt x="533" y="543"/>
                        </a:lnTo>
                        <a:lnTo>
                          <a:pt x="537" y="544"/>
                        </a:lnTo>
                        <a:lnTo>
                          <a:pt x="539" y="544"/>
                        </a:lnTo>
                        <a:lnTo>
                          <a:pt x="542" y="543"/>
                        </a:lnTo>
                        <a:lnTo>
                          <a:pt x="545" y="543"/>
                        </a:lnTo>
                        <a:lnTo>
                          <a:pt x="547" y="540"/>
                        </a:lnTo>
                        <a:lnTo>
                          <a:pt x="550" y="539"/>
                        </a:lnTo>
                        <a:lnTo>
                          <a:pt x="552" y="536"/>
                        </a:lnTo>
                        <a:lnTo>
                          <a:pt x="627" y="405"/>
                        </a:lnTo>
                        <a:lnTo>
                          <a:pt x="628" y="402"/>
                        </a:lnTo>
                        <a:lnTo>
                          <a:pt x="628" y="399"/>
                        </a:lnTo>
                        <a:lnTo>
                          <a:pt x="629" y="396"/>
                        </a:lnTo>
                        <a:lnTo>
                          <a:pt x="628" y="394"/>
                        </a:lnTo>
                        <a:lnTo>
                          <a:pt x="627" y="391"/>
                        </a:lnTo>
                        <a:lnTo>
                          <a:pt x="625" y="389"/>
                        </a:lnTo>
                        <a:lnTo>
                          <a:pt x="623" y="387"/>
                        </a:lnTo>
                        <a:lnTo>
                          <a:pt x="621" y="38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7" name="Freeform 4360">
                    <a:extLst>
                      <a:ext uri="{FF2B5EF4-FFF2-40B4-BE49-F238E27FC236}">
                        <a16:creationId xmlns="" xmlns:a16="http://schemas.microsoft.com/office/drawing/2014/main" id="{2DCC6337-1263-4262-BCCC-5E14A92E260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7781925" y="1387475"/>
                    <a:ext cx="115888" cy="117475"/>
                  </a:xfrm>
                  <a:custGeom>
                    <a:avLst/>
                    <a:gdLst>
                      <a:gd name="T0" fmla="*/ 160 w 362"/>
                      <a:gd name="T1" fmla="*/ 252 h 369"/>
                      <a:gd name="T2" fmla="*/ 135 w 362"/>
                      <a:gd name="T3" fmla="*/ 238 h 369"/>
                      <a:gd name="T4" fmla="*/ 118 w 362"/>
                      <a:gd name="T5" fmla="*/ 218 h 369"/>
                      <a:gd name="T6" fmla="*/ 109 w 362"/>
                      <a:gd name="T7" fmla="*/ 190 h 369"/>
                      <a:gd name="T8" fmla="*/ 113 w 362"/>
                      <a:gd name="T9" fmla="*/ 162 h 369"/>
                      <a:gd name="T10" fmla="*/ 125 w 362"/>
                      <a:gd name="T11" fmla="*/ 138 h 369"/>
                      <a:gd name="T12" fmla="*/ 147 w 362"/>
                      <a:gd name="T13" fmla="*/ 121 h 369"/>
                      <a:gd name="T14" fmla="*/ 174 w 362"/>
                      <a:gd name="T15" fmla="*/ 112 h 369"/>
                      <a:gd name="T16" fmla="*/ 202 w 362"/>
                      <a:gd name="T17" fmla="*/ 114 h 369"/>
                      <a:gd name="T18" fmla="*/ 226 w 362"/>
                      <a:gd name="T19" fmla="*/ 128 h 369"/>
                      <a:gd name="T20" fmla="*/ 244 w 362"/>
                      <a:gd name="T21" fmla="*/ 149 h 369"/>
                      <a:gd name="T22" fmla="*/ 252 w 362"/>
                      <a:gd name="T23" fmla="*/ 176 h 369"/>
                      <a:gd name="T24" fmla="*/ 250 w 362"/>
                      <a:gd name="T25" fmla="*/ 205 h 369"/>
                      <a:gd name="T26" fmla="*/ 236 w 362"/>
                      <a:gd name="T27" fmla="*/ 229 h 369"/>
                      <a:gd name="T28" fmla="*/ 215 w 362"/>
                      <a:gd name="T29" fmla="*/ 247 h 369"/>
                      <a:gd name="T30" fmla="*/ 189 w 362"/>
                      <a:gd name="T31" fmla="*/ 254 h 369"/>
                      <a:gd name="T32" fmla="*/ 328 w 362"/>
                      <a:gd name="T33" fmla="*/ 195 h 369"/>
                      <a:gd name="T34" fmla="*/ 354 w 362"/>
                      <a:gd name="T35" fmla="*/ 144 h 369"/>
                      <a:gd name="T36" fmla="*/ 361 w 362"/>
                      <a:gd name="T37" fmla="*/ 136 h 369"/>
                      <a:gd name="T38" fmla="*/ 360 w 362"/>
                      <a:gd name="T39" fmla="*/ 124 h 369"/>
                      <a:gd name="T40" fmla="*/ 316 w 362"/>
                      <a:gd name="T41" fmla="*/ 53 h 369"/>
                      <a:gd name="T42" fmla="*/ 304 w 362"/>
                      <a:gd name="T43" fmla="*/ 52 h 369"/>
                      <a:gd name="T44" fmla="*/ 256 w 362"/>
                      <a:gd name="T45" fmla="*/ 56 h 369"/>
                      <a:gd name="T46" fmla="*/ 236 w 362"/>
                      <a:gd name="T47" fmla="*/ 10 h 369"/>
                      <a:gd name="T48" fmla="*/ 229 w 362"/>
                      <a:gd name="T49" fmla="*/ 2 h 369"/>
                      <a:gd name="T50" fmla="*/ 146 w 362"/>
                      <a:gd name="T51" fmla="*/ 0 h 369"/>
                      <a:gd name="T52" fmla="*/ 135 w 362"/>
                      <a:gd name="T53" fmla="*/ 3 h 369"/>
                      <a:gd name="T54" fmla="*/ 131 w 362"/>
                      <a:gd name="T55" fmla="*/ 14 h 369"/>
                      <a:gd name="T56" fmla="*/ 99 w 362"/>
                      <a:gd name="T57" fmla="*/ 63 h 369"/>
                      <a:gd name="T58" fmla="*/ 55 w 362"/>
                      <a:gd name="T59" fmla="*/ 51 h 369"/>
                      <a:gd name="T60" fmla="*/ 44 w 362"/>
                      <a:gd name="T61" fmla="*/ 54 h 369"/>
                      <a:gd name="T62" fmla="*/ 1 w 362"/>
                      <a:gd name="T63" fmla="*/ 126 h 369"/>
                      <a:gd name="T64" fmla="*/ 2 w 362"/>
                      <a:gd name="T65" fmla="*/ 139 h 369"/>
                      <a:gd name="T66" fmla="*/ 36 w 362"/>
                      <a:gd name="T67" fmla="*/ 160 h 369"/>
                      <a:gd name="T68" fmla="*/ 36 w 362"/>
                      <a:gd name="T69" fmla="*/ 207 h 369"/>
                      <a:gd name="T70" fmla="*/ 1 w 362"/>
                      <a:gd name="T71" fmla="*/ 230 h 369"/>
                      <a:gd name="T72" fmla="*/ 1 w 362"/>
                      <a:gd name="T73" fmla="*/ 240 h 369"/>
                      <a:gd name="T74" fmla="*/ 44 w 362"/>
                      <a:gd name="T75" fmla="*/ 313 h 369"/>
                      <a:gd name="T76" fmla="*/ 60 w 362"/>
                      <a:gd name="T77" fmla="*/ 314 h 369"/>
                      <a:gd name="T78" fmla="*/ 120 w 362"/>
                      <a:gd name="T79" fmla="*/ 316 h 369"/>
                      <a:gd name="T80" fmla="*/ 132 w 362"/>
                      <a:gd name="T81" fmla="*/ 359 h 369"/>
                      <a:gd name="T82" fmla="*/ 140 w 362"/>
                      <a:gd name="T83" fmla="*/ 368 h 369"/>
                      <a:gd name="T84" fmla="*/ 225 w 362"/>
                      <a:gd name="T85" fmla="*/ 368 h 369"/>
                      <a:gd name="T86" fmla="*/ 233 w 362"/>
                      <a:gd name="T87" fmla="*/ 361 h 369"/>
                      <a:gd name="T88" fmla="*/ 237 w 362"/>
                      <a:gd name="T89" fmla="*/ 321 h 369"/>
                      <a:gd name="T90" fmla="*/ 274 w 362"/>
                      <a:gd name="T91" fmla="*/ 298 h 369"/>
                      <a:gd name="T92" fmla="*/ 310 w 362"/>
                      <a:gd name="T93" fmla="*/ 316 h 369"/>
                      <a:gd name="T94" fmla="*/ 360 w 362"/>
                      <a:gd name="T95" fmla="*/ 243 h 369"/>
                      <a:gd name="T96" fmla="*/ 362 w 362"/>
                      <a:gd name="T97" fmla="*/ 232 h 369"/>
                      <a:gd name="T98" fmla="*/ 354 w 362"/>
                      <a:gd name="T99" fmla="*/ 223 h 3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62" h="369">
                        <a:moveTo>
                          <a:pt x="181" y="255"/>
                        </a:moveTo>
                        <a:lnTo>
                          <a:pt x="174" y="254"/>
                        </a:lnTo>
                        <a:lnTo>
                          <a:pt x="166" y="253"/>
                        </a:lnTo>
                        <a:lnTo>
                          <a:pt x="160" y="252"/>
                        </a:lnTo>
                        <a:lnTo>
                          <a:pt x="153" y="249"/>
                        </a:lnTo>
                        <a:lnTo>
                          <a:pt x="147" y="247"/>
                        </a:lnTo>
                        <a:lnTo>
                          <a:pt x="141" y="243"/>
                        </a:lnTo>
                        <a:lnTo>
                          <a:pt x="135" y="238"/>
                        </a:lnTo>
                        <a:lnTo>
                          <a:pt x="131" y="234"/>
                        </a:lnTo>
                        <a:lnTo>
                          <a:pt x="125" y="229"/>
                        </a:lnTo>
                        <a:lnTo>
                          <a:pt x="122" y="223"/>
                        </a:lnTo>
                        <a:lnTo>
                          <a:pt x="118" y="218"/>
                        </a:lnTo>
                        <a:lnTo>
                          <a:pt x="115" y="212"/>
                        </a:lnTo>
                        <a:lnTo>
                          <a:pt x="113" y="205"/>
                        </a:lnTo>
                        <a:lnTo>
                          <a:pt x="110" y="198"/>
                        </a:lnTo>
                        <a:lnTo>
                          <a:pt x="109" y="190"/>
                        </a:lnTo>
                        <a:lnTo>
                          <a:pt x="109" y="183"/>
                        </a:lnTo>
                        <a:lnTo>
                          <a:pt x="109" y="176"/>
                        </a:lnTo>
                        <a:lnTo>
                          <a:pt x="110" y="169"/>
                        </a:lnTo>
                        <a:lnTo>
                          <a:pt x="113" y="162"/>
                        </a:lnTo>
                        <a:lnTo>
                          <a:pt x="115" y="156"/>
                        </a:lnTo>
                        <a:lnTo>
                          <a:pt x="118" y="149"/>
                        </a:lnTo>
                        <a:lnTo>
                          <a:pt x="122" y="143"/>
                        </a:lnTo>
                        <a:lnTo>
                          <a:pt x="125" y="138"/>
                        </a:lnTo>
                        <a:lnTo>
                          <a:pt x="131" y="132"/>
                        </a:lnTo>
                        <a:lnTo>
                          <a:pt x="135" y="128"/>
                        </a:lnTo>
                        <a:lnTo>
                          <a:pt x="141" y="124"/>
                        </a:lnTo>
                        <a:lnTo>
                          <a:pt x="147" y="121"/>
                        </a:lnTo>
                        <a:lnTo>
                          <a:pt x="153" y="117"/>
                        </a:lnTo>
                        <a:lnTo>
                          <a:pt x="160" y="114"/>
                        </a:lnTo>
                        <a:lnTo>
                          <a:pt x="166" y="113"/>
                        </a:lnTo>
                        <a:lnTo>
                          <a:pt x="174" y="112"/>
                        </a:lnTo>
                        <a:lnTo>
                          <a:pt x="181" y="111"/>
                        </a:lnTo>
                        <a:lnTo>
                          <a:pt x="189" y="112"/>
                        </a:lnTo>
                        <a:lnTo>
                          <a:pt x="195" y="113"/>
                        </a:lnTo>
                        <a:lnTo>
                          <a:pt x="202" y="114"/>
                        </a:lnTo>
                        <a:lnTo>
                          <a:pt x="209" y="117"/>
                        </a:lnTo>
                        <a:lnTo>
                          <a:pt x="215" y="121"/>
                        </a:lnTo>
                        <a:lnTo>
                          <a:pt x="221" y="124"/>
                        </a:lnTo>
                        <a:lnTo>
                          <a:pt x="226" y="128"/>
                        </a:lnTo>
                        <a:lnTo>
                          <a:pt x="231" y="132"/>
                        </a:lnTo>
                        <a:lnTo>
                          <a:pt x="236" y="138"/>
                        </a:lnTo>
                        <a:lnTo>
                          <a:pt x="240" y="143"/>
                        </a:lnTo>
                        <a:lnTo>
                          <a:pt x="244" y="149"/>
                        </a:lnTo>
                        <a:lnTo>
                          <a:pt x="247" y="156"/>
                        </a:lnTo>
                        <a:lnTo>
                          <a:pt x="250" y="162"/>
                        </a:lnTo>
                        <a:lnTo>
                          <a:pt x="251" y="169"/>
                        </a:lnTo>
                        <a:lnTo>
                          <a:pt x="252" y="176"/>
                        </a:lnTo>
                        <a:lnTo>
                          <a:pt x="253" y="183"/>
                        </a:lnTo>
                        <a:lnTo>
                          <a:pt x="252" y="190"/>
                        </a:lnTo>
                        <a:lnTo>
                          <a:pt x="251" y="198"/>
                        </a:lnTo>
                        <a:lnTo>
                          <a:pt x="250" y="205"/>
                        </a:lnTo>
                        <a:lnTo>
                          <a:pt x="247" y="212"/>
                        </a:lnTo>
                        <a:lnTo>
                          <a:pt x="244" y="218"/>
                        </a:lnTo>
                        <a:lnTo>
                          <a:pt x="240" y="223"/>
                        </a:lnTo>
                        <a:lnTo>
                          <a:pt x="236" y="229"/>
                        </a:lnTo>
                        <a:lnTo>
                          <a:pt x="231" y="234"/>
                        </a:lnTo>
                        <a:lnTo>
                          <a:pt x="226" y="238"/>
                        </a:lnTo>
                        <a:lnTo>
                          <a:pt x="221" y="243"/>
                        </a:lnTo>
                        <a:lnTo>
                          <a:pt x="215" y="247"/>
                        </a:lnTo>
                        <a:lnTo>
                          <a:pt x="209" y="249"/>
                        </a:lnTo>
                        <a:lnTo>
                          <a:pt x="202" y="252"/>
                        </a:lnTo>
                        <a:lnTo>
                          <a:pt x="195" y="253"/>
                        </a:lnTo>
                        <a:lnTo>
                          <a:pt x="189" y="254"/>
                        </a:lnTo>
                        <a:lnTo>
                          <a:pt x="181" y="255"/>
                        </a:lnTo>
                        <a:close/>
                        <a:moveTo>
                          <a:pt x="354" y="223"/>
                        </a:moveTo>
                        <a:lnTo>
                          <a:pt x="327" y="207"/>
                        </a:lnTo>
                        <a:lnTo>
                          <a:pt x="328" y="195"/>
                        </a:lnTo>
                        <a:lnTo>
                          <a:pt x="328" y="183"/>
                        </a:lnTo>
                        <a:lnTo>
                          <a:pt x="328" y="172"/>
                        </a:lnTo>
                        <a:lnTo>
                          <a:pt x="327" y="160"/>
                        </a:lnTo>
                        <a:lnTo>
                          <a:pt x="354" y="144"/>
                        </a:lnTo>
                        <a:lnTo>
                          <a:pt x="357" y="143"/>
                        </a:lnTo>
                        <a:lnTo>
                          <a:pt x="359" y="141"/>
                        </a:lnTo>
                        <a:lnTo>
                          <a:pt x="360" y="139"/>
                        </a:lnTo>
                        <a:lnTo>
                          <a:pt x="361" y="136"/>
                        </a:lnTo>
                        <a:lnTo>
                          <a:pt x="362" y="132"/>
                        </a:lnTo>
                        <a:lnTo>
                          <a:pt x="362" y="129"/>
                        </a:lnTo>
                        <a:lnTo>
                          <a:pt x="361" y="126"/>
                        </a:lnTo>
                        <a:lnTo>
                          <a:pt x="360" y="124"/>
                        </a:lnTo>
                        <a:lnTo>
                          <a:pt x="322" y="59"/>
                        </a:lnTo>
                        <a:lnTo>
                          <a:pt x="320" y="56"/>
                        </a:lnTo>
                        <a:lnTo>
                          <a:pt x="318" y="54"/>
                        </a:lnTo>
                        <a:lnTo>
                          <a:pt x="316" y="53"/>
                        </a:lnTo>
                        <a:lnTo>
                          <a:pt x="313" y="51"/>
                        </a:lnTo>
                        <a:lnTo>
                          <a:pt x="309" y="51"/>
                        </a:lnTo>
                        <a:lnTo>
                          <a:pt x="307" y="51"/>
                        </a:lnTo>
                        <a:lnTo>
                          <a:pt x="304" y="52"/>
                        </a:lnTo>
                        <a:lnTo>
                          <a:pt x="301" y="53"/>
                        </a:lnTo>
                        <a:lnTo>
                          <a:pt x="274" y="69"/>
                        </a:lnTo>
                        <a:lnTo>
                          <a:pt x="266" y="63"/>
                        </a:lnTo>
                        <a:lnTo>
                          <a:pt x="256" y="56"/>
                        </a:lnTo>
                        <a:lnTo>
                          <a:pt x="246" y="51"/>
                        </a:lnTo>
                        <a:lnTo>
                          <a:pt x="237" y="47"/>
                        </a:lnTo>
                        <a:lnTo>
                          <a:pt x="237" y="14"/>
                        </a:lnTo>
                        <a:lnTo>
                          <a:pt x="236" y="10"/>
                        </a:lnTo>
                        <a:lnTo>
                          <a:pt x="236" y="8"/>
                        </a:lnTo>
                        <a:lnTo>
                          <a:pt x="233" y="5"/>
                        </a:lnTo>
                        <a:lnTo>
                          <a:pt x="232" y="3"/>
                        </a:lnTo>
                        <a:lnTo>
                          <a:pt x="229" y="2"/>
                        </a:lnTo>
                        <a:lnTo>
                          <a:pt x="227" y="1"/>
                        </a:lnTo>
                        <a:lnTo>
                          <a:pt x="224" y="0"/>
                        </a:lnTo>
                        <a:lnTo>
                          <a:pt x="222" y="0"/>
                        </a:lnTo>
                        <a:lnTo>
                          <a:pt x="146" y="0"/>
                        </a:lnTo>
                        <a:lnTo>
                          <a:pt x="143" y="0"/>
                        </a:lnTo>
                        <a:lnTo>
                          <a:pt x="140" y="1"/>
                        </a:lnTo>
                        <a:lnTo>
                          <a:pt x="137" y="2"/>
                        </a:lnTo>
                        <a:lnTo>
                          <a:pt x="135" y="3"/>
                        </a:lnTo>
                        <a:lnTo>
                          <a:pt x="134" y="5"/>
                        </a:lnTo>
                        <a:lnTo>
                          <a:pt x="132" y="8"/>
                        </a:lnTo>
                        <a:lnTo>
                          <a:pt x="132" y="10"/>
                        </a:lnTo>
                        <a:lnTo>
                          <a:pt x="131" y="14"/>
                        </a:lnTo>
                        <a:lnTo>
                          <a:pt x="131" y="47"/>
                        </a:lnTo>
                        <a:lnTo>
                          <a:pt x="120" y="52"/>
                        </a:lnTo>
                        <a:lnTo>
                          <a:pt x="109" y="57"/>
                        </a:lnTo>
                        <a:lnTo>
                          <a:pt x="99" y="63"/>
                        </a:lnTo>
                        <a:lnTo>
                          <a:pt x="90" y="69"/>
                        </a:lnTo>
                        <a:lnTo>
                          <a:pt x="61" y="53"/>
                        </a:lnTo>
                        <a:lnTo>
                          <a:pt x="58" y="52"/>
                        </a:lnTo>
                        <a:lnTo>
                          <a:pt x="55" y="51"/>
                        </a:lnTo>
                        <a:lnTo>
                          <a:pt x="53" y="51"/>
                        </a:lnTo>
                        <a:lnTo>
                          <a:pt x="49" y="51"/>
                        </a:lnTo>
                        <a:lnTo>
                          <a:pt x="47" y="52"/>
                        </a:lnTo>
                        <a:lnTo>
                          <a:pt x="44" y="54"/>
                        </a:lnTo>
                        <a:lnTo>
                          <a:pt x="42" y="56"/>
                        </a:lnTo>
                        <a:lnTo>
                          <a:pt x="41" y="59"/>
                        </a:lnTo>
                        <a:lnTo>
                          <a:pt x="2" y="124"/>
                        </a:lnTo>
                        <a:lnTo>
                          <a:pt x="1" y="126"/>
                        </a:lnTo>
                        <a:lnTo>
                          <a:pt x="0" y="129"/>
                        </a:lnTo>
                        <a:lnTo>
                          <a:pt x="0" y="132"/>
                        </a:lnTo>
                        <a:lnTo>
                          <a:pt x="1" y="136"/>
                        </a:lnTo>
                        <a:lnTo>
                          <a:pt x="2" y="139"/>
                        </a:lnTo>
                        <a:lnTo>
                          <a:pt x="3" y="141"/>
                        </a:lnTo>
                        <a:lnTo>
                          <a:pt x="6" y="143"/>
                        </a:lnTo>
                        <a:lnTo>
                          <a:pt x="8" y="144"/>
                        </a:lnTo>
                        <a:lnTo>
                          <a:pt x="36" y="160"/>
                        </a:lnTo>
                        <a:lnTo>
                          <a:pt x="34" y="172"/>
                        </a:lnTo>
                        <a:lnTo>
                          <a:pt x="34" y="183"/>
                        </a:lnTo>
                        <a:lnTo>
                          <a:pt x="34" y="195"/>
                        </a:lnTo>
                        <a:lnTo>
                          <a:pt x="36" y="207"/>
                        </a:lnTo>
                        <a:lnTo>
                          <a:pt x="8" y="223"/>
                        </a:lnTo>
                        <a:lnTo>
                          <a:pt x="6" y="224"/>
                        </a:lnTo>
                        <a:lnTo>
                          <a:pt x="3" y="227"/>
                        </a:lnTo>
                        <a:lnTo>
                          <a:pt x="1" y="230"/>
                        </a:lnTo>
                        <a:lnTo>
                          <a:pt x="0" y="233"/>
                        </a:lnTo>
                        <a:lnTo>
                          <a:pt x="0" y="235"/>
                        </a:lnTo>
                        <a:lnTo>
                          <a:pt x="0" y="237"/>
                        </a:lnTo>
                        <a:lnTo>
                          <a:pt x="1" y="240"/>
                        </a:lnTo>
                        <a:lnTo>
                          <a:pt x="2" y="243"/>
                        </a:lnTo>
                        <a:lnTo>
                          <a:pt x="40" y="309"/>
                        </a:lnTo>
                        <a:lnTo>
                          <a:pt x="42" y="311"/>
                        </a:lnTo>
                        <a:lnTo>
                          <a:pt x="44" y="313"/>
                        </a:lnTo>
                        <a:lnTo>
                          <a:pt x="46" y="314"/>
                        </a:lnTo>
                        <a:lnTo>
                          <a:pt x="48" y="315"/>
                        </a:lnTo>
                        <a:lnTo>
                          <a:pt x="55" y="316"/>
                        </a:lnTo>
                        <a:lnTo>
                          <a:pt x="60" y="314"/>
                        </a:lnTo>
                        <a:lnTo>
                          <a:pt x="90" y="297"/>
                        </a:lnTo>
                        <a:lnTo>
                          <a:pt x="99" y="304"/>
                        </a:lnTo>
                        <a:lnTo>
                          <a:pt x="109" y="310"/>
                        </a:lnTo>
                        <a:lnTo>
                          <a:pt x="120" y="316"/>
                        </a:lnTo>
                        <a:lnTo>
                          <a:pt x="131" y="321"/>
                        </a:lnTo>
                        <a:lnTo>
                          <a:pt x="131" y="354"/>
                        </a:lnTo>
                        <a:lnTo>
                          <a:pt x="132" y="356"/>
                        </a:lnTo>
                        <a:lnTo>
                          <a:pt x="132" y="359"/>
                        </a:lnTo>
                        <a:lnTo>
                          <a:pt x="134" y="361"/>
                        </a:lnTo>
                        <a:lnTo>
                          <a:pt x="135" y="363"/>
                        </a:lnTo>
                        <a:lnTo>
                          <a:pt x="137" y="366"/>
                        </a:lnTo>
                        <a:lnTo>
                          <a:pt x="140" y="368"/>
                        </a:lnTo>
                        <a:lnTo>
                          <a:pt x="143" y="368"/>
                        </a:lnTo>
                        <a:lnTo>
                          <a:pt x="146" y="369"/>
                        </a:lnTo>
                        <a:lnTo>
                          <a:pt x="222" y="369"/>
                        </a:lnTo>
                        <a:lnTo>
                          <a:pt x="225" y="368"/>
                        </a:lnTo>
                        <a:lnTo>
                          <a:pt x="227" y="368"/>
                        </a:lnTo>
                        <a:lnTo>
                          <a:pt x="229" y="366"/>
                        </a:lnTo>
                        <a:lnTo>
                          <a:pt x="232" y="363"/>
                        </a:lnTo>
                        <a:lnTo>
                          <a:pt x="233" y="361"/>
                        </a:lnTo>
                        <a:lnTo>
                          <a:pt x="236" y="359"/>
                        </a:lnTo>
                        <a:lnTo>
                          <a:pt x="236" y="356"/>
                        </a:lnTo>
                        <a:lnTo>
                          <a:pt x="237" y="354"/>
                        </a:lnTo>
                        <a:lnTo>
                          <a:pt x="237" y="321"/>
                        </a:lnTo>
                        <a:lnTo>
                          <a:pt x="246" y="316"/>
                        </a:lnTo>
                        <a:lnTo>
                          <a:pt x="256" y="311"/>
                        </a:lnTo>
                        <a:lnTo>
                          <a:pt x="266" y="305"/>
                        </a:lnTo>
                        <a:lnTo>
                          <a:pt x="274" y="298"/>
                        </a:lnTo>
                        <a:lnTo>
                          <a:pt x="302" y="313"/>
                        </a:lnTo>
                        <a:lnTo>
                          <a:pt x="305" y="315"/>
                        </a:lnTo>
                        <a:lnTo>
                          <a:pt x="307" y="315"/>
                        </a:lnTo>
                        <a:lnTo>
                          <a:pt x="310" y="316"/>
                        </a:lnTo>
                        <a:lnTo>
                          <a:pt x="314" y="316"/>
                        </a:lnTo>
                        <a:lnTo>
                          <a:pt x="319" y="313"/>
                        </a:lnTo>
                        <a:lnTo>
                          <a:pt x="322" y="309"/>
                        </a:lnTo>
                        <a:lnTo>
                          <a:pt x="360" y="243"/>
                        </a:lnTo>
                        <a:lnTo>
                          <a:pt x="362" y="240"/>
                        </a:lnTo>
                        <a:lnTo>
                          <a:pt x="362" y="237"/>
                        </a:lnTo>
                        <a:lnTo>
                          <a:pt x="362" y="234"/>
                        </a:lnTo>
                        <a:lnTo>
                          <a:pt x="362" y="232"/>
                        </a:lnTo>
                        <a:lnTo>
                          <a:pt x="361" y="229"/>
                        </a:lnTo>
                        <a:lnTo>
                          <a:pt x="359" y="227"/>
                        </a:lnTo>
                        <a:lnTo>
                          <a:pt x="357" y="224"/>
                        </a:lnTo>
                        <a:lnTo>
                          <a:pt x="354" y="22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3" name="Group 122">
                  <a:extLst>
                    <a:ext uri="{FF2B5EF4-FFF2-40B4-BE49-F238E27FC236}">
                      <a16:creationId xmlns="" xmlns:a16="http://schemas.microsoft.com/office/drawing/2014/main" id="{70AC8061-EB0B-49C0-89DB-14D2B2CEA0A8}"/>
                    </a:ext>
                  </a:extLst>
                </p:cNvPr>
                <p:cNvGrpSpPr/>
                <p:nvPr/>
              </p:nvGrpSpPr>
              <p:grpSpPr>
                <a:xfrm>
                  <a:off x="941032" y="5387912"/>
                  <a:ext cx="287338" cy="114300"/>
                  <a:chOff x="-456728" y="4730056"/>
                  <a:chExt cx="287338" cy="114300"/>
                </a:xfrm>
                <a:grpFill/>
              </p:grpSpPr>
              <p:sp>
                <p:nvSpPr>
                  <p:cNvPr id="124" name="Freeform 2329">
                    <a:extLst>
                      <a:ext uri="{FF2B5EF4-FFF2-40B4-BE49-F238E27FC236}">
                        <a16:creationId xmlns="" xmlns:a16="http://schemas.microsoft.com/office/drawing/2014/main" id="{30240CC0-86D0-4892-AC2F-29BC238DEA6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456728" y="4730056"/>
                    <a:ext cx="57150" cy="95250"/>
                  </a:xfrm>
                  <a:custGeom>
                    <a:avLst/>
                    <a:gdLst>
                      <a:gd name="T0" fmla="*/ 166 w 181"/>
                      <a:gd name="T1" fmla="*/ 0 h 301"/>
                      <a:gd name="T2" fmla="*/ 15 w 181"/>
                      <a:gd name="T3" fmla="*/ 0 h 301"/>
                      <a:gd name="T4" fmla="*/ 12 w 181"/>
                      <a:gd name="T5" fmla="*/ 0 h 301"/>
                      <a:gd name="T6" fmla="*/ 10 w 181"/>
                      <a:gd name="T7" fmla="*/ 1 h 301"/>
                      <a:gd name="T8" fmla="*/ 6 w 181"/>
                      <a:gd name="T9" fmla="*/ 2 h 301"/>
                      <a:gd name="T10" fmla="*/ 4 w 181"/>
                      <a:gd name="T11" fmla="*/ 4 h 301"/>
                      <a:gd name="T12" fmla="*/ 2 w 181"/>
                      <a:gd name="T13" fmla="*/ 6 h 301"/>
                      <a:gd name="T14" fmla="*/ 1 w 181"/>
                      <a:gd name="T15" fmla="*/ 9 h 301"/>
                      <a:gd name="T16" fmla="*/ 0 w 181"/>
                      <a:gd name="T17" fmla="*/ 12 h 301"/>
                      <a:gd name="T18" fmla="*/ 0 w 181"/>
                      <a:gd name="T19" fmla="*/ 15 h 301"/>
                      <a:gd name="T20" fmla="*/ 0 w 181"/>
                      <a:gd name="T21" fmla="*/ 286 h 301"/>
                      <a:gd name="T22" fmla="*/ 0 w 181"/>
                      <a:gd name="T23" fmla="*/ 290 h 301"/>
                      <a:gd name="T24" fmla="*/ 1 w 181"/>
                      <a:gd name="T25" fmla="*/ 293 h 301"/>
                      <a:gd name="T26" fmla="*/ 2 w 181"/>
                      <a:gd name="T27" fmla="*/ 295 h 301"/>
                      <a:gd name="T28" fmla="*/ 4 w 181"/>
                      <a:gd name="T29" fmla="*/ 297 h 301"/>
                      <a:gd name="T30" fmla="*/ 6 w 181"/>
                      <a:gd name="T31" fmla="*/ 299 h 301"/>
                      <a:gd name="T32" fmla="*/ 10 w 181"/>
                      <a:gd name="T33" fmla="*/ 300 h 301"/>
                      <a:gd name="T34" fmla="*/ 12 w 181"/>
                      <a:gd name="T35" fmla="*/ 301 h 301"/>
                      <a:gd name="T36" fmla="*/ 15 w 181"/>
                      <a:gd name="T37" fmla="*/ 301 h 301"/>
                      <a:gd name="T38" fmla="*/ 166 w 181"/>
                      <a:gd name="T39" fmla="*/ 301 h 301"/>
                      <a:gd name="T40" fmla="*/ 169 w 181"/>
                      <a:gd name="T41" fmla="*/ 301 h 301"/>
                      <a:gd name="T42" fmla="*/ 171 w 181"/>
                      <a:gd name="T43" fmla="*/ 300 h 301"/>
                      <a:gd name="T44" fmla="*/ 175 w 181"/>
                      <a:gd name="T45" fmla="*/ 299 h 301"/>
                      <a:gd name="T46" fmla="*/ 177 w 181"/>
                      <a:gd name="T47" fmla="*/ 297 h 301"/>
                      <a:gd name="T48" fmla="*/ 178 w 181"/>
                      <a:gd name="T49" fmla="*/ 295 h 301"/>
                      <a:gd name="T50" fmla="*/ 180 w 181"/>
                      <a:gd name="T51" fmla="*/ 293 h 301"/>
                      <a:gd name="T52" fmla="*/ 181 w 181"/>
                      <a:gd name="T53" fmla="*/ 290 h 301"/>
                      <a:gd name="T54" fmla="*/ 181 w 181"/>
                      <a:gd name="T55" fmla="*/ 286 h 301"/>
                      <a:gd name="T56" fmla="*/ 181 w 181"/>
                      <a:gd name="T57" fmla="*/ 15 h 301"/>
                      <a:gd name="T58" fmla="*/ 181 w 181"/>
                      <a:gd name="T59" fmla="*/ 12 h 301"/>
                      <a:gd name="T60" fmla="*/ 180 w 181"/>
                      <a:gd name="T61" fmla="*/ 9 h 301"/>
                      <a:gd name="T62" fmla="*/ 179 w 181"/>
                      <a:gd name="T63" fmla="*/ 6 h 301"/>
                      <a:gd name="T64" fmla="*/ 177 w 181"/>
                      <a:gd name="T65" fmla="*/ 4 h 301"/>
                      <a:gd name="T66" fmla="*/ 175 w 181"/>
                      <a:gd name="T67" fmla="*/ 2 h 301"/>
                      <a:gd name="T68" fmla="*/ 171 w 181"/>
                      <a:gd name="T69" fmla="*/ 1 h 301"/>
                      <a:gd name="T70" fmla="*/ 169 w 181"/>
                      <a:gd name="T71" fmla="*/ 0 h 301"/>
                      <a:gd name="T72" fmla="*/ 166 w 181"/>
                      <a:gd name="T73" fmla="*/ 0 h 3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81" h="301">
                        <a:moveTo>
                          <a:pt x="166" y="0"/>
                        </a:moveTo>
                        <a:lnTo>
                          <a:pt x="15" y="0"/>
                        </a:lnTo>
                        <a:lnTo>
                          <a:pt x="12" y="0"/>
                        </a:lnTo>
                        <a:lnTo>
                          <a:pt x="10" y="1"/>
                        </a:lnTo>
                        <a:lnTo>
                          <a:pt x="6" y="2"/>
                        </a:lnTo>
                        <a:lnTo>
                          <a:pt x="4" y="4"/>
                        </a:lnTo>
                        <a:lnTo>
                          <a:pt x="2" y="6"/>
                        </a:lnTo>
                        <a:lnTo>
                          <a:pt x="1" y="9"/>
                        </a:lnTo>
                        <a:lnTo>
                          <a:pt x="0" y="12"/>
                        </a:lnTo>
                        <a:lnTo>
                          <a:pt x="0" y="15"/>
                        </a:lnTo>
                        <a:lnTo>
                          <a:pt x="0" y="286"/>
                        </a:lnTo>
                        <a:lnTo>
                          <a:pt x="0" y="290"/>
                        </a:lnTo>
                        <a:lnTo>
                          <a:pt x="1" y="293"/>
                        </a:lnTo>
                        <a:lnTo>
                          <a:pt x="2" y="295"/>
                        </a:lnTo>
                        <a:lnTo>
                          <a:pt x="4" y="297"/>
                        </a:lnTo>
                        <a:lnTo>
                          <a:pt x="6" y="299"/>
                        </a:lnTo>
                        <a:lnTo>
                          <a:pt x="10" y="300"/>
                        </a:lnTo>
                        <a:lnTo>
                          <a:pt x="12" y="301"/>
                        </a:lnTo>
                        <a:lnTo>
                          <a:pt x="15" y="301"/>
                        </a:lnTo>
                        <a:lnTo>
                          <a:pt x="166" y="301"/>
                        </a:lnTo>
                        <a:lnTo>
                          <a:pt x="169" y="301"/>
                        </a:lnTo>
                        <a:lnTo>
                          <a:pt x="171" y="300"/>
                        </a:lnTo>
                        <a:lnTo>
                          <a:pt x="175" y="299"/>
                        </a:lnTo>
                        <a:lnTo>
                          <a:pt x="177" y="297"/>
                        </a:lnTo>
                        <a:lnTo>
                          <a:pt x="178" y="295"/>
                        </a:lnTo>
                        <a:lnTo>
                          <a:pt x="180" y="293"/>
                        </a:lnTo>
                        <a:lnTo>
                          <a:pt x="181" y="290"/>
                        </a:lnTo>
                        <a:lnTo>
                          <a:pt x="181" y="286"/>
                        </a:lnTo>
                        <a:lnTo>
                          <a:pt x="181" y="15"/>
                        </a:lnTo>
                        <a:lnTo>
                          <a:pt x="181" y="12"/>
                        </a:lnTo>
                        <a:lnTo>
                          <a:pt x="180" y="9"/>
                        </a:lnTo>
                        <a:lnTo>
                          <a:pt x="179" y="6"/>
                        </a:lnTo>
                        <a:lnTo>
                          <a:pt x="177" y="4"/>
                        </a:lnTo>
                        <a:lnTo>
                          <a:pt x="175" y="2"/>
                        </a:lnTo>
                        <a:lnTo>
                          <a:pt x="171" y="1"/>
                        </a:lnTo>
                        <a:lnTo>
                          <a:pt x="169" y="0"/>
                        </a:lnTo>
                        <a:lnTo>
                          <a:pt x="166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25" name="Freeform 2330">
                    <a:extLst>
                      <a:ext uri="{FF2B5EF4-FFF2-40B4-BE49-F238E27FC236}">
                        <a16:creationId xmlns="" xmlns:a16="http://schemas.microsoft.com/office/drawing/2014/main" id="{9CA2BEC3-34C7-4588-8B01-4BC15CCBF5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-394815" y="4739581"/>
                    <a:ext cx="225425" cy="104775"/>
                  </a:xfrm>
                  <a:custGeom>
                    <a:avLst/>
                    <a:gdLst>
                      <a:gd name="T0" fmla="*/ 690 w 710"/>
                      <a:gd name="T1" fmla="*/ 110 h 332"/>
                      <a:gd name="T2" fmla="*/ 667 w 710"/>
                      <a:gd name="T3" fmla="*/ 95 h 332"/>
                      <a:gd name="T4" fmla="*/ 645 w 710"/>
                      <a:gd name="T5" fmla="*/ 88 h 332"/>
                      <a:gd name="T6" fmla="*/ 623 w 710"/>
                      <a:gd name="T7" fmla="*/ 86 h 332"/>
                      <a:gd name="T8" fmla="*/ 584 w 710"/>
                      <a:gd name="T9" fmla="*/ 92 h 332"/>
                      <a:gd name="T10" fmla="*/ 503 w 710"/>
                      <a:gd name="T11" fmla="*/ 138 h 332"/>
                      <a:gd name="T12" fmla="*/ 487 w 710"/>
                      <a:gd name="T13" fmla="*/ 163 h 332"/>
                      <a:gd name="T14" fmla="*/ 469 w 710"/>
                      <a:gd name="T15" fmla="*/ 175 h 332"/>
                      <a:gd name="T16" fmla="*/ 446 w 710"/>
                      <a:gd name="T17" fmla="*/ 180 h 332"/>
                      <a:gd name="T18" fmla="*/ 226 w 710"/>
                      <a:gd name="T19" fmla="*/ 181 h 332"/>
                      <a:gd name="T20" fmla="*/ 218 w 710"/>
                      <a:gd name="T21" fmla="*/ 179 h 332"/>
                      <a:gd name="T22" fmla="*/ 213 w 710"/>
                      <a:gd name="T23" fmla="*/ 172 h 332"/>
                      <a:gd name="T24" fmla="*/ 211 w 710"/>
                      <a:gd name="T25" fmla="*/ 163 h 332"/>
                      <a:gd name="T26" fmla="*/ 216 w 710"/>
                      <a:gd name="T27" fmla="*/ 156 h 332"/>
                      <a:gd name="T28" fmla="*/ 223 w 710"/>
                      <a:gd name="T29" fmla="*/ 151 h 332"/>
                      <a:gd name="T30" fmla="*/ 438 w 710"/>
                      <a:gd name="T31" fmla="*/ 151 h 332"/>
                      <a:gd name="T32" fmla="*/ 462 w 710"/>
                      <a:gd name="T33" fmla="*/ 143 h 332"/>
                      <a:gd name="T34" fmla="*/ 477 w 710"/>
                      <a:gd name="T35" fmla="*/ 123 h 332"/>
                      <a:gd name="T36" fmla="*/ 480 w 710"/>
                      <a:gd name="T37" fmla="*/ 102 h 332"/>
                      <a:gd name="T38" fmla="*/ 471 w 710"/>
                      <a:gd name="T39" fmla="*/ 84 h 332"/>
                      <a:gd name="T40" fmla="*/ 452 w 710"/>
                      <a:gd name="T41" fmla="*/ 67 h 332"/>
                      <a:gd name="T42" fmla="*/ 423 w 710"/>
                      <a:gd name="T43" fmla="*/ 60 h 332"/>
                      <a:gd name="T44" fmla="*/ 391 w 710"/>
                      <a:gd name="T45" fmla="*/ 60 h 332"/>
                      <a:gd name="T46" fmla="*/ 365 w 710"/>
                      <a:gd name="T47" fmla="*/ 60 h 332"/>
                      <a:gd name="T48" fmla="*/ 338 w 710"/>
                      <a:gd name="T49" fmla="*/ 60 h 332"/>
                      <a:gd name="T50" fmla="*/ 308 w 710"/>
                      <a:gd name="T51" fmla="*/ 60 h 332"/>
                      <a:gd name="T52" fmla="*/ 247 w 710"/>
                      <a:gd name="T53" fmla="*/ 24 h 332"/>
                      <a:gd name="T54" fmla="*/ 181 w 710"/>
                      <a:gd name="T55" fmla="*/ 3 h 332"/>
                      <a:gd name="T56" fmla="*/ 15 w 710"/>
                      <a:gd name="T57" fmla="*/ 0 h 332"/>
                      <a:gd name="T58" fmla="*/ 7 w 710"/>
                      <a:gd name="T59" fmla="*/ 2 h 332"/>
                      <a:gd name="T60" fmla="*/ 1 w 710"/>
                      <a:gd name="T61" fmla="*/ 10 h 332"/>
                      <a:gd name="T62" fmla="*/ 0 w 710"/>
                      <a:gd name="T63" fmla="*/ 225 h 332"/>
                      <a:gd name="T64" fmla="*/ 7 w 710"/>
                      <a:gd name="T65" fmla="*/ 236 h 332"/>
                      <a:gd name="T66" fmla="*/ 90 w 710"/>
                      <a:gd name="T67" fmla="*/ 266 h 332"/>
                      <a:gd name="T68" fmla="*/ 205 w 710"/>
                      <a:gd name="T69" fmla="*/ 308 h 332"/>
                      <a:gd name="T70" fmla="*/ 282 w 710"/>
                      <a:gd name="T71" fmla="*/ 329 h 332"/>
                      <a:gd name="T72" fmla="*/ 321 w 710"/>
                      <a:gd name="T73" fmla="*/ 331 h 332"/>
                      <a:gd name="T74" fmla="*/ 348 w 710"/>
                      <a:gd name="T75" fmla="*/ 328 h 332"/>
                      <a:gd name="T76" fmla="*/ 409 w 710"/>
                      <a:gd name="T77" fmla="*/ 303 h 332"/>
                      <a:gd name="T78" fmla="*/ 495 w 710"/>
                      <a:gd name="T79" fmla="*/ 258 h 332"/>
                      <a:gd name="T80" fmla="*/ 558 w 710"/>
                      <a:gd name="T81" fmla="*/ 224 h 332"/>
                      <a:gd name="T82" fmla="*/ 638 w 710"/>
                      <a:gd name="T83" fmla="*/ 181 h 332"/>
                      <a:gd name="T84" fmla="*/ 705 w 710"/>
                      <a:gd name="T85" fmla="*/ 148 h 332"/>
                      <a:gd name="T86" fmla="*/ 710 w 710"/>
                      <a:gd name="T87" fmla="*/ 138 h 332"/>
                      <a:gd name="T88" fmla="*/ 708 w 710"/>
                      <a:gd name="T89" fmla="*/ 129 h 3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710" h="332">
                        <a:moveTo>
                          <a:pt x="706" y="125"/>
                        </a:moveTo>
                        <a:lnTo>
                          <a:pt x="697" y="117"/>
                        </a:lnTo>
                        <a:lnTo>
                          <a:pt x="690" y="110"/>
                        </a:lnTo>
                        <a:lnTo>
                          <a:pt x="681" y="105"/>
                        </a:lnTo>
                        <a:lnTo>
                          <a:pt x="674" y="100"/>
                        </a:lnTo>
                        <a:lnTo>
                          <a:pt x="667" y="95"/>
                        </a:lnTo>
                        <a:lnTo>
                          <a:pt x="660" y="92"/>
                        </a:lnTo>
                        <a:lnTo>
                          <a:pt x="652" y="89"/>
                        </a:lnTo>
                        <a:lnTo>
                          <a:pt x="645" y="88"/>
                        </a:lnTo>
                        <a:lnTo>
                          <a:pt x="638" y="86"/>
                        </a:lnTo>
                        <a:lnTo>
                          <a:pt x="631" y="86"/>
                        </a:lnTo>
                        <a:lnTo>
                          <a:pt x="623" y="86"/>
                        </a:lnTo>
                        <a:lnTo>
                          <a:pt x="616" y="86"/>
                        </a:lnTo>
                        <a:lnTo>
                          <a:pt x="601" y="88"/>
                        </a:lnTo>
                        <a:lnTo>
                          <a:pt x="584" y="92"/>
                        </a:lnTo>
                        <a:lnTo>
                          <a:pt x="510" y="116"/>
                        </a:lnTo>
                        <a:lnTo>
                          <a:pt x="507" y="128"/>
                        </a:lnTo>
                        <a:lnTo>
                          <a:pt x="503" y="138"/>
                        </a:lnTo>
                        <a:lnTo>
                          <a:pt x="499" y="148"/>
                        </a:lnTo>
                        <a:lnTo>
                          <a:pt x="492" y="157"/>
                        </a:lnTo>
                        <a:lnTo>
                          <a:pt x="487" y="163"/>
                        </a:lnTo>
                        <a:lnTo>
                          <a:pt x="482" y="167"/>
                        </a:lnTo>
                        <a:lnTo>
                          <a:pt x="475" y="172"/>
                        </a:lnTo>
                        <a:lnTo>
                          <a:pt x="469" y="175"/>
                        </a:lnTo>
                        <a:lnTo>
                          <a:pt x="461" y="178"/>
                        </a:lnTo>
                        <a:lnTo>
                          <a:pt x="454" y="179"/>
                        </a:lnTo>
                        <a:lnTo>
                          <a:pt x="446" y="180"/>
                        </a:lnTo>
                        <a:lnTo>
                          <a:pt x="438" y="181"/>
                        </a:lnTo>
                        <a:lnTo>
                          <a:pt x="423" y="181"/>
                        </a:lnTo>
                        <a:lnTo>
                          <a:pt x="226" y="181"/>
                        </a:lnTo>
                        <a:lnTo>
                          <a:pt x="223" y="180"/>
                        </a:lnTo>
                        <a:lnTo>
                          <a:pt x="221" y="180"/>
                        </a:lnTo>
                        <a:lnTo>
                          <a:pt x="218" y="179"/>
                        </a:lnTo>
                        <a:lnTo>
                          <a:pt x="216" y="177"/>
                        </a:lnTo>
                        <a:lnTo>
                          <a:pt x="215" y="175"/>
                        </a:lnTo>
                        <a:lnTo>
                          <a:pt x="213" y="172"/>
                        </a:lnTo>
                        <a:lnTo>
                          <a:pt x="211" y="169"/>
                        </a:lnTo>
                        <a:lnTo>
                          <a:pt x="211" y="166"/>
                        </a:lnTo>
                        <a:lnTo>
                          <a:pt x="211" y="163"/>
                        </a:lnTo>
                        <a:lnTo>
                          <a:pt x="213" y="160"/>
                        </a:lnTo>
                        <a:lnTo>
                          <a:pt x="215" y="158"/>
                        </a:lnTo>
                        <a:lnTo>
                          <a:pt x="216" y="156"/>
                        </a:lnTo>
                        <a:lnTo>
                          <a:pt x="218" y="153"/>
                        </a:lnTo>
                        <a:lnTo>
                          <a:pt x="221" y="152"/>
                        </a:lnTo>
                        <a:lnTo>
                          <a:pt x="223" y="151"/>
                        </a:lnTo>
                        <a:lnTo>
                          <a:pt x="226" y="151"/>
                        </a:lnTo>
                        <a:lnTo>
                          <a:pt x="423" y="151"/>
                        </a:lnTo>
                        <a:lnTo>
                          <a:pt x="438" y="151"/>
                        </a:lnTo>
                        <a:lnTo>
                          <a:pt x="447" y="150"/>
                        </a:lnTo>
                        <a:lnTo>
                          <a:pt x="456" y="147"/>
                        </a:lnTo>
                        <a:lnTo>
                          <a:pt x="462" y="143"/>
                        </a:lnTo>
                        <a:lnTo>
                          <a:pt x="469" y="137"/>
                        </a:lnTo>
                        <a:lnTo>
                          <a:pt x="473" y="131"/>
                        </a:lnTo>
                        <a:lnTo>
                          <a:pt x="477" y="123"/>
                        </a:lnTo>
                        <a:lnTo>
                          <a:pt x="478" y="115"/>
                        </a:lnTo>
                        <a:lnTo>
                          <a:pt x="480" y="105"/>
                        </a:lnTo>
                        <a:lnTo>
                          <a:pt x="480" y="102"/>
                        </a:lnTo>
                        <a:lnTo>
                          <a:pt x="480" y="98"/>
                        </a:lnTo>
                        <a:lnTo>
                          <a:pt x="476" y="91"/>
                        </a:lnTo>
                        <a:lnTo>
                          <a:pt x="471" y="84"/>
                        </a:lnTo>
                        <a:lnTo>
                          <a:pt x="466" y="77"/>
                        </a:lnTo>
                        <a:lnTo>
                          <a:pt x="459" y="72"/>
                        </a:lnTo>
                        <a:lnTo>
                          <a:pt x="452" y="67"/>
                        </a:lnTo>
                        <a:lnTo>
                          <a:pt x="443" y="63"/>
                        </a:lnTo>
                        <a:lnTo>
                          <a:pt x="433" y="61"/>
                        </a:lnTo>
                        <a:lnTo>
                          <a:pt x="423" y="60"/>
                        </a:lnTo>
                        <a:lnTo>
                          <a:pt x="411" y="60"/>
                        </a:lnTo>
                        <a:lnTo>
                          <a:pt x="400" y="60"/>
                        </a:lnTo>
                        <a:lnTo>
                          <a:pt x="391" y="60"/>
                        </a:lnTo>
                        <a:lnTo>
                          <a:pt x="382" y="60"/>
                        </a:lnTo>
                        <a:lnTo>
                          <a:pt x="373" y="60"/>
                        </a:lnTo>
                        <a:lnTo>
                          <a:pt x="365" y="60"/>
                        </a:lnTo>
                        <a:lnTo>
                          <a:pt x="355" y="60"/>
                        </a:lnTo>
                        <a:lnTo>
                          <a:pt x="347" y="60"/>
                        </a:lnTo>
                        <a:lnTo>
                          <a:pt x="338" y="60"/>
                        </a:lnTo>
                        <a:lnTo>
                          <a:pt x="329" y="60"/>
                        </a:lnTo>
                        <a:lnTo>
                          <a:pt x="319" y="60"/>
                        </a:lnTo>
                        <a:lnTo>
                          <a:pt x="308" y="60"/>
                        </a:lnTo>
                        <a:lnTo>
                          <a:pt x="288" y="46"/>
                        </a:lnTo>
                        <a:lnTo>
                          <a:pt x="267" y="34"/>
                        </a:lnTo>
                        <a:lnTo>
                          <a:pt x="247" y="24"/>
                        </a:lnTo>
                        <a:lnTo>
                          <a:pt x="225" y="15"/>
                        </a:lnTo>
                        <a:lnTo>
                          <a:pt x="204" y="9"/>
                        </a:lnTo>
                        <a:lnTo>
                          <a:pt x="181" y="3"/>
                        </a:lnTo>
                        <a:lnTo>
                          <a:pt x="159" y="1"/>
                        </a:lnTo>
                        <a:lnTo>
                          <a:pt x="136" y="0"/>
                        </a:lnTo>
                        <a:lnTo>
                          <a:pt x="15" y="0"/>
                        </a:lnTo>
                        <a:lnTo>
                          <a:pt x="12" y="0"/>
                        </a:lnTo>
                        <a:lnTo>
                          <a:pt x="10" y="1"/>
                        </a:lnTo>
                        <a:lnTo>
                          <a:pt x="7" y="2"/>
                        </a:lnTo>
                        <a:lnTo>
                          <a:pt x="4" y="4"/>
                        </a:lnTo>
                        <a:lnTo>
                          <a:pt x="2" y="6"/>
                        </a:lnTo>
                        <a:lnTo>
                          <a:pt x="1" y="10"/>
                        </a:lnTo>
                        <a:lnTo>
                          <a:pt x="0" y="12"/>
                        </a:lnTo>
                        <a:lnTo>
                          <a:pt x="0" y="15"/>
                        </a:lnTo>
                        <a:lnTo>
                          <a:pt x="0" y="225"/>
                        </a:lnTo>
                        <a:lnTo>
                          <a:pt x="1" y="230"/>
                        </a:lnTo>
                        <a:lnTo>
                          <a:pt x="3" y="233"/>
                        </a:lnTo>
                        <a:lnTo>
                          <a:pt x="7" y="236"/>
                        </a:lnTo>
                        <a:lnTo>
                          <a:pt x="11" y="238"/>
                        </a:lnTo>
                        <a:lnTo>
                          <a:pt x="53" y="253"/>
                        </a:lnTo>
                        <a:lnTo>
                          <a:pt x="90" y="266"/>
                        </a:lnTo>
                        <a:lnTo>
                          <a:pt x="123" y="279"/>
                        </a:lnTo>
                        <a:lnTo>
                          <a:pt x="154" y="290"/>
                        </a:lnTo>
                        <a:lnTo>
                          <a:pt x="205" y="308"/>
                        </a:lnTo>
                        <a:lnTo>
                          <a:pt x="247" y="321"/>
                        </a:lnTo>
                        <a:lnTo>
                          <a:pt x="265" y="326"/>
                        </a:lnTo>
                        <a:lnTo>
                          <a:pt x="282" y="329"/>
                        </a:lnTo>
                        <a:lnTo>
                          <a:pt x="297" y="331"/>
                        </a:lnTo>
                        <a:lnTo>
                          <a:pt x="312" y="332"/>
                        </a:lnTo>
                        <a:lnTo>
                          <a:pt x="321" y="331"/>
                        </a:lnTo>
                        <a:lnTo>
                          <a:pt x="330" y="331"/>
                        </a:lnTo>
                        <a:lnTo>
                          <a:pt x="339" y="329"/>
                        </a:lnTo>
                        <a:lnTo>
                          <a:pt x="348" y="328"/>
                        </a:lnTo>
                        <a:lnTo>
                          <a:pt x="367" y="322"/>
                        </a:lnTo>
                        <a:lnTo>
                          <a:pt x="387" y="314"/>
                        </a:lnTo>
                        <a:lnTo>
                          <a:pt x="409" y="303"/>
                        </a:lnTo>
                        <a:lnTo>
                          <a:pt x="435" y="292"/>
                        </a:lnTo>
                        <a:lnTo>
                          <a:pt x="462" y="276"/>
                        </a:lnTo>
                        <a:lnTo>
                          <a:pt x="495" y="258"/>
                        </a:lnTo>
                        <a:lnTo>
                          <a:pt x="514" y="248"/>
                        </a:lnTo>
                        <a:lnTo>
                          <a:pt x="535" y="237"/>
                        </a:lnTo>
                        <a:lnTo>
                          <a:pt x="558" y="224"/>
                        </a:lnTo>
                        <a:lnTo>
                          <a:pt x="583" y="211"/>
                        </a:lnTo>
                        <a:lnTo>
                          <a:pt x="609" y="197"/>
                        </a:lnTo>
                        <a:lnTo>
                          <a:pt x="638" y="181"/>
                        </a:lnTo>
                        <a:lnTo>
                          <a:pt x="668" y="166"/>
                        </a:lnTo>
                        <a:lnTo>
                          <a:pt x="702" y="149"/>
                        </a:lnTo>
                        <a:lnTo>
                          <a:pt x="705" y="148"/>
                        </a:lnTo>
                        <a:lnTo>
                          <a:pt x="707" y="145"/>
                        </a:lnTo>
                        <a:lnTo>
                          <a:pt x="709" y="142"/>
                        </a:lnTo>
                        <a:lnTo>
                          <a:pt x="710" y="138"/>
                        </a:lnTo>
                        <a:lnTo>
                          <a:pt x="710" y="135"/>
                        </a:lnTo>
                        <a:lnTo>
                          <a:pt x="709" y="132"/>
                        </a:lnTo>
                        <a:lnTo>
                          <a:pt x="708" y="129"/>
                        </a:lnTo>
                        <a:lnTo>
                          <a:pt x="706" y="125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128" name="Freeform 4404">
                <a:extLst>
                  <a:ext uri="{FF2B5EF4-FFF2-40B4-BE49-F238E27FC236}">
                    <a16:creationId xmlns="" xmlns:a16="http://schemas.microsoft.com/office/drawing/2014/main" id="{C68CD6AF-15DC-4EA3-88AC-9D30B0FCD29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71514" y="2910670"/>
                <a:ext cx="207963" cy="284163"/>
              </a:xfrm>
              <a:custGeom>
                <a:avLst/>
                <a:gdLst>
                  <a:gd name="T0" fmla="*/ 337 w 658"/>
                  <a:gd name="T1" fmla="*/ 615 h 896"/>
                  <a:gd name="T2" fmla="*/ 327 w 658"/>
                  <a:gd name="T3" fmla="*/ 613 h 896"/>
                  <a:gd name="T4" fmla="*/ 219 w 658"/>
                  <a:gd name="T5" fmla="*/ 717 h 896"/>
                  <a:gd name="T6" fmla="*/ 106 w 658"/>
                  <a:gd name="T7" fmla="*/ 664 h 896"/>
                  <a:gd name="T8" fmla="*/ 115 w 658"/>
                  <a:gd name="T9" fmla="*/ 619 h 896"/>
                  <a:gd name="T10" fmla="*/ 143 w 658"/>
                  <a:gd name="T11" fmla="*/ 562 h 896"/>
                  <a:gd name="T12" fmla="*/ 203 w 658"/>
                  <a:gd name="T13" fmla="*/ 501 h 896"/>
                  <a:gd name="T14" fmla="*/ 261 w 658"/>
                  <a:gd name="T15" fmla="*/ 473 h 896"/>
                  <a:gd name="T16" fmla="*/ 306 w 658"/>
                  <a:gd name="T17" fmla="*/ 464 h 896"/>
                  <a:gd name="T18" fmla="*/ 352 w 658"/>
                  <a:gd name="T19" fmla="*/ 464 h 896"/>
                  <a:gd name="T20" fmla="*/ 397 w 658"/>
                  <a:gd name="T21" fmla="*/ 473 h 896"/>
                  <a:gd name="T22" fmla="*/ 438 w 658"/>
                  <a:gd name="T23" fmla="*/ 489 h 896"/>
                  <a:gd name="T24" fmla="*/ 489 w 658"/>
                  <a:gd name="T25" fmla="*/ 527 h 896"/>
                  <a:gd name="T26" fmla="*/ 536 w 658"/>
                  <a:gd name="T27" fmla="*/ 599 h 896"/>
                  <a:gd name="T28" fmla="*/ 549 w 658"/>
                  <a:gd name="T29" fmla="*/ 641 h 896"/>
                  <a:gd name="T30" fmla="*/ 554 w 658"/>
                  <a:gd name="T31" fmla="*/ 687 h 896"/>
                  <a:gd name="T32" fmla="*/ 127 w 658"/>
                  <a:gd name="T33" fmla="*/ 308 h 896"/>
                  <a:gd name="T34" fmla="*/ 109 w 658"/>
                  <a:gd name="T35" fmla="*/ 253 h 896"/>
                  <a:gd name="T36" fmla="*/ 105 w 658"/>
                  <a:gd name="T37" fmla="*/ 29 h 896"/>
                  <a:gd name="T38" fmla="*/ 551 w 658"/>
                  <a:gd name="T39" fmla="*/ 238 h 896"/>
                  <a:gd name="T40" fmla="*/ 537 w 658"/>
                  <a:gd name="T41" fmla="*/ 295 h 896"/>
                  <a:gd name="T42" fmla="*/ 643 w 658"/>
                  <a:gd name="T43" fmla="*/ 866 h 896"/>
                  <a:gd name="T44" fmla="*/ 582 w 658"/>
                  <a:gd name="T45" fmla="*/ 666 h 896"/>
                  <a:gd name="T46" fmla="*/ 564 w 658"/>
                  <a:gd name="T47" fmla="*/ 588 h 896"/>
                  <a:gd name="T48" fmla="*/ 526 w 658"/>
                  <a:gd name="T49" fmla="*/ 523 h 896"/>
                  <a:gd name="T50" fmla="*/ 469 w 658"/>
                  <a:gd name="T51" fmla="*/ 473 h 896"/>
                  <a:gd name="T52" fmla="*/ 436 w 658"/>
                  <a:gd name="T53" fmla="*/ 441 h 896"/>
                  <a:gd name="T54" fmla="*/ 504 w 658"/>
                  <a:gd name="T55" fmla="*/ 395 h 896"/>
                  <a:gd name="T56" fmla="*/ 554 w 658"/>
                  <a:gd name="T57" fmla="*/ 333 h 896"/>
                  <a:gd name="T58" fmla="*/ 578 w 658"/>
                  <a:gd name="T59" fmla="*/ 264 h 896"/>
                  <a:gd name="T60" fmla="*/ 584 w 658"/>
                  <a:gd name="T61" fmla="*/ 29 h 896"/>
                  <a:gd name="T62" fmla="*/ 652 w 658"/>
                  <a:gd name="T63" fmla="*/ 27 h 896"/>
                  <a:gd name="T64" fmla="*/ 658 w 658"/>
                  <a:gd name="T65" fmla="*/ 17 h 896"/>
                  <a:gd name="T66" fmla="*/ 655 w 658"/>
                  <a:gd name="T67" fmla="*/ 6 h 896"/>
                  <a:gd name="T68" fmla="*/ 647 w 658"/>
                  <a:gd name="T69" fmla="*/ 0 h 896"/>
                  <a:gd name="T70" fmla="*/ 15 w 658"/>
                  <a:gd name="T71" fmla="*/ 0 h 896"/>
                  <a:gd name="T72" fmla="*/ 5 w 658"/>
                  <a:gd name="T73" fmla="*/ 4 h 896"/>
                  <a:gd name="T74" fmla="*/ 0 w 658"/>
                  <a:gd name="T75" fmla="*/ 14 h 896"/>
                  <a:gd name="T76" fmla="*/ 5 w 658"/>
                  <a:gd name="T77" fmla="*/ 26 h 896"/>
                  <a:gd name="T78" fmla="*/ 15 w 658"/>
                  <a:gd name="T79" fmla="*/ 29 h 896"/>
                  <a:gd name="T80" fmla="*/ 77 w 658"/>
                  <a:gd name="T81" fmla="*/ 245 h 896"/>
                  <a:gd name="T82" fmla="*/ 96 w 658"/>
                  <a:gd name="T83" fmla="*/ 312 h 896"/>
                  <a:gd name="T84" fmla="*/ 137 w 658"/>
                  <a:gd name="T85" fmla="*/ 378 h 896"/>
                  <a:gd name="T86" fmla="*/ 204 w 658"/>
                  <a:gd name="T87" fmla="*/ 431 h 896"/>
                  <a:gd name="T88" fmla="*/ 207 w 658"/>
                  <a:gd name="T89" fmla="*/ 464 h 896"/>
                  <a:gd name="T90" fmla="*/ 146 w 658"/>
                  <a:gd name="T91" fmla="*/ 510 h 896"/>
                  <a:gd name="T92" fmla="*/ 102 w 658"/>
                  <a:gd name="T93" fmla="*/ 572 h 896"/>
                  <a:gd name="T94" fmla="*/ 78 w 658"/>
                  <a:gd name="T95" fmla="*/ 647 h 896"/>
                  <a:gd name="T96" fmla="*/ 75 w 658"/>
                  <a:gd name="T97" fmla="*/ 866 h 896"/>
                  <a:gd name="T98" fmla="*/ 7 w 658"/>
                  <a:gd name="T99" fmla="*/ 870 h 896"/>
                  <a:gd name="T100" fmla="*/ 0 w 658"/>
                  <a:gd name="T101" fmla="*/ 879 h 896"/>
                  <a:gd name="T102" fmla="*/ 2 w 658"/>
                  <a:gd name="T103" fmla="*/ 890 h 896"/>
                  <a:gd name="T104" fmla="*/ 12 w 658"/>
                  <a:gd name="T105" fmla="*/ 896 h 896"/>
                  <a:gd name="T106" fmla="*/ 643 w 658"/>
                  <a:gd name="T107" fmla="*/ 896 h 896"/>
                  <a:gd name="T108" fmla="*/ 654 w 658"/>
                  <a:gd name="T109" fmla="*/ 892 h 896"/>
                  <a:gd name="T110" fmla="*/ 658 w 658"/>
                  <a:gd name="T111" fmla="*/ 881 h 896"/>
                  <a:gd name="T112" fmla="*/ 654 w 658"/>
                  <a:gd name="T113" fmla="*/ 872 h 896"/>
                  <a:gd name="T114" fmla="*/ 643 w 658"/>
                  <a:gd name="T115" fmla="*/ 866 h 8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8" h="896">
                    <a:moveTo>
                      <a:pt x="554" y="717"/>
                    </a:moveTo>
                    <a:lnTo>
                      <a:pt x="440" y="717"/>
                    </a:lnTo>
                    <a:lnTo>
                      <a:pt x="340" y="617"/>
                    </a:lnTo>
                    <a:lnTo>
                      <a:pt x="337" y="615"/>
                    </a:lnTo>
                    <a:lnTo>
                      <a:pt x="335" y="614"/>
                    </a:lnTo>
                    <a:lnTo>
                      <a:pt x="332" y="613"/>
                    </a:lnTo>
                    <a:lnTo>
                      <a:pt x="329" y="613"/>
                    </a:lnTo>
                    <a:lnTo>
                      <a:pt x="327" y="613"/>
                    </a:lnTo>
                    <a:lnTo>
                      <a:pt x="323" y="614"/>
                    </a:lnTo>
                    <a:lnTo>
                      <a:pt x="321" y="615"/>
                    </a:lnTo>
                    <a:lnTo>
                      <a:pt x="318" y="617"/>
                    </a:lnTo>
                    <a:lnTo>
                      <a:pt x="219" y="717"/>
                    </a:lnTo>
                    <a:lnTo>
                      <a:pt x="105" y="717"/>
                    </a:lnTo>
                    <a:lnTo>
                      <a:pt x="105" y="687"/>
                    </a:lnTo>
                    <a:lnTo>
                      <a:pt x="105" y="676"/>
                    </a:lnTo>
                    <a:lnTo>
                      <a:pt x="106" y="664"/>
                    </a:lnTo>
                    <a:lnTo>
                      <a:pt x="107" y="652"/>
                    </a:lnTo>
                    <a:lnTo>
                      <a:pt x="109" y="642"/>
                    </a:lnTo>
                    <a:lnTo>
                      <a:pt x="112" y="630"/>
                    </a:lnTo>
                    <a:lnTo>
                      <a:pt x="115" y="619"/>
                    </a:lnTo>
                    <a:lnTo>
                      <a:pt x="118" y="610"/>
                    </a:lnTo>
                    <a:lnTo>
                      <a:pt x="122" y="599"/>
                    </a:lnTo>
                    <a:lnTo>
                      <a:pt x="132" y="580"/>
                    </a:lnTo>
                    <a:lnTo>
                      <a:pt x="143" y="562"/>
                    </a:lnTo>
                    <a:lnTo>
                      <a:pt x="156" y="543"/>
                    </a:lnTo>
                    <a:lnTo>
                      <a:pt x="169" y="528"/>
                    </a:lnTo>
                    <a:lnTo>
                      <a:pt x="185" y="513"/>
                    </a:lnTo>
                    <a:lnTo>
                      <a:pt x="203" y="501"/>
                    </a:lnTo>
                    <a:lnTo>
                      <a:pt x="222" y="490"/>
                    </a:lnTo>
                    <a:lnTo>
                      <a:pt x="241" y="480"/>
                    </a:lnTo>
                    <a:lnTo>
                      <a:pt x="252" y="476"/>
                    </a:lnTo>
                    <a:lnTo>
                      <a:pt x="261" y="473"/>
                    </a:lnTo>
                    <a:lnTo>
                      <a:pt x="272" y="470"/>
                    </a:lnTo>
                    <a:lnTo>
                      <a:pt x="284" y="467"/>
                    </a:lnTo>
                    <a:lnTo>
                      <a:pt x="295" y="465"/>
                    </a:lnTo>
                    <a:lnTo>
                      <a:pt x="306" y="464"/>
                    </a:lnTo>
                    <a:lnTo>
                      <a:pt x="317" y="463"/>
                    </a:lnTo>
                    <a:lnTo>
                      <a:pt x="329" y="463"/>
                    </a:lnTo>
                    <a:lnTo>
                      <a:pt x="341" y="463"/>
                    </a:lnTo>
                    <a:lnTo>
                      <a:pt x="352" y="464"/>
                    </a:lnTo>
                    <a:lnTo>
                      <a:pt x="364" y="465"/>
                    </a:lnTo>
                    <a:lnTo>
                      <a:pt x="376" y="467"/>
                    </a:lnTo>
                    <a:lnTo>
                      <a:pt x="387" y="470"/>
                    </a:lnTo>
                    <a:lnTo>
                      <a:pt x="397" y="473"/>
                    </a:lnTo>
                    <a:lnTo>
                      <a:pt x="408" y="476"/>
                    </a:lnTo>
                    <a:lnTo>
                      <a:pt x="418" y="480"/>
                    </a:lnTo>
                    <a:lnTo>
                      <a:pt x="428" y="485"/>
                    </a:lnTo>
                    <a:lnTo>
                      <a:pt x="438" y="489"/>
                    </a:lnTo>
                    <a:lnTo>
                      <a:pt x="447" y="494"/>
                    </a:lnTo>
                    <a:lnTo>
                      <a:pt x="456" y="501"/>
                    </a:lnTo>
                    <a:lnTo>
                      <a:pt x="473" y="513"/>
                    </a:lnTo>
                    <a:lnTo>
                      <a:pt x="489" y="527"/>
                    </a:lnTo>
                    <a:lnTo>
                      <a:pt x="503" y="543"/>
                    </a:lnTo>
                    <a:lnTo>
                      <a:pt x="516" y="560"/>
                    </a:lnTo>
                    <a:lnTo>
                      <a:pt x="527" y="579"/>
                    </a:lnTo>
                    <a:lnTo>
                      <a:pt x="536" y="599"/>
                    </a:lnTo>
                    <a:lnTo>
                      <a:pt x="540" y="609"/>
                    </a:lnTo>
                    <a:lnTo>
                      <a:pt x="544" y="619"/>
                    </a:lnTo>
                    <a:lnTo>
                      <a:pt x="546" y="630"/>
                    </a:lnTo>
                    <a:lnTo>
                      <a:pt x="549" y="641"/>
                    </a:lnTo>
                    <a:lnTo>
                      <a:pt x="551" y="652"/>
                    </a:lnTo>
                    <a:lnTo>
                      <a:pt x="552" y="664"/>
                    </a:lnTo>
                    <a:lnTo>
                      <a:pt x="554" y="675"/>
                    </a:lnTo>
                    <a:lnTo>
                      <a:pt x="554" y="687"/>
                    </a:lnTo>
                    <a:lnTo>
                      <a:pt x="554" y="717"/>
                    </a:lnTo>
                    <a:close/>
                    <a:moveTo>
                      <a:pt x="135" y="321"/>
                    </a:moveTo>
                    <a:lnTo>
                      <a:pt x="133" y="321"/>
                    </a:lnTo>
                    <a:lnTo>
                      <a:pt x="127" y="308"/>
                    </a:lnTo>
                    <a:lnTo>
                      <a:pt x="121" y="295"/>
                    </a:lnTo>
                    <a:lnTo>
                      <a:pt x="116" y="281"/>
                    </a:lnTo>
                    <a:lnTo>
                      <a:pt x="113" y="267"/>
                    </a:lnTo>
                    <a:lnTo>
                      <a:pt x="109" y="253"/>
                    </a:lnTo>
                    <a:lnTo>
                      <a:pt x="106" y="238"/>
                    </a:lnTo>
                    <a:lnTo>
                      <a:pt x="105" y="223"/>
                    </a:lnTo>
                    <a:lnTo>
                      <a:pt x="105" y="208"/>
                    </a:lnTo>
                    <a:lnTo>
                      <a:pt x="105" y="29"/>
                    </a:lnTo>
                    <a:lnTo>
                      <a:pt x="554" y="29"/>
                    </a:lnTo>
                    <a:lnTo>
                      <a:pt x="554" y="208"/>
                    </a:lnTo>
                    <a:lnTo>
                      <a:pt x="554" y="223"/>
                    </a:lnTo>
                    <a:lnTo>
                      <a:pt x="551" y="238"/>
                    </a:lnTo>
                    <a:lnTo>
                      <a:pt x="549" y="253"/>
                    </a:lnTo>
                    <a:lnTo>
                      <a:pt x="546" y="267"/>
                    </a:lnTo>
                    <a:lnTo>
                      <a:pt x="542" y="281"/>
                    </a:lnTo>
                    <a:lnTo>
                      <a:pt x="537" y="295"/>
                    </a:lnTo>
                    <a:lnTo>
                      <a:pt x="531" y="308"/>
                    </a:lnTo>
                    <a:lnTo>
                      <a:pt x="525" y="321"/>
                    </a:lnTo>
                    <a:lnTo>
                      <a:pt x="135" y="321"/>
                    </a:lnTo>
                    <a:close/>
                    <a:moveTo>
                      <a:pt x="643" y="866"/>
                    </a:moveTo>
                    <a:lnTo>
                      <a:pt x="584" y="866"/>
                    </a:lnTo>
                    <a:lnTo>
                      <a:pt x="584" y="732"/>
                    </a:lnTo>
                    <a:lnTo>
                      <a:pt x="584" y="687"/>
                    </a:lnTo>
                    <a:lnTo>
                      <a:pt x="582" y="666"/>
                    </a:lnTo>
                    <a:lnTo>
                      <a:pt x="580" y="646"/>
                    </a:lnTo>
                    <a:lnTo>
                      <a:pt x="576" y="626"/>
                    </a:lnTo>
                    <a:lnTo>
                      <a:pt x="571" y="606"/>
                    </a:lnTo>
                    <a:lnTo>
                      <a:pt x="564" y="588"/>
                    </a:lnTo>
                    <a:lnTo>
                      <a:pt x="557" y="570"/>
                    </a:lnTo>
                    <a:lnTo>
                      <a:pt x="547" y="554"/>
                    </a:lnTo>
                    <a:lnTo>
                      <a:pt x="537" y="538"/>
                    </a:lnTo>
                    <a:lnTo>
                      <a:pt x="526" y="523"/>
                    </a:lnTo>
                    <a:lnTo>
                      <a:pt x="513" y="509"/>
                    </a:lnTo>
                    <a:lnTo>
                      <a:pt x="499" y="496"/>
                    </a:lnTo>
                    <a:lnTo>
                      <a:pt x="485" y="483"/>
                    </a:lnTo>
                    <a:lnTo>
                      <a:pt x="469" y="473"/>
                    </a:lnTo>
                    <a:lnTo>
                      <a:pt x="453" y="463"/>
                    </a:lnTo>
                    <a:lnTo>
                      <a:pt x="435" y="455"/>
                    </a:lnTo>
                    <a:lnTo>
                      <a:pt x="417" y="448"/>
                    </a:lnTo>
                    <a:lnTo>
                      <a:pt x="436" y="441"/>
                    </a:lnTo>
                    <a:lnTo>
                      <a:pt x="455" y="431"/>
                    </a:lnTo>
                    <a:lnTo>
                      <a:pt x="472" y="420"/>
                    </a:lnTo>
                    <a:lnTo>
                      <a:pt x="489" y="409"/>
                    </a:lnTo>
                    <a:lnTo>
                      <a:pt x="504" y="395"/>
                    </a:lnTo>
                    <a:lnTo>
                      <a:pt x="519" y="381"/>
                    </a:lnTo>
                    <a:lnTo>
                      <a:pt x="532" y="365"/>
                    </a:lnTo>
                    <a:lnTo>
                      <a:pt x="544" y="348"/>
                    </a:lnTo>
                    <a:lnTo>
                      <a:pt x="554" y="333"/>
                    </a:lnTo>
                    <a:lnTo>
                      <a:pt x="561" y="317"/>
                    </a:lnTo>
                    <a:lnTo>
                      <a:pt x="567" y="299"/>
                    </a:lnTo>
                    <a:lnTo>
                      <a:pt x="573" y="282"/>
                    </a:lnTo>
                    <a:lnTo>
                      <a:pt x="578" y="264"/>
                    </a:lnTo>
                    <a:lnTo>
                      <a:pt x="580" y="246"/>
                    </a:lnTo>
                    <a:lnTo>
                      <a:pt x="582" y="228"/>
                    </a:lnTo>
                    <a:lnTo>
                      <a:pt x="584" y="208"/>
                    </a:lnTo>
                    <a:lnTo>
                      <a:pt x="584" y="29"/>
                    </a:lnTo>
                    <a:lnTo>
                      <a:pt x="643" y="29"/>
                    </a:lnTo>
                    <a:lnTo>
                      <a:pt x="647" y="29"/>
                    </a:lnTo>
                    <a:lnTo>
                      <a:pt x="649" y="28"/>
                    </a:lnTo>
                    <a:lnTo>
                      <a:pt x="652" y="27"/>
                    </a:lnTo>
                    <a:lnTo>
                      <a:pt x="654" y="26"/>
                    </a:lnTo>
                    <a:lnTo>
                      <a:pt x="655" y="23"/>
                    </a:lnTo>
                    <a:lnTo>
                      <a:pt x="657" y="20"/>
                    </a:lnTo>
                    <a:lnTo>
                      <a:pt x="658" y="17"/>
                    </a:lnTo>
                    <a:lnTo>
                      <a:pt x="658" y="14"/>
                    </a:lnTo>
                    <a:lnTo>
                      <a:pt x="658" y="12"/>
                    </a:lnTo>
                    <a:lnTo>
                      <a:pt x="657" y="8"/>
                    </a:lnTo>
                    <a:lnTo>
                      <a:pt x="655" y="6"/>
                    </a:lnTo>
                    <a:lnTo>
                      <a:pt x="654" y="4"/>
                    </a:lnTo>
                    <a:lnTo>
                      <a:pt x="652" y="2"/>
                    </a:lnTo>
                    <a:lnTo>
                      <a:pt x="649" y="1"/>
                    </a:lnTo>
                    <a:lnTo>
                      <a:pt x="647" y="0"/>
                    </a:lnTo>
                    <a:lnTo>
                      <a:pt x="643" y="0"/>
                    </a:lnTo>
                    <a:lnTo>
                      <a:pt x="569" y="0"/>
                    </a:lnTo>
                    <a:lnTo>
                      <a:pt x="90" y="0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3"/>
                    </a:lnTo>
                    <a:lnTo>
                      <a:pt x="5" y="26"/>
                    </a:lnTo>
                    <a:lnTo>
                      <a:pt x="7" y="27"/>
                    </a:lnTo>
                    <a:lnTo>
                      <a:pt x="9" y="28"/>
                    </a:lnTo>
                    <a:lnTo>
                      <a:pt x="12" y="29"/>
                    </a:lnTo>
                    <a:lnTo>
                      <a:pt x="15" y="29"/>
                    </a:lnTo>
                    <a:lnTo>
                      <a:pt x="75" y="29"/>
                    </a:lnTo>
                    <a:lnTo>
                      <a:pt x="75" y="208"/>
                    </a:lnTo>
                    <a:lnTo>
                      <a:pt x="75" y="227"/>
                    </a:lnTo>
                    <a:lnTo>
                      <a:pt x="77" y="245"/>
                    </a:lnTo>
                    <a:lnTo>
                      <a:pt x="81" y="263"/>
                    </a:lnTo>
                    <a:lnTo>
                      <a:pt x="85" y="280"/>
                    </a:lnTo>
                    <a:lnTo>
                      <a:pt x="89" y="296"/>
                    </a:lnTo>
                    <a:lnTo>
                      <a:pt x="96" y="312"/>
                    </a:lnTo>
                    <a:lnTo>
                      <a:pt x="103" y="328"/>
                    </a:lnTo>
                    <a:lnTo>
                      <a:pt x="112" y="343"/>
                    </a:lnTo>
                    <a:lnTo>
                      <a:pt x="124" y="361"/>
                    </a:lnTo>
                    <a:lnTo>
                      <a:pt x="137" y="378"/>
                    </a:lnTo>
                    <a:lnTo>
                      <a:pt x="152" y="394"/>
                    </a:lnTo>
                    <a:lnTo>
                      <a:pt x="168" y="407"/>
                    </a:lnTo>
                    <a:lnTo>
                      <a:pt x="185" y="420"/>
                    </a:lnTo>
                    <a:lnTo>
                      <a:pt x="204" y="431"/>
                    </a:lnTo>
                    <a:lnTo>
                      <a:pt x="222" y="441"/>
                    </a:lnTo>
                    <a:lnTo>
                      <a:pt x="242" y="448"/>
                    </a:lnTo>
                    <a:lnTo>
                      <a:pt x="224" y="456"/>
                    </a:lnTo>
                    <a:lnTo>
                      <a:pt x="207" y="464"/>
                    </a:lnTo>
                    <a:lnTo>
                      <a:pt x="190" y="474"/>
                    </a:lnTo>
                    <a:lnTo>
                      <a:pt x="175" y="485"/>
                    </a:lnTo>
                    <a:lnTo>
                      <a:pt x="160" y="497"/>
                    </a:lnTo>
                    <a:lnTo>
                      <a:pt x="146" y="510"/>
                    </a:lnTo>
                    <a:lnTo>
                      <a:pt x="133" y="524"/>
                    </a:lnTo>
                    <a:lnTo>
                      <a:pt x="121" y="539"/>
                    </a:lnTo>
                    <a:lnTo>
                      <a:pt x="112" y="555"/>
                    </a:lnTo>
                    <a:lnTo>
                      <a:pt x="102" y="572"/>
                    </a:lnTo>
                    <a:lnTo>
                      <a:pt x="93" y="589"/>
                    </a:lnTo>
                    <a:lnTo>
                      <a:pt x="87" y="609"/>
                    </a:lnTo>
                    <a:lnTo>
                      <a:pt x="82" y="627"/>
                    </a:lnTo>
                    <a:lnTo>
                      <a:pt x="78" y="647"/>
                    </a:lnTo>
                    <a:lnTo>
                      <a:pt x="76" y="666"/>
                    </a:lnTo>
                    <a:lnTo>
                      <a:pt x="75" y="687"/>
                    </a:lnTo>
                    <a:lnTo>
                      <a:pt x="75" y="732"/>
                    </a:lnTo>
                    <a:lnTo>
                      <a:pt x="75" y="866"/>
                    </a:lnTo>
                    <a:lnTo>
                      <a:pt x="15" y="866"/>
                    </a:lnTo>
                    <a:lnTo>
                      <a:pt x="12" y="866"/>
                    </a:lnTo>
                    <a:lnTo>
                      <a:pt x="9" y="868"/>
                    </a:lnTo>
                    <a:lnTo>
                      <a:pt x="7" y="870"/>
                    </a:lnTo>
                    <a:lnTo>
                      <a:pt x="5" y="872"/>
                    </a:lnTo>
                    <a:lnTo>
                      <a:pt x="2" y="874"/>
                    </a:lnTo>
                    <a:lnTo>
                      <a:pt x="1" y="876"/>
                    </a:lnTo>
                    <a:lnTo>
                      <a:pt x="0" y="879"/>
                    </a:lnTo>
                    <a:lnTo>
                      <a:pt x="0" y="881"/>
                    </a:lnTo>
                    <a:lnTo>
                      <a:pt x="0" y="885"/>
                    </a:lnTo>
                    <a:lnTo>
                      <a:pt x="1" y="888"/>
                    </a:lnTo>
                    <a:lnTo>
                      <a:pt x="2" y="890"/>
                    </a:lnTo>
                    <a:lnTo>
                      <a:pt x="5" y="892"/>
                    </a:lnTo>
                    <a:lnTo>
                      <a:pt x="7" y="894"/>
                    </a:lnTo>
                    <a:lnTo>
                      <a:pt x="9" y="895"/>
                    </a:lnTo>
                    <a:lnTo>
                      <a:pt x="12" y="896"/>
                    </a:lnTo>
                    <a:lnTo>
                      <a:pt x="15" y="896"/>
                    </a:lnTo>
                    <a:lnTo>
                      <a:pt x="90" y="896"/>
                    </a:lnTo>
                    <a:lnTo>
                      <a:pt x="569" y="896"/>
                    </a:lnTo>
                    <a:lnTo>
                      <a:pt x="643" y="896"/>
                    </a:lnTo>
                    <a:lnTo>
                      <a:pt x="647" y="896"/>
                    </a:lnTo>
                    <a:lnTo>
                      <a:pt x="649" y="895"/>
                    </a:lnTo>
                    <a:lnTo>
                      <a:pt x="652" y="894"/>
                    </a:lnTo>
                    <a:lnTo>
                      <a:pt x="654" y="892"/>
                    </a:lnTo>
                    <a:lnTo>
                      <a:pt x="655" y="890"/>
                    </a:lnTo>
                    <a:lnTo>
                      <a:pt x="657" y="888"/>
                    </a:lnTo>
                    <a:lnTo>
                      <a:pt x="658" y="885"/>
                    </a:lnTo>
                    <a:lnTo>
                      <a:pt x="658" y="881"/>
                    </a:lnTo>
                    <a:lnTo>
                      <a:pt x="658" y="879"/>
                    </a:lnTo>
                    <a:lnTo>
                      <a:pt x="657" y="876"/>
                    </a:lnTo>
                    <a:lnTo>
                      <a:pt x="655" y="874"/>
                    </a:lnTo>
                    <a:lnTo>
                      <a:pt x="654" y="872"/>
                    </a:lnTo>
                    <a:lnTo>
                      <a:pt x="652" y="870"/>
                    </a:lnTo>
                    <a:lnTo>
                      <a:pt x="649" y="868"/>
                    </a:lnTo>
                    <a:lnTo>
                      <a:pt x="647" y="866"/>
                    </a:lnTo>
                    <a:lnTo>
                      <a:pt x="643" y="8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150" name="Straight Connector 149">
              <a:extLst>
                <a:ext uri="{FF2B5EF4-FFF2-40B4-BE49-F238E27FC236}">
                  <a16:creationId xmlns="" xmlns:a16="http://schemas.microsoft.com/office/drawing/2014/main" id="{CDC66739-8BCC-4CD2-9BD3-CCAB1F46C26C}"/>
                </a:ext>
              </a:extLst>
            </p:cNvPr>
            <p:cNvCxnSpPr>
              <a:cxnSpLocks/>
            </p:cNvCxnSpPr>
            <p:nvPr/>
          </p:nvCxnSpPr>
          <p:spPr>
            <a:xfrm>
              <a:off x="4726193" y="2547510"/>
              <a:ext cx="2379457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="" xmlns:a16="http://schemas.microsoft.com/office/drawing/2014/main" id="{CFA4DB78-6506-4BF5-B117-4FE90A606CB4}"/>
                </a:ext>
              </a:extLst>
            </p:cNvPr>
            <p:cNvCxnSpPr>
              <a:cxnSpLocks/>
            </p:cNvCxnSpPr>
            <p:nvPr/>
          </p:nvCxnSpPr>
          <p:spPr>
            <a:xfrm>
              <a:off x="9159630" y="2547510"/>
              <a:ext cx="2379457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37917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46B40C3-A08E-4613-8F02-11C0085BE0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559619"/>
            <a:ext cx="5935663" cy="838152"/>
          </a:xfrm>
        </p:spPr>
        <p:txBody>
          <a:bodyPr>
            <a:normAutofit/>
          </a:bodyPr>
          <a:lstStyle/>
          <a:p>
            <a:pPr algn="l"/>
            <a:r>
              <a:rPr lang="en-ID" dirty="0"/>
              <a:t>Interface Timeline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="" xmlns:a16="http://schemas.microsoft.com/office/drawing/2014/main" id="{D3727929-17CD-436E-86C4-1BC3D20C4DB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381582" y="6390481"/>
            <a:ext cx="296861" cy="210344"/>
          </a:xfrm>
        </p:spPr>
        <p:txBody>
          <a:bodyPr/>
          <a:lstStyle/>
          <a:p>
            <a:fld id="{31599C52-5F75-4F4B-834C-BE0CEDAE4509}" type="slidenum">
              <a:rPr lang="en-ID" smtClean="0"/>
              <a:pPr/>
              <a:t>8</a:t>
            </a:fld>
            <a:endParaRPr lang="en-ID" dirty="0"/>
          </a:p>
        </p:txBody>
      </p:sp>
      <p:sp>
        <p:nvSpPr>
          <p:cNvPr id="8" name="Freeform 5">
            <a:extLst>
              <a:ext uri="{FF2B5EF4-FFF2-40B4-BE49-F238E27FC236}">
                <a16:creationId xmlns="" xmlns:a16="http://schemas.microsoft.com/office/drawing/2014/main" id="{B8799F3D-8C98-4D4C-8628-F3038D310444}"/>
              </a:ext>
            </a:extLst>
          </p:cNvPr>
          <p:cNvSpPr>
            <a:spLocks/>
          </p:cNvSpPr>
          <p:nvPr/>
        </p:nvSpPr>
        <p:spPr bwMode="auto">
          <a:xfrm>
            <a:off x="9635746" y="0"/>
            <a:ext cx="2556254" cy="1421271"/>
          </a:xfrm>
          <a:custGeom>
            <a:avLst/>
            <a:gdLst>
              <a:gd name="T0" fmla="*/ 1872 w 1872"/>
              <a:gd name="T1" fmla="*/ 1041 h 1041"/>
              <a:gd name="T2" fmla="*/ 1872 w 1872"/>
              <a:gd name="T3" fmla="*/ 0 h 1041"/>
              <a:gd name="T4" fmla="*/ 0 w 1872"/>
              <a:gd name="T5" fmla="*/ 1 h 1041"/>
              <a:gd name="T6" fmla="*/ 390 w 1872"/>
              <a:gd name="T7" fmla="*/ 622 h 1041"/>
              <a:gd name="T8" fmla="*/ 1089 w 1872"/>
              <a:gd name="T9" fmla="*/ 956 h 1041"/>
              <a:gd name="T10" fmla="*/ 1867 w 1872"/>
              <a:gd name="T11" fmla="*/ 1041 h 1041"/>
              <a:gd name="T12" fmla="*/ 1872 w 1872"/>
              <a:gd name="T13" fmla="*/ 1041 h 10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72" h="1041">
                <a:moveTo>
                  <a:pt x="1872" y="1041"/>
                </a:moveTo>
                <a:cubicBezTo>
                  <a:pt x="1872" y="0"/>
                  <a:pt x="1872" y="0"/>
                  <a:pt x="1872" y="0"/>
                </a:cubicBezTo>
                <a:cubicBezTo>
                  <a:pt x="0" y="1"/>
                  <a:pt x="0" y="1"/>
                  <a:pt x="0" y="1"/>
                </a:cubicBezTo>
                <a:cubicBezTo>
                  <a:pt x="75" y="237"/>
                  <a:pt x="205" y="458"/>
                  <a:pt x="390" y="622"/>
                </a:cubicBezTo>
                <a:cubicBezTo>
                  <a:pt x="585" y="795"/>
                  <a:pt x="834" y="898"/>
                  <a:pt x="1089" y="956"/>
                </a:cubicBezTo>
                <a:cubicBezTo>
                  <a:pt x="1344" y="1013"/>
                  <a:pt x="1606" y="1027"/>
                  <a:pt x="1867" y="1041"/>
                </a:cubicBezTo>
                <a:lnTo>
                  <a:pt x="1872" y="1041"/>
                </a:lnTo>
                <a:close/>
              </a:path>
            </a:pathLst>
          </a:cu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6">
            <a:extLst>
              <a:ext uri="{FF2B5EF4-FFF2-40B4-BE49-F238E27FC236}">
                <a16:creationId xmlns="" xmlns:a16="http://schemas.microsoft.com/office/drawing/2014/main" id="{3D906859-91D8-4781-BE46-113E47B293BD}"/>
              </a:ext>
            </a:extLst>
          </p:cNvPr>
          <p:cNvSpPr>
            <a:spLocks/>
          </p:cNvSpPr>
          <p:nvPr/>
        </p:nvSpPr>
        <p:spPr bwMode="auto">
          <a:xfrm>
            <a:off x="3176" y="4475556"/>
            <a:ext cx="6976978" cy="2382443"/>
          </a:xfrm>
          <a:custGeom>
            <a:avLst/>
            <a:gdLst>
              <a:gd name="T0" fmla="*/ 2979 w 2985"/>
              <a:gd name="T1" fmla="*/ 1020 h 1020"/>
              <a:gd name="T2" fmla="*/ 0 w 2985"/>
              <a:gd name="T3" fmla="*/ 1020 h 1020"/>
              <a:gd name="T4" fmla="*/ 0 w 2985"/>
              <a:gd name="T5" fmla="*/ 274 h 1020"/>
              <a:gd name="T6" fmla="*/ 548 w 2985"/>
              <a:gd name="T7" fmla="*/ 1 h 1020"/>
              <a:gd name="T8" fmla="*/ 1100 w 2985"/>
              <a:gd name="T9" fmla="*/ 269 h 1020"/>
              <a:gd name="T10" fmla="*/ 1298 w 2985"/>
              <a:gd name="T11" fmla="*/ 622 h 1020"/>
              <a:gd name="T12" fmla="*/ 1574 w 2985"/>
              <a:gd name="T13" fmla="*/ 909 h 1020"/>
              <a:gd name="T14" fmla="*/ 2001 w 2985"/>
              <a:gd name="T15" fmla="*/ 892 h 1020"/>
              <a:gd name="T16" fmla="*/ 2419 w 2985"/>
              <a:gd name="T17" fmla="*/ 769 h 1020"/>
              <a:gd name="T18" fmla="*/ 2985 w 2985"/>
              <a:gd name="T19" fmla="*/ 1020 h 1020"/>
              <a:gd name="T20" fmla="*/ 2979 w 2985"/>
              <a:gd name="T21" fmla="*/ 102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85" h="1020">
                <a:moveTo>
                  <a:pt x="2979" y="1020"/>
                </a:moveTo>
                <a:cubicBezTo>
                  <a:pt x="0" y="1020"/>
                  <a:pt x="0" y="1020"/>
                  <a:pt x="0" y="1020"/>
                </a:cubicBezTo>
                <a:cubicBezTo>
                  <a:pt x="0" y="274"/>
                  <a:pt x="0" y="274"/>
                  <a:pt x="0" y="274"/>
                </a:cubicBezTo>
                <a:cubicBezTo>
                  <a:pt x="128" y="106"/>
                  <a:pt x="337" y="2"/>
                  <a:pt x="548" y="1"/>
                </a:cubicBezTo>
                <a:cubicBezTo>
                  <a:pt x="760" y="0"/>
                  <a:pt x="969" y="102"/>
                  <a:pt x="1100" y="269"/>
                </a:cubicBezTo>
                <a:cubicBezTo>
                  <a:pt x="1183" y="375"/>
                  <a:pt x="1233" y="503"/>
                  <a:pt x="1298" y="622"/>
                </a:cubicBezTo>
                <a:cubicBezTo>
                  <a:pt x="1362" y="741"/>
                  <a:pt x="1449" y="857"/>
                  <a:pt x="1574" y="909"/>
                </a:cubicBezTo>
                <a:cubicBezTo>
                  <a:pt x="1708" y="965"/>
                  <a:pt x="1863" y="937"/>
                  <a:pt x="2001" y="892"/>
                </a:cubicBezTo>
                <a:cubicBezTo>
                  <a:pt x="2139" y="846"/>
                  <a:pt x="2274" y="783"/>
                  <a:pt x="2419" y="769"/>
                </a:cubicBezTo>
                <a:cubicBezTo>
                  <a:pt x="2636" y="749"/>
                  <a:pt x="2856" y="845"/>
                  <a:pt x="2985" y="1020"/>
                </a:cubicBezTo>
                <a:lnTo>
                  <a:pt x="2979" y="1020"/>
                </a:lnTo>
                <a:close/>
              </a:path>
            </a:pathLst>
          </a:cu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7" name="Freeform: Shape 216">
            <a:extLst>
              <a:ext uri="{FF2B5EF4-FFF2-40B4-BE49-F238E27FC236}">
                <a16:creationId xmlns="" xmlns:a16="http://schemas.microsoft.com/office/drawing/2014/main" id="{170A1778-CED2-41BA-A8AC-5464FE9CBE75}"/>
              </a:ext>
            </a:extLst>
          </p:cNvPr>
          <p:cNvSpPr>
            <a:spLocks/>
          </p:cNvSpPr>
          <p:nvPr/>
        </p:nvSpPr>
        <p:spPr bwMode="auto">
          <a:xfrm flipH="1">
            <a:off x="7647037" y="2158714"/>
            <a:ext cx="4544963" cy="4699286"/>
          </a:xfrm>
          <a:custGeom>
            <a:avLst/>
            <a:gdLst>
              <a:gd name="connsiteX0" fmla="*/ 2461385 w 4544963"/>
              <a:gd name="connsiteY0" fmla="*/ 30 h 4699286"/>
              <a:gd name="connsiteX1" fmla="*/ 2183934 w 4544963"/>
              <a:gd name="connsiteY1" fmla="*/ 16965 h 4699286"/>
              <a:gd name="connsiteX2" fmla="*/ 840576 w 4544963"/>
              <a:gd name="connsiteY2" fmla="*/ 953886 h 4699286"/>
              <a:gd name="connsiteX3" fmla="*/ 142070 w 4544963"/>
              <a:gd name="connsiteY3" fmla="*/ 1345500 h 4699286"/>
              <a:gd name="connsiteX4" fmla="*/ 0 w 4544963"/>
              <a:gd name="connsiteY4" fmla="*/ 1375874 h 4699286"/>
              <a:gd name="connsiteX5" fmla="*/ 0 w 4544963"/>
              <a:gd name="connsiteY5" fmla="*/ 4699286 h 4699286"/>
              <a:gd name="connsiteX6" fmla="*/ 4081870 w 4544963"/>
              <a:gd name="connsiteY6" fmla="*/ 4699286 h 4699286"/>
              <a:gd name="connsiteX7" fmla="*/ 4240096 w 4544963"/>
              <a:gd name="connsiteY7" fmla="*/ 4553635 h 4699286"/>
              <a:gd name="connsiteX8" fmla="*/ 4481352 w 4544963"/>
              <a:gd name="connsiteY8" fmla="*/ 3468779 h 4699286"/>
              <a:gd name="connsiteX9" fmla="*/ 3954974 w 4544963"/>
              <a:gd name="connsiteY9" fmla="*/ 2761979 h 4699286"/>
              <a:gd name="connsiteX10" fmla="*/ 3620506 w 4544963"/>
              <a:gd name="connsiteY10" fmla="*/ 1907244 h 4699286"/>
              <a:gd name="connsiteX11" fmla="*/ 2461385 w 4544963"/>
              <a:gd name="connsiteY11" fmla="*/ 30 h 469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44963" h="4699286">
                <a:moveTo>
                  <a:pt x="2461385" y="30"/>
                </a:moveTo>
                <a:cubicBezTo>
                  <a:pt x="2374986" y="-457"/>
                  <a:pt x="2282630" y="4979"/>
                  <a:pt x="2183934" y="16965"/>
                </a:cubicBezTo>
                <a:cubicBezTo>
                  <a:pt x="1613692" y="88193"/>
                  <a:pt x="1169561" y="521039"/>
                  <a:pt x="840576" y="953886"/>
                </a:cubicBezTo>
                <a:cubicBezTo>
                  <a:pt x="669229" y="1183322"/>
                  <a:pt x="410067" y="1282202"/>
                  <a:pt x="142070" y="1345500"/>
                </a:cubicBezTo>
                <a:lnTo>
                  <a:pt x="0" y="1375874"/>
                </a:lnTo>
                <a:lnTo>
                  <a:pt x="0" y="4699286"/>
                </a:lnTo>
                <a:lnTo>
                  <a:pt x="4081870" y="4699286"/>
                </a:lnTo>
                <a:lnTo>
                  <a:pt x="4240096" y="4553635"/>
                </a:lnTo>
                <a:cubicBezTo>
                  <a:pt x="4519733" y="4257766"/>
                  <a:pt x="4623912" y="3852314"/>
                  <a:pt x="4481352" y="3468779"/>
                </a:cubicBezTo>
                <a:cubicBezTo>
                  <a:pt x="4355241" y="3107161"/>
                  <a:pt x="4146883" y="2997579"/>
                  <a:pt x="3954974" y="2761979"/>
                </a:cubicBezTo>
                <a:cubicBezTo>
                  <a:pt x="3719201" y="2477067"/>
                  <a:pt x="3554708" y="2274342"/>
                  <a:pt x="3620506" y="1907244"/>
                </a:cubicBezTo>
                <a:cubicBezTo>
                  <a:pt x="3713033" y="1347352"/>
                  <a:pt x="3757369" y="7334"/>
                  <a:pt x="2461385" y="3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="" xmlns:a16="http://schemas.microsoft.com/office/drawing/2014/main" id="{8E24A154-2803-42C3-9D9F-5418FD58EDDA}"/>
              </a:ext>
            </a:extLst>
          </p:cNvPr>
          <p:cNvGrpSpPr/>
          <p:nvPr/>
        </p:nvGrpSpPr>
        <p:grpSpPr>
          <a:xfrm>
            <a:off x="926180" y="3608382"/>
            <a:ext cx="10150269" cy="2041734"/>
            <a:chOff x="-10421598" y="8335092"/>
            <a:chExt cx="8219864" cy="1653433"/>
          </a:xfrm>
        </p:grpSpPr>
        <p:grpSp>
          <p:nvGrpSpPr>
            <p:cNvPr id="113" name="Group 112">
              <a:extLst>
                <a:ext uri="{FF2B5EF4-FFF2-40B4-BE49-F238E27FC236}">
                  <a16:creationId xmlns="" xmlns:a16="http://schemas.microsoft.com/office/drawing/2014/main" id="{DAB6681F-8EB4-455E-8F7A-931E5AA24022}"/>
                </a:ext>
              </a:extLst>
            </p:cNvPr>
            <p:cNvGrpSpPr/>
            <p:nvPr/>
          </p:nvGrpSpPr>
          <p:grpSpPr>
            <a:xfrm>
              <a:off x="-9045575" y="8335092"/>
              <a:ext cx="1377950" cy="1491740"/>
              <a:chOff x="-9045575" y="3742536"/>
              <a:chExt cx="1377950" cy="1491740"/>
            </a:xfrm>
          </p:grpSpPr>
          <p:sp>
            <p:nvSpPr>
              <p:cNvPr id="114" name="Arc 113">
                <a:extLst>
                  <a:ext uri="{FF2B5EF4-FFF2-40B4-BE49-F238E27FC236}">
                    <a16:creationId xmlns="" xmlns:a16="http://schemas.microsoft.com/office/drawing/2014/main" id="{A2B369C7-908F-45E6-8B22-150B543F8194}"/>
                  </a:ext>
                </a:extLst>
              </p:cNvPr>
              <p:cNvSpPr/>
              <p:nvPr/>
            </p:nvSpPr>
            <p:spPr>
              <a:xfrm>
                <a:off x="-8031164" y="3742537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15" name="Straight Connector 114">
                <a:extLst>
                  <a:ext uri="{FF2B5EF4-FFF2-40B4-BE49-F238E27FC236}">
                    <a16:creationId xmlns="" xmlns:a16="http://schemas.microsoft.com/office/drawing/2014/main" id="{26FCEA27-710F-48A9-879F-EA48C96B24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7667625" y="3922371"/>
                <a:ext cx="0" cy="1311905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Arc 116">
                <a:extLst>
                  <a:ext uri="{FF2B5EF4-FFF2-40B4-BE49-F238E27FC236}">
                    <a16:creationId xmlns="" xmlns:a16="http://schemas.microsoft.com/office/drawing/2014/main" id="{6373ED75-81D9-4F61-9D47-AFAD1173FF2F}"/>
                  </a:ext>
                </a:extLst>
              </p:cNvPr>
              <p:cNvSpPr/>
              <p:nvPr/>
            </p:nvSpPr>
            <p:spPr>
              <a:xfrm flipH="1">
                <a:off x="-9045575" y="3742537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18" name="Straight Connector 117">
                <a:extLst>
                  <a:ext uri="{FF2B5EF4-FFF2-40B4-BE49-F238E27FC236}">
                    <a16:creationId xmlns="" xmlns:a16="http://schemas.microsoft.com/office/drawing/2014/main" id="{7E7B3A76-3E6D-43AD-B924-E696E2C7617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8867663" y="3742536"/>
                <a:ext cx="1049523" cy="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9" name="Group 118">
              <a:extLst>
                <a:ext uri="{FF2B5EF4-FFF2-40B4-BE49-F238E27FC236}">
                  <a16:creationId xmlns="" xmlns:a16="http://schemas.microsoft.com/office/drawing/2014/main" id="{1E3AF3CF-442C-460D-B624-D7E8605C11EB}"/>
                </a:ext>
              </a:extLst>
            </p:cNvPr>
            <p:cNvGrpSpPr/>
            <p:nvPr/>
          </p:nvGrpSpPr>
          <p:grpSpPr>
            <a:xfrm rot="10800000">
              <a:off x="-7668419" y="9259282"/>
              <a:ext cx="1376022" cy="729243"/>
              <a:chOff x="-9043647" y="3744458"/>
              <a:chExt cx="1376022" cy="729243"/>
            </a:xfrm>
          </p:grpSpPr>
          <p:sp>
            <p:nvSpPr>
              <p:cNvPr id="120" name="Arc 119">
                <a:extLst>
                  <a:ext uri="{FF2B5EF4-FFF2-40B4-BE49-F238E27FC236}">
                    <a16:creationId xmlns="" xmlns:a16="http://schemas.microsoft.com/office/drawing/2014/main" id="{70D3C751-3BD6-48BC-86D6-3A29763A801E}"/>
                  </a:ext>
                </a:extLst>
              </p:cNvPr>
              <p:cNvSpPr/>
              <p:nvPr/>
            </p:nvSpPr>
            <p:spPr>
              <a:xfrm>
                <a:off x="-8031164" y="3744458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21" name="Straight Connector 120">
                <a:extLst>
                  <a:ext uri="{FF2B5EF4-FFF2-40B4-BE49-F238E27FC236}">
                    <a16:creationId xmlns="" xmlns:a16="http://schemas.microsoft.com/office/drawing/2014/main" id="{3B24D0D5-8ECA-456F-B4FA-A5BE8D431F29}"/>
                  </a:ext>
                </a:extLst>
              </p:cNvPr>
              <p:cNvCxnSpPr/>
              <p:nvPr/>
            </p:nvCxnSpPr>
            <p:spPr>
              <a:xfrm>
                <a:off x="-9043647" y="3914901"/>
                <a:ext cx="0" cy="55880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Arc 121">
                <a:extLst>
                  <a:ext uri="{FF2B5EF4-FFF2-40B4-BE49-F238E27FC236}">
                    <a16:creationId xmlns="" xmlns:a16="http://schemas.microsoft.com/office/drawing/2014/main" id="{594E123E-C759-4EFD-87A2-2EAA44E79662}"/>
                  </a:ext>
                </a:extLst>
              </p:cNvPr>
              <p:cNvSpPr/>
              <p:nvPr/>
            </p:nvSpPr>
            <p:spPr>
              <a:xfrm flipH="1">
                <a:off x="-9043647" y="3744458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23" name="Straight Connector 122">
                <a:extLst>
                  <a:ext uri="{FF2B5EF4-FFF2-40B4-BE49-F238E27FC236}">
                    <a16:creationId xmlns="" xmlns:a16="http://schemas.microsoft.com/office/drawing/2014/main" id="{B461DFED-7F97-40E5-8CA8-BC2505E879A7}"/>
                  </a:ext>
                </a:extLst>
              </p:cNvPr>
              <p:cNvCxnSpPr>
                <a:cxnSpLocks/>
                <a:stCxn id="120" idx="0"/>
              </p:cNvCxnSpPr>
              <p:nvPr/>
            </p:nvCxnSpPr>
            <p:spPr>
              <a:xfrm flipH="1">
                <a:off x="-8863805" y="3744458"/>
                <a:ext cx="1014410" cy="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Group 123">
              <a:extLst>
                <a:ext uri="{FF2B5EF4-FFF2-40B4-BE49-F238E27FC236}">
                  <a16:creationId xmlns="" xmlns:a16="http://schemas.microsoft.com/office/drawing/2014/main" id="{539009AB-5C66-4DCE-9CBE-EE1CBD109C75}"/>
                </a:ext>
              </a:extLst>
            </p:cNvPr>
            <p:cNvGrpSpPr/>
            <p:nvPr/>
          </p:nvGrpSpPr>
          <p:grpSpPr>
            <a:xfrm rot="10800000">
              <a:off x="-10421598" y="8499865"/>
              <a:ext cx="1376022" cy="848435"/>
              <a:chOff x="-9045575" y="3742530"/>
              <a:chExt cx="1376022" cy="848435"/>
            </a:xfrm>
          </p:grpSpPr>
          <p:sp>
            <p:nvSpPr>
              <p:cNvPr id="125" name="Arc 124">
                <a:extLst>
                  <a:ext uri="{FF2B5EF4-FFF2-40B4-BE49-F238E27FC236}">
                    <a16:creationId xmlns="" xmlns:a16="http://schemas.microsoft.com/office/drawing/2014/main" id="{06A946DC-1F8E-49A5-831C-292AF514E314}"/>
                  </a:ext>
                </a:extLst>
              </p:cNvPr>
              <p:cNvSpPr/>
              <p:nvPr/>
            </p:nvSpPr>
            <p:spPr>
              <a:xfrm>
                <a:off x="-8033092" y="3742530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26" name="Straight Connector 125">
                <a:extLst>
                  <a:ext uri="{FF2B5EF4-FFF2-40B4-BE49-F238E27FC236}">
                    <a16:creationId xmlns="" xmlns:a16="http://schemas.microsoft.com/office/drawing/2014/main" id="{B9C41C9A-75F6-43BF-BE01-5947EDD47B54}"/>
                  </a:ext>
                </a:extLst>
              </p:cNvPr>
              <p:cNvCxnSpPr/>
              <p:nvPr/>
            </p:nvCxnSpPr>
            <p:spPr>
              <a:xfrm>
                <a:off x="-7669553" y="3924299"/>
                <a:ext cx="0" cy="55880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="" xmlns:a16="http://schemas.microsoft.com/office/drawing/2014/main" id="{51CDE1D0-0E08-46D4-9EFD-8AFF26C949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9045575" y="3920436"/>
                <a:ext cx="0" cy="670529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Arc 127">
                <a:extLst>
                  <a:ext uri="{FF2B5EF4-FFF2-40B4-BE49-F238E27FC236}">
                    <a16:creationId xmlns="" xmlns:a16="http://schemas.microsoft.com/office/drawing/2014/main" id="{059742BE-9BBF-4A7D-B73B-F37D340D6FC7}"/>
                  </a:ext>
                </a:extLst>
              </p:cNvPr>
              <p:cNvSpPr/>
              <p:nvPr/>
            </p:nvSpPr>
            <p:spPr>
              <a:xfrm flipH="1">
                <a:off x="-9045575" y="3742530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29" name="Straight Connector 128">
                <a:extLst>
                  <a:ext uri="{FF2B5EF4-FFF2-40B4-BE49-F238E27FC236}">
                    <a16:creationId xmlns="" xmlns:a16="http://schemas.microsoft.com/office/drawing/2014/main" id="{333420FD-23D7-4269-9961-CB41715C30CA}"/>
                  </a:ext>
                </a:extLst>
              </p:cNvPr>
              <p:cNvCxnSpPr>
                <a:cxnSpLocks/>
                <a:stCxn id="125" idx="0"/>
              </p:cNvCxnSpPr>
              <p:nvPr/>
            </p:nvCxnSpPr>
            <p:spPr>
              <a:xfrm flipH="1">
                <a:off x="-8865733" y="3742530"/>
                <a:ext cx="1014410" cy="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Group 129">
              <a:extLst>
                <a:ext uri="{FF2B5EF4-FFF2-40B4-BE49-F238E27FC236}">
                  <a16:creationId xmlns="" xmlns:a16="http://schemas.microsoft.com/office/drawing/2014/main" id="{7A879854-D8A8-4D02-B30F-64BB000DD069}"/>
                </a:ext>
              </a:extLst>
            </p:cNvPr>
            <p:cNvGrpSpPr/>
            <p:nvPr/>
          </p:nvGrpSpPr>
          <p:grpSpPr>
            <a:xfrm>
              <a:off x="-6292398" y="9113423"/>
              <a:ext cx="1195727" cy="363539"/>
              <a:chOff x="-9047503" y="3787839"/>
              <a:chExt cx="1195727" cy="363539"/>
            </a:xfrm>
          </p:grpSpPr>
          <p:sp>
            <p:nvSpPr>
              <p:cNvPr id="131" name="Arc 130">
                <a:extLst>
                  <a:ext uri="{FF2B5EF4-FFF2-40B4-BE49-F238E27FC236}">
                    <a16:creationId xmlns="" xmlns:a16="http://schemas.microsoft.com/office/drawing/2014/main" id="{263C8958-4D2B-464B-9B41-7A8126288BFF}"/>
                  </a:ext>
                </a:extLst>
              </p:cNvPr>
              <p:cNvSpPr/>
              <p:nvPr/>
            </p:nvSpPr>
            <p:spPr>
              <a:xfrm flipH="1">
                <a:off x="-9047503" y="3787839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32" name="Straight Connector 131">
                <a:extLst>
                  <a:ext uri="{FF2B5EF4-FFF2-40B4-BE49-F238E27FC236}">
                    <a16:creationId xmlns="" xmlns:a16="http://schemas.microsoft.com/office/drawing/2014/main" id="{E263BC60-1FE3-47A6-A7F7-129AADAA1F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8866186" y="3787839"/>
                <a:ext cx="1014410" cy="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" name="Arc 132">
              <a:extLst>
                <a:ext uri="{FF2B5EF4-FFF2-40B4-BE49-F238E27FC236}">
                  <a16:creationId xmlns="" xmlns:a16="http://schemas.microsoft.com/office/drawing/2014/main" id="{F1D72235-23C1-4B58-A4B7-4B4EB3CE1790}"/>
                </a:ext>
              </a:extLst>
            </p:cNvPr>
            <p:cNvSpPr/>
            <p:nvPr/>
          </p:nvSpPr>
          <p:spPr>
            <a:xfrm rot="10800000" flipH="1">
              <a:off x="-5283392" y="8748290"/>
              <a:ext cx="363539" cy="363539"/>
            </a:xfrm>
            <a:prstGeom prst="arc">
              <a:avLst/>
            </a:prstGeom>
            <a:ln w="127000">
              <a:solidFill>
                <a:srgbClr val="452C4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34" name="Group 133">
              <a:extLst>
                <a:ext uri="{FF2B5EF4-FFF2-40B4-BE49-F238E27FC236}">
                  <a16:creationId xmlns="" xmlns:a16="http://schemas.microsoft.com/office/drawing/2014/main" id="{AE069A1B-5D80-45CF-B125-E1B9CD235A75}"/>
                </a:ext>
              </a:extLst>
            </p:cNvPr>
            <p:cNvGrpSpPr/>
            <p:nvPr/>
          </p:nvGrpSpPr>
          <p:grpSpPr>
            <a:xfrm>
              <a:off x="-4919853" y="8469289"/>
              <a:ext cx="1366045" cy="710098"/>
              <a:chOff x="-9048146" y="3793380"/>
              <a:chExt cx="1366045" cy="710098"/>
            </a:xfrm>
          </p:grpSpPr>
          <p:sp>
            <p:nvSpPr>
              <p:cNvPr id="135" name="Arc 134">
                <a:extLst>
                  <a:ext uri="{FF2B5EF4-FFF2-40B4-BE49-F238E27FC236}">
                    <a16:creationId xmlns="" xmlns:a16="http://schemas.microsoft.com/office/drawing/2014/main" id="{062088CE-E467-4074-8BF7-232E5DD81971}"/>
                  </a:ext>
                </a:extLst>
              </p:cNvPr>
              <p:cNvSpPr/>
              <p:nvPr/>
            </p:nvSpPr>
            <p:spPr>
              <a:xfrm>
                <a:off x="-8045640" y="3793380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36" name="Straight Connector 135">
                <a:extLst>
                  <a:ext uri="{FF2B5EF4-FFF2-40B4-BE49-F238E27FC236}">
                    <a16:creationId xmlns="" xmlns:a16="http://schemas.microsoft.com/office/drawing/2014/main" id="{F994BF4D-8FA9-4E2F-A090-041E05728AD7}"/>
                  </a:ext>
                </a:extLst>
              </p:cNvPr>
              <p:cNvCxnSpPr/>
              <p:nvPr/>
            </p:nvCxnSpPr>
            <p:spPr>
              <a:xfrm>
                <a:off x="-7682101" y="3944678"/>
                <a:ext cx="0" cy="55880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="" xmlns:a16="http://schemas.microsoft.com/office/drawing/2014/main" id="{DE37D019-95A4-48CC-A1D7-9C88FC4946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9048146" y="3973790"/>
                <a:ext cx="0" cy="286136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Arc 137">
                <a:extLst>
                  <a:ext uri="{FF2B5EF4-FFF2-40B4-BE49-F238E27FC236}">
                    <a16:creationId xmlns="" xmlns:a16="http://schemas.microsoft.com/office/drawing/2014/main" id="{A2AF4482-44E3-4749-BD03-D71DFBE5FED8}"/>
                  </a:ext>
                </a:extLst>
              </p:cNvPr>
              <p:cNvSpPr/>
              <p:nvPr/>
            </p:nvSpPr>
            <p:spPr>
              <a:xfrm flipH="1">
                <a:off x="-9048146" y="3793380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39" name="Straight Connector 138">
                <a:extLst>
                  <a:ext uri="{FF2B5EF4-FFF2-40B4-BE49-F238E27FC236}">
                    <a16:creationId xmlns="" xmlns:a16="http://schemas.microsoft.com/office/drawing/2014/main" id="{06AA26E9-1C67-4EF8-B572-B93C1C70FE5E}"/>
                  </a:ext>
                </a:extLst>
              </p:cNvPr>
              <p:cNvCxnSpPr>
                <a:cxnSpLocks/>
                <a:stCxn id="135" idx="0"/>
              </p:cNvCxnSpPr>
              <p:nvPr/>
            </p:nvCxnSpPr>
            <p:spPr>
              <a:xfrm flipH="1">
                <a:off x="-8878281" y="3793380"/>
                <a:ext cx="1014410" cy="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Group 139">
              <a:extLst>
                <a:ext uri="{FF2B5EF4-FFF2-40B4-BE49-F238E27FC236}">
                  <a16:creationId xmlns="" xmlns:a16="http://schemas.microsoft.com/office/drawing/2014/main" id="{B2E826BB-1FAD-4BBC-A07B-3B5F989C9DDF}"/>
                </a:ext>
              </a:extLst>
            </p:cNvPr>
            <p:cNvGrpSpPr/>
            <p:nvPr/>
          </p:nvGrpSpPr>
          <p:grpSpPr>
            <a:xfrm rot="10800000">
              <a:off x="-3554709" y="8615427"/>
              <a:ext cx="1352975" cy="740569"/>
              <a:chOff x="-9016101" y="3724533"/>
              <a:chExt cx="1352975" cy="740569"/>
            </a:xfrm>
          </p:grpSpPr>
          <p:sp>
            <p:nvSpPr>
              <p:cNvPr id="141" name="Arc 140">
                <a:extLst>
                  <a:ext uri="{FF2B5EF4-FFF2-40B4-BE49-F238E27FC236}">
                    <a16:creationId xmlns="" xmlns:a16="http://schemas.microsoft.com/office/drawing/2014/main" id="{8E530B5D-86E8-411E-94B6-C6A1A4383224}"/>
                  </a:ext>
                </a:extLst>
              </p:cNvPr>
              <p:cNvSpPr/>
              <p:nvPr/>
            </p:nvSpPr>
            <p:spPr>
              <a:xfrm>
                <a:off x="-8026665" y="3724533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42" name="Straight Connector 141">
                <a:extLst>
                  <a:ext uri="{FF2B5EF4-FFF2-40B4-BE49-F238E27FC236}">
                    <a16:creationId xmlns="" xmlns:a16="http://schemas.microsoft.com/office/drawing/2014/main" id="{80CCE4F9-4591-450C-92D3-4A2D2D996C13}"/>
                  </a:ext>
                </a:extLst>
              </p:cNvPr>
              <p:cNvCxnSpPr/>
              <p:nvPr/>
            </p:nvCxnSpPr>
            <p:spPr>
              <a:xfrm>
                <a:off x="-9016101" y="3906302"/>
                <a:ext cx="0" cy="55880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Arc 142">
                <a:extLst>
                  <a:ext uri="{FF2B5EF4-FFF2-40B4-BE49-F238E27FC236}">
                    <a16:creationId xmlns="" xmlns:a16="http://schemas.microsoft.com/office/drawing/2014/main" id="{B2149438-559A-4EC7-869B-9C873D0DFAD5}"/>
                  </a:ext>
                </a:extLst>
              </p:cNvPr>
              <p:cNvSpPr/>
              <p:nvPr/>
            </p:nvSpPr>
            <p:spPr>
              <a:xfrm flipH="1">
                <a:off x="-9016101" y="3724533"/>
                <a:ext cx="363539" cy="363539"/>
              </a:xfrm>
              <a:prstGeom prst="arc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cxnSp>
            <p:nvCxnSpPr>
              <p:cNvPr id="144" name="Straight Connector 143">
                <a:extLst>
                  <a:ext uri="{FF2B5EF4-FFF2-40B4-BE49-F238E27FC236}">
                    <a16:creationId xmlns="" xmlns:a16="http://schemas.microsoft.com/office/drawing/2014/main" id="{114E74DC-F6E2-4C0A-A039-D42CF5AEF7F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-8857377" y="3724533"/>
                <a:ext cx="1014410" cy="0"/>
              </a:xfrm>
              <a:prstGeom prst="line">
                <a:avLst/>
              </a:prstGeom>
              <a:ln w="127000">
                <a:solidFill>
                  <a:srgbClr val="452C4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2" name="Freeform: Shape 201">
            <a:extLst>
              <a:ext uri="{FF2B5EF4-FFF2-40B4-BE49-F238E27FC236}">
                <a16:creationId xmlns="" xmlns:a16="http://schemas.microsoft.com/office/drawing/2014/main" id="{16190D28-446B-423B-866A-7B30DE5D8C94}"/>
              </a:ext>
            </a:extLst>
          </p:cNvPr>
          <p:cNvSpPr/>
          <p:nvPr/>
        </p:nvSpPr>
        <p:spPr>
          <a:xfrm>
            <a:off x="5560261" y="1835039"/>
            <a:ext cx="1459089" cy="486363"/>
          </a:xfrm>
          <a:custGeom>
            <a:avLst/>
            <a:gdLst>
              <a:gd name="connsiteX0" fmla="*/ 1444872 w 1459088"/>
              <a:gd name="connsiteY0" fmla="*/ 0 h 486362"/>
              <a:gd name="connsiteX1" fmla="*/ 1415316 w 1459088"/>
              <a:gd name="connsiteY1" fmla="*/ 29556 h 486362"/>
              <a:gd name="connsiteX2" fmla="*/ 1419432 w 1459088"/>
              <a:gd name="connsiteY2" fmla="*/ 44334 h 486362"/>
              <a:gd name="connsiteX3" fmla="*/ 1178308 w 1459088"/>
              <a:gd name="connsiteY3" fmla="*/ 316697 h 486362"/>
              <a:gd name="connsiteX4" fmla="*/ 1167084 w 1459088"/>
              <a:gd name="connsiteY4" fmla="*/ 314452 h 486362"/>
              <a:gd name="connsiteX5" fmla="*/ 1154925 w 1459088"/>
              <a:gd name="connsiteY5" fmla="*/ 317071 h 486362"/>
              <a:gd name="connsiteX6" fmla="*/ 895469 w 1459088"/>
              <a:gd name="connsiteY6" fmla="*/ 62105 h 486362"/>
              <a:gd name="connsiteX7" fmla="*/ 898088 w 1459088"/>
              <a:gd name="connsiteY7" fmla="*/ 49946 h 486362"/>
              <a:gd name="connsiteX8" fmla="*/ 868532 w 1459088"/>
              <a:gd name="connsiteY8" fmla="*/ 20390 h 486362"/>
              <a:gd name="connsiteX9" fmla="*/ 838976 w 1459088"/>
              <a:gd name="connsiteY9" fmla="*/ 49946 h 486362"/>
              <a:gd name="connsiteX10" fmla="*/ 841782 w 1459088"/>
              <a:gd name="connsiteY10" fmla="*/ 62479 h 486362"/>
              <a:gd name="connsiteX11" fmla="*/ 507875 w 1459088"/>
              <a:gd name="connsiteY11" fmla="*/ 422575 h 486362"/>
              <a:gd name="connsiteX12" fmla="*/ 490852 w 1459088"/>
              <a:gd name="connsiteY12" fmla="*/ 417150 h 486362"/>
              <a:gd name="connsiteX13" fmla="*/ 476636 w 1459088"/>
              <a:gd name="connsiteY13" fmla="*/ 421078 h 486362"/>
              <a:gd name="connsiteX14" fmla="*/ 294063 w 1459088"/>
              <a:gd name="connsiteY14" fmla="*/ 183321 h 486362"/>
              <a:gd name="connsiteX15" fmla="*/ 299674 w 1459088"/>
              <a:gd name="connsiteY15" fmla="*/ 166112 h 486362"/>
              <a:gd name="connsiteX16" fmla="*/ 270118 w 1459088"/>
              <a:gd name="connsiteY16" fmla="*/ 136556 h 486362"/>
              <a:gd name="connsiteX17" fmla="*/ 240563 w 1459088"/>
              <a:gd name="connsiteY17" fmla="*/ 166112 h 486362"/>
              <a:gd name="connsiteX18" fmla="*/ 244491 w 1459088"/>
              <a:gd name="connsiteY18" fmla="*/ 180516 h 486362"/>
              <a:gd name="connsiteX19" fmla="*/ 39844 w 1459088"/>
              <a:gd name="connsiteY19" fmla="*/ 445770 h 486362"/>
              <a:gd name="connsiteX20" fmla="*/ 29556 w 1459088"/>
              <a:gd name="connsiteY20" fmla="*/ 443900 h 486362"/>
              <a:gd name="connsiteX21" fmla="*/ 0 w 1459088"/>
              <a:gd name="connsiteY21" fmla="*/ 473456 h 486362"/>
              <a:gd name="connsiteX22" fmla="*/ 29556 w 1459088"/>
              <a:gd name="connsiteY22" fmla="*/ 503012 h 486362"/>
              <a:gd name="connsiteX23" fmla="*/ 59112 w 1459088"/>
              <a:gd name="connsiteY23" fmla="*/ 473456 h 486362"/>
              <a:gd name="connsiteX24" fmla="*/ 54435 w 1459088"/>
              <a:gd name="connsiteY24" fmla="*/ 457555 h 486362"/>
              <a:gd name="connsiteX25" fmla="*/ 258334 w 1459088"/>
              <a:gd name="connsiteY25" fmla="*/ 193236 h 486362"/>
              <a:gd name="connsiteX26" fmla="*/ 270118 w 1459088"/>
              <a:gd name="connsiteY26" fmla="*/ 195668 h 486362"/>
              <a:gd name="connsiteX27" fmla="*/ 278910 w 1459088"/>
              <a:gd name="connsiteY27" fmla="*/ 194171 h 486362"/>
              <a:gd name="connsiteX28" fmla="*/ 463916 w 1459088"/>
              <a:gd name="connsiteY28" fmla="*/ 435108 h 486362"/>
              <a:gd name="connsiteX29" fmla="*/ 461484 w 1459088"/>
              <a:gd name="connsiteY29" fmla="*/ 446893 h 486362"/>
              <a:gd name="connsiteX30" fmla="*/ 491040 w 1459088"/>
              <a:gd name="connsiteY30" fmla="*/ 476449 h 486362"/>
              <a:gd name="connsiteX31" fmla="*/ 520595 w 1459088"/>
              <a:gd name="connsiteY31" fmla="*/ 446893 h 486362"/>
              <a:gd name="connsiteX32" fmla="*/ 519099 w 1459088"/>
              <a:gd name="connsiteY32" fmla="*/ 438101 h 486362"/>
              <a:gd name="connsiteX33" fmla="*/ 854689 w 1459088"/>
              <a:gd name="connsiteY33" fmla="*/ 75947 h 486362"/>
              <a:gd name="connsiteX34" fmla="*/ 868532 w 1459088"/>
              <a:gd name="connsiteY34" fmla="*/ 79502 h 486362"/>
              <a:gd name="connsiteX35" fmla="*/ 882749 w 1459088"/>
              <a:gd name="connsiteY35" fmla="*/ 75760 h 486362"/>
              <a:gd name="connsiteX36" fmla="*/ 1141270 w 1459088"/>
              <a:gd name="connsiteY36" fmla="*/ 329792 h 486362"/>
              <a:gd name="connsiteX37" fmla="*/ 1137528 w 1459088"/>
              <a:gd name="connsiteY37" fmla="*/ 344008 h 486362"/>
              <a:gd name="connsiteX38" fmla="*/ 1167084 w 1459088"/>
              <a:gd name="connsiteY38" fmla="*/ 373564 h 486362"/>
              <a:gd name="connsiteX39" fmla="*/ 1196640 w 1459088"/>
              <a:gd name="connsiteY39" fmla="*/ 344008 h 486362"/>
              <a:gd name="connsiteX40" fmla="*/ 1192338 w 1459088"/>
              <a:gd name="connsiteY40" fmla="*/ 328856 h 486362"/>
              <a:gd name="connsiteX41" fmla="*/ 1433274 w 1459088"/>
              <a:gd name="connsiteY41" fmla="*/ 56867 h 486362"/>
              <a:gd name="connsiteX42" fmla="*/ 1444872 w 1459088"/>
              <a:gd name="connsiteY42" fmla="*/ 59299 h 486362"/>
              <a:gd name="connsiteX43" fmla="*/ 1474428 w 1459088"/>
              <a:gd name="connsiteY43" fmla="*/ 29743 h 486362"/>
              <a:gd name="connsiteX44" fmla="*/ 1444872 w 1459088"/>
              <a:gd name="connsiteY44" fmla="*/ 0 h 486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1459088" h="486362">
                <a:moveTo>
                  <a:pt x="1444872" y="0"/>
                </a:moveTo>
                <a:cubicBezTo>
                  <a:pt x="1428598" y="0"/>
                  <a:pt x="1415316" y="13282"/>
                  <a:pt x="1415316" y="29556"/>
                </a:cubicBezTo>
                <a:cubicBezTo>
                  <a:pt x="1415316" y="34981"/>
                  <a:pt x="1416813" y="40031"/>
                  <a:pt x="1419432" y="44334"/>
                </a:cubicBezTo>
                <a:lnTo>
                  <a:pt x="1178308" y="316697"/>
                </a:lnTo>
                <a:cubicBezTo>
                  <a:pt x="1174941" y="315201"/>
                  <a:pt x="1171012" y="314452"/>
                  <a:pt x="1167084" y="314452"/>
                </a:cubicBezTo>
                <a:cubicBezTo>
                  <a:pt x="1162782" y="314452"/>
                  <a:pt x="1158666" y="315388"/>
                  <a:pt x="1154925" y="317071"/>
                </a:cubicBezTo>
                <a:lnTo>
                  <a:pt x="895469" y="62105"/>
                </a:lnTo>
                <a:cubicBezTo>
                  <a:pt x="897153" y="58364"/>
                  <a:pt x="898088" y="54248"/>
                  <a:pt x="898088" y="49946"/>
                </a:cubicBezTo>
                <a:cubicBezTo>
                  <a:pt x="898088" y="33671"/>
                  <a:pt x="884807" y="20390"/>
                  <a:pt x="868532" y="20390"/>
                </a:cubicBezTo>
                <a:cubicBezTo>
                  <a:pt x="852258" y="20390"/>
                  <a:pt x="838976" y="33671"/>
                  <a:pt x="838976" y="49946"/>
                </a:cubicBezTo>
                <a:cubicBezTo>
                  <a:pt x="838976" y="54435"/>
                  <a:pt x="840099" y="58738"/>
                  <a:pt x="841782" y="62479"/>
                </a:cubicBezTo>
                <a:lnTo>
                  <a:pt x="507875" y="422575"/>
                </a:lnTo>
                <a:cubicBezTo>
                  <a:pt x="503012" y="419208"/>
                  <a:pt x="497213" y="417150"/>
                  <a:pt x="490852" y="417150"/>
                </a:cubicBezTo>
                <a:cubicBezTo>
                  <a:pt x="485615" y="417150"/>
                  <a:pt x="480751" y="418646"/>
                  <a:pt x="476636" y="421078"/>
                </a:cubicBezTo>
                <a:lnTo>
                  <a:pt x="294063" y="183321"/>
                </a:lnTo>
                <a:cubicBezTo>
                  <a:pt x="297617" y="178458"/>
                  <a:pt x="299674" y="172472"/>
                  <a:pt x="299674" y="166112"/>
                </a:cubicBezTo>
                <a:cubicBezTo>
                  <a:pt x="299674" y="149837"/>
                  <a:pt x="286393" y="136556"/>
                  <a:pt x="270118" y="136556"/>
                </a:cubicBezTo>
                <a:cubicBezTo>
                  <a:pt x="253844" y="136556"/>
                  <a:pt x="240563" y="149837"/>
                  <a:pt x="240563" y="166112"/>
                </a:cubicBezTo>
                <a:cubicBezTo>
                  <a:pt x="240563" y="171349"/>
                  <a:pt x="242059" y="176213"/>
                  <a:pt x="244491" y="180516"/>
                </a:cubicBezTo>
                <a:lnTo>
                  <a:pt x="39844" y="445770"/>
                </a:lnTo>
                <a:cubicBezTo>
                  <a:pt x="36664" y="444648"/>
                  <a:pt x="33110" y="443900"/>
                  <a:pt x="29556" y="443900"/>
                </a:cubicBezTo>
                <a:cubicBezTo>
                  <a:pt x="13281" y="443900"/>
                  <a:pt x="0" y="457181"/>
                  <a:pt x="0" y="473456"/>
                </a:cubicBezTo>
                <a:cubicBezTo>
                  <a:pt x="0" y="489730"/>
                  <a:pt x="13281" y="503012"/>
                  <a:pt x="29556" y="503012"/>
                </a:cubicBezTo>
                <a:cubicBezTo>
                  <a:pt x="45830" y="503012"/>
                  <a:pt x="59112" y="489730"/>
                  <a:pt x="59112" y="473456"/>
                </a:cubicBezTo>
                <a:cubicBezTo>
                  <a:pt x="59112" y="467657"/>
                  <a:pt x="57428" y="462232"/>
                  <a:pt x="54435" y="457555"/>
                </a:cubicBezTo>
                <a:lnTo>
                  <a:pt x="258334" y="193236"/>
                </a:lnTo>
                <a:cubicBezTo>
                  <a:pt x="261888" y="194732"/>
                  <a:pt x="266003" y="195668"/>
                  <a:pt x="270118" y="195668"/>
                </a:cubicBezTo>
                <a:cubicBezTo>
                  <a:pt x="273111" y="195668"/>
                  <a:pt x="276104" y="195107"/>
                  <a:pt x="278910" y="194171"/>
                </a:cubicBezTo>
                <a:lnTo>
                  <a:pt x="463916" y="435108"/>
                </a:lnTo>
                <a:cubicBezTo>
                  <a:pt x="462419" y="438662"/>
                  <a:pt x="461484" y="442777"/>
                  <a:pt x="461484" y="446893"/>
                </a:cubicBezTo>
                <a:cubicBezTo>
                  <a:pt x="461484" y="463167"/>
                  <a:pt x="474765" y="476449"/>
                  <a:pt x="491040" y="476449"/>
                </a:cubicBezTo>
                <a:cubicBezTo>
                  <a:pt x="507314" y="476449"/>
                  <a:pt x="520595" y="463167"/>
                  <a:pt x="520595" y="446893"/>
                </a:cubicBezTo>
                <a:cubicBezTo>
                  <a:pt x="520595" y="443900"/>
                  <a:pt x="520034" y="440907"/>
                  <a:pt x="519099" y="438101"/>
                </a:cubicBezTo>
                <a:lnTo>
                  <a:pt x="854689" y="75947"/>
                </a:lnTo>
                <a:cubicBezTo>
                  <a:pt x="858805" y="78192"/>
                  <a:pt x="863481" y="79502"/>
                  <a:pt x="868532" y="79502"/>
                </a:cubicBezTo>
                <a:cubicBezTo>
                  <a:pt x="873770" y="79502"/>
                  <a:pt x="878446" y="78005"/>
                  <a:pt x="882749" y="75760"/>
                </a:cubicBezTo>
                <a:lnTo>
                  <a:pt x="1141270" y="329792"/>
                </a:lnTo>
                <a:cubicBezTo>
                  <a:pt x="1138838" y="334094"/>
                  <a:pt x="1137528" y="338771"/>
                  <a:pt x="1137528" y="344008"/>
                </a:cubicBezTo>
                <a:cubicBezTo>
                  <a:pt x="1137528" y="360283"/>
                  <a:pt x="1150810" y="373564"/>
                  <a:pt x="1167084" y="373564"/>
                </a:cubicBezTo>
                <a:cubicBezTo>
                  <a:pt x="1183359" y="373564"/>
                  <a:pt x="1196640" y="360283"/>
                  <a:pt x="1196640" y="344008"/>
                </a:cubicBezTo>
                <a:cubicBezTo>
                  <a:pt x="1196640" y="338396"/>
                  <a:pt x="1194956" y="333346"/>
                  <a:pt x="1192338" y="328856"/>
                </a:cubicBezTo>
                <a:lnTo>
                  <a:pt x="1433274" y="56867"/>
                </a:lnTo>
                <a:cubicBezTo>
                  <a:pt x="1436828" y="58364"/>
                  <a:pt x="1440757" y="59299"/>
                  <a:pt x="1444872" y="59299"/>
                </a:cubicBezTo>
                <a:cubicBezTo>
                  <a:pt x="1461147" y="59299"/>
                  <a:pt x="1474428" y="46018"/>
                  <a:pt x="1474428" y="29743"/>
                </a:cubicBezTo>
                <a:cubicBezTo>
                  <a:pt x="1474428" y="13282"/>
                  <a:pt x="1461147" y="0"/>
                  <a:pt x="1444872" y="0"/>
                </a:cubicBezTo>
                <a:close/>
              </a:path>
            </a:pathLst>
          </a:custGeom>
          <a:solidFill>
            <a:srgbClr val="FFFFFF">
              <a:alpha val="50000"/>
            </a:srgbClr>
          </a:solidFill>
          <a:ln w="18697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51" name="Group 2050">
            <a:extLst>
              <a:ext uri="{FF2B5EF4-FFF2-40B4-BE49-F238E27FC236}">
                <a16:creationId xmlns="" xmlns:a16="http://schemas.microsoft.com/office/drawing/2014/main" id="{B9EE5990-41FF-4FC7-B163-E5906559F8D7}"/>
              </a:ext>
            </a:extLst>
          </p:cNvPr>
          <p:cNvGrpSpPr/>
          <p:nvPr/>
        </p:nvGrpSpPr>
        <p:grpSpPr>
          <a:xfrm>
            <a:off x="3969536" y="1438165"/>
            <a:ext cx="3480516" cy="4144568"/>
            <a:chOff x="4198168" y="2356525"/>
            <a:chExt cx="2748571" cy="3272974"/>
          </a:xfrm>
        </p:grpSpPr>
        <p:grpSp>
          <p:nvGrpSpPr>
            <p:cNvPr id="238" name="Group 237">
              <a:extLst>
                <a:ext uri="{FF2B5EF4-FFF2-40B4-BE49-F238E27FC236}">
                  <a16:creationId xmlns="" xmlns:a16="http://schemas.microsoft.com/office/drawing/2014/main" id="{56BC896C-6F66-4148-8E69-D89ACA321FA0}"/>
                </a:ext>
              </a:extLst>
            </p:cNvPr>
            <p:cNvGrpSpPr/>
            <p:nvPr/>
          </p:nvGrpSpPr>
          <p:grpSpPr>
            <a:xfrm>
              <a:off x="5389708" y="2701422"/>
              <a:ext cx="1218235" cy="915966"/>
              <a:chOff x="5389708" y="2701422"/>
              <a:chExt cx="1218235" cy="915966"/>
            </a:xfrm>
          </p:grpSpPr>
          <p:sp>
            <p:nvSpPr>
              <p:cNvPr id="193" name="Trapezoid 192">
                <a:extLst>
                  <a:ext uri="{FF2B5EF4-FFF2-40B4-BE49-F238E27FC236}">
                    <a16:creationId xmlns="" xmlns:a16="http://schemas.microsoft.com/office/drawing/2014/main" id="{76D80282-7F56-4CDA-AB9A-A0D1C5391B1D}"/>
                  </a:ext>
                </a:extLst>
              </p:cNvPr>
              <p:cNvSpPr/>
              <p:nvPr/>
            </p:nvSpPr>
            <p:spPr>
              <a:xfrm rot="16200000">
                <a:off x="5540843" y="2550287"/>
                <a:ext cx="915966" cy="1218235"/>
              </a:xfrm>
              <a:prstGeom prst="trapezoid">
                <a:avLst>
                  <a:gd name="adj" fmla="val 9637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95" name="Trapezoid 194">
                <a:extLst>
                  <a:ext uri="{FF2B5EF4-FFF2-40B4-BE49-F238E27FC236}">
                    <a16:creationId xmlns="" xmlns:a16="http://schemas.microsoft.com/office/drawing/2014/main" id="{90AC27D2-CD34-45F9-8184-7F8EC36DA3A2}"/>
                  </a:ext>
                </a:extLst>
              </p:cNvPr>
              <p:cNvSpPr/>
              <p:nvPr/>
            </p:nvSpPr>
            <p:spPr>
              <a:xfrm rot="16200000">
                <a:off x="5593641" y="2603406"/>
                <a:ext cx="810371" cy="1111997"/>
              </a:xfrm>
              <a:prstGeom prst="trapezoid">
                <a:avLst>
                  <a:gd name="adj" fmla="val 9637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="" xmlns:a16="http://schemas.microsoft.com/office/drawing/2014/main" id="{531462E7-B1F8-411D-8F78-BE09122D5176}"/>
                </a:ext>
              </a:extLst>
            </p:cNvPr>
            <p:cNvGrpSpPr/>
            <p:nvPr/>
          </p:nvGrpSpPr>
          <p:grpSpPr>
            <a:xfrm>
              <a:off x="5525222" y="2872225"/>
              <a:ext cx="285103" cy="285103"/>
              <a:chOff x="7140380" y="2464318"/>
              <a:chExt cx="654719" cy="654719"/>
            </a:xfrm>
          </p:grpSpPr>
          <p:sp>
            <p:nvSpPr>
              <p:cNvPr id="203" name="Freeform: Shape 202">
                <a:extLst>
                  <a:ext uri="{FF2B5EF4-FFF2-40B4-BE49-F238E27FC236}">
                    <a16:creationId xmlns="" xmlns:a16="http://schemas.microsoft.com/office/drawing/2014/main" id="{B1267B7C-D730-485A-9CC4-CAB490F8BEF2}"/>
                  </a:ext>
                </a:extLst>
              </p:cNvPr>
              <p:cNvSpPr/>
              <p:nvPr/>
            </p:nvSpPr>
            <p:spPr>
              <a:xfrm>
                <a:off x="7140380" y="2464318"/>
                <a:ext cx="654719" cy="654719"/>
              </a:xfrm>
              <a:custGeom>
                <a:avLst/>
                <a:gdLst>
                  <a:gd name="connsiteX0" fmla="*/ 664259 w 654719"/>
                  <a:gd name="connsiteY0" fmla="*/ 332036 h 654719"/>
                  <a:gd name="connsiteX1" fmla="*/ 332223 w 654719"/>
                  <a:gd name="connsiteY1" fmla="*/ 664260 h 654719"/>
                  <a:gd name="connsiteX2" fmla="*/ 0 w 654719"/>
                  <a:gd name="connsiteY2" fmla="*/ 332036 h 654719"/>
                  <a:gd name="connsiteX3" fmla="*/ 332223 w 654719"/>
                  <a:gd name="connsiteY3" fmla="*/ 0 h 654719"/>
                  <a:gd name="connsiteX4" fmla="*/ 408919 w 654719"/>
                  <a:gd name="connsiteY4" fmla="*/ 8979 h 654719"/>
                  <a:gd name="connsiteX5" fmla="*/ 663137 w 654719"/>
                  <a:gd name="connsiteY5" fmla="*/ 305660 h 654719"/>
                  <a:gd name="connsiteX6" fmla="*/ 664259 w 654719"/>
                  <a:gd name="connsiteY6" fmla="*/ 332036 h 654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4719" h="654719">
                    <a:moveTo>
                      <a:pt x="664259" y="332036"/>
                    </a:moveTo>
                    <a:cubicBezTo>
                      <a:pt x="664259" y="515545"/>
                      <a:pt x="515545" y="664260"/>
                      <a:pt x="332223" y="664260"/>
                    </a:cubicBezTo>
                    <a:cubicBezTo>
                      <a:pt x="148715" y="664260"/>
                      <a:pt x="0" y="515545"/>
                      <a:pt x="0" y="332036"/>
                    </a:cubicBezTo>
                    <a:cubicBezTo>
                      <a:pt x="0" y="148715"/>
                      <a:pt x="148715" y="0"/>
                      <a:pt x="332223" y="0"/>
                    </a:cubicBezTo>
                    <a:cubicBezTo>
                      <a:pt x="358599" y="0"/>
                      <a:pt x="384227" y="2993"/>
                      <a:pt x="408919" y="8979"/>
                    </a:cubicBezTo>
                    <a:cubicBezTo>
                      <a:pt x="546971" y="41528"/>
                      <a:pt x="651726" y="160500"/>
                      <a:pt x="663137" y="305660"/>
                    </a:cubicBezTo>
                    <a:cubicBezTo>
                      <a:pt x="663886" y="314452"/>
                      <a:pt x="664259" y="323244"/>
                      <a:pt x="664259" y="332036"/>
                    </a:cubicBezTo>
                    <a:close/>
                  </a:path>
                </a:pathLst>
              </a:custGeom>
              <a:solidFill>
                <a:srgbClr val="A2D5F3">
                  <a:alpha val="50000"/>
                </a:srgb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="" xmlns:a16="http://schemas.microsoft.com/office/drawing/2014/main" id="{B1198C13-260D-4FE0-9D91-5892DC3731DD}"/>
                  </a:ext>
                </a:extLst>
              </p:cNvPr>
              <p:cNvSpPr/>
              <p:nvPr/>
            </p:nvSpPr>
            <p:spPr>
              <a:xfrm>
                <a:off x="7472603" y="2473297"/>
                <a:ext cx="318007" cy="318007"/>
              </a:xfrm>
              <a:custGeom>
                <a:avLst/>
                <a:gdLst>
                  <a:gd name="connsiteX0" fmla="*/ 330914 w 318006"/>
                  <a:gd name="connsiteY0" fmla="*/ 296681 h 318006"/>
                  <a:gd name="connsiteX1" fmla="*/ 0 w 318006"/>
                  <a:gd name="connsiteY1" fmla="*/ 323057 h 318006"/>
                  <a:gd name="connsiteX2" fmla="*/ 76696 w 318006"/>
                  <a:gd name="connsiteY2" fmla="*/ 0 h 318006"/>
                  <a:gd name="connsiteX3" fmla="*/ 330914 w 318006"/>
                  <a:gd name="connsiteY3" fmla="*/ 296681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8006" h="318006">
                    <a:moveTo>
                      <a:pt x="330914" y="296681"/>
                    </a:moveTo>
                    <a:lnTo>
                      <a:pt x="0" y="323057"/>
                    </a:lnTo>
                    <a:lnTo>
                      <a:pt x="76696" y="0"/>
                    </a:lnTo>
                    <a:cubicBezTo>
                      <a:pt x="214748" y="32549"/>
                      <a:pt x="319503" y="151521"/>
                      <a:pt x="330914" y="296681"/>
                    </a:cubicBezTo>
                    <a:close/>
                  </a:path>
                </a:pathLst>
              </a:custGeom>
              <a:solidFill>
                <a:srgbClr val="A2D5F3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7" name="Group 236">
              <a:extLst>
                <a:ext uri="{FF2B5EF4-FFF2-40B4-BE49-F238E27FC236}">
                  <a16:creationId xmlns="" xmlns:a16="http://schemas.microsoft.com/office/drawing/2014/main" id="{8281C650-284D-45A3-853B-686673892D93}"/>
                </a:ext>
              </a:extLst>
            </p:cNvPr>
            <p:cNvGrpSpPr/>
            <p:nvPr/>
          </p:nvGrpSpPr>
          <p:grpSpPr>
            <a:xfrm flipH="1">
              <a:off x="4198168" y="2838068"/>
              <a:ext cx="742075" cy="353549"/>
              <a:chOff x="9823607" y="1713448"/>
              <a:chExt cx="742075" cy="353549"/>
            </a:xfrm>
          </p:grpSpPr>
          <p:sp>
            <p:nvSpPr>
              <p:cNvPr id="228" name="Freeform: Shape 227">
                <a:extLst>
                  <a:ext uri="{FF2B5EF4-FFF2-40B4-BE49-F238E27FC236}">
                    <a16:creationId xmlns="" xmlns:a16="http://schemas.microsoft.com/office/drawing/2014/main" id="{2D0159BF-B086-4329-960E-330F32615649}"/>
                  </a:ext>
                </a:extLst>
              </p:cNvPr>
              <p:cNvSpPr/>
              <p:nvPr/>
            </p:nvSpPr>
            <p:spPr>
              <a:xfrm>
                <a:off x="9823607" y="1730284"/>
                <a:ext cx="729544" cy="336713"/>
              </a:xfrm>
              <a:custGeom>
                <a:avLst/>
                <a:gdLst>
                  <a:gd name="connsiteX0" fmla="*/ 33484 w 729544"/>
                  <a:gd name="connsiteY0" fmla="*/ 0 h 336712"/>
                  <a:gd name="connsiteX1" fmla="*/ 707097 w 729544"/>
                  <a:gd name="connsiteY1" fmla="*/ 0 h 336712"/>
                  <a:gd name="connsiteX2" fmla="*/ 740581 w 729544"/>
                  <a:gd name="connsiteY2" fmla="*/ 33484 h 336712"/>
                  <a:gd name="connsiteX3" fmla="*/ 740581 w 729544"/>
                  <a:gd name="connsiteY3" fmla="*/ 246174 h 336712"/>
                  <a:gd name="connsiteX4" fmla="*/ 707097 w 729544"/>
                  <a:gd name="connsiteY4" fmla="*/ 279659 h 336712"/>
                  <a:gd name="connsiteX5" fmla="*/ 148528 w 729544"/>
                  <a:gd name="connsiteY5" fmla="*/ 279659 h 336712"/>
                  <a:gd name="connsiteX6" fmla="*/ 48823 w 729544"/>
                  <a:gd name="connsiteY6" fmla="*/ 346440 h 336712"/>
                  <a:gd name="connsiteX7" fmla="*/ 89229 w 729544"/>
                  <a:gd name="connsiteY7" fmla="*/ 279659 h 336712"/>
                  <a:gd name="connsiteX8" fmla="*/ 33484 w 729544"/>
                  <a:gd name="connsiteY8" fmla="*/ 279659 h 336712"/>
                  <a:gd name="connsiteX9" fmla="*/ 0 w 729544"/>
                  <a:gd name="connsiteY9" fmla="*/ 246174 h 336712"/>
                  <a:gd name="connsiteX10" fmla="*/ 0 w 729544"/>
                  <a:gd name="connsiteY10" fmla="*/ 33671 h 336712"/>
                  <a:gd name="connsiteX11" fmla="*/ 33484 w 729544"/>
                  <a:gd name="connsiteY11" fmla="*/ 0 h 336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9544" h="336712">
                    <a:moveTo>
                      <a:pt x="33484" y="0"/>
                    </a:moveTo>
                    <a:lnTo>
                      <a:pt x="707097" y="0"/>
                    </a:lnTo>
                    <a:cubicBezTo>
                      <a:pt x="725616" y="0"/>
                      <a:pt x="740581" y="14965"/>
                      <a:pt x="740581" y="33484"/>
                    </a:cubicBezTo>
                    <a:lnTo>
                      <a:pt x="740581" y="246174"/>
                    </a:lnTo>
                    <a:cubicBezTo>
                      <a:pt x="740581" y="264694"/>
                      <a:pt x="725616" y="279659"/>
                      <a:pt x="707097" y="279659"/>
                    </a:cubicBezTo>
                    <a:lnTo>
                      <a:pt x="148528" y="279659"/>
                    </a:lnTo>
                    <a:cubicBezTo>
                      <a:pt x="145722" y="302106"/>
                      <a:pt x="130008" y="346440"/>
                      <a:pt x="48823" y="346440"/>
                    </a:cubicBezTo>
                    <a:cubicBezTo>
                      <a:pt x="48823" y="346440"/>
                      <a:pt x="82307" y="340267"/>
                      <a:pt x="89229" y="279659"/>
                    </a:cubicBezTo>
                    <a:lnTo>
                      <a:pt x="33484" y="279659"/>
                    </a:lnTo>
                    <a:cubicBezTo>
                      <a:pt x="14965" y="279659"/>
                      <a:pt x="0" y="264694"/>
                      <a:pt x="0" y="246174"/>
                    </a:cubicBezTo>
                    <a:lnTo>
                      <a:pt x="0" y="33671"/>
                    </a:lnTo>
                    <a:cubicBezTo>
                      <a:pt x="0" y="15152"/>
                      <a:pt x="14965" y="0"/>
                      <a:pt x="33484" y="0"/>
                    </a:cubicBezTo>
                    <a:close/>
                  </a:path>
                </a:pathLst>
              </a:custGeom>
              <a:solidFill>
                <a:srgbClr val="452C4A">
                  <a:alpha val="22000"/>
                </a:srgbClr>
              </a:solidFill>
              <a:ln w="18697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="" xmlns:a16="http://schemas.microsoft.com/office/drawing/2014/main" id="{5C690218-62E6-48C8-9DA1-610518D33780}"/>
                  </a:ext>
                </a:extLst>
              </p:cNvPr>
              <p:cNvSpPr/>
              <p:nvPr/>
            </p:nvSpPr>
            <p:spPr>
              <a:xfrm>
                <a:off x="9836138" y="1713448"/>
                <a:ext cx="729544" cy="336713"/>
              </a:xfrm>
              <a:custGeom>
                <a:avLst/>
                <a:gdLst>
                  <a:gd name="connsiteX0" fmla="*/ 33486 w 729544"/>
                  <a:gd name="connsiteY0" fmla="*/ 0 h 336712"/>
                  <a:gd name="connsiteX1" fmla="*/ 707099 w 729544"/>
                  <a:gd name="connsiteY1" fmla="*/ 0 h 336712"/>
                  <a:gd name="connsiteX2" fmla="*/ 740583 w 729544"/>
                  <a:gd name="connsiteY2" fmla="*/ 33484 h 336712"/>
                  <a:gd name="connsiteX3" fmla="*/ 740583 w 729544"/>
                  <a:gd name="connsiteY3" fmla="*/ 246175 h 336712"/>
                  <a:gd name="connsiteX4" fmla="*/ 707099 w 729544"/>
                  <a:gd name="connsiteY4" fmla="*/ 279659 h 336712"/>
                  <a:gd name="connsiteX5" fmla="*/ 148530 w 729544"/>
                  <a:gd name="connsiteY5" fmla="*/ 279659 h 336712"/>
                  <a:gd name="connsiteX6" fmla="*/ 48825 w 729544"/>
                  <a:gd name="connsiteY6" fmla="*/ 346440 h 336712"/>
                  <a:gd name="connsiteX7" fmla="*/ 89231 w 729544"/>
                  <a:gd name="connsiteY7" fmla="*/ 279659 h 336712"/>
                  <a:gd name="connsiteX8" fmla="*/ 33486 w 729544"/>
                  <a:gd name="connsiteY8" fmla="*/ 279659 h 336712"/>
                  <a:gd name="connsiteX9" fmla="*/ 2 w 729544"/>
                  <a:gd name="connsiteY9" fmla="*/ 246175 h 336712"/>
                  <a:gd name="connsiteX10" fmla="*/ 2 w 729544"/>
                  <a:gd name="connsiteY10" fmla="*/ 33671 h 336712"/>
                  <a:gd name="connsiteX11" fmla="*/ 33486 w 729544"/>
                  <a:gd name="connsiteY11" fmla="*/ 0 h 336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9544" h="336712">
                    <a:moveTo>
                      <a:pt x="33486" y="0"/>
                    </a:moveTo>
                    <a:lnTo>
                      <a:pt x="707099" y="0"/>
                    </a:lnTo>
                    <a:cubicBezTo>
                      <a:pt x="725618" y="0"/>
                      <a:pt x="740583" y="14965"/>
                      <a:pt x="740583" y="33484"/>
                    </a:cubicBezTo>
                    <a:lnTo>
                      <a:pt x="740583" y="246175"/>
                    </a:lnTo>
                    <a:cubicBezTo>
                      <a:pt x="740583" y="264694"/>
                      <a:pt x="725618" y="279659"/>
                      <a:pt x="707099" y="279659"/>
                    </a:cubicBezTo>
                    <a:lnTo>
                      <a:pt x="148530" y="279659"/>
                    </a:lnTo>
                    <a:cubicBezTo>
                      <a:pt x="145724" y="302106"/>
                      <a:pt x="130011" y="346440"/>
                      <a:pt x="48825" y="346440"/>
                    </a:cubicBezTo>
                    <a:cubicBezTo>
                      <a:pt x="48825" y="346440"/>
                      <a:pt x="82310" y="340267"/>
                      <a:pt x="89231" y="279659"/>
                    </a:cubicBezTo>
                    <a:lnTo>
                      <a:pt x="33486" y="279659"/>
                    </a:lnTo>
                    <a:cubicBezTo>
                      <a:pt x="14967" y="279659"/>
                      <a:pt x="2" y="264694"/>
                      <a:pt x="2" y="246175"/>
                    </a:cubicBezTo>
                    <a:lnTo>
                      <a:pt x="2" y="33671"/>
                    </a:lnTo>
                    <a:cubicBezTo>
                      <a:pt x="-185" y="15152"/>
                      <a:pt x="14967" y="0"/>
                      <a:pt x="3348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="" xmlns:a16="http://schemas.microsoft.com/office/drawing/2014/main" id="{12033758-E6CE-4301-B2C5-6AFE4D909506}"/>
                  </a:ext>
                </a:extLst>
              </p:cNvPr>
              <p:cNvSpPr/>
              <p:nvPr/>
            </p:nvSpPr>
            <p:spPr>
              <a:xfrm>
                <a:off x="10341767" y="1743378"/>
                <a:ext cx="205769" cy="205769"/>
              </a:xfrm>
              <a:custGeom>
                <a:avLst/>
                <a:gdLst>
                  <a:gd name="connsiteX0" fmla="*/ 15717 w 205768"/>
                  <a:gd name="connsiteY0" fmla="*/ 219611 h 205768"/>
                  <a:gd name="connsiteX1" fmla="*/ 196981 w 205768"/>
                  <a:gd name="connsiteY1" fmla="*/ 219611 h 205768"/>
                  <a:gd name="connsiteX2" fmla="*/ 212694 w 205768"/>
                  <a:gd name="connsiteY2" fmla="*/ 203898 h 205768"/>
                  <a:gd name="connsiteX3" fmla="*/ 212694 w 205768"/>
                  <a:gd name="connsiteY3" fmla="*/ 15713 h 205768"/>
                  <a:gd name="connsiteX4" fmla="*/ 196981 w 205768"/>
                  <a:gd name="connsiteY4" fmla="*/ 0 h 205768"/>
                  <a:gd name="connsiteX5" fmla="*/ 15717 w 205768"/>
                  <a:gd name="connsiteY5" fmla="*/ 0 h 205768"/>
                  <a:gd name="connsiteX6" fmla="*/ 4 w 205768"/>
                  <a:gd name="connsiteY6" fmla="*/ 15713 h 205768"/>
                  <a:gd name="connsiteX7" fmla="*/ 4 w 205768"/>
                  <a:gd name="connsiteY7" fmla="*/ 203898 h 205768"/>
                  <a:gd name="connsiteX8" fmla="*/ 15717 w 205768"/>
                  <a:gd name="connsiteY8" fmla="*/ 219611 h 205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5768" h="205768">
                    <a:moveTo>
                      <a:pt x="15717" y="219611"/>
                    </a:moveTo>
                    <a:lnTo>
                      <a:pt x="196981" y="219611"/>
                    </a:lnTo>
                    <a:cubicBezTo>
                      <a:pt x="205773" y="219611"/>
                      <a:pt x="212694" y="212503"/>
                      <a:pt x="212694" y="203898"/>
                    </a:cubicBezTo>
                    <a:lnTo>
                      <a:pt x="212694" y="15713"/>
                    </a:lnTo>
                    <a:cubicBezTo>
                      <a:pt x="212694" y="6921"/>
                      <a:pt x="205586" y="0"/>
                      <a:pt x="196981" y="0"/>
                    </a:cubicBezTo>
                    <a:lnTo>
                      <a:pt x="15717" y="0"/>
                    </a:lnTo>
                    <a:cubicBezTo>
                      <a:pt x="6925" y="0"/>
                      <a:pt x="4" y="7108"/>
                      <a:pt x="4" y="15713"/>
                    </a:cubicBezTo>
                    <a:lnTo>
                      <a:pt x="4" y="203898"/>
                    </a:lnTo>
                    <a:cubicBezTo>
                      <a:pt x="-183" y="212503"/>
                      <a:pt x="6925" y="219611"/>
                      <a:pt x="15717" y="219611"/>
                    </a:cubicBezTo>
                    <a:close/>
                  </a:path>
                </a:pathLst>
              </a:custGeom>
              <a:solidFill>
                <a:srgbClr val="754A7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="" xmlns:a16="http://schemas.microsoft.com/office/drawing/2014/main" id="{E93DED63-422F-4A8C-A6A1-E8B2BE4F3F9D}"/>
                  </a:ext>
                </a:extLst>
              </p:cNvPr>
              <p:cNvSpPr/>
              <p:nvPr/>
            </p:nvSpPr>
            <p:spPr>
              <a:xfrm>
                <a:off x="9865135" y="1743378"/>
                <a:ext cx="430244" cy="18706"/>
              </a:xfrm>
              <a:custGeom>
                <a:avLst/>
                <a:gdLst>
                  <a:gd name="connsiteX0" fmla="*/ 8044 w 430244"/>
                  <a:gd name="connsiteY0" fmla="*/ 27498 h 18706"/>
                  <a:gd name="connsiteX1" fmla="*/ 439410 w 430244"/>
                  <a:gd name="connsiteY1" fmla="*/ 27498 h 18706"/>
                  <a:gd name="connsiteX2" fmla="*/ 447454 w 430244"/>
                  <a:gd name="connsiteY2" fmla="*/ 19454 h 18706"/>
                  <a:gd name="connsiteX3" fmla="*/ 447454 w 430244"/>
                  <a:gd name="connsiteY3" fmla="*/ 8044 h 18706"/>
                  <a:gd name="connsiteX4" fmla="*/ 439410 w 430244"/>
                  <a:gd name="connsiteY4" fmla="*/ 0 h 18706"/>
                  <a:gd name="connsiteX5" fmla="*/ 8044 w 430244"/>
                  <a:gd name="connsiteY5" fmla="*/ 0 h 18706"/>
                  <a:gd name="connsiteX6" fmla="*/ 0 w 430244"/>
                  <a:gd name="connsiteY6" fmla="*/ 8044 h 18706"/>
                  <a:gd name="connsiteX7" fmla="*/ 0 w 430244"/>
                  <a:gd name="connsiteY7" fmla="*/ 19454 h 18706"/>
                  <a:gd name="connsiteX8" fmla="*/ 8044 w 430244"/>
                  <a:gd name="connsiteY8" fmla="*/ 27498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244" h="18706">
                    <a:moveTo>
                      <a:pt x="8044" y="27498"/>
                    </a:moveTo>
                    <a:lnTo>
                      <a:pt x="439410" y="27498"/>
                    </a:lnTo>
                    <a:cubicBezTo>
                      <a:pt x="443899" y="27498"/>
                      <a:pt x="447454" y="23944"/>
                      <a:pt x="447454" y="19454"/>
                    </a:cubicBezTo>
                    <a:lnTo>
                      <a:pt x="447454" y="8044"/>
                    </a:lnTo>
                    <a:cubicBezTo>
                      <a:pt x="447454" y="3554"/>
                      <a:pt x="443899" y="0"/>
                      <a:pt x="439410" y="0"/>
                    </a:cubicBezTo>
                    <a:lnTo>
                      <a:pt x="8044" y="0"/>
                    </a:lnTo>
                    <a:cubicBezTo>
                      <a:pt x="3554" y="0"/>
                      <a:pt x="0" y="3554"/>
                      <a:pt x="0" y="8044"/>
                    </a:cubicBezTo>
                    <a:lnTo>
                      <a:pt x="0" y="19454"/>
                    </a:lnTo>
                    <a:cubicBezTo>
                      <a:pt x="0" y="23757"/>
                      <a:pt x="3554" y="27498"/>
                      <a:pt x="8044" y="27498"/>
                    </a:cubicBezTo>
                    <a:close/>
                  </a:path>
                </a:pathLst>
              </a:custGeom>
              <a:solidFill>
                <a:srgbClr val="754A7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="" xmlns:a16="http://schemas.microsoft.com/office/drawing/2014/main" id="{A8613835-0976-4349-B515-2D07FD5D05DA}"/>
                  </a:ext>
                </a:extLst>
              </p:cNvPr>
              <p:cNvSpPr/>
              <p:nvPr/>
            </p:nvSpPr>
            <p:spPr>
              <a:xfrm>
                <a:off x="9962968" y="1791266"/>
                <a:ext cx="336713" cy="18706"/>
              </a:xfrm>
              <a:custGeom>
                <a:avLst/>
                <a:gdLst>
                  <a:gd name="connsiteX0" fmla="*/ 7108 w 336712"/>
                  <a:gd name="connsiteY0" fmla="*/ 27498 h 18706"/>
                  <a:gd name="connsiteX1" fmla="*/ 342512 w 336712"/>
                  <a:gd name="connsiteY1" fmla="*/ 27498 h 18706"/>
                  <a:gd name="connsiteX2" fmla="*/ 349620 w 336712"/>
                  <a:gd name="connsiteY2" fmla="*/ 20390 h 18706"/>
                  <a:gd name="connsiteX3" fmla="*/ 349620 w 336712"/>
                  <a:gd name="connsiteY3" fmla="*/ 7108 h 18706"/>
                  <a:gd name="connsiteX4" fmla="*/ 342512 w 336712"/>
                  <a:gd name="connsiteY4" fmla="*/ 0 h 18706"/>
                  <a:gd name="connsiteX5" fmla="*/ 7108 w 336712"/>
                  <a:gd name="connsiteY5" fmla="*/ 0 h 18706"/>
                  <a:gd name="connsiteX6" fmla="*/ 0 w 336712"/>
                  <a:gd name="connsiteY6" fmla="*/ 7108 h 18706"/>
                  <a:gd name="connsiteX7" fmla="*/ 0 w 336712"/>
                  <a:gd name="connsiteY7" fmla="*/ 20390 h 18706"/>
                  <a:gd name="connsiteX8" fmla="*/ 7108 w 336712"/>
                  <a:gd name="connsiteY8" fmla="*/ 27498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36712" h="18706">
                    <a:moveTo>
                      <a:pt x="7108" y="27498"/>
                    </a:moveTo>
                    <a:lnTo>
                      <a:pt x="342512" y="27498"/>
                    </a:lnTo>
                    <a:cubicBezTo>
                      <a:pt x="346440" y="27498"/>
                      <a:pt x="349620" y="24318"/>
                      <a:pt x="349620" y="20390"/>
                    </a:cubicBezTo>
                    <a:lnTo>
                      <a:pt x="349620" y="7108"/>
                    </a:lnTo>
                    <a:cubicBezTo>
                      <a:pt x="349620" y="3180"/>
                      <a:pt x="346440" y="0"/>
                      <a:pt x="342512" y="0"/>
                    </a:cubicBezTo>
                    <a:lnTo>
                      <a:pt x="7108" y="0"/>
                    </a:lnTo>
                    <a:cubicBezTo>
                      <a:pt x="3180" y="0"/>
                      <a:pt x="0" y="3180"/>
                      <a:pt x="0" y="7108"/>
                    </a:cubicBezTo>
                    <a:lnTo>
                      <a:pt x="0" y="20390"/>
                    </a:lnTo>
                    <a:cubicBezTo>
                      <a:pt x="0" y="24318"/>
                      <a:pt x="3180" y="27498"/>
                      <a:pt x="7108" y="27498"/>
                    </a:cubicBezTo>
                    <a:close/>
                  </a:path>
                </a:pathLst>
              </a:custGeom>
              <a:solidFill>
                <a:srgbClr val="754A7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3" name="Freeform: Shape 232">
                <a:extLst>
                  <a:ext uri="{FF2B5EF4-FFF2-40B4-BE49-F238E27FC236}">
                    <a16:creationId xmlns="" xmlns:a16="http://schemas.microsoft.com/office/drawing/2014/main" id="{99A899EB-3FE5-4C34-BD27-4784DDD8F65D}"/>
                  </a:ext>
                </a:extLst>
              </p:cNvPr>
              <p:cNvSpPr/>
              <p:nvPr/>
            </p:nvSpPr>
            <p:spPr>
              <a:xfrm>
                <a:off x="9865135" y="1839341"/>
                <a:ext cx="430244" cy="18706"/>
              </a:xfrm>
              <a:custGeom>
                <a:avLst/>
                <a:gdLst>
                  <a:gd name="connsiteX0" fmla="*/ 8044 w 430244"/>
                  <a:gd name="connsiteY0" fmla="*/ 27498 h 18706"/>
                  <a:gd name="connsiteX1" fmla="*/ 439410 w 430244"/>
                  <a:gd name="connsiteY1" fmla="*/ 27498 h 18706"/>
                  <a:gd name="connsiteX2" fmla="*/ 447454 w 430244"/>
                  <a:gd name="connsiteY2" fmla="*/ 19455 h 18706"/>
                  <a:gd name="connsiteX3" fmla="*/ 447454 w 430244"/>
                  <a:gd name="connsiteY3" fmla="*/ 8044 h 18706"/>
                  <a:gd name="connsiteX4" fmla="*/ 439410 w 430244"/>
                  <a:gd name="connsiteY4" fmla="*/ 0 h 18706"/>
                  <a:gd name="connsiteX5" fmla="*/ 8044 w 430244"/>
                  <a:gd name="connsiteY5" fmla="*/ 0 h 18706"/>
                  <a:gd name="connsiteX6" fmla="*/ 0 w 430244"/>
                  <a:gd name="connsiteY6" fmla="*/ 8044 h 18706"/>
                  <a:gd name="connsiteX7" fmla="*/ 0 w 430244"/>
                  <a:gd name="connsiteY7" fmla="*/ 19455 h 18706"/>
                  <a:gd name="connsiteX8" fmla="*/ 8044 w 430244"/>
                  <a:gd name="connsiteY8" fmla="*/ 27498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30244" h="18706">
                    <a:moveTo>
                      <a:pt x="8044" y="27498"/>
                    </a:moveTo>
                    <a:lnTo>
                      <a:pt x="439410" y="27498"/>
                    </a:lnTo>
                    <a:cubicBezTo>
                      <a:pt x="443899" y="27498"/>
                      <a:pt x="447454" y="23944"/>
                      <a:pt x="447454" y="19455"/>
                    </a:cubicBezTo>
                    <a:lnTo>
                      <a:pt x="447454" y="8044"/>
                    </a:lnTo>
                    <a:cubicBezTo>
                      <a:pt x="447454" y="3554"/>
                      <a:pt x="443899" y="0"/>
                      <a:pt x="439410" y="0"/>
                    </a:cubicBezTo>
                    <a:lnTo>
                      <a:pt x="8044" y="0"/>
                    </a:lnTo>
                    <a:cubicBezTo>
                      <a:pt x="3554" y="0"/>
                      <a:pt x="0" y="3554"/>
                      <a:pt x="0" y="8044"/>
                    </a:cubicBezTo>
                    <a:lnTo>
                      <a:pt x="0" y="19455"/>
                    </a:lnTo>
                    <a:cubicBezTo>
                      <a:pt x="0" y="23944"/>
                      <a:pt x="3554" y="27498"/>
                      <a:pt x="8044" y="27498"/>
                    </a:cubicBezTo>
                    <a:close/>
                  </a:path>
                </a:pathLst>
              </a:custGeom>
              <a:solidFill>
                <a:srgbClr val="754A7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4" name="Freeform: Shape 233">
                <a:extLst>
                  <a:ext uri="{FF2B5EF4-FFF2-40B4-BE49-F238E27FC236}">
                    <a16:creationId xmlns="" xmlns:a16="http://schemas.microsoft.com/office/drawing/2014/main" id="{221BB94B-CB86-4531-BAD2-82DB95A34EF4}"/>
                  </a:ext>
                </a:extLst>
              </p:cNvPr>
              <p:cNvSpPr/>
              <p:nvPr/>
            </p:nvSpPr>
            <p:spPr>
              <a:xfrm>
                <a:off x="9901238" y="1887042"/>
                <a:ext cx="411538" cy="18706"/>
              </a:xfrm>
              <a:custGeom>
                <a:avLst/>
                <a:gdLst>
                  <a:gd name="connsiteX0" fmla="*/ 7857 w 411537"/>
                  <a:gd name="connsiteY0" fmla="*/ 27872 h 18706"/>
                  <a:gd name="connsiteX1" fmla="*/ 403682 w 411537"/>
                  <a:gd name="connsiteY1" fmla="*/ 27872 h 18706"/>
                  <a:gd name="connsiteX2" fmla="*/ 411538 w 411537"/>
                  <a:gd name="connsiteY2" fmla="*/ 20016 h 18706"/>
                  <a:gd name="connsiteX3" fmla="*/ 411538 w 411537"/>
                  <a:gd name="connsiteY3" fmla="*/ 7857 h 18706"/>
                  <a:gd name="connsiteX4" fmla="*/ 403682 w 411537"/>
                  <a:gd name="connsiteY4" fmla="*/ 0 h 18706"/>
                  <a:gd name="connsiteX5" fmla="*/ 7857 w 411537"/>
                  <a:gd name="connsiteY5" fmla="*/ 0 h 18706"/>
                  <a:gd name="connsiteX6" fmla="*/ 0 w 411537"/>
                  <a:gd name="connsiteY6" fmla="*/ 7857 h 18706"/>
                  <a:gd name="connsiteX7" fmla="*/ 0 w 411537"/>
                  <a:gd name="connsiteY7" fmla="*/ 20016 h 18706"/>
                  <a:gd name="connsiteX8" fmla="*/ 7857 w 411537"/>
                  <a:gd name="connsiteY8" fmla="*/ 27872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11537" h="18706">
                    <a:moveTo>
                      <a:pt x="7857" y="27872"/>
                    </a:moveTo>
                    <a:lnTo>
                      <a:pt x="403682" y="27872"/>
                    </a:lnTo>
                    <a:cubicBezTo>
                      <a:pt x="407984" y="27872"/>
                      <a:pt x="411538" y="24318"/>
                      <a:pt x="411538" y="20016"/>
                    </a:cubicBezTo>
                    <a:lnTo>
                      <a:pt x="411538" y="7857"/>
                    </a:lnTo>
                    <a:cubicBezTo>
                      <a:pt x="411538" y="3554"/>
                      <a:pt x="407984" y="0"/>
                      <a:pt x="403682" y="0"/>
                    </a:cubicBezTo>
                    <a:lnTo>
                      <a:pt x="7857" y="0"/>
                    </a:lnTo>
                    <a:cubicBezTo>
                      <a:pt x="3554" y="0"/>
                      <a:pt x="0" y="3554"/>
                      <a:pt x="0" y="7857"/>
                    </a:cubicBezTo>
                    <a:lnTo>
                      <a:pt x="0" y="20016"/>
                    </a:lnTo>
                    <a:cubicBezTo>
                      <a:pt x="187" y="24318"/>
                      <a:pt x="3554" y="27872"/>
                      <a:pt x="7857" y="27872"/>
                    </a:cubicBezTo>
                    <a:close/>
                  </a:path>
                </a:pathLst>
              </a:custGeom>
              <a:solidFill>
                <a:srgbClr val="754A7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="" xmlns:a16="http://schemas.microsoft.com/office/drawing/2014/main" id="{80C3878E-9D7D-4BD6-9642-94DF8456C343}"/>
                  </a:ext>
                </a:extLst>
              </p:cNvPr>
              <p:cNvSpPr/>
              <p:nvPr/>
            </p:nvSpPr>
            <p:spPr>
              <a:xfrm>
                <a:off x="10141426" y="1935305"/>
                <a:ext cx="168356" cy="18706"/>
              </a:xfrm>
              <a:custGeom>
                <a:avLst/>
                <a:gdLst>
                  <a:gd name="connsiteX0" fmla="*/ 5051 w 168356"/>
                  <a:gd name="connsiteY0" fmla="*/ 27685 h 18706"/>
                  <a:gd name="connsiteX1" fmla="*/ 166299 w 168356"/>
                  <a:gd name="connsiteY1" fmla="*/ 27685 h 18706"/>
                  <a:gd name="connsiteX2" fmla="*/ 171349 w 168356"/>
                  <a:gd name="connsiteY2" fmla="*/ 22635 h 18706"/>
                  <a:gd name="connsiteX3" fmla="*/ 171349 w 168356"/>
                  <a:gd name="connsiteY3" fmla="*/ 5051 h 18706"/>
                  <a:gd name="connsiteX4" fmla="*/ 166299 w 168356"/>
                  <a:gd name="connsiteY4" fmla="*/ 0 h 18706"/>
                  <a:gd name="connsiteX5" fmla="*/ 5051 w 168356"/>
                  <a:gd name="connsiteY5" fmla="*/ 0 h 18706"/>
                  <a:gd name="connsiteX6" fmla="*/ 0 w 168356"/>
                  <a:gd name="connsiteY6" fmla="*/ 5051 h 18706"/>
                  <a:gd name="connsiteX7" fmla="*/ 0 w 168356"/>
                  <a:gd name="connsiteY7" fmla="*/ 22635 h 18706"/>
                  <a:gd name="connsiteX8" fmla="*/ 5051 w 168356"/>
                  <a:gd name="connsiteY8" fmla="*/ 27685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8356" h="18706">
                    <a:moveTo>
                      <a:pt x="5051" y="27685"/>
                    </a:moveTo>
                    <a:lnTo>
                      <a:pt x="166299" y="27685"/>
                    </a:lnTo>
                    <a:cubicBezTo>
                      <a:pt x="169105" y="27685"/>
                      <a:pt x="171349" y="25441"/>
                      <a:pt x="171349" y="22635"/>
                    </a:cubicBezTo>
                    <a:lnTo>
                      <a:pt x="171349" y="5051"/>
                    </a:lnTo>
                    <a:cubicBezTo>
                      <a:pt x="171349" y="2245"/>
                      <a:pt x="169105" y="0"/>
                      <a:pt x="166299" y="0"/>
                    </a:cubicBezTo>
                    <a:lnTo>
                      <a:pt x="5051" y="0"/>
                    </a:lnTo>
                    <a:cubicBezTo>
                      <a:pt x="2245" y="0"/>
                      <a:pt x="0" y="2245"/>
                      <a:pt x="0" y="5051"/>
                    </a:cubicBezTo>
                    <a:lnTo>
                      <a:pt x="0" y="22635"/>
                    </a:lnTo>
                    <a:cubicBezTo>
                      <a:pt x="0" y="25441"/>
                      <a:pt x="2245" y="27685"/>
                      <a:pt x="5051" y="27685"/>
                    </a:cubicBezTo>
                    <a:close/>
                  </a:path>
                </a:pathLst>
              </a:custGeom>
              <a:solidFill>
                <a:srgbClr val="754A7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="" xmlns:a16="http://schemas.microsoft.com/office/drawing/2014/main" id="{67EB1FEF-AFEC-4B3D-A638-D3DDAF6F0531}"/>
                </a:ext>
              </a:extLst>
            </p:cNvPr>
            <p:cNvGrpSpPr/>
            <p:nvPr/>
          </p:nvGrpSpPr>
          <p:grpSpPr>
            <a:xfrm>
              <a:off x="4510838" y="3019362"/>
              <a:ext cx="1459276" cy="2610137"/>
              <a:chOff x="14114283" y="3642226"/>
              <a:chExt cx="1459276" cy="2610137"/>
            </a:xfrm>
          </p:grpSpPr>
          <p:sp>
            <p:nvSpPr>
              <p:cNvPr id="150" name="Freeform: Shape 149">
                <a:extLst>
                  <a:ext uri="{FF2B5EF4-FFF2-40B4-BE49-F238E27FC236}">
                    <a16:creationId xmlns="" xmlns:a16="http://schemas.microsoft.com/office/drawing/2014/main" id="{BE9D7F91-E189-4C22-B407-16B3DB970E4C}"/>
                  </a:ext>
                </a:extLst>
              </p:cNvPr>
              <p:cNvSpPr/>
              <p:nvPr/>
            </p:nvSpPr>
            <p:spPr>
              <a:xfrm>
                <a:off x="14114283" y="4381363"/>
                <a:ext cx="1328145" cy="56119"/>
              </a:xfrm>
              <a:custGeom>
                <a:avLst/>
                <a:gdLst>
                  <a:gd name="connsiteX0" fmla="*/ 1307755 w 1328145"/>
                  <a:gd name="connsiteY0" fmla="*/ 56119 h 56118"/>
                  <a:gd name="connsiteX1" fmla="*/ 26750 w 1328145"/>
                  <a:gd name="connsiteY1" fmla="*/ 56119 h 56118"/>
                  <a:gd name="connsiteX2" fmla="*/ 0 w 1328145"/>
                  <a:gd name="connsiteY2" fmla="*/ 29369 h 56118"/>
                  <a:gd name="connsiteX3" fmla="*/ 0 w 1328145"/>
                  <a:gd name="connsiteY3" fmla="*/ 26750 h 56118"/>
                  <a:gd name="connsiteX4" fmla="*/ 26750 w 1328145"/>
                  <a:gd name="connsiteY4" fmla="*/ 0 h 56118"/>
                  <a:gd name="connsiteX5" fmla="*/ 1307568 w 1328145"/>
                  <a:gd name="connsiteY5" fmla="*/ 0 h 56118"/>
                  <a:gd name="connsiteX6" fmla="*/ 1334318 w 1328145"/>
                  <a:gd name="connsiteY6" fmla="*/ 26750 h 56118"/>
                  <a:gd name="connsiteX7" fmla="*/ 1334318 w 1328145"/>
                  <a:gd name="connsiteY7" fmla="*/ 29369 h 56118"/>
                  <a:gd name="connsiteX8" fmla="*/ 1307755 w 1328145"/>
                  <a:gd name="connsiteY8" fmla="*/ 56119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8145" h="56118">
                    <a:moveTo>
                      <a:pt x="1307755" y="56119"/>
                    </a:moveTo>
                    <a:lnTo>
                      <a:pt x="26750" y="56119"/>
                    </a:lnTo>
                    <a:cubicBezTo>
                      <a:pt x="11972" y="56119"/>
                      <a:pt x="0" y="44147"/>
                      <a:pt x="0" y="29369"/>
                    </a:cubicBezTo>
                    <a:lnTo>
                      <a:pt x="0" y="26750"/>
                    </a:lnTo>
                    <a:cubicBezTo>
                      <a:pt x="0" y="11972"/>
                      <a:pt x="11972" y="0"/>
                      <a:pt x="26750" y="0"/>
                    </a:cubicBezTo>
                    <a:lnTo>
                      <a:pt x="1307568" y="0"/>
                    </a:lnTo>
                    <a:cubicBezTo>
                      <a:pt x="1322346" y="0"/>
                      <a:pt x="1334318" y="11972"/>
                      <a:pt x="1334318" y="26750"/>
                    </a:cubicBezTo>
                    <a:lnTo>
                      <a:pt x="1334318" y="29369"/>
                    </a:lnTo>
                    <a:cubicBezTo>
                      <a:pt x="1334505" y="44147"/>
                      <a:pt x="1322533" y="56119"/>
                      <a:pt x="1307755" y="56119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="" xmlns:a16="http://schemas.microsoft.com/office/drawing/2014/main" id="{9AFCEB3F-5B69-47C3-A655-E3525E63A32B}"/>
                  </a:ext>
                </a:extLst>
              </p:cNvPr>
              <p:cNvSpPr/>
              <p:nvPr/>
            </p:nvSpPr>
            <p:spPr>
              <a:xfrm>
                <a:off x="14114283" y="4481254"/>
                <a:ext cx="1197201" cy="56119"/>
              </a:xfrm>
              <a:custGeom>
                <a:avLst/>
                <a:gdLst>
                  <a:gd name="connsiteX0" fmla="*/ 1175128 w 1197201"/>
                  <a:gd name="connsiteY0" fmla="*/ 56306 h 56118"/>
                  <a:gd name="connsiteX1" fmla="*/ 25441 w 1197201"/>
                  <a:gd name="connsiteY1" fmla="*/ 56306 h 56118"/>
                  <a:gd name="connsiteX2" fmla="*/ 0 w 1197201"/>
                  <a:gd name="connsiteY2" fmla="*/ 30865 h 56118"/>
                  <a:gd name="connsiteX3" fmla="*/ 0 w 1197201"/>
                  <a:gd name="connsiteY3" fmla="*/ 25441 h 56118"/>
                  <a:gd name="connsiteX4" fmla="*/ 25441 w 1197201"/>
                  <a:gd name="connsiteY4" fmla="*/ 0 h 56118"/>
                  <a:gd name="connsiteX5" fmla="*/ 1175128 w 1197201"/>
                  <a:gd name="connsiteY5" fmla="*/ 0 h 56118"/>
                  <a:gd name="connsiteX6" fmla="*/ 1200568 w 1197201"/>
                  <a:gd name="connsiteY6" fmla="*/ 25441 h 56118"/>
                  <a:gd name="connsiteX7" fmla="*/ 1200568 w 1197201"/>
                  <a:gd name="connsiteY7" fmla="*/ 30865 h 56118"/>
                  <a:gd name="connsiteX8" fmla="*/ 1175128 w 1197201"/>
                  <a:gd name="connsiteY8" fmla="*/ 56306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97201" h="56118">
                    <a:moveTo>
                      <a:pt x="1175128" y="56306"/>
                    </a:moveTo>
                    <a:lnTo>
                      <a:pt x="25441" y="56306"/>
                    </a:lnTo>
                    <a:cubicBezTo>
                      <a:pt x="11411" y="56306"/>
                      <a:pt x="0" y="44895"/>
                      <a:pt x="0" y="30865"/>
                    </a:cubicBezTo>
                    <a:lnTo>
                      <a:pt x="0" y="25441"/>
                    </a:lnTo>
                    <a:cubicBezTo>
                      <a:pt x="0" y="11411"/>
                      <a:pt x="11411" y="0"/>
                      <a:pt x="25441" y="0"/>
                    </a:cubicBezTo>
                    <a:lnTo>
                      <a:pt x="1175128" y="0"/>
                    </a:lnTo>
                    <a:cubicBezTo>
                      <a:pt x="1189158" y="0"/>
                      <a:pt x="1200568" y="11411"/>
                      <a:pt x="1200568" y="25441"/>
                    </a:cubicBezTo>
                    <a:lnTo>
                      <a:pt x="1200568" y="30865"/>
                    </a:lnTo>
                    <a:cubicBezTo>
                      <a:pt x="1200381" y="45082"/>
                      <a:pt x="1189158" y="56306"/>
                      <a:pt x="1175128" y="56306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="" xmlns:a16="http://schemas.microsoft.com/office/drawing/2014/main" id="{440EDAA7-F06C-4067-94A1-15AEC24E93A7}"/>
                  </a:ext>
                </a:extLst>
              </p:cNvPr>
              <p:cNvSpPr/>
              <p:nvPr/>
            </p:nvSpPr>
            <p:spPr>
              <a:xfrm>
                <a:off x="14114470" y="4581707"/>
                <a:ext cx="1459089" cy="56119"/>
              </a:xfrm>
              <a:custGeom>
                <a:avLst/>
                <a:gdLst>
                  <a:gd name="connsiteX0" fmla="*/ 1441879 w 1459088"/>
                  <a:gd name="connsiteY0" fmla="*/ 56119 h 56118"/>
                  <a:gd name="connsiteX1" fmla="*/ 28059 w 1459088"/>
                  <a:gd name="connsiteY1" fmla="*/ 56119 h 56118"/>
                  <a:gd name="connsiteX2" fmla="*/ 0 w 1459088"/>
                  <a:gd name="connsiteY2" fmla="*/ 28059 h 56118"/>
                  <a:gd name="connsiteX3" fmla="*/ 0 w 1459088"/>
                  <a:gd name="connsiteY3" fmla="*/ 28059 h 56118"/>
                  <a:gd name="connsiteX4" fmla="*/ 28059 w 1459088"/>
                  <a:gd name="connsiteY4" fmla="*/ 0 h 56118"/>
                  <a:gd name="connsiteX5" fmla="*/ 1441879 w 1459088"/>
                  <a:gd name="connsiteY5" fmla="*/ 0 h 56118"/>
                  <a:gd name="connsiteX6" fmla="*/ 1469939 w 1459088"/>
                  <a:gd name="connsiteY6" fmla="*/ 28059 h 56118"/>
                  <a:gd name="connsiteX7" fmla="*/ 1469939 w 1459088"/>
                  <a:gd name="connsiteY7" fmla="*/ 28059 h 56118"/>
                  <a:gd name="connsiteX8" fmla="*/ 1441879 w 1459088"/>
                  <a:gd name="connsiteY8" fmla="*/ 56119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459088" h="56118">
                    <a:moveTo>
                      <a:pt x="1441879" y="56119"/>
                    </a:moveTo>
                    <a:lnTo>
                      <a:pt x="28059" y="56119"/>
                    </a:lnTo>
                    <a:cubicBezTo>
                      <a:pt x="12533" y="56119"/>
                      <a:pt x="0" y="43586"/>
                      <a:pt x="0" y="28059"/>
                    </a:cubicBezTo>
                    <a:lnTo>
                      <a:pt x="0" y="28059"/>
                    </a:lnTo>
                    <a:cubicBezTo>
                      <a:pt x="0" y="12533"/>
                      <a:pt x="12533" y="0"/>
                      <a:pt x="28059" y="0"/>
                    </a:cubicBezTo>
                    <a:lnTo>
                      <a:pt x="1441879" y="0"/>
                    </a:lnTo>
                    <a:cubicBezTo>
                      <a:pt x="1457405" y="0"/>
                      <a:pt x="1469939" y="12533"/>
                      <a:pt x="1469939" y="28059"/>
                    </a:cubicBezTo>
                    <a:lnTo>
                      <a:pt x="1469939" y="28059"/>
                    </a:lnTo>
                    <a:cubicBezTo>
                      <a:pt x="1469939" y="43586"/>
                      <a:pt x="1457405" y="56119"/>
                      <a:pt x="1441879" y="56119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="" xmlns:a16="http://schemas.microsoft.com/office/drawing/2014/main" id="{D2B74D93-8347-4B8C-897A-E2289CDBD3E1}"/>
                  </a:ext>
                </a:extLst>
              </p:cNvPr>
              <p:cNvSpPr/>
              <p:nvPr/>
            </p:nvSpPr>
            <p:spPr>
              <a:xfrm>
                <a:off x="14114283" y="4681785"/>
                <a:ext cx="1066257" cy="56119"/>
              </a:xfrm>
              <a:custGeom>
                <a:avLst/>
                <a:gdLst>
                  <a:gd name="connsiteX0" fmla="*/ 1043997 w 1066257"/>
                  <a:gd name="connsiteY0" fmla="*/ 56119 h 56118"/>
                  <a:gd name="connsiteX1" fmla="*/ 23944 w 1066257"/>
                  <a:gd name="connsiteY1" fmla="*/ 56119 h 56118"/>
                  <a:gd name="connsiteX2" fmla="*/ 0 w 1066257"/>
                  <a:gd name="connsiteY2" fmla="*/ 32175 h 56118"/>
                  <a:gd name="connsiteX3" fmla="*/ 0 w 1066257"/>
                  <a:gd name="connsiteY3" fmla="*/ 23944 h 56118"/>
                  <a:gd name="connsiteX4" fmla="*/ 23944 w 1066257"/>
                  <a:gd name="connsiteY4" fmla="*/ 0 h 56118"/>
                  <a:gd name="connsiteX5" fmla="*/ 1043997 w 1066257"/>
                  <a:gd name="connsiteY5" fmla="*/ 0 h 56118"/>
                  <a:gd name="connsiteX6" fmla="*/ 1067941 w 1066257"/>
                  <a:gd name="connsiteY6" fmla="*/ 23944 h 56118"/>
                  <a:gd name="connsiteX7" fmla="*/ 1067941 w 1066257"/>
                  <a:gd name="connsiteY7" fmla="*/ 32175 h 56118"/>
                  <a:gd name="connsiteX8" fmla="*/ 1043997 w 1066257"/>
                  <a:gd name="connsiteY8" fmla="*/ 56119 h 56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66257" h="56118">
                    <a:moveTo>
                      <a:pt x="1043997" y="56119"/>
                    </a:moveTo>
                    <a:lnTo>
                      <a:pt x="23944" y="56119"/>
                    </a:lnTo>
                    <a:cubicBezTo>
                      <a:pt x="10663" y="56119"/>
                      <a:pt x="0" y="45456"/>
                      <a:pt x="0" y="32175"/>
                    </a:cubicBezTo>
                    <a:lnTo>
                      <a:pt x="0" y="23944"/>
                    </a:lnTo>
                    <a:cubicBezTo>
                      <a:pt x="0" y="10662"/>
                      <a:pt x="10663" y="0"/>
                      <a:pt x="23944" y="0"/>
                    </a:cubicBezTo>
                    <a:lnTo>
                      <a:pt x="1043997" y="0"/>
                    </a:lnTo>
                    <a:cubicBezTo>
                      <a:pt x="1057278" y="0"/>
                      <a:pt x="1067941" y="10662"/>
                      <a:pt x="1067941" y="23944"/>
                    </a:cubicBezTo>
                    <a:lnTo>
                      <a:pt x="1067941" y="32175"/>
                    </a:lnTo>
                    <a:cubicBezTo>
                      <a:pt x="1067941" y="45456"/>
                      <a:pt x="1057278" y="56119"/>
                      <a:pt x="1043997" y="56119"/>
                    </a:cubicBezTo>
                    <a:close/>
                  </a:path>
                </a:pathLst>
              </a:custGeom>
              <a:solidFill>
                <a:srgbClr val="FFFFFF">
                  <a:alpha val="30000"/>
                </a:srgb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="" xmlns:a16="http://schemas.microsoft.com/office/drawing/2014/main" id="{D01051E1-A16E-4B36-BF26-242F3D92F1B1}"/>
                  </a:ext>
                </a:extLst>
              </p:cNvPr>
              <p:cNvSpPr/>
              <p:nvPr/>
            </p:nvSpPr>
            <p:spPr>
              <a:xfrm>
                <a:off x="14564348" y="4606212"/>
                <a:ext cx="224475" cy="1496501"/>
              </a:xfrm>
              <a:custGeom>
                <a:avLst/>
                <a:gdLst>
                  <a:gd name="connsiteX0" fmla="*/ 221490 w 224475"/>
                  <a:gd name="connsiteY0" fmla="*/ 158816 h 1496501"/>
                  <a:gd name="connsiteX1" fmla="*/ 23765 w 224475"/>
                  <a:gd name="connsiteY1" fmla="*/ 0 h 1496501"/>
                  <a:gd name="connsiteX2" fmla="*/ 14225 w 224475"/>
                  <a:gd name="connsiteY2" fmla="*/ 228965 h 1496501"/>
                  <a:gd name="connsiteX3" fmla="*/ 22830 w 224475"/>
                  <a:gd name="connsiteY3" fmla="*/ 354858 h 1496501"/>
                  <a:gd name="connsiteX4" fmla="*/ 95223 w 224475"/>
                  <a:gd name="connsiteY4" fmla="*/ 769950 h 1496501"/>
                  <a:gd name="connsiteX5" fmla="*/ 51824 w 224475"/>
                  <a:gd name="connsiteY5" fmla="*/ 950653 h 1496501"/>
                  <a:gd name="connsiteX6" fmla="*/ 40226 w 224475"/>
                  <a:gd name="connsiteY6" fmla="*/ 1433836 h 1496501"/>
                  <a:gd name="connsiteX7" fmla="*/ 110001 w 224475"/>
                  <a:gd name="connsiteY7" fmla="*/ 1499869 h 1496501"/>
                  <a:gd name="connsiteX8" fmla="*/ 234585 w 224475"/>
                  <a:gd name="connsiteY8" fmla="*/ 776684 h 1496501"/>
                  <a:gd name="connsiteX9" fmla="*/ 221490 w 224475"/>
                  <a:gd name="connsiteY9" fmla="*/ 158816 h 14965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4475" h="1496501">
                    <a:moveTo>
                      <a:pt x="221490" y="158816"/>
                    </a:moveTo>
                    <a:lnTo>
                      <a:pt x="23765" y="0"/>
                    </a:lnTo>
                    <a:cubicBezTo>
                      <a:pt x="23765" y="0"/>
                      <a:pt x="-22627" y="111864"/>
                      <a:pt x="14225" y="228965"/>
                    </a:cubicBezTo>
                    <a:cubicBezTo>
                      <a:pt x="32370" y="286580"/>
                      <a:pt x="13102" y="327547"/>
                      <a:pt x="22830" y="354858"/>
                    </a:cubicBezTo>
                    <a:cubicBezTo>
                      <a:pt x="31996" y="380298"/>
                      <a:pt x="98964" y="743200"/>
                      <a:pt x="95223" y="769950"/>
                    </a:cubicBezTo>
                    <a:cubicBezTo>
                      <a:pt x="91482" y="796700"/>
                      <a:pt x="61926" y="871899"/>
                      <a:pt x="51824" y="950653"/>
                    </a:cubicBezTo>
                    <a:cubicBezTo>
                      <a:pt x="39665" y="1045306"/>
                      <a:pt x="49392" y="1352089"/>
                      <a:pt x="40226" y="1433836"/>
                    </a:cubicBezTo>
                    <a:cubicBezTo>
                      <a:pt x="31060" y="1515582"/>
                      <a:pt x="106447" y="1527554"/>
                      <a:pt x="110001" y="1499869"/>
                    </a:cubicBezTo>
                    <a:cubicBezTo>
                      <a:pt x="139744" y="1263608"/>
                      <a:pt x="224296" y="894534"/>
                      <a:pt x="234585" y="776684"/>
                    </a:cubicBezTo>
                    <a:cubicBezTo>
                      <a:pt x="244873" y="658461"/>
                      <a:pt x="234397" y="443152"/>
                      <a:pt x="221490" y="158816"/>
                    </a:cubicBezTo>
                    <a:close/>
                  </a:path>
                </a:pathLst>
              </a:custGeom>
              <a:solidFill>
                <a:srgbClr val="FFE1B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="" xmlns:a16="http://schemas.microsoft.com/office/drawing/2014/main" id="{7762CD4B-4592-4A72-8D3E-6D19BE3F1DCB}"/>
                  </a:ext>
                </a:extLst>
              </p:cNvPr>
              <p:cNvSpPr/>
              <p:nvPr/>
            </p:nvSpPr>
            <p:spPr>
              <a:xfrm>
                <a:off x="14712322" y="4996612"/>
                <a:ext cx="74825" cy="505069"/>
              </a:xfrm>
              <a:custGeom>
                <a:avLst/>
                <a:gdLst>
                  <a:gd name="connsiteX0" fmla="*/ 79689 w 74825"/>
                  <a:gd name="connsiteY0" fmla="*/ 374 h 505069"/>
                  <a:gd name="connsiteX1" fmla="*/ 0 w 74825"/>
                  <a:gd name="connsiteY1" fmla="*/ 195855 h 505069"/>
                  <a:gd name="connsiteX2" fmla="*/ 63601 w 74825"/>
                  <a:gd name="connsiteY2" fmla="*/ 397134 h 505069"/>
                  <a:gd name="connsiteX3" fmla="*/ 65472 w 74825"/>
                  <a:gd name="connsiteY3" fmla="*/ 509185 h 505069"/>
                  <a:gd name="connsiteX4" fmla="*/ 66781 w 74825"/>
                  <a:gd name="connsiteY4" fmla="*/ 517228 h 505069"/>
                  <a:gd name="connsiteX5" fmla="*/ 86610 w 74825"/>
                  <a:gd name="connsiteY5" fmla="*/ 386097 h 505069"/>
                  <a:gd name="connsiteX6" fmla="*/ 83804 w 74825"/>
                  <a:gd name="connsiteY6" fmla="*/ 0 h 505069"/>
                  <a:gd name="connsiteX7" fmla="*/ 79689 w 74825"/>
                  <a:gd name="connsiteY7" fmla="*/ 374 h 505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825" h="505069">
                    <a:moveTo>
                      <a:pt x="79689" y="374"/>
                    </a:moveTo>
                    <a:lnTo>
                      <a:pt x="0" y="195855"/>
                    </a:lnTo>
                    <a:cubicBezTo>
                      <a:pt x="37038" y="254966"/>
                      <a:pt x="59299" y="325489"/>
                      <a:pt x="63601" y="397134"/>
                    </a:cubicBezTo>
                    <a:cubicBezTo>
                      <a:pt x="65846" y="434360"/>
                      <a:pt x="63414" y="471959"/>
                      <a:pt x="65472" y="509185"/>
                    </a:cubicBezTo>
                    <a:cubicBezTo>
                      <a:pt x="65659" y="511804"/>
                      <a:pt x="66033" y="514609"/>
                      <a:pt x="66781" y="517228"/>
                    </a:cubicBezTo>
                    <a:cubicBezTo>
                      <a:pt x="76696" y="461671"/>
                      <a:pt x="84178" y="415840"/>
                      <a:pt x="86610" y="386097"/>
                    </a:cubicBezTo>
                    <a:cubicBezTo>
                      <a:pt x="93906" y="302667"/>
                      <a:pt x="90726" y="170601"/>
                      <a:pt x="83804" y="0"/>
                    </a:cubicBezTo>
                    <a:cubicBezTo>
                      <a:pt x="82495" y="187"/>
                      <a:pt x="80998" y="187"/>
                      <a:pt x="79689" y="374"/>
                    </a:cubicBezTo>
                    <a:close/>
                  </a:path>
                </a:pathLst>
              </a:custGeom>
              <a:solidFill>
                <a:srgbClr val="FCCC96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="" xmlns:a16="http://schemas.microsoft.com/office/drawing/2014/main" id="{BF0FCE97-E41F-4AD7-93DA-83A6DD2E7C7B}"/>
                  </a:ext>
                </a:extLst>
              </p:cNvPr>
              <p:cNvSpPr/>
              <p:nvPr/>
            </p:nvSpPr>
            <p:spPr>
              <a:xfrm>
                <a:off x="14569145" y="6014046"/>
                <a:ext cx="205769" cy="224475"/>
              </a:xfrm>
              <a:custGeom>
                <a:avLst/>
                <a:gdLst>
                  <a:gd name="connsiteX0" fmla="*/ 116615 w 205768"/>
                  <a:gd name="connsiteY0" fmla="*/ 16088 h 224475"/>
                  <a:gd name="connsiteX1" fmla="*/ 105765 w 205768"/>
                  <a:gd name="connsiteY1" fmla="*/ 112612 h 224475"/>
                  <a:gd name="connsiteX2" fmla="*/ 147293 w 205768"/>
                  <a:gd name="connsiteY2" fmla="*/ 165551 h 224475"/>
                  <a:gd name="connsiteX3" fmla="*/ 211643 w 205768"/>
                  <a:gd name="connsiteY3" fmla="*/ 195481 h 224475"/>
                  <a:gd name="connsiteX4" fmla="*/ 209585 w 205768"/>
                  <a:gd name="connsiteY4" fmla="*/ 213065 h 224475"/>
                  <a:gd name="connsiteX5" fmla="*/ 150660 w 205768"/>
                  <a:gd name="connsiteY5" fmla="*/ 229526 h 224475"/>
                  <a:gd name="connsiteX6" fmla="*/ 54697 w 205768"/>
                  <a:gd name="connsiteY6" fmla="*/ 193610 h 224475"/>
                  <a:gd name="connsiteX7" fmla="*/ 22896 w 205768"/>
                  <a:gd name="connsiteY7" fmla="*/ 193984 h 224475"/>
                  <a:gd name="connsiteX8" fmla="*/ 75 w 205768"/>
                  <a:gd name="connsiteY8" fmla="*/ 158442 h 224475"/>
                  <a:gd name="connsiteX9" fmla="*/ 23645 w 205768"/>
                  <a:gd name="connsiteY9" fmla="*/ 97460 h 224475"/>
                  <a:gd name="connsiteX10" fmla="*/ 37300 w 205768"/>
                  <a:gd name="connsiteY10" fmla="*/ 0 h 22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5768" h="224475">
                    <a:moveTo>
                      <a:pt x="116615" y="16088"/>
                    </a:moveTo>
                    <a:cubicBezTo>
                      <a:pt x="116615" y="16088"/>
                      <a:pt x="100527" y="101949"/>
                      <a:pt x="105765" y="112612"/>
                    </a:cubicBezTo>
                    <a:cubicBezTo>
                      <a:pt x="110816" y="123461"/>
                      <a:pt x="129148" y="154514"/>
                      <a:pt x="147293" y="165551"/>
                    </a:cubicBezTo>
                    <a:cubicBezTo>
                      <a:pt x="166373" y="177148"/>
                      <a:pt x="208275" y="190430"/>
                      <a:pt x="211643" y="195481"/>
                    </a:cubicBezTo>
                    <a:cubicBezTo>
                      <a:pt x="215010" y="200531"/>
                      <a:pt x="215571" y="208201"/>
                      <a:pt x="209585" y="213065"/>
                    </a:cubicBezTo>
                    <a:cubicBezTo>
                      <a:pt x="194620" y="225411"/>
                      <a:pt x="168057" y="231958"/>
                      <a:pt x="150660" y="229526"/>
                    </a:cubicBezTo>
                    <a:cubicBezTo>
                      <a:pt x="94167" y="221483"/>
                      <a:pt x="87620" y="196790"/>
                      <a:pt x="54697" y="193610"/>
                    </a:cubicBezTo>
                    <a:cubicBezTo>
                      <a:pt x="49085" y="193049"/>
                      <a:pt x="38797" y="201654"/>
                      <a:pt x="22896" y="193984"/>
                    </a:cubicBezTo>
                    <a:cubicBezTo>
                      <a:pt x="6996" y="186315"/>
                      <a:pt x="-861" y="172098"/>
                      <a:pt x="75" y="158442"/>
                    </a:cubicBezTo>
                    <a:cubicBezTo>
                      <a:pt x="1758" y="134873"/>
                      <a:pt x="14666" y="115231"/>
                      <a:pt x="23645" y="97460"/>
                    </a:cubicBezTo>
                    <a:cubicBezTo>
                      <a:pt x="32624" y="79876"/>
                      <a:pt x="37300" y="0"/>
                      <a:pt x="37300" y="0"/>
                    </a:cubicBezTo>
                  </a:path>
                </a:pathLst>
              </a:custGeom>
              <a:solidFill>
                <a:srgbClr val="FFE1B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="" xmlns:a16="http://schemas.microsoft.com/office/drawing/2014/main" id="{A83B8032-CBED-44C5-8570-D40D823F1D8E}"/>
                  </a:ext>
                </a:extLst>
              </p:cNvPr>
              <p:cNvSpPr/>
              <p:nvPr/>
            </p:nvSpPr>
            <p:spPr>
              <a:xfrm>
                <a:off x="14561319" y="6125722"/>
                <a:ext cx="224475" cy="112238"/>
              </a:xfrm>
              <a:custGeom>
                <a:avLst/>
                <a:gdLst>
                  <a:gd name="connsiteX0" fmla="*/ 221900 w 224475"/>
                  <a:gd name="connsiteY0" fmla="*/ 105504 h 112237"/>
                  <a:gd name="connsiteX1" fmla="*/ 222835 w 224475"/>
                  <a:gd name="connsiteY1" fmla="*/ 85301 h 112237"/>
                  <a:gd name="connsiteX2" fmla="*/ 187293 w 224475"/>
                  <a:gd name="connsiteY2" fmla="*/ 65098 h 112237"/>
                  <a:gd name="connsiteX3" fmla="*/ 165033 w 224475"/>
                  <a:gd name="connsiteY3" fmla="*/ 59486 h 112237"/>
                  <a:gd name="connsiteX4" fmla="*/ 150068 w 224475"/>
                  <a:gd name="connsiteY4" fmla="*/ 74825 h 112237"/>
                  <a:gd name="connsiteX5" fmla="*/ 67760 w 224475"/>
                  <a:gd name="connsiteY5" fmla="*/ 46018 h 112237"/>
                  <a:gd name="connsiteX6" fmla="*/ 24174 w 224475"/>
                  <a:gd name="connsiteY6" fmla="*/ 0 h 112237"/>
                  <a:gd name="connsiteX7" fmla="*/ 4346 w 224475"/>
                  <a:gd name="connsiteY7" fmla="*/ 40219 h 112237"/>
                  <a:gd name="connsiteX8" fmla="*/ 792 w 224475"/>
                  <a:gd name="connsiteY8" fmla="*/ 70710 h 112237"/>
                  <a:gd name="connsiteX9" fmla="*/ 4720 w 224475"/>
                  <a:gd name="connsiteY9" fmla="*/ 99517 h 112237"/>
                  <a:gd name="connsiteX10" fmla="*/ 25858 w 224475"/>
                  <a:gd name="connsiteY10" fmla="*/ 106626 h 112237"/>
                  <a:gd name="connsiteX11" fmla="*/ 48306 w 224475"/>
                  <a:gd name="connsiteY11" fmla="*/ 106439 h 112237"/>
                  <a:gd name="connsiteX12" fmla="*/ 50363 w 224475"/>
                  <a:gd name="connsiteY12" fmla="*/ 88107 h 112237"/>
                  <a:gd name="connsiteX13" fmla="*/ 68321 w 224475"/>
                  <a:gd name="connsiteY13" fmla="*/ 89416 h 112237"/>
                  <a:gd name="connsiteX14" fmla="*/ 96007 w 224475"/>
                  <a:gd name="connsiteY14" fmla="*/ 101575 h 112237"/>
                  <a:gd name="connsiteX15" fmla="*/ 108914 w 224475"/>
                  <a:gd name="connsiteY15" fmla="*/ 117475 h 112237"/>
                  <a:gd name="connsiteX16" fmla="*/ 155493 w 224475"/>
                  <a:gd name="connsiteY16" fmla="*/ 127951 h 112237"/>
                  <a:gd name="connsiteX17" fmla="*/ 221900 w 224475"/>
                  <a:gd name="connsiteY17" fmla="*/ 105504 h 112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4475" h="112237">
                    <a:moveTo>
                      <a:pt x="221900" y="105504"/>
                    </a:moveTo>
                    <a:cubicBezTo>
                      <a:pt x="225828" y="98395"/>
                      <a:pt x="226576" y="87732"/>
                      <a:pt x="222835" y="85301"/>
                    </a:cubicBezTo>
                    <a:cubicBezTo>
                      <a:pt x="217410" y="81747"/>
                      <a:pt x="198330" y="69775"/>
                      <a:pt x="187293" y="65098"/>
                    </a:cubicBezTo>
                    <a:cubicBezTo>
                      <a:pt x="176256" y="60234"/>
                      <a:pt x="158860" y="56306"/>
                      <a:pt x="165033" y="59486"/>
                    </a:cubicBezTo>
                    <a:cubicBezTo>
                      <a:pt x="171206" y="62666"/>
                      <a:pt x="160356" y="75200"/>
                      <a:pt x="150068" y="74825"/>
                    </a:cubicBezTo>
                    <a:cubicBezTo>
                      <a:pt x="114713" y="73516"/>
                      <a:pt x="88150" y="50694"/>
                      <a:pt x="67760" y="46018"/>
                    </a:cubicBezTo>
                    <a:cubicBezTo>
                      <a:pt x="38578" y="39471"/>
                      <a:pt x="25484" y="5425"/>
                      <a:pt x="24174" y="0"/>
                    </a:cubicBezTo>
                    <a:cubicBezTo>
                      <a:pt x="18750" y="3554"/>
                      <a:pt x="6591" y="31614"/>
                      <a:pt x="4346" y="40219"/>
                    </a:cubicBezTo>
                    <a:cubicBezTo>
                      <a:pt x="2101" y="48075"/>
                      <a:pt x="-1640" y="62479"/>
                      <a:pt x="792" y="70710"/>
                    </a:cubicBezTo>
                    <a:cubicBezTo>
                      <a:pt x="2475" y="76322"/>
                      <a:pt x="6216" y="87546"/>
                      <a:pt x="4720" y="99517"/>
                    </a:cubicBezTo>
                    <a:cubicBezTo>
                      <a:pt x="4720" y="99517"/>
                      <a:pt x="10519" y="103820"/>
                      <a:pt x="25858" y="106626"/>
                    </a:cubicBezTo>
                    <a:cubicBezTo>
                      <a:pt x="35585" y="108309"/>
                      <a:pt x="48306" y="106439"/>
                      <a:pt x="48306" y="106439"/>
                    </a:cubicBezTo>
                    <a:lnTo>
                      <a:pt x="50363" y="88107"/>
                    </a:lnTo>
                    <a:cubicBezTo>
                      <a:pt x="50363" y="88107"/>
                      <a:pt x="58220" y="87546"/>
                      <a:pt x="68321" y="89416"/>
                    </a:cubicBezTo>
                    <a:cubicBezTo>
                      <a:pt x="78423" y="91287"/>
                      <a:pt x="95071" y="100453"/>
                      <a:pt x="96007" y="101575"/>
                    </a:cubicBezTo>
                    <a:cubicBezTo>
                      <a:pt x="100122" y="106252"/>
                      <a:pt x="103676" y="115044"/>
                      <a:pt x="108914" y="117475"/>
                    </a:cubicBezTo>
                    <a:cubicBezTo>
                      <a:pt x="123131" y="124210"/>
                      <a:pt x="137535" y="127390"/>
                      <a:pt x="155493" y="127951"/>
                    </a:cubicBezTo>
                    <a:cubicBezTo>
                      <a:pt x="193279" y="129074"/>
                      <a:pt x="215165" y="117663"/>
                      <a:pt x="221900" y="105504"/>
                    </a:cubicBezTo>
                    <a:close/>
                  </a:path>
                </a:pathLst>
              </a:custGeom>
              <a:solidFill>
                <a:srgbClr val="5A4B60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="" xmlns:a16="http://schemas.microsoft.com/office/drawing/2014/main" id="{F50252BC-B79F-4939-86BC-571D47D3AA51}"/>
                  </a:ext>
                </a:extLst>
              </p:cNvPr>
              <p:cNvSpPr/>
              <p:nvPr/>
            </p:nvSpPr>
            <p:spPr>
              <a:xfrm>
                <a:off x="14598780" y="4572541"/>
                <a:ext cx="467657" cy="1664858"/>
              </a:xfrm>
              <a:custGeom>
                <a:avLst/>
                <a:gdLst>
                  <a:gd name="connsiteX0" fmla="*/ 471580 w 467656"/>
                  <a:gd name="connsiteY0" fmla="*/ 1640352 h 1664857"/>
                  <a:gd name="connsiteX1" fmla="*/ 401245 w 467656"/>
                  <a:gd name="connsiteY1" fmla="*/ 1620337 h 1664857"/>
                  <a:gd name="connsiteX2" fmla="*/ 351673 w 467656"/>
                  <a:gd name="connsiteY2" fmla="*/ 1574133 h 1664857"/>
                  <a:gd name="connsiteX3" fmla="*/ 347745 w 467656"/>
                  <a:gd name="connsiteY3" fmla="*/ 1480414 h 1664857"/>
                  <a:gd name="connsiteX4" fmla="*/ 380668 w 467656"/>
                  <a:gd name="connsiteY4" fmla="*/ 804556 h 1664857"/>
                  <a:gd name="connsiteX5" fmla="*/ 294432 w 467656"/>
                  <a:gd name="connsiteY5" fmla="*/ 185005 h 1664857"/>
                  <a:gd name="connsiteX6" fmla="*/ 48257 w 467656"/>
                  <a:gd name="connsiteY6" fmla="*/ 0 h 1664857"/>
                  <a:gd name="connsiteX7" fmla="*/ 5233 w 467656"/>
                  <a:gd name="connsiteY7" fmla="*/ 249355 h 1664857"/>
                  <a:gd name="connsiteX8" fmla="*/ 88102 w 467656"/>
                  <a:gd name="connsiteY8" fmla="*/ 357290 h 1664857"/>
                  <a:gd name="connsiteX9" fmla="*/ 250472 w 467656"/>
                  <a:gd name="connsiteY9" fmla="*/ 825320 h 1664857"/>
                  <a:gd name="connsiteX10" fmla="*/ 222039 w 467656"/>
                  <a:gd name="connsiteY10" fmla="*/ 1025852 h 1664857"/>
                  <a:gd name="connsiteX11" fmla="*/ 273294 w 467656"/>
                  <a:gd name="connsiteY11" fmla="*/ 1487148 h 1664857"/>
                  <a:gd name="connsiteX12" fmla="*/ 272545 w 467656"/>
                  <a:gd name="connsiteY12" fmla="*/ 1570578 h 1664857"/>
                  <a:gd name="connsiteX13" fmla="*/ 248414 w 467656"/>
                  <a:gd name="connsiteY13" fmla="*/ 1635302 h 1664857"/>
                  <a:gd name="connsiteX14" fmla="*/ 276474 w 467656"/>
                  <a:gd name="connsiteY14" fmla="*/ 1667102 h 1664857"/>
                  <a:gd name="connsiteX15" fmla="*/ 309397 w 467656"/>
                  <a:gd name="connsiteY15" fmla="*/ 1661865 h 1664857"/>
                  <a:gd name="connsiteX16" fmla="*/ 413030 w 467656"/>
                  <a:gd name="connsiteY16" fmla="*/ 1683003 h 1664857"/>
                  <a:gd name="connsiteX17" fmla="*/ 471767 w 467656"/>
                  <a:gd name="connsiteY17" fmla="*/ 1657936 h 1664857"/>
                  <a:gd name="connsiteX18" fmla="*/ 471580 w 467656"/>
                  <a:gd name="connsiteY18" fmla="*/ 1640352 h 1664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7656" h="1664857">
                    <a:moveTo>
                      <a:pt x="471580" y="1640352"/>
                    </a:moveTo>
                    <a:cubicBezTo>
                      <a:pt x="467278" y="1635863"/>
                      <a:pt x="422383" y="1628942"/>
                      <a:pt x="401245" y="1620337"/>
                    </a:cubicBezTo>
                    <a:cubicBezTo>
                      <a:pt x="381042" y="1612106"/>
                      <a:pt x="356537" y="1585356"/>
                      <a:pt x="351673" y="1574133"/>
                    </a:cubicBezTo>
                    <a:cubicBezTo>
                      <a:pt x="346809" y="1562722"/>
                      <a:pt x="347370" y="1504732"/>
                      <a:pt x="347745" y="1480414"/>
                    </a:cubicBezTo>
                    <a:cubicBezTo>
                      <a:pt x="350176" y="1312806"/>
                      <a:pt x="377114" y="902764"/>
                      <a:pt x="380668" y="804556"/>
                    </a:cubicBezTo>
                    <a:cubicBezTo>
                      <a:pt x="386654" y="633955"/>
                      <a:pt x="362897" y="458116"/>
                      <a:pt x="294432" y="185005"/>
                    </a:cubicBezTo>
                    <a:lnTo>
                      <a:pt x="48257" y="0"/>
                    </a:lnTo>
                    <a:cubicBezTo>
                      <a:pt x="48257" y="0"/>
                      <a:pt x="-18898" y="127951"/>
                      <a:pt x="5233" y="249355"/>
                    </a:cubicBezTo>
                    <a:cubicBezTo>
                      <a:pt x="19263" y="319690"/>
                      <a:pt x="77813" y="329979"/>
                      <a:pt x="88102" y="357290"/>
                    </a:cubicBezTo>
                    <a:cubicBezTo>
                      <a:pt x="98203" y="384601"/>
                      <a:pt x="250472" y="825320"/>
                      <a:pt x="250472" y="825320"/>
                    </a:cubicBezTo>
                    <a:cubicBezTo>
                      <a:pt x="250472" y="825320"/>
                      <a:pt x="222600" y="921284"/>
                      <a:pt x="222039" y="1025852"/>
                    </a:cubicBezTo>
                    <a:cubicBezTo>
                      <a:pt x="221477" y="1115268"/>
                      <a:pt x="264876" y="1384451"/>
                      <a:pt x="273294" y="1487148"/>
                    </a:cubicBezTo>
                    <a:cubicBezTo>
                      <a:pt x="274416" y="1507164"/>
                      <a:pt x="278344" y="1555239"/>
                      <a:pt x="272545" y="1570578"/>
                    </a:cubicBezTo>
                    <a:cubicBezTo>
                      <a:pt x="265437" y="1589471"/>
                      <a:pt x="247292" y="1611545"/>
                      <a:pt x="248414" y="1635302"/>
                    </a:cubicBezTo>
                    <a:cubicBezTo>
                      <a:pt x="249163" y="1648958"/>
                      <a:pt x="259077" y="1662052"/>
                      <a:pt x="276474" y="1667102"/>
                    </a:cubicBezTo>
                    <a:cubicBezTo>
                      <a:pt x="293871" y="1672341"/>
                      <a:pt x="303411" y="1662239"/>
                      <a:pt x="309397" y="1661865"/>
                    </a:cubicBezTo>
                    <a:cubicBezTo>
                      <a:pt x="343816" y="1660181"/>
                      <a:pt x="353544" y="1683751"/>
                      <a:pt x="413030" y="1683003"/>
                    </a:cubicBezTo>
                    <a:cubicBezTo>
                      <a:pt x="431362" y="1682816"/>
                      <a:pt x="457925" y="1672341"/>
                      <a:pt x="471767" y="1657936"/>
                    </a:cubicBezTo>
                    <a:cubicBezTo>
                      <a:pt x="477005" y="1652511"/>
                      <a:pt x="475696" y="1645029"/>
                      <a:pt x="471580" y="1640352"/>
                    </a:cubicBezTo>
                    <a:close/>
                  </a:path>
                </a:pathLst>
              </a:custGeom>
              <a:solidFill>
                <a:srgbClr val="FFE1B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="" xmlns:a16="http://schemas.microsoft.com/office/drawing/2014/main" id="{A8F9D890-0CF7-4755-A514-0F8511AC5778}"/>
                  </a:ext>
                </a:extLst>
              </p:cNvPr>
              <p:cNvSpPr/>
              <p:nvPr/>
            </p:nvSpPr>
            <p:spPr>
              <a:xfrm>
                <a:off x="14840538" y="6158832"/>
                <a:ext cx="224475" cy="93531"/>
              </a:xfrm>
              <a:custGeom>
                <a:avLst/>
                <a:gdLst>
                  <a:gd name="connsiteX0" fmla="*/ 235060 w 224475"/>
                  <a:gd name="connsiteY0" fmla="*/ 75012 h 93531"/>
                  <a:gd name="connsiteX1" fmla="*/ 233377 w 224475"/>
                  <a:gd name="connsiteY1" fmla="*/ 54809 h 93531"/>
                  <a:gd name="connsiteX2" fmla="*/ 194093 w 224475"/>
                  <a:gd name="connsiteY2" fmla="*/ 40031 h 93531"/>
                  <a:gd name="connsiteX3" fmla="*/ 170336 w 224475"/>
                  <a:gd name="connsiteY3" fmla="*/ 37786 h 93531"/>
                  <a:gd name="connsiteX4" fmla="*/ 156868 w 224475"/>
                  <a:gd name="connsiteY4" fmla="*/ 55183 h 93531"/>
                  <a:gd name="connsiteX5" fmla="*/ 68200 w 224475"/>
                  <a:gd name="connsiteY5" fmla="*/ 39096 h 93531"/>
                  <a:gd name="connsiteX6" fmla="*/ 23305 w 224475"/>
                  <a:gd name="connsiteY6" fmla="*/ 0 h 93531"/>
                  <a:gd name="connsiteX7" fmla="*/ 1793 w 224475"/>
                  <a:gd name="connsiteY7" fmla="*/ 43024 h 93531"/>
                  <a:gd name="connsiteX8" fmla="*/ 1980 w 224475"/>
                  <a:gd name="connsiteY8" fmla="*/ 73703 h 93531"/>
                  <a:gd name="connsiteX9" fmla="*/ 9650 w 224475"/>
                  <a:gd name="connsiteY9" fmla="*/ 101762 h 93531"/>
                  <a:gd name="connsiteX10" fmla="*/ 32284 w 224475"/>
                  <a:gd name="connsiteY10" fmla="*/ 105503 h 93531"/>
                  <a:gd name="connsiteX11" fmla="*/ 55480 w 224475"/>
                  <a:gd name="connsiteY11" fmla="*/ 101949 h 93531"/>
                  <a:gd name="connsiteX12" fmla="*/ 55293 w 224475"/>
                  <a:gd name="connsiteY12" fmla="*/ 83430 h 93531"/>
                  <a:gd name="connsiteX13" fmla="*/ 73999 w 224475"/>
                  <a:gd name="connsiteY13" fmla="*/ 82120 h 93531"/>
                  <a:gd name="connsiteX14" fmla="*/ 104490 w 224475"/>
                  <a:gd name="connsiteY14" fmla="*/ 92596 h 93531"/>
                  <a:gd name="connsiteX15" fmla="*/ 120952 w 224475"/>
                  <a:gd name="connsiteY15" fmla="*/ 104193 h 93531"/>
                  <a:gd name="connsiteX16" fmla="*/ 169214 w 224475"/>
                  <a:gd name="connsiteY16" fmla="*/ 107374 h 93531"/>
                  <a:gd name="connsiteX17" fmla="*/ 235060 w 224475"/>
                  <a:gd name="connsiteY17" fmla="*/ 75012 h 93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4475" h="93531">
                    <a:moveTo>
                      <a:pt x="235060" y="75012"/>
                    </a:moveTo>
                    <a:cubicBezTo>
                      <a:pt x="238240" y="67343"/>
                      <a:pt x="237679" y="56680"/>
                      <a:pt x="233377" y="54809"/>
                    </a:cubicBezTo>
                    <a:cubicBezTo>
                      <a:pt x="227391" y="52190"/>
                      <a:pt x="206065" y="43211"/>
                      <a:pt x="194093" y="40031"/>
                    </a:cubicBezTo>
                    <a:cubicBezTo>
                      <a:pt x="182121" y="37038"/>
                      <a:pt x="163602" y="35542"/>
                      <a:pt x="170336" y="37786"/>
                    </a:cubicBezTo>
                    <a:cubicBezTo>
                      <a:pt x="177071" y="40031"/>
                      <a:pt x="167343" y="54061"/>
                      <a:pt x="156868" y="55183"/>
                    </a:cubicBezTo>
                    <a:cubicBezTo>
                      <a:pt x="120204" y="59112"/>
                      <a:pt x="89712" y="40592"/>
                      <a:pt x="68200" y="39096"/>
                    </a:cubicBezTo>
                    <a:cubicBezTo>
                      <a:pt x="37148" y="37038"/>
                      <a:pt x="25550" y="5238"/>
                      <a:pt x="23305" y="0"/>
                    </a:cubicBezTo>
                    <a:cubicBezTo>
                      <a:pt x="18254" y="4489"/>
                      <a:pt x="3102" y="33858"/>
                      <a:pt x="1793" y="43024"/>
                    </a:cubicBezTo>
                    <a:cubicBezTo>
                      <a:pt x="484" y="51255"/>
                      <a:pt x="-1574" y="66033"/>
                      <a:pt x="1980" y="73703"/>
                    </a:cubicBezTo>
                    <a:cubicBezTo>
                      <a:pt x="4412" y="78940"/>
                      <a:pt x="9650" y="89603"/>
                      <a:pt x="9650" y="101762"/>
                    </a:cubicBezTo>
                    <a:cubicBezTo>
                      <a:pt x="9650" y="101762"/>
                      <a:pt x="16197" y="105129"/>
                      <a:pt x="32284" y="105503"/>
                    </a:cubicBezTo>
                    <a:cubicBezTo>
                      <a:pt x="42386" y="105878"/>
                      <a:pt x="55480" y="101949"/>
                      <a:pt x="55480" y="101949"/>
                    </a:cubicBezTo>
                    <a:lnTo>
                      <a:pt x="55293" y="83430"/>
                    </a:lnTo>
                    <a:cubicBezTo>
                      <a:pt x="55293" y="83430"/>
                      <a:pt x="63337" y="81746"/>
                      <a:pt x="73999" y="82120"/>
                    </a:cubicBezTo>
                    <a:cubicBezTo>
                      <a:pt x="84662" y="82495"/>
                      <a:pt x="97943" y="87732"/>
                      <a:pt x="104490" y="92596"/>
                    </a:cubicBezTo>
                    <a:cubicBezTo>
                      <a:pt x="109541" y="96337"/>
                      <a:pt x="114966" y="102697"/>
                      <a:pt x="120952" y="104193"/>
                    </a:cubicBezTo>
                    <a:cubicBezTo>
                      <a:pt x="138162" y="108309"/>
                      <a:pt x="150508" y="109432"/>
                      <a:pt x="169214" y="107374"/>
                    </a:cubicBezTo>
                    <a:cubicBezTo>
                      <a:pt x="208497" y="102884"/>
                      <a:pt x="229635" y="88106"/>
                      <a:pt x="235060" y="75012"/>
                    </a:cubicBezTo>
                    <a:close/>
                  </a:path>
                </a:pathLst>
              </a:custGeom>
              <a:solidFill>
                <a:srgbClr val="5A4B60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="" xmlns:a16="http://schemas.microsoft.com/office/drawing/2014/main" id="{10F3592C-C8C3-4CCF-B344-E9FF9F00FD6F}"/>
                  </a:ext>
                </a:extLst>
              </p:cNvPr>
              <p:cNvSpPr/>
              <p:nvPr/>
            </p:nvSpPr>
            <p:spPr>
              <a:xfrm>
                <a:off x="15431277" y="3923515"/>
                <a:ext cx="112238" cy="112238"/>
              </a:xfrm>
              <a:custGeom>
                <a:avLst/>
                <a:gdLst>
                  <a:gd name="connsiteX0" fmla="*/ 32102 w 112237"/>
                  <a:gd name="connsiteY0" fmla="*/ 129366 h 112237"/>
                  <a:gd name="connsiteX1" fmla="*/ 94581 w 112237"/>
                  <a:gd name="connsiteY1" fmla="*/ 102616 h 112237"/>
                  <a:gd name="connsiteX2" fmla="*/ 99257 w 112237"/>
                  <a:gd name="connsiteY2" fmla="*/ 84845 h 112237"/>
                  <a:gd name="connsiteX3" fmla="*/ 97574 w 112237"/>
                  <a:gd name="connsiteY3" fmla="*/ 57908 h 112237"/>
                  <a:gd name="connsiteX4" fmla="*/ 125820 w 112237"/>
                  <a:gd name="connsiteY4" fmla="*/ 5530 h 112237"/>
                  <a:gd name="connsiteX5" fmla="*/ 110668 w 112237"/>
                  <a:gd name="connsiteY5" fmla="*/ 10394 h 112237"/>
                  <a:gd name="connsiteX6" fmla="*/ 56794 w 112237"/>
                  <a:gd name="connsiteY6" fmla="*/ 46310 h 112237"/>
                  <a:gd name="connsiteX7" fmla="*/ 64277 w 112237"/>
                  <a:gd name="connsiteY7" fmla="*/ 33028 h 112237"/>
                  <a:gd name="connsiteX8" fmla="*/ 61658 w 112237"/>
                  <a:gd name="connsiteY8" fmla="*/ 16006 h 112237"/>
                  <a:gd name="connsiteX9" fmla="*/ 49125 w 112237"/>
                  <a:gd name="connsiteY9" fmla="*/ 27229 h 112237"/>
                  <a:gd name="connsiteX10" fmla="*/ 21814 w 112237"/>
                  <a:gd name="connsiteY10" fmla="*/ 50425 h 112237"/>
                  <a:gd name="connsiteX11" fmla="*/ 1985 w 112237"/>
                  <a:gd name="connsiteY11" fmla="*/ 77362 h 112237"/>
                  <a:gd name="connsiteX12" fmla="*/ 5352 w 112237"/>
                  <a:gd name="connsiteY12" fmla="*/ 97378 h 112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2237" h="112237">
                    <a:moveTo>
                      <a:pt x="32102" y="129366"/>
                    </a:moveTo>
                    <a:cubicBezTo>
                      <a:pt x="44261" y="132920"/>
                      <a:pt x="84292" y="119077"/>
                      <a:pt x="94581" y="102616"/>
                    </a:cubicBezTo>
                    <a:cubicBezTo>
                      <a:pt x="97948" y="97378"/>
                      <a:pt x="100006" y="91205"/>
                      <a:pt x="99257" y="84845"/>
                    </a:cubicBezTo>
                    <a:cubicBezTo>
                      <a:pt x="105243" y="77736"/>
                      <a:pt x="115719" y="52670"/>
                      <a:pt x="97574" y="57908"/>
                    </a:cubicBezTo>
                    <a:cubicBezTo>
                      <a:pt x="116093" y="45562"/>
                      <a:pt x="120957" y="26668"/>
                      <a:pt x="125820" y="5530"/>
                    </a:cubicBezTo>
                    <a:cubicBezTo>
                      <a:pt x="127504" y="-1578"/>
                      <a:pt x="119273" y="-3636"/>
                      <a:pt x="110668" y="10394"/>
                    </a:cubicBezTo>
                    <a:cubicBezTo>
                      <a:pt x="98696" y="29848"/>
                      <a:pt x="80177" y="41072"/>
                      <a:pt x="56794" y="46310"/>
                    </a:cubicBezTo>
                    <a:cubicBezTo>
                      <a:pt x="55298" y="42382"/>
                      <a:pt x="60535" y="41259"/>
                      <a:pt x="64277" y="33028"/>
                    </a:cubicBezTo>
                    <a:cubicBezTo>
                      <a:pt x="68579" y="23862"/>
                      <a:pt x="65773" y="17502"/>
                      <a:pt x="61658" y="16006"/>
                    </a:cubicBezTo>
                    <a:cubicBezTo>
                      <a:pt x="58478" y="14883"/>
                      <a:pt x="51556" y="25359"/>
                      <a:pt x="49125" y="27229"/>
                    </a:cubicBezTo>
                    <a:cubicBezTo>
                      <a:pt x="39958" y="34899"/>
                      <a:pt x="30980" y="42569"/>
                      <a:pt x="21814" y="50425"/>
                    </a:cubicBezTo>
                    <a:cubicBezTo>
                      <a:pt x="11899" y="58843"/>
                      <a:pt x="6661" y="65016"/>
                      <a:pt x="1985" y="77362"/>
                    </a:cubicBezTo>
                    <a:cubicBezTo>
                      <a:pt x="1237" y="79420"/>
                      <a:pt x="-3627" y="100371"/>
                      <a:pt x="5352" y="97378"/>
                    </a:cubicBezTo>
                  </a:path>
                </a:pathLst>
              </a:custGeom>
              <a:solidFill>
                <a:srgbClr val="FFE1B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="" xmlns:a16="http://schemas.microsoft.com/office/drawing/2014/main" id="{24928BD9-7B49-40B1-B84C-BE2A69C7ACA6}"/>
                  </a:ext>
                </a:extLst>
              </p:cNvPr>
              <p:cNvSpPr/>
              <p:nvPr/>
            </p:nvSpPr>
            <p:spPr>
              <a:xfrm>
                <a:off x="14836906" y="4005554"/>
                <a:ext cx="617307" cy="224475"/>
              </a:xfrm>
              <a:custGeom>
                <a:avLst/>
                <a:gdLst>
                  <a:gd name="connsiteX0" fmla="*/ 33484 w 617306"/>
                  <a:gd name="connsiteY0" fmla="*/ 240750 h 224475"/>
                  <a:gd name="connsiteX1" fmla="*/ 312021 w 617306"/>
                  <a:gd name="connsiteY1" fmla="*/ 219612 h 224475"/>
                  <a:gd name="connsiteX2" fmla="*/ 628157 w 617306"/>
                  <a:gd name="connsiteY2" fmla="*/ 46392 h 224475"/>
                  <a:gd name="connsiteX3" fmla="*/ 597852 w 617306"/>
                  <a:gd name="connsiteY3" fmla="*/ 0 h 224475"/>
                  <a:gd name="connsiteX4" fmla="*/ 306409 w 617306"/>
                  <a:gd name="connsiteY4" fmla="*/ 122713 h 224475"/>
                  <a:gd name="connsiteX5" fmla="*/ 0 w 617306"/>
                  <a:gd name="connsiteY5" fmla="*/ 121778 h 224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17306" h="224475">
                    <a:moveTo>
                      <a:pt x="33484" y="240750"/>
                    </a:moveTo>
                    <a:cubicBezTo>
                      <a:pt x="125145" y="239628"/>
                      <a:pt x="289386" y="223914"/>
                      <a:pt x="312021" y="219612"/>
                    </a:cubicBezTo>
                    <a:cubicBezTo>
                      <a:pt x="400875" y="202215"/>
                      <a:pt x="628157" y="46392"/>
                      <a:pt x="628157" y="46392"/>
                    </a:cubicBezTo>
                    <a:cubicBezTo>
                      <a:pt x="628157" y="46392"/>
                      <a:pt x="632459" y="10102"/>
                      <a:pt x="597852" y="0"/>
                    </a:cubicBezTo>
                    <a:cubicBezTo>
                      <a:pt x="540237" y="46766"/>
                      <a:pt x="333907" y="106065"/>
                      <a:pt x="306409" y="122713"/>
                    </a:cubicBezTo>
                    <a:cubicBezTo>
                      <a:pt x="288638" y="133563"/>
                      <a:pt x="0" y="121778"/>
                      <a:pt x="0" y="121778"/>
                    </a:cubicBezTo>
                  </a:path>
                </a:pathLst>
              </a:custGeom>
              <a:solidFill>
                <a:srgbClr val="FFE1B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="" xmlns:a16="http://schemas.microsoft.com/office/drawing/2014/main" id="{CB11F236-9D30-4E83-9681-C9BF6C2EB603}"/>
                  </a:ext>
                </a:extLst>
              </p:cNvPr>
              <p:cNvSpPr/>
              <p:nvPr/>
            </p:nvSpPr>
            <p:spPr>
              <a:xfrm>
                <a:off x="14513288" y="4133692"/>
                <a:ext cx="93531" cy="187063"/>
              </a:xfrm>
              <a:custGeom>
                <a:avLst/>
                <a:gdLst>
                  <a:gd name="connsiteX0" fmla="*/ 51629 w 93531"/>
                  <a:gd name="connsiteY0" fmla="*/ 0 h 187062"/>
                  <a:gd name="connsiteX1" fmla="*/ 0 w 93531"/>
                  <a:gd name="connsiteY1" fmla="*/ 188185 h 187062"/>
                  <a:gd name="connsiteX2" fmla="*/ 94280 w 93531"/>
                  <a:gd name="connsiteY2" fmla="*/ 202963 h 187062"/>
                  <a:gd name="connsiteX3" fmla="*/ 94280 w 93531"/>
                  <a:gd name="connsiteY3" fmla="*/ 69400 h 187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531" h="187062">
                    <a:moveTo>
                      <a:pt x="51629" y="0"/>
                    </a:moveTo>
                    <a:cubicBezTo>
                      <a:pt x="51629" y="0"/>
                      <a:pt x="12720" y="105129"/>
                      <a:pt x="0" y="188185"/>
                    </a:cubicBezTo>
                    <a:lnTo>
                      <a:pt x="94280" y="202963"/>
                    </a:lnTo>
                    <a:lnTo>
                      <a:pt x="94280" y="69400"/>
                    </a:lnTo>
                  </a:path>
                </a:pathLst>
              </a:custGeom>
              <a:solidFill>
                <a:srgbClr val="F9B253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="" xmlns:a16="http://schemas.microsoft.com/office/drawing/2014/main" id="{F7F3BD4C-1940-4B77-B1CA-27282F9D88BC}"/>
                  </a:ext>
                </a:extLst>
              </p:cNvPr>
              <p:cNvSpPr/>
              <p:nvPr/>
            </p:nvSpPr>
            <p:spPr>
              <a:xfrm>
                <a:off x="14228196" y="4211502"/>
                <a:ext cx="841782" cy="561188"/>
              </a:xfrm>
              <a:custGeom>
                <a:avLst/>
                <a:gdLst>
                  <a:gd name="connsiteX0" fmla="*/ 840106 w 841782"/>
                  <a:gd name="connsiteY0" fmla="*/ 435677 h 561188"/>
                  <a:gd name="connsiteX1" fmla="*/ 86431 w 841782"/>
                  <a:gd name="connsiteY1" fmla="*/ 563815 h 561188"/>
                  <a:gd name="connsiteX2" fmla="*/ 69221 w 841782"/>
                  <a:gd name="connsiteY2" fmla="*/ 551468 h 561188"/>
                  <a:gd name="connsiteX3" fmla="*/ 195 w 841782"/>
                  <a:gd name="connsiteY3" fmla="*/ 145542 h 561188"/>
                  <a:gd name="connsiteX4" fmla="*/ 12541 w 841782"/>
                  <a:gd name="connsiteY4" fmla="*/ 128333 h 561188"/>
                  <a:gd name="connsiteX5" fmla="*/ 766216 w 841782"/>
                  <a:gd name="connsiteY5" fmla="*/ 195 h 561188"/>
                  <a:gd name="connsiteX6" fmla="*/ 783426 w 841782"/>
                  <a:gd name="connsiteY6" fmla="*/ 12541 h 561188"/>
                  <a:gd name="connsiteX7" fmla="*/ 852452 w 841782"/>
                  <a:gd name="connsiteY7" fmla="*/ 418467 h 561188"/>
                  <a:gd name="connsiteX8" fmla="*/ 840106 w 841782"/>
                  <a:gd name="connsiteY8" fmla="*/ 435677 h 561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41782" h="561188">
                    <a:moveTo>
                      <a:pt x="840106" y="435677"/>
                    </a:moveTo>
                    <a:lnTo>
                      <a:pt x="86431" y="563815"/>
                    </a:lnTo>
                    <a:cubicBezTo>
                      <a:pt x="78200" y="565124"/>
                      <a:pt x="70530" y="559699"/>
                      <a:pt x="69221" y="551468"/>
                    </a:cubicBezTo>
                    <a:lnTo>
                      <a:pt x="195" y="145542"/>
                    </a:lnTo>
                    <a:cubicBezTo>
                      <a:pt x="-1115" y="137312"/>
                      <a:pt x="4310" y="129642"/>
                      <a:pt x="12541" y="128333"/>
                    </a:cubicBezTo>
                    <a:lnTo>
                      <a:pt x="766216" y="195"/>
                    </a:lnTo>
                    <a:cubicBezTo>
                      <a:pt x="774447" y="-1115"/>
                      <a:pt x="782117" y="4310"/>
                      <a:pt x="783426" y="12541"/>
                    </a:cubicBezTo>
                    <a:lnTo>
                      <a:pt x="852452" y="418467"/>
                    </a:lnTo>
                    <a:cubicBezTo>
                      <a:pt x="853762" y="426698"/>
                      <a:pt x="848337" y="434367"/>
                      <a:pt x="840106" y="435677"/>
                    </a:cubicBezTo>
                    <a:close/>
                  </a:path>
                </a:pathLst>
              </a:custGeom>
              <a:solidFill>
                <a:srgbClr val="2C1F56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="" xmlns:a16="http://schemas.microsoft.com/office/drawing/2014/main" id="{96770581-CA14-452E-A316-80383BC8AD87}"/>
                  </a:ext>
                </a:extLst>
              </p:cNvPr>
              <p:cNvSpPr/>
              <p:nvPr/>
            </p:nvSpPr>
            <p:spPr>
              <a:xfrm>
                <a:off x="14255536" y="4241461"/>
                <a:ext cx="785663" cy="486363"/>
              </a:xfrm>
              <a:custGeom>
                <a:avLst/>
                <a:gdLst>
                  <a:gd name="connsiteX0" fmla="*/ 787139 w 785663"/>
                  <a:gd name="connsiteY0" fmla="*/ 379903 h 486362"/>
                  <a:gd name="connsiteX1" fmla="*/ 75365 w 785663"/>
                  <a:gd name="connsiteY1" fmla="*/ 503739 h 486362"/>
                  <a:gd name="connsiteX2" fmla="*/ 60213 w 785663"/>
                  <a:gd name="connsiteY2" fmla="*/ 493076 h 486362"/>
                  <a:gd name="connsiteX3" fmla="*/ 166 w 785663"/>
                  <a:gd name="connsiteY3" fmla="*/ 139154 h 486362"/>
                  <a:gd name="connsiteX4" fmla="*/ 10829 w 785663"/>
                  <a:gd name="connsiteY4" fmla="*/ 124002 h 486362"/>
                  <a:gd name="connsiteX5" fmla="*/ 722602 w 785663"/>
                  <a:gd name="connsiteY5" fmla="*/ 166 h 486362"/>
                  <a:gd name="connsiteX6" fmla="*/ 737754 w 785663"/>
                  <a:gd name="connsiteY6" fmla="*/ 10829 h 486362"/>
                  <a:gd name="connsiteX7" fmla="*/ 797801 w 785663"/>
                  <a:gd name="connsiteY7" fmla="*/ 364751 h 486362"/>
                  <a:gd name="connsiteX8" fmla="*/ 787139 w 785663"/>
                  <a:gd name="connsiteY8" fmla="*/ 379903 h 48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85663" h="486362">
                    <a:moveTo>
                      <a:pt x="787139" y="379903"/>
                    </a:moveTo>
                    <a:lnTo>
                      <a:pt x="75365" y="503739"/>
                    </a:lnTo>
                    <a:cubicBezTo>
                      <a:pt x="68257" y="504861"/>
                      <a:pt x="61523" y="500185"/>
                      <a:pt x="60213" y="493076"/>
                    </a:cubicBezTo>
                    <a:lnTo>
                      <a:pt x="166" y="139154"/>
                    </a:lnTo>
                    <a:cubicBezTo>
                      <a:pt x="-956" y="132045"/>
                      <a:pt x="3720" y="125311"/>
                      <a:pt x="10829" y="124002"/>
                    </a:cubicBezTo>
                    <a:lnTo>
                      <a:pt x="722602" y="166"/>
                    </a:lnTo>
                    <a:cubicBezTo>
                      <a:pt x="729711" y="-956"/>
                      <a:pt x="736445" y="3720"/>
                      <a:pt x="737754" y="10829"/>
                    </a:cubicBezTo>
                    <a:lnTo>
                      <a:pt x="797801" y="364751"/>
                    </a:lnTo>
                    <a:cubicBezTo>
                      <a:pt x="798924" y="372047"/>
                      <a:pt x="794247" y="378781"/>
                      <a:pt x="787139" y="379903"/>
                    </a:cubicBezTo>
                    <a:close/>
                  </a:path>
                </a:pathLst>
              </a:custGeom>
              <a:solidFill>
                <a:srgbClr val="392E7F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="" xmlns:a16="http://schemas.microsoft.com/office/drawing/2014/main" id="{E913A1C0-7541-491C-856E-3A276F82C682}"/>
                  </a:ext>
                </a:extLst>
              </p:cNvPr>
              <p:cNvSpPr/>
              <p:nvPr/>
            </p:nvSpPr>
            <p:spPr>
              <a:xfrm>
                <a:off x="14291247" y="4385294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5 w 74825"/>
                  <a:gd name="connsiteY3" fmla="*/ 15149 h 318006"/>
                  <a:gd name="connsiteX4" fmla="*/ 9351 w 74825"/>
                  <a:gd name="connsiteY4" fmla="*/ 2242 h 318006"/>
                  <a:gd name="connsiteX5" fmla="*/ 21323 w 74825"/>
                  <a:gd name="connsiteY5" fmla="*/ 185 h 318006"/>
                  <a:gd name="connsiteX6" fmla="*/ 34230 w 74825"/>
                  <a:gd name="connsiteY6" fmla="*/ 9350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5" y="15149"/>
                    </a:lnTo>
                    <a:cubicBezTo>
                      <a:pt x="-938" y="8977"/>
                      <a:pt x="3178" y="3177"/>
                      <a:pt x="9351" y="2242"/>
                    </a:cubicBezTo>
                    <a:lnTo>
                      <a:pt x="21323" y="185"/>
                    </a:lnTo>
                    <a:cubicBezTo>
                      <a:pt x="27496" y="-938"/>
                      <a:pt x="33295" y="3177"/>
                      <a:pt x="34230" y="9350"/>
                    </a:cubicBezTo>
                    <a:lnTo>
                      <a:pt x="86046" y="314076"/>
                    </a:lnTo>
                    <a:cubicBezTo>
                      <a:pt x="87169" y="320249"/>
                      <a:pt x="83053" y="326048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="" xmlns:a16="http://schemas.microsoft.com/office/drawing/2014/main" id="{8358923B-B57E-4436-B3DB-BF70A303D270}"/>
                  </a:ext>
                </a:extLst>
              </p:cNvPr>
              <p:cNvSpPr/>
              <p:nvPr/>
            </p:nvSpPr>
            <p:spPr>
              <a:xfrm>
                <a:off x="14355222" y="4373134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4 w 74825"/>
                  <a:gd name="connsiteY3" fmla="*/ 15150 h 318006"/>
                  <a:gd name="connsiteX4" fmla="*/ 9351 w 74825"/>
                  <a:gd name="connsiteY4" fmla="*/ 2242 h 318006"/>
                  <a:gd name="connsiteX5" fmla="*/ 21323 w 74825"/>
                  <a:gd name="connsiteY5" fmla="*/ 184 h 318006"/>
                  <a:gd name="connsiteX6" fmla="*/ 34230 w 74825"/>
                  <a:gd name="connsiteY6" fmla="*/ 9351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4" y="15150"/>
                    </a:lnTo>
                    <a:cubicBezTo>
                      <a:pt x="-938" y="8976"/>
                      <a:pt x="3177" y="3178"/>
                      <a:pt x="9351" y="2242"/>
                    </a:cubicBezTo>
                    <a:lnTo>
                      <a:pt x="21323" y="184"/>
                    </a:lnTo>
                    <a:cubicBezTo>
                      <a:pt x="27496" y="-938"/>
                      <a:pt x="33295" y="3178"/>
                      <a:pt x="34230" y="9351"/>
                    </a:cubicBezTo>
                    <a:lnTo>
                      <a:pt x="86046" y="314076"/>
                    </a:lnTo>
                    <a:cubicBezTo>
                      <a:pt x="87169" y="320062"/>
                      <a:pt x="83053" y="325861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="" xmlns:a16="http://schemas.microsoft.com/office/drawing/2014/main" id="{01F62287-ED53-4896-82BD-708EA7A028F0}"/>
                  </a:ext>
                </a:extLst>
              </p:cNvPr>
              <p:cNvSpPr/>
              <p:nvPr/>
            </p:nvSpPr>
            <p:spPr>
              <a:xfrm>
                <a:off x="14419198" y="4360788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5 w 74825"/>
                  <a:gd name="connsiteY3" fmla="*/ 15150 h 318006"/>
                  <a:gd name="connsiteX4" fmla="*/ 9351 w 74825"/>
                  <a:gd name="connsiteY4" fmla="*/ 2242 h 318006"/>
                  <a:gd name="connsiteX5" fmla="*/ 21323 w 74825"/>
                  <a:gd name="connsiteY5" fmla="*/ 184 h 318006"/>
                  <a:gd name="connsiteX6" fmla="*/ 34230 w 74825"/>
                  <a:gd name="connsiteY6" fmla="*/ 9351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5" y="15150"/>
                    </a:lnTo>
                    <a:cubicBezTo>
                      <a:pt x="-938" y="8976"/>
                      <a:pt x="3178" y="3178"/>
                      <a:pt x="9351" y="2242"/>
                    </a:cubicBezTo>
                    <a:lnTo>
                      <a:pt x="21323" y="184"/>
                    </a:lnTo>
                    <a:cubicBezTo>
                      <a:pt x="27496" y="-938"/>
                      <a:pt x="33295" y="3178"/>
                      <a:pt x="34230" y="9351"/>
                    </a:cubicBezTo>
                    <a:lnTo>
                      <a:pt x="86046" y="314076"/>
                    </a:lnTo>
                    <a:cubicBezTo>
                      <a:pt x="86982" y="320249"/>
                      <a:pt x="82866" y="326048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="" xmlns:a16="http://schemas.microsoft.com/office/drawing/2014/main" id="{D84428D5-9280-41B8-89C2-D158B46CBB43}"/>
                  </a:ext>
                </a:extLst>
              </p:cNvPr>
              <p:cNvSpPr/>
              <p:nvPr/>
            </p:nvSpPr>
            <p:spPr>
              <a:xfrm>
                <a:off x="14482986" y="4348629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5 w 74825"/>
                  <a:gd name="connsiteY3" fmla="*/ 15150 h 318006"/>
                  <a:gd name="connsiteX4" fmla="*/ 9351 w 74825"/>
                  <a:gd name="connsiteY4" fmla="*/ 2242 h 318006"/>
                  <a:gd name="connsiteX5" fmla="*/ 21323 w 74825"/>
                  <a:gd name="connsiteY5" fmla="*/ 184 h 318006"/>
                  <a:gd name="connsiteX6" fmla="*/ 34230 w 74825"/>
                  <a:gd name="connsiteY6" fmla="*/ 9351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5" y="15150"/>
                    </a:lnTo>
                    <a:cubicBezTo>
                      <a:pt x="-938" y="8976"/>
                      <a:pt x="3178" y="3178"/>
                      <a:pt x="9351" y="2242"/>
                    </a:cubicBezTo>
                    <a:lnTo>
                      <a:pt x="21323" y="184"/>
                    </a:lnTo>
                    <a:cubicBezTo>
                      <a:pt x="27496" y="-938"/>
                      <a:pt x="33295" y="3178"/>
                      <a:pt x="34230" y="9351"/>
                    </a:cubicBezTo>
                    <a:lnTo>
                      <a:pt x="86046" y="314076"/>
                    </a:lnTo>
                    <a:cubicBezTo>
                      <a:pt x="87169" y="320062"/>
                      <a:pt x="83053" y="325861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="" xmlns:a16="http://schemas.microsoft.com/office/drawing/2014/main" id="{14787311-DA15-42A5-B306-68B13309E469}"/>
                  </a:ext>
                </a:extLst>
              </p:cNvPr>
              <p:cNvSpPr/>
              <p:nvPr/>
            </p:nvSpPr>
            <p:spPr>
              <a:xfrm>
                <a:off x="14546961" y="4336470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5 w 74825"/>
                  <a:gd name="connsiteY3" fmla="*/ 15149 h 318006"/>
                  <a:gd name="connsiteX4" fmla="*/ 9351 w 74825"/>
                  <a:gd name="connsiteY4" fmla="*/ 2242 h 318006"/>
                  <a:gd name="connsiteX5" fmla="*/ 21323 w 74825"/>
                  <a:gd name="connsiteY5" fmla="*/ 184 h 318006"/>
                  <a:gd name="connsiteX6" fmla="*/ 34230 w 74825"/>
                  <a:gd name="connsiteY6" fmla="*/ 9350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5" y="15149"/>
                    </a:lnTo>
                    <a:cubicBezTo>
                      <a:pt x="-938" y="8976"/>
                      <a:pt x="3177" y="3177"/>
                      <a:pt x="9351" y="2242"/>
                    </a:cubicBezTo>
                    <a:lnTo>
                      <a:pt x="21323" y="184"/>
                    </a:lnTo>
                    <a:cubicBezTo>
                      <a:pt x="27496" y="-938"/>
                      <a:pt x="33295" y="3177"/>
                      <a:pt x="34230" y="9350"/>
                    </a:cubicBezTo>
                    <a:lnTo>
                      <a:pt x="86046" y="314076"/>
                    </a:lnTo>
                    <a:cubicBezTo>
                      <a:pt x="87169" y="320062"/>
                      <a:pt x="83053" y="325860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="" xmlns:a16="http://schemas.microsoft.com/office/drawing/2014/main" id="{0551A27C-DE13-4C29-95BF-122C85D2DE17}"/>
                  </a:ext>
                </a:extLst>
              </p:cNvPr>
              <p:cNvSpPr/>
              <p:nvPr/>
            </p:nvSpPr>
            <p:spPr>
              <a:xfrm>
                <a:off x="14610937" y="4324124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4 w 74825"/>
                  <a:gd name="connsiteY3" fmla="*/ 15150 h 318006"/>
                  <a:gd name="connsiteX4" fmla="*/ 9351 w 74825"/>
                  <a:gd name="connsiteY4" fmla="*/ 2242 h 318006"/>
                  <a:gd name="connsiteX5" fmla="*/ 21323 w 74825"/>
                  <a:gd name="connsiteY5" fmla="*/ 184 h 318006"/>
                  <a:gd name="connsiteX6" fmla="*/ 34230 w 74825"/>
                  <a:gd name="connsiteY6" fmla="*/ 9351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4" y="15150"/>
                    </a:lnTo>
                    <a:cubicBezTo>
                      <a:pt x="-938" y="8976"/>
                      <a:pt x="3177" y="3178"/>
                      <a:pt x="9351" y="2242"/>
                    </a:cubicBezTo>
                    <a:lnTo>
                      <a:pt x="21323" y="184"/>
                    </a:lnTo>
                    <a:cubicBezTo>
                      <a:pt x="27496" y="-938"/>
                      <a:pt x="33295" y="3178"/>
                      <a:pt x="34230" y="9351"/>
                    </a:cubicBezTo>
                    <a:lnTo>
                      <a:pt x="86046" y="314076"/>
                    </a:lnTo>
                    <a:cubicBezTo>
                      <a:pt x="86982" y="320062"/>
                      <a:pt x="82866" y="326048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="" xmlns:a16="http://schemas.microsoft.com/office/drawing/2014/main" id="{2F2B93C0-289E-4DC4-90C4-4673E932F3AE}"/>
                  </a:ext>
                </a:extLst>
              </p:cNvPr>
              <p:cNvSpPr/>
              <p:nvPr/>
            </p:nvSpPr>
            <p:spPr>
              <a:xfrm>
                <a:off x="14674725" y="4311965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4 w 74825"/>
                  <a:gd name="connsiteY3" fmla="*/ 15149 h 318006"/>
                  <a:gd name="connsiteX4" fmla="*/ 9351 w 74825"/>
                  <a:gd name="connsiteY4" fmla="*/ 2242 h 318006"/>
                  <a:gd name="connsiteX5" fmla="*/ 21323 w 74825"/>
                  <a:gd name="connsiteY5" fmla="*/ 185 h 318006"/>
                  <a:gd name="connsiteX6" fmla="*/ 34230 w 74825"/>
                  <a:gd name="connsiteY6" fmla="*/ 9350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4" y="15149"/>
                    </a:lnTo>
                    <a:cubicBezTo>
                      <a:pt x="-938" y="8976"/>
                      <a:pt x="3178" y="3177"/>
                      <a:pt x="9351" y="2242"/>
                    </a:cubicBezTo>
                    <a:lnTo>
                      <a:pt x="21323" y="185"/>
                    </a:lnTo>
                    <a:cubicBezTo>
                      <a:pt x="27496" y="-938"/>
                      <a:pt x="33295" y="3177"/>
                      <a:pt x="34230" y="9350"/>
                    </a:cubicBezTo>
                    <a:lnTo>
                      <a:pt x="86046" y="314076"/>
                    </a:lnTo>
                    <a:cubicBezTo>
                      <a:pt x="87169" y="320062"/>
                      <a:pt x="83053" y="325860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="" xmlns:a16="http://schemas.microsoft.com/office/drawing/2014/main" id="{6428C34B-C88E-47E7-8F77-E0FCB51613F1}"/>
                  </a:ext>
                </a:extLst>
              </p:cNvPr>
              <p:cNvSpPr/>
              <p:nvPr/>
            </p:nvSpPr>
            <p:spPr>
              <a:xfrm>
                <a:off x="14738701" y="4299619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5 w 74825"/>
                  <a:gd name="connsiteY3" fmla="*/ 15150 h 318006"/>
                  <a:gd name="connsiteX4" fmla="*/ 9351 w 74825"/>
                  <a:gd name="connsiteY4" fmla="*/ 2242 h 318006"/>
                  <a:gd name="connsiteX5" fmla="*/ 21323 w 74825"/>
                  <a:gd name="connsiteY5" fmla="*/ 184 h 318006"/>
                  <a:gd name="connsiteX6" fmla="*/ 34230 w 74825"/>
                  <a:gd name="connsiteY6" fmla="*/ 9350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5" y="15150"/>
                    </a:lnTo>
                    <a:cubicBezTo>
                      <a:pt x="-938" y="8976"/>
                      <a:pt x="3177" y="3178"/>
                      <a:pt x="9351" y="2242"/>
                    </a:cubicBezTo>
                    <a:lnTo>
                      <a:pt x="21323" y="184"/>
                    </a:lnTo>
                    <a:cubicBezTo>
                      <a:pt x="27496" y="-938"/>
                      <a:pt x="33295" y="3178"/>
                      <a:pt x="34230" y="9350"/>
                    </a:cubicBezTo>
                    <a:lnTo>
                      <a:pt x="86046" y="314076"/>
                    </a:lnTo>
                    <a:cubicBezTo>
                      <a:pt x="87169" y="320249"/>
                      <a:pt x="83053" y="326048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="" xmlns:a16="http://schemas.microsoft.com/office/drawing/2014/main" id="{35B28AA8-0E54-4364-B216-C328258C8068}"/>
                  </a:ext>
                </a:extLst>
              </p:cNvPr>
              <p:cNvSpPr/>
              <p:nvPr/>
            </p:nvSpPr>
            <p:spPr>
              <a:xfrm>
                <a:off x="14802676" y="4287460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4 w 74825"/>
                  <a:gd name="connsiteY3" fmla="*/ 15150 h 318006"/>
                  <a:gd name="connsiteX4" fmla="*/ 9351 w 74825"/>
                  <a:gd name="connsiteY4" fmla="*/ 2242 h 318006"/>
                  <a:gd name="connsiteX5" fmla="*/ 21323 w 74825"/>
                  <a:gd name="connsiteY5" fmla="*/ 184 h 318006"/>
                  <a:gd name="connsiteX6" fmla="*/ 34230 w 74825"/>
                  <a:gd name="connsiteY6" fmla="*/ 9351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4" y="15150"/>
                    </a:lnTo>
                    <a:cubicBezTo>
                      <a:pt x="-938" y="8976"/>
                      <a:pt x="3177" y="3178"/>
                      <a:pt x="9351" y="2242"/>
                    </a:cubicBezTo>
                    <a:lnTo>
                      <a:pt x="21323" y="184"/>
                    </a:lnTo>
                    <a:cubicBezTo>
                      <a:pt x="27496" y="-938"/>
                      <a:pt x="33295" y="3178"/>
                      <a:pt x="34230" y="9351"/>
                    </a:cubicBezTo>
                    <a:lnTo>
                      <a:pt x="86046" y="314076"/>
                    </a:lnTo>
                    <a:cubicBezTo>
                      <a:pt x="86982" y="320062"/>
                      <a:pt x="82866" y="325861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="" xmlns:a16="http://schemas.microsoft.com/office/drawing/2014/main" id="{AC43B7C6-1BC8-4BFE-8A9B-A55442A564AC}"/>
                  </a:ext>
                </a:extLst>
              </p:cNvPr>
              <p:cNvSpPr/>
              <p:nvPr/>
            </p:nvSpPr>
            <p:spPr>
              <a:xfrm>
                <a:off x="14866464" y="4275114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4 w 74825"/>
                  <a:gd name="connsiteY3" fmla="*/ 15149 h 318006"/>
                  <a:gd name="connsiteX4" fmla="*/ 9351 w 74825"/>
                  <a:gd name="connsiteY4" fmla="*/ 2242 h 318006"/>
                  <a:gd name="connsiteX5" fmla="*/ 21323 w 74825"/>
                  <a:gd name="connsiteY5" fmla="*/ 185 h 318006"/>
                  <a:gd name="connsiteX6" fmla="*/ 34230 w 74825"/>
                  <a:gd name="connsiteY6" fmla="*/ 9350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4" y="15149"/>
                    </a:lnTo>
                    <a:cubicBezTo>
                      <a:pt x="-938" y="8977"/>
                      <a:pt x="3178" y="3177"/>
                      <a:pt x="9351" y="2242"/>
                    </a:cubicBezTo>
                    <a:lnTo>
                      <a:pt x="21323" y="185"/>
                    </a:lnTo>
                    <a:cubicBezTo>
                      <a:pt x="27496" y="-938"/>
                      <a:pt x="33295" y="3177"/>
                      <a:pt x="34230" y="9350"/>
                    </a:cubicBezTo>
                    <a:lnTo>
                      <a:pt x="86046" y="314076"/>
                    </a:lnTo>
                    <a:cubicBezTo>
                      <a:pt x="87169" y="320249"/>
                      <a:pt x="83053" y="326048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="" xmlns:a16="http://schemas.microsoft.com/office/drawing/2014/main" id="{1C402F26-E45F-47C8-8261-2CF500C503B6}"/>
                  </a:ext>
                </a:extLst>
              </p:cNvPr>
              <p:cNvSpPr/>
              <p:nvPr/>
            </p:nvSpPr>
            <p:spPr>
              <a:xfrm>
                <a:off x="14930440" y="4262955"/>
                <a:ext cx="74825" cy="318007"/>
              </a:xfrm>
              <a:custGeom>
                <a:avLst/>
                <a:gdLst>
                  <a:gd name="connsiteX0" fmla="*/ 76880 w 74825"/>
                  <a:gd name="connsiteY0" fmla="*/ 326983 h 318006"/>
                  <a:gd name="connsiteX1" fmla="*/ 64908 w 74825"/>
                  <a:gd name="connsiteY1" fmla="*/ 329041 h 318006"/>
                  <a:gd name="connsiteX2" fmla="*/ 52001 w 74825"/>
                  <a:gd name="connsiteY2" fmla="*/ 319875 h 318006"/>
                  <a:gd name="connsiteX3" fmla="*/ 185 w 74825"/>
                  <a:gd name="connsiteY3" fmla="*/ 15150 h 318006"/>
                  <a:gd name="connsiteX4" fmla="*/ 9351 w 74825"/>
                  <a:gd name="connsiteY4" fmla="*/ 2242 h 318006"/>
                  <a:gd name="connsiteX5" fmla="*/ 21323 w 74825"/>
                  <a:gd name="connsiteY5" fmla="*/ 184 h 318006"/>
                  <a:gd name="connsiteX6" fmla="*/ 34230 w 74825"/>
                  <a:gd name="connsiteY6" fmla="*/ 9351 h 318006"/>
                  <a:gd name="connsiteX7" fmla="*/ 86046 w 74825"/>
                  <a:gd name="connsiteY7" fmla="*/ 314076 h 318006"/>
                  <a:gd name="connsiteX8" fmla="*/ 76880 w 74825"/>
                  <a:gd name="connsiteY8" fmla="*/ 326983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825" h="318006">
                    <a:moveTo>
                      <a:pt x="76880" y="326983"/>
                    </a:moveTo>
                    <a:lnTo>
                      <a:pt x="64908" y="329041"/>
                    </a:lnTo>
                    <a:cubicBezTo>
                      <a:pt x="58735" y="330163"/>
                      <a:pt x="52936" y="326048"/>
                      <a:pt x="52001" y="319875"/>
                    </a:cubicBezTo>
                    <a:lnTo>
                      <a:pt x="185" y="15150"/>
                    </a:lnTo>
                    <a:cubicBezTo>
                      <a:pt x="-938" y="8976"/>
                      <a:pt x="3177" y="3178"/>
                      <a:pt x="9351" y="2242"/>
                    </a:cubicBezTo>
                    <a:lnTo>
                      <a:pt x="21323" y="184"/>
                    </a:lnTo>
                    <a:cubicBezTo>
                      <a:pt x="27496" y="-938"/>
                      <a:pt x="33295" y="3178"/>
                      <a:pt x="34230" y="9351"/>
                    </a:cubicBezTo>
                    <a:lnTo>
                      <a:pt x="86046" y="314076"/>
                    </a:lnTo>
                    <a:cubicBezTo>
                      <a:pt x="87169" y="320062"/>
                      <a:pt x="83053" y="325861"/>
                      <a:pt x="76880" y="326983"/>
                    </a:cubicBezTo>
                    <a:close/>
                  </a:path>
                </a:pathLst>
              </a:custGeom>
              <a:solidFill>
                <a:srgbClr val="4D429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="" xmlns:a16="http://schemas.microsoft.com/office/drawing/2014/main" id="{39C0B162-175E-408A-ADF8-B5CCC252A507}"/>
                  </a:ext>
                </a:extLst>
              </p:cNvPr>
              <p:cNvSpPr/>
              <p:nvPr/>
            </p:nvSpPr>
            <p:spPr>
              <a:xfrm>
                <a:off x="14546638" y="4561878"/>
                <a:ext cx="430244" cy="673426"/>
              </a:xfrm>
              <a:custGeom>
                <a:avLst/>
                <a:gdLst>
                  <a:gd name="connsiteX0" fmla="*/ 83938 w 430244"/>
                  <a:gd name="connsiteY0" fmla="*/ 9914 h 673425"/>
                  <a:gd name="connsiteX1" fmla="*/ 3501 w 430244"/>
                  <a:gd name="connsiteY1" fmla="*/ 269744 h 673425"/>
                  <a:gd name="connsiteX2" fmla="*/ 39230 w 430244"/>
                  <a:gd name="connsiteY2" fmla="*/ 400314 h 673425"/>
                  <a:gd name="connsiteX3" fmla="*/ 67850 w 430244"/>
                  <a:gd name="connsiteY3" fmla="*/ 626099 h 673425"/>
                  <a:gd name="connsiteX4" fmla="*/ 428133 w 430244"/>
                  <a:gd name="connsiteY4" fmla="*/ 637135 h 673425"/>
                  <a:gd name="connsiteX5" fmla="*/ 429068 w 430244"/>
                  <a:gd name="connsiteY5" fmla="*/ 363089 h 673425"/>
                  <a:gd name="connsiteX6" fmla="*/ 337221 w 430244"/>
                  <a:gd name="connsiteY6" fmla="*/ 0 h 673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0244" h="673425">
                    <a:moveTo>
                      <a:pt x="83938" y="9914"/>
                    </a:moveTo>
                    <a:cubicBezTo>
                      <a:pt x="16034" y="68652"/>
                      <a:pt x="-10155" y="165925"/>
                      <a:pt x="3501" y="269744"/>
                    </a:cubicBezTo>
                    <a:cubicBezTo>
                      <a:pt x="7055" y="297243"/>
                      <a:pt x="34927" y="372816"/>
                      <a:pt x="39230" y="400314"/>
                    </a:cubicBezTo>
                    <a:cubicBezTo>
                      <a:pt x="48957" y="462793"/>
                      <a:pt x="68973" y="554828"/>
                      <a:pt x="67850" y="626099"/>
                    </a:cubicBezTo>
                    <a:cubicBezTo>
                      <a:pt x="159137" y="692319"/>
                      <a:pt x="344329" y="686520"/>
                      <a:pt x="428133" y="637135"/>
                    </a:cubicBezTo>
                    <a:cubicBezTo>
                      <a:pt x="437486" y="551087"/>
                      <a:pt x="435803" y="482435"/>
                      <a:pt x="429068" y="363089"/>
                    </a:cubicBezTo>
                    <a:cubicBezTo>
                      <a:pt x="419154" y="182947"/>
                      <a:pt x="338717" y="14965"/>
                      <a:pt x="337221" y="0"/>
                    </a:cubicBezTo>
                  </a:path>
                </a:pathLst>
              </a:custGeom>
              <a:solidFill>
                <a:srgbClr val="5A4B60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="" xmlns:a16="http://schemas.microsoft.com/office/drawing/2014/main" id="{07B71D78-0647-452F-92AF-EA8D8763C63C}"/>
                  </a:ext>
                </a:extLst>
              </p:cNvPr>
              <p:cNvSpPr/>
              <p:nvPr/>
            </p:nvSpPr>
            <p:spPr>
              <a:xfrm>
                <a:off x="14555542" y="3973192"/>
                <a:ext cx="355419" cy="636013"/>
              </a:xfrm>
              <a:custGeom>
                <a:avLst/>
                <a:gdLst>
                  <a:gd name="connsiteX0" fmla="*/ 325698 w 355419"/>
                  <a:gd name="connsiteY0" fmla="*/ 426690 h 636013"/>
                  <a:gd name="connsiteX1" fmla="*/ 330187 w 355419"/>
                  <a:gd name="connsiteY1" fmla="*/ 563246 h 636013"/>
                  <a:gd name="connsiteX2" fmla="*/ 334677 w 355419"/>
                  <a:gd name="connsiteY2" fmla="*/ 599349 h 636013"/>
                  <a:gd name="connsiteX3" fmla="*/ 327568 w 355419"/>
                  <a:gd name="connsiteY3" fmla="*/ 613379 h 636013"/>
                  <a:gd name="connsiteX4" fmla="*/ 278184 w 355419"/>
                  <a:gd name="connsiteY4" fmla="*/ 632459 h 636013"/>
                  <a:gd name="connsiteX5" fmla="*/ 73724 w 355419"/>
                  <a:gd name="connsiteY5" fmla="*/ 642373 h 636013"/>
                  <a:gd name="connsiteX6" fmla="*/ 16296 w 355419"/>
                  <a:gd name="connsiteY6" fmla="*/ 621235 h 636013"/>
                  <a:gd name="connsiteX7" fmla="*/ 28268 w 355419"/>
                  <a:gd name="connsiteY7" fmla="*/ 578959 h 636013"/>
                  <a:gd name="connsiteX8" fmla="*/ 19289 w 355419"/>
                  <a:gd name="connsiteY8" fmla="*/ 357103 h 636013"/>
                  <a:gd name="connsiteX9" fmla="*/ 7691 w 355419"/>
                  <a:gd name="connsiteY9" fmla="*/ 58551 h 636013"/>
                  <a:gd name="connsiteX10" fmla="*/ 213834 w 355419"/>
                  <a:gd name="connsiteY10" fmla="*/ 0 h 636013"/>
                  <a:gd name="connsiteX11" fmla="*/ 238714 w 355419"/>
                  <a:gd name="connsiteY11" fmla="*/ 53687 h 636013"/>
                  <a:gd name="connsiteX12" fmla="*/ 334116 w 355419"/>
                  <a:gd name="connsiteY12" fmla="*/ 190804 h 636013"/>
                  <a:gd name="connsiteX13" fmla="*/ 357873 w 355419"/>
                  <a:gd name="connsiteY13" fmla="*/ 238505 h 636013"/>
                  <a:gd name="connsiteX14" fmla="*/ 357686 w 355419"/>
                  <a:gd name="connsiteY14" fmla="*/ 303603 h 636013"/>
                  <a:gd name="connsiteX15" fmla="*/ 325698 w 355419"/>
                  <a:gd name="connsiteY15" fmla="*/ 426690 h 636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55419" h="636013">
                    <a:moveTo>
                      <a:pt x="325698" y="426690"/>
                    </a:moveTo>
                    <a:cubicBezTo>
                      <a:pt x="322144" y="458865"/>
                      <a:pt x="325698" y="508249"/>
                      <a:pt x="330187" y="563246"/>
                    </a:cubicBezTo>
                    <a:cubicBezTo>
                      <a:pt x="330936" y="572599"/>
                      <a:pt x="335425" y="589996"/>
                      <a:pt x="334677" y="599349"/>
                    </a:cubicBezTo>
                    <a:cubicBezTo>
                      <a:pt x="334303" y="604774"/>
                      <a:pt x="331871" y="609450"/>
                      <a:pt x="327568" y="613379"/>
                    </a:cubicBezTo>
                    <a:cubicBezTo>
                      <a:pt x="317841" y="622919"/>
                      <a:pt x="298948" y="628905"/>
                      <a:pt x="278184" y="632459"/>
                    </a:cubicBezTo>
                    <a:cubicBezTo>
                      <a:pt x="210654" y="644618"/>
                      <a:pt x="103842" y="636574"/>
                      <a:pt x="73724" y="642373"/>
                    </a:cubicBezTo>
                    <a:cubicBezTo>
                      <a:pt x="45478" y="647985"/>
                      <a:pt x="16296" y="638445"/>
                      <a:pt x="16296" y="621235"/>
                    </a:cubicBezTo>
                    <a:cubicBezTo>
                      <a:pt x="16296" y="609263"/>
                      <a:pt x="27333" y="602529"/>
                      <a:pt x="28268" y="578959"/>
                    </a:cubicBezTo>
                    <a:cubicBezTo>
                      <a:pt x="30513" y="527330"/>
                      <a:pt x="28829" y="409667"/>
                      <a:pt x="19289" y="357103"/>
                    </a:cubicBezTo>
                    <a:cubicBezTo>
                      <a:pt x="-727" y="246923"/>
                      <a:pt x="-6151" y="181638"/>
                      <a:pt x="7691" y="58551"/>
                    </a:cubicBezTo>
                    <a:lnTo>
                      <a:pt x="213834" y="0"/>
                    </a:lnTo>
                    <a:cubicBezTo>
                      <a:pt x="229735" y="2619"/>
                      <a:pt x="222813" y="51068"/>
                      <a:pt x="238714" y="53687"/>
                    </a:cubicBezTo>
                    <a:cubicBezTo>
                      <a:pt x="250311" y="55558"/>
                      <a:pt x="315596" y="117663"/>
                      <a:pt x="334116" y="190804"/>
                    </a:cubicBezTo>
                    <a:cubicBezTo>
                      <a:pt x="345339" y="209697"/>
                      <a:pt x="353196" y="225224"/>
                      <a:pt x="357873" y="238505"/>
                    </a:cubicBezTo>
                    <a:cubicBezTo>
                      <a:pt x="367039" y="263197"/>
                      <a:pt x="366103" y="281155"/>
                      <a:pt x="357686" y="303603"/>
                    </a:cubicBezTo>
                    <a:cubicBezTo>
                      <a:pt x="341972" y="346814"/>
                      <a:pt x="330749" y="378054"/>
                      <a:pt x="325698" y="426690"/>
                    </a:cubicBezTo>
                    <a:close/>
                  </a:path>
                </a:pathLst>
              </a:custGeom>
              <a:solidFill>
                <a:srgbClr val="F9B253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="" xmlns:a16="http://schemas.microsoft.com/office/drawing/2014/main" id="{218FB141-1F93-4B11-BB26-DF625025B0BB}"/>
                  </a:ext>
                </a:extLst>
              </p:cNvPr>
              <p:cNvSpPr/>
              <p:nvPr/>
            </p:nvSpPr>
            <p:spPr>
              <a:xfrm>
                <a:off x="14864691" y="4211697"/>
                <a:ext cx="37413" cy="374125"/>
              </a:xfrm>
              <a:custGeom>
                <a:avLst/>
                <a:gdLst>
                  <a:gd name="connsiteX0" fmla="*/ 16549 w 37412"/>
                  <a:gd name="connsiteY0" fmla="*/ 188185 h 374125"/>
                  <a:gd name="connsiteX1" fmla="*/ 21038 w 37412"/>
                  <a:gd name="connsiteY1" fmla="*/ 324741 h 374125"/>
                  <a:gd name="connsiteX2" fmla="*/ 25528 w 37412"/>
                  <a:gd name="connsiteY2" fmla="*/ 360844 h 374125"/>
                  <a:gd name="connsiteX3" fmla="*/ 18419 w 37412"/>
                  <a:gd name="connsiteY3" fmla="*/ 374874 h 374125"/>
                  <a:gd name="connsiteX4" fmla="*/ 18419 w 37412"/>
                  <a:gd name="connsiteY4" fmla="*/ 374687 h 374125"/>
                  <a:gd name="connsiteX5" fmla="*/ 3641 w 37412"/>
                  <a:gd name="connsiteY5" fmla="*/ 255153 h 374125"/>
                  <a:gd name="connsiteX6" fmla="*/ 12620 w 37412"/>
                  <a:gd name="connsiteY6" fmla="*/ 96711 h 374125"/>
                  <a:gd name="connsiteX7" fmla="*/ 31139 w 37412"/>
                  <a:gd name="connsiteY7" fmla="*/ 27872 h 374125"/>
                  <a:gd name="connsiteX8" fmla="*/ 49097 w 37412"/>
                  <a:gd name="connsiteY8" fmla="*/ 0 h 374125"/>
                  <a:gd name="connsiteX9" fmla="*/ 48910 w 37412"/>
                  <a:gd name="connsiteY9" fmla="*/ 65098 h 374125"/>
                  <a:gd name="connsiteX10" fmla="*/ 16549 w 37412"/>
                  <a:gd name="connsiteY10" fmla="*/ 188185 h 37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7412" h="374125">
                    <a:moveTo>
                      <a:pt x="16549" y="188185"/>
                    </a:moveTo>
                    <a:cubicBezTo>
                      <a:pt x="12994" y="220360"/>
                      <a:pt x="16549" y="269744"/>
                      <a:pt x="21038" y="324741"/>
                    </a:cubicBezTo>
                    <a:cubicBezTo>
                      <a:pt x="21786" y="334094"/>
                      <a:pt x="26276" y="351491"/>
                      <a:pt x="25528" y="360844"/>
                    </a:cubicBezTo>
                    <a:cubicBezTo>
                      <a:pt x="25153" y="366269"/>
                      <a:pt x="22722" y="370945"/>
                      <a:pt x="18419" y="374874"/>
                    </a:cubicBezTo>
                    <a:lnTo>
                      <a:pt x="18419" y="374687"/>
                    </a:lnTo>
                    <a:cubicBezTo>
                      <a:pt x="24592" y="361031"/>
                      <a:pt x="9814" y="293314"/>
                      <a:pt x="3641" y="255153"/>
                    </a:cubicBezTo>
                    <a:cubicBezTo>
                      <a:pt x="-2906" y="216806"/>
                      <a:pt x="-1035" y="143290"/>
                      <a:pt x="12620" y="96711"/>
                    </a:cubicBezTo>
                    <a:cubicBezTo>
                      <a:pt x="26089" y="50133"/>
                      <a:pt x="31139" y="27872"/>
                      <a:pt x="31139" y="27872"/>
                    </a:cubicBezTo>
                    <a:cubicBezTo>
                      <a:pt x="31139" y="27872"/>
                      <a:pt x="41802" y="11972"/>
                      <a:pt x="49097" y="0"/>
                    </a:cubicBezTo>
                    <a:cubicBezTo>
                      <a:pt x="58263" y="24692"/>
                      <a:pt x="57328" y="42650"/>
                      <a:pt x="48910" y="65098"/>
                    </a:cubicBezTo>
                    <a:cubicBezTo>
                      <a:pt x="32823" y="108309"/>
                      <a:pt x="21599" y="139549"/>
                      <a:pt x="16549" y="188185"/>
                    </a:cubicBezTo>
                    <a:close/>
                  </a:path>
                </a:pathLst>
              </a:custGeom>
              <a:solidFill>
                <a:srgbClr val="F29128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="" xmlns:a16="http://schemas.microsoft.com/office/drawing/2014/main" id="{1566AC79-684A-408F-87F4-E773224FA932}"/>
                  </a:ext>
                </a:extLst>
              </p:cNvPr>
              <p:cNvSpPr/>
              <p:nvPr/>
            </p:nvSpPr>
            <p:spPr>
              <a:xfrm>
                <a:off x="14731964" y="4073346"/>
                <a:ext cx="299300" cy="243181"/>
              </a:xfrm>
              <a:custGeom>
                <a:avLst/>
                <a:gdLst>
                  <a:gd name="connsiteX0" fmla="*/ 127203 w 299300"/>
                  <a:gd name="connsiteY0" fmla="*/ 1421 h 243181"/>
                  <a:gd name="connsiteX1" fmla="*/ 187998 w 299300"/>
                  <a:gd name="connsiteY1" fmla="*/ 11896 h 243181"/>
                  <a:gd name="connsiteX2" fmla="*/ 310898 w 299300"/>
                  <a:gd name="connsiteY2" fmla="*/ 49309 h 243181"/>
                  <a:gd name="connsiteX3" fmla="*/ 306970 w 299300"/>
                  <a:gd name="connsiteY3" fmla="*/ 180627 h 243181"/>
                  <a:gd name="connsiteX4" fmla="*/ 197538 w 299300"/>
                  <a:gd name="connsiteY4" fmla="*/ 185116 h 243181"/>
                  <a:gd name="connsiteX5" fmla="*/ 0 w 299300"/>
                  <a:gd name="connsiteY5" fmla="*/ 250401 h 24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99300" h="243181">
                    <a:moveTo>
                      <a:pt x="127203" y="1421"/>
                    </a:moveTo>
                    <a:cubicBezTo>
                      <a:pt x="127203" y="1421"/>
                      <a:pt x="158255" y="-5688"/>
                      <a:pt x="187998" y="11896"/>
                    </a:cubicBezTo>
                    <a:cubicBezTo>
                      <a:pt x="227842" y="35466"/>
                      <a:pt x="310898" y="49309"/>
                      <a:pt x="310898" y="49309"/>
                    </a:cubicBezTo>
                    <a:cubicBezTo>
                      <a:pt x="310898" y="49309"/>
                      <a:pt x="317258" y="144149"/>
                      <a:pt x="306970" y="180627"/>
                    </a:cubicBezTo>
                    <a:cubicBezTo>
                      <a:pt x="306970" y="180627"/>
                      <a:pt x="279472" y="176324"/>
                      <a:pt x="197538" y="185116"/>
                    </a:cubicBezTo>
                    <a:cubicBezTo>
                      <a:pt x="112986" y="194282"/>
                      <a:pt x="0" y="250401"/>
                      <a:pt x="0" y="250401"/>
                    </a:cubicBezTo>
                  </a:path>
                </a:pathLst>
              </a:custGeom>
              <a:solidFill>
                <a:srgbClr val="F9B253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="" xmlns:a16="http://schemas.microsoft.com/office/drawing/2014/main" id="{8978AE13-69BA-4D0D-8643-1A1AF2D68B1A}"/>
                  </a:ext>
                </a:extLst>
              </p:cNvPr>
              <p:cNvSpPr/>
              <p:nvPr/>
            </p:nvSpPr>
            <p:spPr>
              <a:xfrm>
                <a:off x="14589412" y="3667367"/>
                <a:ext cx="299300" cy="374125"/>
              </a:xfrm>
              <a:custGeom>
                <a:avLst/>
                <a:gdLst>
                  <a:gd name="connsiteX0" fmla="*/ 270316 w 299300"/>
                  <a:gd name="connsiteY0" fmla="*/ 86587 h 374125"/>
                  <a:gd name="connsiteX1" fmla="*/ 141429 w 299300"/>
                  <a:gd name="connsiteY1" fmla="*/ 725 h 374125"/>
                  <a:gd name="connsiteX2" fmla="*/ 10 w 299300"/>
                  <a:gd name="connsiteY2" fmla="*/ 114085 h 374125"/>
                  <a:gd name="connsiteX3" fmla="*/ 54819 w 299300"/>
                  <a:gd name="connsiteY3" fmla="*/ 280571 h 374125"/>
                  <a:gd name="connsiteX4" fmla="*/ 63424 w 299300"/>
                  <a:gd name="connsiteY4" fmla="*/ 379340 h 374125"/>
                  <a:gd name="connsiteX5" fmla="*/ 233464 w 299300"/>
                  <a:gd name="connsiteY5" fmla="*/ 373167 h 374125"/>
                  <a:gd name="connsiteX6" fmla="*/ 239450 w 299300"/>
                  <a:gd name="connsiteY6" fmla="*/ 301522 h 374125"/>
                  <a:gd name="connsiteX7" fmla="*/ 294447 w 299300"/>
                  <a:gd name="connsiteY7" fmla="*/ 248583 h 374125"/>
                  <a:gd name="connsiteX8" fmla="*/ 308476 w 299300"/>
                  <a:gd name="connsiteY8" fmla="*/ 189472 h 374125"/>
                  <a:gd name="connsiteX9" fmla="*/ 287899 w 299300"/>
                  <a:gd name="connsiteY9" fmla="*/ 110905 h 374125"/>
                  <a:gd name="connsiteX10" fmla="*/ 270316 w 299300"/>
                  <a:gd name="connsiteY10" fmla="*/ 86587 h 37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9300" h="374125">
                    <a:moveTo>
                      <a:pt x="270316" y="86587"/>
                    </a:moveTo>
                    <a:cubicBezTo>
                      <a:pt x="250113" y="47865"/>
                      <a:pt x="217938" y="-6944"/>
                      <a:pt x="141429" y="725"/>
                    </a:cubicBezTo>
                    <a:cubicBezTo>
                      <a:pt x="64734" y="8395"/>
                      <a:pt x="-925" y="56657"/>
                      <a:pt x="10" y="114085"/>
                    </a:cubicBezTo>
                    <a:cubicBezTo>
                      <a:pt x="945" y="171514"/>
                      <a:pt x="39854" y="240727"/>
                      <a:pt x="54819" y="280571"/>
                    </a:cubicBezTo>
                    <a:cubicBezTo>
                      <a:pt x="69784" y="320415"/>
                      <a:pt x="63424" y="379340"/>
                      <a:pt x="63424" y="379340"/>
                    </a:cubicBezTo>
                    <a:lnTo>
                      <a:pt x="233464" y="373167"/>
                    </a:lnTo>
                    <a:cubicBezTo>
                      <a:pt x="233464" y="373167"/>
                      <a:pt x="228975" y="321164"/>
                      <a:pt x="239450" y="301522"/>
                    </a:cubicBezTo>
                    <a:cubicBezTo>
                      <a:pt x="245249" y="290486"/>
                      <a:pt x="268071" y="269909"/>
                      <a:pt x="294447" y="248583"/>
                    </a:cubicBezTo>
                    <a:cubicBezTo>
                      <a:pt x="306044" y="239230"/>
                      <a:pt x="315211" y="219776"/>
                      <a:pt x="308476" y="189472"/>
                    </a:cubicBezTo>
                    <a:cubicBezTo>
                      <a:pt x="298188" y="144016"/>
                      <a:pt x="294447" y="124187"/>
                      <a:pt x="287899" y="110905"/>
                    </a:cubicBezTo>
                    <a:cubicBezTo>
                      <a:pt x="282849" y="101552"/>
                      <a:pt x="274805" y="95005"/>
                      <a:pt x="270316" y="86587"/>
                    </a:cubicBezTo>
                    <a:close/>
                  </a:path>
                </a:pathLst>
              </a:custGeom>
              <a:solidFill>
                <a:srgbClr val="FFE1BD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="" xmlns:a16="http://schemas.microsoft.com/office/drawing/2014/main" id="{D08813CB-B62C-4D11-A4E0-8019ACD2D067}"/>
                  </a:ext>
                </a:extLst>
              </p:cNvPr>
              <p:cNvSpPr/>
              <p:nvPr/>
            </p:nvSpPr>
            <p:spPr>
              <a:xfrm>
                <a:off x="14518509" y="3642226"/>
                <a:ext cx="336713" cy="692132"/>
              </a:xfrm>
              <a:custGeom>
                <a:avLst/>
                <a:gdLst>
                  <a:gd name="connsiteX0" fmla="*/ 338226 w 336712"/>
                  <a:gd name="connsiteY0" fmla="*/ 421131 h 692131"/>
                  <a:gd name="connsiteX1" fmla="*/ 303058 w 336712"/>
                  <a:gd name="connsiteY1" fmla="*/ 389704 h 692131"/>
                  <a:gd name="connsiteX2" fmla="*/ 290899 w 336712"/>
                  <a:gd name="connsiteY2" fmla="*/ 343687 h 692131"/>
                  <a:gd name="connsiteX3" fmla="*/ 301000 w 336712"/>
                  <a:gd name="connsiteY3" fmla="*/ 317685 h 692131"/>
                  <a:gd name="connsiteX4" fmla="*/ 294266 w 336712"/>
                  <a:gd name="connsiteY4" fmla="*/ 226211 h 692131"/>
                  <a:gd name="connsiteX5" fmla="*/ 272754 w 336712"/>
                  <a:gd name="connsiteY5" fmla="*/ 193662 h 692131"/>
                  <a:gd name="connsiteX6" fmla="*/ 276495 w 336712"/>
                  <a:gd name="connsiteY6" fmla="*/ 163545 h 692131"/>
                  <a:gd name="connsiteX7" fmla="*/ 296136 w 336712"/>
                  <a:gd name="connsiteY7" fmla="*/ 163732 h 692131"/>
                  <a:gd name="connsiteX8" fmla="*/ 314656 w 336712"/>
                  <a:gd name="connsiteY8" fmla="*/ 178697 h 692131"/>
                  <a:gd name="connsiteX9" fmla="*/ 305115 w 336712"/>
                  <a:gd name="connsiteY9" fmla="*/ 107426 h 692131"/>
                  <a:gd name="connsiteX10" fmla="*/ 292956 w 336712"/>
                  <a:gd name="connsiteY10" fmla="*/ 78432 h 692131"/>
                  <a:gd name="connsiteX11" fmla="*/ 339161 w 336712"/>
                  <a:gd name="connsiteY11" fmla="*/ 107239 h 692131"/>
                  <a:gd name="connsiteX12" fmla="*/ 210462 w 336712"/>
                  <a:gd name="connsiteY12" fmla="*/ 52 h 692131"/>
                  <a:gd name="connsiteX13" fmla="*/ 132082 w 336712"/>
                  <a:gd name="connsiteY13" fmla="*/ 14643 h 692131"/>
                  <a:gd name="connsiteX14" fmla="*/ 83259 w 336712"/>
                  <a:gd name="connsiteY14" fmla="*/ 69453 h 692131"/>
                  <a:gd name="connsiteX15" fmla="*/ 37429 w 336712"/>
                  <a:gd name="connsiteY15" fmla="*/ 129313 h 692131"/>
                  <a:gd name="connsiteX16" fmla="*/ 35184 w 336712"/>
                  <a:gd name="connsiteY16" fmla="*/ 191418 h 692131"/>
                  <a:gd name="connsiteX17" fmla="*/ 56509 w 336712"/>
                  <a:gd name="connsiteY17" fmla="*/ 281208 h 692131"/>
                  <a:gd name="connsiteX18" fmla="*/ 53142 w 336712"/>
                  <a:gd name="connsiteY18" fmla="*/ 356220 h 692131"/>
                  <a:gd name="connsiteX19" fmla="*/ 10305 w 336712"/>
                  <a:gd name="connsiteY19" fmla="*/ 412900 h 692131"/>
                  <a:gd name="connsiteX20" fmla="*/ 11614 w 336712"/>
                  <a:gd name="connsiteY20" fmla="*/ 503064 h 692131"/>
                  <a:gd name="connsiteX21" fmla="*/ 39861 w 336712"/>
                  <a:gd name="connsiteY21" fmla="*/ 583127 h 692131"/>
                  <a:gd name="connsiteX22" fmla="*/ 75777 w 336712"/>
                  <a:gd name="connsiteY22" fmla="*/ 687134 h 692131"/>
                  <a:gd name="connsiteX23" fmla="*/ 156775 w 336712"/>
                  <a:gd name="connsiteY23" fmla="*/ 709020 h 692131"/>
                  <a:gd name="connsiteX24" fmla="*/ 223182 w 336712"/>
                  <a:gd name="connsiteY24" fmla="*/ 688069 h 692131"/>
                  <a:gd name="connsiteX25" fmla="*/ 323822 w 336712"/>
                  <a:gd name="connsiteY25" fmla="*/ 595473 h 692131"/>
                  <a:gd name="connsiteX26" fmla="*/ 329995 w 336712"/>
                  <a:gd name="connsiteY26" fmla="*/ 525512 h 692131"/>
                  <a:gd name="connsiteX27" fmla="*/ 354687 w 336712"/>
                  <a:gd name="connsiteY27" fmla="*/ 470889 h 692131"/>
                  <a:gd name="connsiteX28" fmla="*/ 339535 w 336712"/>
                  <a:gd name="connsiteY28" fmla="*/ 422814 h 692131"/>
                  <a:gd name="connsiteX29" fmla="*/ 338226 w 336712"/>
                  <a:gd name="connsiteY29" fmla="*/ 421131 h 692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36712" h="692131">
                    <a:moveTo>
                      <a:pt x="338226" y="421131"/>
                    </a:moveTo>
                    <a:cubicBezTo>
                      <a:pt x="327937" y="408971"/>
                      <a:pt x="312037" y="402798"/>
                      <a:pt x="303058" y="389704"/>
                    </a:cubicBezTo>
                    <a:cubicBezTo>
                      <a:pt x="294453" y="377358"/>
                      <a:pt x="288841" y="358839"/>
                      <a:pt x="290899" y="343687"/>
                    </a:cubicBezTo>
                    <a:cubicBezTo>
                      <a:pt x="292208" y="334334"/>
                      <a:pt x="296885" y="326103"/>
                      <a:pt x="301000" y="317685"/>
                    </a:cubicBezTo>
                    <a:cubicBezTo>
                      <a:pt x="319519" y="280459"/>
                      <a:pt x="320642" y="256328"/>
                      <a:pt x="294266" y="226211"/>
                    </a:cubicBezTo>
                    <a:cubicBezTo>
                      <a:pt x="285661" y="216297"/>
                      <a:pt x="277056" y="206009"/>
                      <a:pt x="272754" y="193662"/>
                    </a:cubicBezTo>
                    <a:cubicBezTo>
                      <a:pt x="268825" y="182438"/>
                      <a:pt x="265645" y="170279"/>
                      <a:pt x="276495" y="163545"/>
                    </a:cubicBezTo>
                    <a:cubicBezTo>
                      <a:pt x="283977" y="158869"/>
                      <a:pt x="290150" y="158307"/>
                      <a:pt x="296136" y="163732"/>
                    </a:cubicBezTo>
                    <a:cubicBezTo>
                      <a:pt x="300252" y="167474"/>
                      <a:pt x="312411" y="203015"/>
                      <a:pt x="314656" y="178697"/>
                    </a:cubicBezTo>
                    <a:cubicBezTo>
                      <a:pt x="316713" y="155314"/>
                      <a:pt x="325505" y="149329"/>
                      <a:pt x="305115" y="107426"/>
                    </a:cubicBezTo>
                    <a:cubicBezTo>
                      <a:pt x="302684" y="102376"/>
                      <a:pt x="291273" y="82921"/>
                      <a:pt x="292956" y="78432"/>
                    </a:cubicBezTo>
                    <a:cubicBezTo>
                      <a:pt x="319332" y="83482"/>
                      <a:pt x="328311" y="90404"/>
                      <a:pt x="339161" y="107239"/>
                    </a:cubicBezTo>
                    <a:cubicBezTo>
                      <a:pt x="350946" y="93958"/>
                      <a:pt x="316526" y="-2567"/>
                      <a:pt x="210462" y="52"/>
                    </a:cubicBezTo>
                    <a:cubicBezTo>
                      <a:pt x="183712" y="801"/>
                      <a:pt x="156026" y="2484"/>
                      <a:pt x="132082" y="14643"/>
                    </a:cubicBezTo>
                    <a:cubicBezTo>
                      <a:pt x="108325" y="26802"/>
                      <a:pt x="81763" y="48128"/>
                      <a:pt x="83259" y="69453"/>
                    </a:cubicBezTo>
                    <a:cubicBezTo>
                      <a:pt x="45659" y="76748"/>
                      <a:pt x="40422" y="114909"/>
                      <a:pt x="37429" y="129313"/>
                    </a:cubicBezTo>
                    <a:cubicBezTo>
                      <a:pt x="33313" y="149702"/>
                      <a:pt x="32565" y="170654"/>
                      <a:pt x="35184" y="191418"/>
                    </a:cubicBezTo>
                    <a:cubicBezTo>
                      <a:pt x="39112" y="221909"/>
                      <a:pt x="50523" y="250903"/>
                      <a:pt x="56509" y="281208"/>
                    </a:cubicBezTo>
                    <a:cubicBezTo>
                      <a:pt x="61373" y="305713"/>
                      <a:pt x="62682" y="332837"/>
                      <a:pt x="53142" y="356220"/>
                    </a:cubicBezTo>
                    <a:cubicBezTo>
                      <a:pt x="43789" y="378667"/>
                      <a:pt x="21528" y="390826"/>
                      <a:pt x="10305" y="412900"/>
                    </a:cubicBezTo>
                    <a:cubicBezTo>
                      <a:pt x="-4099" y="440772"/>
                      <a:pt x="-3164" y="475192"/>
                      <a:pt x="11614" y="503064"/>
                    </a:cubicBezTo>
                    <a:cubicBezTo>
                      <a:pt x="26205" y="530749"/>
                      <a:pt x="44537" y="549081"/>
                      <a:pt x="39861" y="583127"/>
                    </a:cubicBezTo>
                    <a:cubicBezTo>
                      <a:pt x="38364" y="594164"/>
                      <a:pt x="28450" y="645419"/>
                      <a:pt x="75777" y="687134"/>
                    </a:cubicBezTo>
                    <a:cubicBezTo>
                      <a:pt x="95231" y="704156"/>
                      <a:pt x="131521" y="712948"/>
                      <a:pt x="156775" y="709020"/>
                    </a:cubicBezTo>
                    <a:cubicBezTo>
                      <a:pt x="182028" y="705092"/>
                      <a:pt x="200922" y="700228"/>
                      <a:pt x="223182" y="688069"/>
                    </a:cubicBezTo>
                    <a:cubicBezTo>
                      <a:pt x="262839" y="666557"/>
                      <a:pt x="298194" y="652714"/>
                      <a:pt x="323822" y="595473"/>
                    </a:cubicBezTo>
                    <a:cubicBezTo>
                      <a:pt x="338413" y="563111"/>
                      <a:pt x="317087" y="558621"/>
                      <a:pt x="329995" y="525512"/>
                    </a:cubicBezTo>
                    <a:cubicBezTo>
                      <a:pt x="337290" y="506992"/>
                      <a:pt x="352816" y="491466"/>
                      <a:pt x="354687" y="470889"/>
                    </a:cubicBezTo>
                    <a:cubicBezTo>
                      <a:pt x="356371" y="453867"/>
                      <a:pt x="350011" y="436283"/>
                      <a:pt x="339535" y="422814"/>
                    </a:cubicBezTo>
                    <a:cubicBezTo>
                      <a:pt x="338974" y="422066"/>
                      <a:pt x="338600" y="421692"/>
                      <a:pt x="338226" y="421131"/>
                    </a:cubicBezTo>
                    <a:close/>
                  </a:path>
                </a:pathLst>
              </a:custGeom>
              <a:solidFill>
                <a:srgbClr val="1D2959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41" name="Freeform: Shape 240">
              <a:extLst>
                <a:ext uri="{FF2B5EF4-FFF2-40B4-BE49-F238E27FC236}">
                  <a16:creationId xmlns="" xmlns:a16="http://schemas.microsoft.com/office/drawing/2014/main" id="{5C40243A-5396-4945-8C1A-58A975095B65}"/>
                </a:ext>
              </a:extLst>
            </p:cNvPr>
            <p:cNvSpPr/>
            <p:nvPr/>
          </p:nvSpPr>
          <p:spPr>
            <a:xfrm rot="406762">
              <a:off x="5510039" y="3178247"/>
              <a:ext cx="975278" cy="325093"/>
            </a:xfrm>
            <a:custGeom>
              <a:avLst/>
              <a:gdLst>
                <a:gd name="connsiteX0" fmla="*/ 1444872 w 1459088"/>
                <a:gd name="connsiteY0" fmla="*/ 0 h 486362"/>
                <a:gd name="connsiteX1" fmla="*/ 1415316 w 1459088"/>
                <a:gd name="connsiteY1" fmla="*/ 29556 h 486362"/>
                <a:gd name="connsiteX2" fmla="*/ 1419432 w 1459088"/>
                <a:gd name="connsiteY2" fmla="*/ 44334 h 486362"/>
                <a:gd name="connsiteX3" fmla="*/ 1178308 w 1459088"/>
                <a:gd name="connsiteY3" fmla="*/ 316697 h 486362"/>
                <a:gd name="connsiteX4" fmla="*/ 1167084 w 1459088"/>
                <a:gd name="connsiteY4" fmla="*/ 314452 h 486362"/>
                <a:gd name="connsiteX5" fmla="*/ 1154925 w 1459088"/>
                <a:gd name="connsiteY5" fmla="*/ 317071 h 486362"/>
                <a:gd name="connsiteX6" fmla="*/ 895469 w 1459088"/>
                <a:gd name="connsiteY6" fmla="*/ 62105 h 486362"/>
                <a:gd name="connsiteX7" fmla="*/ 898088 w 1459088"/>
                <a:gd name="connsiteY7" fmla="*/ 49946 h 486362"/>
                <a:gd name="connsiteX8" fmla="*/ 868532 w 1459088"/>
                <a:gd name="connsiteY8" fmla="*/ 20390 h 486362"/>
                <a:gd name="connsiteX9" fmla="*/ 838976 w 1459088"/>
                <a:gd name="connsiteY9" fmla="*/ 49946 h 486362"/>
                <a:gd name="connsiteX10" fmla="*/ 841782 w 1459088"/>
                <a:gd name="connsiteY10" fmla="*/ 62479 h 486362"/>
                <a:gd name="connsiteX11" fmla="*/ 507875 w 1459088"/>
                <a:gd name="connsiteY11" fmla="*/ 422575 h 486362"/>
                <a:gd name="connsiteX12" fmla="*/ 490852 w 1459088"/>
                <a:gd name="connsiteY12" fmla="*/ 417150 h 486362"/>
                <a:gd name="connsiteX13" fmla="*/ 476636 w 1459088"/>
                <a:gd name="connsiteY13" fmla="*/ 421078 h 486362"/>
                <a:gd name="connsiteX14" fmla="*/ 294063 w 1459088"/>
                <a:gd name="connsiteY14" fmla="*/ 183321 h 486362"/>
                <a:gd name="connsiteX15" fmla="*/ 299674 w 1459088"/>
                <a:gd name="connsiteY15" fmla="*/ 166112 h 486362"/>
                <a:gd name="connsiteX16" fmla="*/ 270118 w 1459088"/>
                <a:gd name="connsiteY16" fmla="*/ 136556 h 486362"/>
                <a:gd name="connsiteX17" fmla="*/ 240563 w 1459088"/>
                <a:gd name="connsiteY17" fmla="*/ 166112 h 486362"/>
                <a:gd name="connsiteX18" fmla="*/ 244491 w 1459088"/>
                <a:gd name="connsiteY18" fmla="*/ 180516 h 486362"/>
                <a:gd name="connsiteX19" fmla="*/ 39844 w 1459088"/>
                <a:gd name="connsiteY19" fmla="*/ 445770 h 486362"/>
                <a:gd name="connsiteX20" fmla="*/ 29556 w 1459088"/>
                <a:gd name="connsiteY20" fmla="*/ 443900 h 486362"/>
                <a:gd name="connsiteX21" fmla="*/ 0 w 1459088"/>
                <a:gd name="connsiteY21" fmla="*/ 473456 h 486362"/>
                <a:gd name="connsiteX22" fmla="*/ 29556 w 1459088"/>
                <a:gd name="connsiteY22" fmla="*/ 503012 h 486362"/>
                <a:gd name="connsiteX23" fmla="*/ 59112 w 1459088"/>
                <a:gd name="connsiteY23" fmla="*/ 473456 h 486362"/>
                <a:gd name="connsiteX24" fmla="*/ 54435 w 1459088"/>
                <a:gd name="connsiteY24" fmla="*/ 457555 h 486362"/>
                <a:gd name="connsiteX25" fmla="*/ 258334 w 1459088"/>
                <a:gd name="connsiteY25" fmla="*/ 193236 h 486362"/>
                <a:gd name="connsiteX26" fmla="*/ 270118 w 1459088"/>
                <a:gd name="connsiteY26" fmla="*/ 195668 h 486362"/>
                <a:gd name="connsiteX27" fmla="*/ 278910 w 1459088"/>
                <a:gd name="connsiteY27" fmla="*/ 194171 h 486362"/>
                <a:gd name="connsiteX28" fmla="*/ 463916 w 1459088"/>
                <a:gd name="connsiteY28" fmla="*/ 435108 h 486362"/>
                <a:gd name="connsiteX29" fmla="*/ 461484 w 1459088"/>
                <a:gd name="connsiteY29" fmla="*/ 446893 h 486362"/>
                <a:gd name="connsiteX30" fmla="*/ 491040 w 1459088"/>
                <a:gd name="connsiteY30" fmla="*/ 476449 h 486362"/>
                <a:gd name="connsiteX31" fmla="*/ 520595 w 1459088"/>
                <a:gd name="connsiteY31" fmla="*/ 446893 h 486362"/>
                <a:gd name="connsiteX32" fmla="*/ 519099 w 1459088"/>
                <a:gd name="connsiteY32" fmla="*/ 438101 h 486362"/>
                <a:gd name="connsiteX33" fmla="*/ 854689 w 1459088"/>
                <a:gd name="connsiteY33" fmla="*/ 75947 h 486362"/>
                <a:gd name="connsiteX34" fmla="*/ 868532 w 1459088"/>
                <a:gd name="connsiteY34" fmla="*/ 79502 h 486362"/>
                <a:gd name="connsiteX35" fmla="*/ 882749 w 1459088"/>
                <a:gd name="connsiteY35" fmla="*/ 75760 h 486362"/>
                <a:gd name="connsiteX36" fmla="*/ 1141270 w 1459088"/>
                <a:gd name="connsiteY36" fmla="*/ 329792 h 486362"/>
                <a:gd name="connsiteX37" fmla="*/ 1137528 w 1459088"/>
                <a:gd name="connsiteY37" fmla="*/ 344008 h 486362"/>
                <a:gd name="connsiteX38" fmla="*/ 1167084 w 1459088"/>
                <a:gd name="connsiteY38" fmla="*/ 373564 h 486362"/>
                <a:gd name="connsiteX39" fmla="*/ 1196640 w 1459088"/>
                <a:gd name="connsiteY39" fmla="*/ 344008 h 486362"/>
                <a:gd name="connsiteX40" fmla="*/ 1192338 w 1459088"/>
                <a:gd name="connsiteY40" fmla="*/ 328856 h 486362"/>
                <a:gd name="connsiteX41" fmla="*/ 1433274 w 1459088"/>
                <a:gd name="connsiteY41" fmla="*/ 56867 h 486362"/>
                <a:gd name="connsiteX42" fmla="*/ 1444872 w 1459088"/>
                <a:gd name="connsiteY42" fmla="*/ 59299 h 486362"/>
                <a:gd name="connsiteX43" fmla="*/ 1474428 w 1459088"/>
                <a:gd name="connsiteY43" fmla="*/ 29743 h 486362"/>
                <a:gd name="connsiteX44" fmla="*/ 1444872 w 1459088"/>
                <a:gd name="connsiteY44" fmla="*/ 0 h 486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459088" h="486362">
                  <a:moveTo>
                    <a:pt x="1444872" y="0"/>
                  </a:moveTo>
                  <a:cubicBezTo>
                    <a:pt x="1428598" y="0"/>
                    <a:pt x="1415316" y="13282"/>
                    <a:pt x="1415316" y="29556"/>
                  </a:cubicBezTo>
                  <a:cubicBezTo>
                    <a:pt x="1415316" y="34981"/>
                    <a:pt x="1416813" y="40031"/>
                    <a:pt x="1419432" y="44334"/>
                  </a:cubicBezTo>
                  <a:lnTo>
                    <a:pt x="1178308" y="316697"/>
                  </a:lnTo>
                  <a:cubicBezTo>
                    <a:pt x="1174941" y="315201"/>
                    <a:pt x="1171012" y="314452"/>
                    <a:pt x="1167084" y="314452"/>
                  </a:cubicBezTo>
                  <a:cubicBezTo>
                    <a:pt x="1162782" y="314452"/>
                    <a:pt x="1158666" y="315388"/>
                    <a:pt x="1154925" y="317071"/>
                  </a:cubicBezTo>
                  <a:lnTo>
                    <a:pt x="895469" y="62105"/>
                  </a:lnTo>
                  <a:cubicBezTo>
                    <a:pt x="897153" y="58364"/>
                    <a:pt x="898088" y="54248"/>
                    <a:pt x="898088" y="49946"/>
                  </a:cubicBezTo>
                  <a:cubicBezTo>
                    <a:pt x="898088" y="33671"/>
                    <a:pt x="884807" y="20390"/>
                    <a:pt x="868532" y="20390"/>
                  </a:cubicBezTo>
                  <a:cubicBezTo>
                    <a:pt x="852258" y="20390"/>
                    <a:pt x="838976" y="33671"/>
                    <a:pt x="838976" y="49946"/>
                  </a:cubicBezTo>
                  <a:cubicBezTo>
                    <a:pt x="838976" y="54435"/>
                    <a:pt x="840099" y="58738"/>
                    <a:pt x="841782" y="62479"/>
                  </a:cubicBezTo>
                  <a:lnTo>
                    <a:pt x="507875" y="422575"/>
                  </a:lnTo>
                  <a:cubicBezTo>
                    <a:pt x="503012" y="419208"/>
                    <a:pt x="497213" y="417150"/>
                    <a:pt x="490852" y="417150"/>
                  </a:cubicBezTo>
                  <a:cubicBezTo>
                    <a:pt x="485615" y="417150"/>
                    <a:pt x="480751" y="418646"/>
                    <a:pt x="476636" y="421078"/>
                  </a:cubicBezTo>
                  <a:lnTo>
                    <a:pt x="294063" y="183321"/>
                  </a:lnTo>
                  <a:cubicBezTo>
                    <a:pt x="297617" y="178458"/>
                    <a:pt x="299674" y="172472"/>
                    <a:pt x="299674" y="166112"/>
                  </a:cubicBezTo>
                  <a:cubicBezTo>
                    <a:pt x="299674" y="149837"/>
                    <a:pt x="286393" y="136556"/>
                    <a:pt x="270118" y="136556"/>
                  </a:cubicBezTo>
                  <a:cubicBezTo>
                    <a:pt x="253844" y="136556"/>
                    <a:pt x="240563" y="149837"/>
                    <a:pt x="240563" y="166112"/>
                  </a:cubicBezTo>
                  <a:cubicBezTo>
                    <a:pt x="240563" y="171349"/>
                    <a:pt x="242059" y="176213"/>
                    <a:pt x="244491" y="180516"/>
                  </a:cubicBezTo>
                  <a:lnTo>
                    <a:pt x="39844" y="445770"/>
                  </a:lnTo>
                  <a:cubicBezTo>
                    <a:pt x="36664" y="444648"/>
                    <a:pt x="33110" y="443900"/>
                    <a:pt x="29556" y="443900"/>
                  </a:cubicBezTo>
                  <a:cubicBezTo>
                    <a:pt x="13281" y="443900"/>
                    <a:pt x="0" y="457181"/>
                    <a:pt x="0" y="473456"/>
                  </a:cubicBezTo>
                  <a:cubicBezTo>
                    <a:pt x="0" y="489730"/>
                    <a:pt x="13281" y="503012"/>
                    <a:pt x="29556" y="503012"/>
                  </a:cubicBezTo>
                  <a:cubicBezTo>
                    <a:pt x="45830" y="503012"/>
                    <a:pt x="59112" y="489730"/>
                    <a:pt x="59112" y="473456"/>
                  </a:cubicBezTo>
                  <a:cubicBezTo>
                    <a:pt x="59112" y="467657"/>
                    <a:pt x="57428" y="462232"/>
                    <a:pt x="54435" y="457555"/>
                  </a:cubicBezTo>
                  <a:lnTo>
                    <a:pt x="258334" y="193236"/>
                  </a:lnTo>
                  <a:cubicBezTo>
                    <a:pt x="261888" y="194732"/>
                    <a:pt x="266003" y="195668"/>
                    <a:pt x="270118" y="195668"/>
                  </a:cubicBezTo>
                  <a:cubicBezTo>
                    <a:pt x="273111" y="195668"/>
                    <a:pt x="276104" y="195107"/>
                    <a:pt x="278910" y="194171"/>
                  </a:cubicBezTo>
                  <a:lnTo>
                    <a:pt x="463916" y="435108"/>
                  </a:lnTo>
                  <a:cubicBezTo>
                    <a:pt x="462419" y="438662"/>
                    <a:pt x="461484" y="442777"/>
                    <a:pt x="461484" y="446893"/>
                  </a:cubicBezTo>
                  <a:cubicBezTo>
                    <a:pt x="461484" y="463167"/>
                    <a:pt x="474765" y="476449"/>
                    <a:pt x="491040" y="476449"/>
                  </a:cubicBezTo>
                  <a:cubicBezTo>
                    <a:pt x="507314" y="476449"/>
                    <a:pt x="520595" y="463167"/>
                    <a:pt x="520595" y="446893"/>
                  </a:cubicBezTo>
                  <a:cubicBezTo>
                    <a:pt x="520595" y="443900"/>
                    <a:pt x="520034" y="440907"/>
                    <a:pt x="519099" y="438101"/>
                  </a:cubicBezTo>
                  <a:lnTo>
                    <a:pt x="854689" y="75947"/>
                  </a:lnTo>
                  <a:cubicBezTo>
                    <a:pt x="858805" y="78192"/>
                    <a:pt x="863481" y="79502"/>
                    <a:pt x="868532" y="79502"/>
                  </a:cubicBezTo>
                  <a:cubicBezTo>
                    <a:pt x="873770" y="79502"/>
                    <a:pt x="878446" y="78005"/>
                    <a:pt x="882749" y="75760"/>
                  </a:cubicBezTo>
                  <a:lnTo>
                    <a:pt x="1141270" y="329792"/>
                  </a:lnTo>
                  <a:cubicBezTo>
                    <a:pt x="1138838" y="334094"/>
                    <a:pt x="1137528" y="338771"/>
                    <a:pt x="1137528" y="344008"/>
                  </a:cubicBezTo>
                  <a:cubicBezTo>
                    <a:pt x="1137528" y="360283"/>
                    <a:pt x="1150810" y="373564"/>
                    <a:pt x="1167084" y="373564"/>
                  </a:cubicBezTo>
                  <a:cubicBezTo>
                    <a:pt x="1183359" y="373564"/>
                    <a:pt x="1196640" y="360283"/>
                    <a:pt x="1196640" y="344008"/>
                  </a:cubicBezTo>
                  <a:cubicBezTo>
                    <a:pt x="1196640" y="338396"/>
                    <a:pt x="1194956" y="333346"/>
                    <a:pt x="1192338" y="328856"/>
                  </a:cubicBezTo>
                  <a:lnTo>
                    <a:pt x="1433274" y="56867"/>
                  </a:lnTo>
                  <a:cubicBezTo>
                    <a:pt x="1436828" y="58364"/>
                    <a:pt x="1440757" y="59299"/>
                    <a:pt x="1444872" y="59299"/>
                  </a:cubicBezTo>
                  <a:cubicBezTo>
                    <a:pt x="1461147" y="59299"/>
                    <a:pt x="1474428" y="46018"/>
                    <a:pt x="1474428" y="29743"/>
                  </a:cubicBezTo>
                  <a:cubicBezTo>
                    <a:pt x="1474428" y="13282"/>
                    <a:pt x="1461147" y="0"/>
                    <a:pt x="1444872" y="0"/>
                  </a:cubicBezTo>
                  <a:close/>
                </a:path>
              </a:pathLst>
            </a:custGeom>
            <a:solidFill>
              <a:srgbClr val="61E5CB">
                <a:alpha val="50000"/>
              </a:srgbClr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240" name="Group 239">
              <a:extLst>
                <a:ext uri="{FF2B5EF4-FFF2-40B4-BE49-F238E27FC236}">
                  <a16:creationId xmlns="" xmlns:a16="http://schemas.microsoft.com/office/drawing/2014/main" id="{47C83B8C-32F3-4EAD-8215-0D25073E1B26}"/>
                </a:ext>
              </a:extLst>
            </p:cNvPr>
            <p:cNvGrpSpPr/>
            <p:nvPr/>
          </p:nvGrpSpPr>
          <p:grpSpPr>
            <a:xfrm>
              <a:off x="6034417" y="2464162"/>
              <a:ext cx="627869" cy="677501"/>
              <a:chOff x="14200508" y="1505499"/>
              <a:chExt cx="1113969" cy="1202027"/>
            </a:xfrm>
          </p:grpSpPr>
          <p:sp>
            <p:nvSpPr>
              <p:cNvPr id="242" name="Freeform: Shape 241">
                <a:extLst>
                  <a:ext uri="{FF2B5EF4-FFF2-40B4-BE49-F238E27FC236}">
                    <a16:creationId xmlns="" xmlns:a16="http://schemas.microsoft.com/office/drawing/2014/main" id="{FEB34A75-41BB-4B4E-82E4-4AA09EA3BA32}"/>
                  </a:ext>
                </a:extLst>
              </p:cNvPr>
              <p:cNvSpPr/>
              <p:nvPr/>
            </p:nvSpPr>
            <p:spPr>
              <a:xfrm>
                <a:off x="14200508" y="1505499"/>
                <a:ext cx="149651" cy="149651"/>
              </a:xfrm>
              <a:custGeom>
                <a:avLst/>
                <a:gdLst>
                  <a:gd name="connsiteX0" fmla="*/ 156010 w 149650"/>
                  <a:gd name="connsiteY0" fmla="*/ 78005 h 149650"/>
                  <a:gd name="connsiteX1" fmla="*/ 78005 w 149650"/>
                  <a:gd name="connsiteY1" fmla="*/ 156010 h 149650"/>
                  <a:gd name="connsiteX2" fmla="*/ 0 w 149650"/>
                  <a:gd name="connsiteY2" fmla="*/ 78005 h 149650"/>
                  <a:gd name="connsiteX3" fmla="*/ 78192 w 149650"/>
                  <a:gd name="connsiteY3" fmla="*/ 0 h 149650"/>
                  <a:gd name="connsiteX4" fmla="*/ 156010 w 149650"/>
                  <a:gd name="connsiteY4" fmla="*/ 78005 h 149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9650" h="149650">
                    <a:moveTo>
                      <a:pt x="156010" y="78005"/>
                    </a:moveTo>
                    <a:cubicBezTo>
                      <a:pt x="156010" y="121030"/>
                      <a:pt x="121030" y="156010"/>
                      <a:pt x="78005" y="156010"/>
                    </a:cubicBezTo>
                    <a:cubicBezTo>
                      <a:pt x="34981" y="156010"/>
                      <a:pt x="0" y="121030"/>
                      <a:pt x="0" y="78005"/>
                    </a:cubicBezTo>
                    <a:cubicBezTo>
                      <a:pt x="0" y="34981"/>
                      <a:pt x="35168" y="0"/>
                      <a:pt x="78192" y="0"/>
                    </a:cubicBezTo>
                    <a:cubicBezTo>
                      <a:pt x="121217" y="0"/>
                      <a:pt x="156010" y="34981"/>
                      <a:pt x="156010" y="78005"/>
                    </a:cubicBezTo>
                    <a:close/>
                  </a:path>
                </a:pathLst>
              </a:custGeom>
              <a:noFill/>
              <a:ln w="37394" cap="flat">
                <a:solidFill>
                  <a:srgbClr val="61E5CB">
                    <a:alpha val="88000"/>
                  </a:srgb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="" xmlns:a16="http://schemas.microsoft.com/office/drawing/2014/main" id="{498B4A8A-2B79-42E4-A075-15E2118F62A7}"/>
                  </a:ext>
                </a:extLst>
              </p:cNvPr>
              <p:cNvSpPr/>
              <p:nvPr/>
            </p:nvSpPr>
            <p:spPr>
              <a:xfrm>
                <a:off x="14314627" y="2389519"/>
                <a:ext cx="935313" cy="318007"/>
              </a:xfrm>
              <a:custGeom>
                <a:avLst/>
                <a:gdLst>
                  <a:gd name="connsiteX0" fmla="*/ 947472 w 935313"/>
                  <a:gd name="connsiteY0" fmla="*/ 0 h 318006"/>
                  <a:gd name="connsiteX1" fmla="*/ 473643 w 935313"/>
                  <a:gd name="connsiteY1" fmla="*/ 329230 h 318006"/>
                  <a:gd name="connsiteX2" fmla="*/ 0 w 935313"/>
                  <a:gd name="connsiteY2" fmla="*/ 0 h 318006"/>
                  <a:gd name="connsiteX3" fmla="*/ 947472 w 935313"/>
                  <a:gd name="connsiteY3" fmla="*/ 0 h 318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5313" h="318006">
                    <a:moveTo>
                      <a:pt x="947472" y="0"/>
                    </a:moveTo>
                    <a:cubicBezTo>
                      <a:pt x="876015" y="192300"/>
                      <a:pt x="690823" y="329230"/>
                      <a:pt x="473643" y="329230"/>
                    </a:cubicBezTo>
                    <a:cubicBezTo>
                      <a:pt x="256463" y="329230"/>
                      <a:pt x="71271" y="192300"/>
                      <a:pt x="0" y="0"/>
                    </a:cubicBezTo>
                    <a:lnTo>
                      <a:pt x="94747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  <a:alpha val="56000"/>
                </a:scheme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="" xmlns:a16="http://schemas.microsoft.com/office/drawing/2014/main" id="{79913EB5-2959-4195-BE71-92F0C7E1C4C2}"/>
                  </a:ext>
                </a:extLst>
              </p:cNvPr>
              <p:cNvSpPr/>
              <p:nvPr/>
            </p:nvSpPr>
            <p:spPr>
              <a:xfrm>
                <a:off x="14231571" y="1887630"/>
                <a:ext cx="505069" cy="448950"/>
              </a:xfrm>
              <a:custGeom>
                <a:avLst/>
                <a:gdLst>
                  <a:gd name="connsiteX0" fmla="*/ 90538 w 505069"/>
                  <a:gd name="connsiteY0" fmla="*/ 0 h 448950"/>
                  <a:gd name="connsiteX1" fmla="*/ 0 w 505069"/>
                  <a:gd name="connsiteY1" fmla="*/ 288451 h 448950"/>
                  <a:gd name="connsiteX2" fmla="*/ 27311 w 505069"/>
                  <a:gd name="connsiteY2" fmla="*/ 452505 h 448950"/>
                  <a:gd name="connsiteX3" fmla="*/ 505443 w 505069"/>
                  <a:gd name="connsiteY3" fmla="*/ 288451 h 448950"/>
                  <a:gd name="connsiteX4" fmla="*/ 90538 w 505069"/>
                  <a:gd name="connsiteY4" fmla="*/ 0 h 44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69" h="448950">
                    <a:moveTo>
                      <a:pt x="90538" y="0"/>
                    </a:moveTo>
                    <a:cubicBezTo>
                      <a:pt x="33484" y="81933"/>
                      <a:pt x="0" y="181264"/>
                      <a:pt x="0" y="288451"/>
                    </a:cubicBezTo>
                    <a:cubicBezTo>
                      <a:pt x="0" y="345879"/>
                      <a:pt x="9540" y="401062"/>
                      <a:pt x="27311" y="452505"/>
                    </a:cubicBezTo>
                    <a:lnTo>
                      <a:pt x="505443" y="288451"/>
                    </a:lnTo>
                    <a:lnTo>
                      <a:pt x="90538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="" xmlns:a16="http://schemas.microsoft.com/office/drawing/2014/main" id="{64B0A9D9-5368-4080-B697-718E3B61AC28}"/>
                  </a:ext>
                </a:extLst>
              </p:cNvPr>
              <p:cNvSpPr/>
              <p:nvPr/>
            </p:nvSpPr>
            <p:spPr>
              <a:xfrm>
                <a:off x="14809408" y="1623872"/>
                <a:ext cx="505069" cy="841782"/>
              </a:xfrm>
              <a:custGeom>
                <a:avLst/>
                <a:gdLst>
                  <a:gd name="connsiteX0" fmla="*/ 0 w 505069"/>
                  <a:gd name="connsiteY0" fmla="*/ 0 h 841782"/>
                  <a:gd name="connsiteX1" fmla="*/ 0 w 505069"/>
                  <a:gd name="connsiteY1" fmla="*/ 505443 h 841782"/>
                  <a:gd name="connsiteX2" fmla="*/ 371694 w 505069"/>
                  <a:gd name="connsiteY2" fmla="*/ 847768 h 841782"/>
                  <a:gd name="connsiteX3" fmla="*/ 505443 w 505069"/>
                  <a:gd name="connsiteY3" fmla="*/ 505443 h 841782"/>
                  <a:gd name="connsiteX4" fmla="*/ 0 w 505069"/>
                  <a:gd name="connsiteY4" fmla="*/ 0 h 8417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5069" h="841782">
                    <a:moveTo>
                      <a:pt x="0" y="0"/>
                    </a:moveTo>
                    <a:lnTo>
                      <a:pt x="0" y="505443"/>
                    </a:lnTo>
                    <a:lnTo>
                      <a:pt x="371694" y="847768"/>
                    </a:lnTo>
                    <a:cubicBezTo>
                      <a:pt x="454562" y="757791"/>
                      <a:pt x="505443" y="637510"/>
                      <a:pt x="505443" y="505443"/>
                    </a:cubicBezTo>
                    <a:cubicBezTo>
                      <a:pt x="505443" y="226346"/>
                      <a:pt x="279097" y="0"/>
                      <a:pt x="0" y="0"/>
                    </a:cubicBezTo>
                    <a:close/>
                  </a:path>
                </a:pathLst>
              </a:custGeom>
              <a:solidFill>
                <a:srgbClr val="452C4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="" xmlns:a16="http://schemas.microsoft.com/office/drawing/2014/main" id="{60C401F0-6CDA-43EA-A61F-CE5E0B941297}"/>
                  </a:ext>
                </a:extLst>
              </p:cNvPr>
              <p:cNvSpPr/>
              <p:nvPr/>
            </p:nvSpPr>
            <p:spPr>
              <a:xfrm>
                <a:off x="14322109" y="1670638"/>
                <a:ext cx="411538" cy="505069"/>
              </a:xfrm>
              <a:custGeom>
                <a:avLst/>
                <a:gdLst>
                  <a:gd name="connsiteX0" fmla="*/ 414905 w 411537"/>
                  <a:gd name="connsiteY0" fmla="*/ 0 h 505069"/>
                  <a:gd name="connsiteX1" fmla="*/ 0 w 411537"/>
                  <a:gd name="connsiteY1" fmla="*/ 216993 h 505069"/>
                  <a:gd name="connsiteX2" fmla="*/ 414905 w 411537"/>
                  <a:gd name="connsiteY2" fmla="*/ 505443 h 505069"/>
                  <a:gd name="connsiteX3" fmla="*/ 414905 w 411537"/>
                  <a:gd name="connsiteY3" fmla="*/ 0 h 505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1537" h="505069">
                    <a:moveTo>
                      <a:pt x="414905" y="0"/>
                    </a:moveTo>
                    <a:cubicBezTo>
                      <a:pt x="242994" y="0"/>
                      <a:pt x="91100" y="85862"/>
                      <a:pt x="0" y="216993"/>
                    </a:cubicBezTo>
                    <a:lnTo>
                      <a:pt x="414905" y="505443"/>
                    </a:lnTo>
                    <a:lnTo>
                      <a:pt x="414905" y="0"/>
                    </a:lnTo>
                    <a:close/>
                  </a:path>
                </a:pathLst>
              </a:custGeom>
              <a:solidFill>
                <a:srgbClr val="F9B253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="" xmlns:a16="http://schemas.microsoft.com/office/drawing/2014/main" id="{6C721B10-2E74-4B8C-B769-1476C97B5408}"/>
                  </a:ext>
                </a:extLst>
              </p:cNvPr>
              <p:cNvSpPr/>
              <p:nvPr/>
            </p:nvSpPr>
            <p:spPr>
              <a:xfrm>
                <a:off x="14643109" y="2176081"/>
                <a:ext cx="448950" cy="505069"/>
              </a:xfrm>
              <a:custGeom>
                <a:avLst/>
                <a:gdLst>
                  <a:gd name="connsiteX0" fmla="*/ 0 w 448950"/>
                  <a:gd name="connsiteY0" fmla="*/ 496464 h 505069"/>
                  <a:gd name="connsiteX1" fmla="*/ 93905 w 448950"/>
                  <a:gd name="connsiteY1" fmla="*/ 505256 h 505069"/>
                  <a:gd name="connsiteX2" fmla="*/ 465599 w 448950"/>
                  <a:gd name="connsiteY2" fmla="*/ 342325 h 505069"/>
                  <a:gd name="connsiteX3" fmla="*/ 93905 w 448950"/>
                  <a:gd name="connsiteY3" fmla="*/ 0 h 505069"/>
                  <a:gd name="connsiteX4" fmla="*/ 0 w 448950"/>
                  <a:gd name="connsiteY4" fmla="*/ 496464 h 5050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48950" h="505069">
                    <a:moveTo>
                      <a:pt x="0" y="496464"/>
                    </a:moveTo>
                    <a:cubicBezTo>
                      <a:pt x="30491" y="502263"/>
                      <a:pt x="61731" y="505256"/>
                      <a:pt x="93905" y="505256"/>
                    </a:cubicBezTo>
                    <a:cubicBezTo>
                      <a:pt x="240937" y="505256"/>
                      <a:pt x="373190" y="442590"/>
                      <a:pt x="465599" y="342325"/>
                    </a:cubicBezTo>
                    <a:lnTo>
                      <a:pt x="93905" y="0"/>
                    </a:lnTo>
                    <a:lnTo>
                      <a:pt x="0" y="496464"/>
                    </a:lnTo>
                    <a:close/>
                  </a:path>
                </a:pathLst>
              </a:custGeom>
              <a:solidFill>
                <a:srgbClr val="CA85E0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="" xmlns:a16="http://schemas.microsoft.com/office/drawing/2014/main" id="{CFF53E61-8EF7-4147-A369-56A0E93ADD90}"/>
                  </a:ext>
                </a:extLst>
              </p:cNvPr>
              <p:cNvSpPr/>
              <p:nvPr/>
            </p:nvSpPr>
            <p:spPr>
              <a:xfrm>
                <a:off x="14258882" y="2176081"/>
                <a:ext cx="467657" cy="486363"/>
              </a:xfrm>
              <a:custGeom>
                <a:avLst/>
                <a:gdLst>
                  <a:gd name="connsiteX0" fmla="*/ 0 w 467656"/>
                  <a:gd name="connsiteY0" fmla="*/ 164054 h 486362"/>
                  <a:gd name="connsiteX1" fmla="*/ 384227 w 467656"/>
                  <a:gd name="connsiteY1" fmla="*/ 496464 h 486362"/>
                  <a:gd name="connsiteX2" fmla="*/ 478132 w 467656"/>
                  <a:gd name="connsiteY2" fmla="*/ 0 h 486362"/>
                  <a:gd name="connsiteX3" fmla="*/ 0 w 467656"/>
                  <a:gd name="connsiteY3" fmla="*/ 164054 h 486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656" h="486362">
                    <a:moveTo>
                      <a:pt x="0" y="164054"/>
                    </a:moveTo>
                    <a:cubicBezTo>
                      <a:pt x="58177" y="333720"/>
                      <a:pt x="204460" y="462793"/>
                      <a:pt x="384227" y="496464"/>
                    </a:cubicBezTo>
                    <a:lnTo>
                      <a:pt x="478132" y="0"/>
                    </a:lnTo>
                    <a:lnTo>
                      <a:pt x="0" y="164054"/>
                    </a:lnTo>
                    <a:close/>
                  </a:path>
                </a:pathLst>
              </a:custGeom>
              <a:solidFill>
                <a:srgbClr val="452C4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="" xmlns:a16="http://schemas.microsoft.com/office/drawing/2014/main" id="{2EE16B90-B9C3-4484-AF0B-A3AE71B021D4}"/>
                </a:ext>
              </a:extLst>
            </p:cNvPr>
            <p:cNvGrpSpPr/>
            <p:nvPr/>
          </p:nvGrpSpPr>
          <p:grpSpPr>
            <a:xfrm flipH="1">
              <a:off x="6102975" y="3366274"/>
              <a:ext cx="742078" cy="353549"/>
              <a:chOff x="5220181" y="1607945"/>
              <a:chExt cx="742078" cy="353549"/>
            </a:xfrm>
          </p:grpSpPr>
          <p:sp>
            <p:nvSpPr>
              <p:cNvPr id="221" name="Freeform: Shape 220">
                <a:extLst>
                  <a:ext uri="{FF2B5EF4-FFF2-40B4-BE49-F238E27FC236}">
                    <a16:creationId xmlns="" xmlns:a16="http://schemas.microsoft.com/office/drawing/2014/main" id="{DA05AAA2-8B88-4F63-82FA-82CF0E77DF31}"/>
                  </a:ext>
                </a:extLst>
              </p:cNvPr>
              <p:cNvSpPr/>
              <p:nvPr/>
            </p:nvSpPr>
            <p:spPr>
              <a:xfrm>
                <a:off x="5232715" y="1624781"/>
                <a:ext cx="729544" cy="336713"/>
              </a:xfrm>
              <a:custGeom>
                <a:avLst/>
                <a:gdLst>
                  <a:gd name="connsiteX0" fmla="*/ 707097 w 729544"/>
                  <a:gd name="connsiteY0" fmla="*/ 0 h 336712"/>
                  <a:gd name="connsiteX1" fmla="*/ 33484 w 729544"/>
                  <a:gd name="connsiteY1" fmla="*/ 0 h 336712"/>
                  <a:gd name="connsiteX2" fmla="*/ 0 w 729544"/>
                  <a:gd name="connsiteY2" fmla="*/ 33484 h 336712"/>
                  <a:gd name="connsiteX3" fmla="*/ 0 w 729544"/>
                  <a:gd name="connsiteY3" fmla="*/ 246174 h 336712"/>
                  <a:gd name="connsiteX4" fmla="*/ 33484 w 729544"/>
                  <a:gd name="connsiteY4" fmla="*/ 279659 h 336712"/>
                  <a:gd name="connsiteX5" fmla="*/ 592053 w 729544"/>
                  <a:gd name="connsiteY5" fmla="*/ 279659 h 336712"/>
                  <a:gd name="connsiteX6" fmla="*/ 691758 w 729544"/>
                  <a:gd name="connsiteY6" fmla="*/ 346440 h 336712"/>
                  <a:gd name="connsiteX7" fmla="*/ 651352 w 729544"/>
                  <a:gd name="connsiteY7" fmla="*/ 279659 h 336712"/>
                  <a:gd name="connsiteX8" fmla="*/ 707097 w 729544"/>
                  <a:gd name="connsiteY8" fmla="*/ 279659 h 336712"/>
                  <a:gd name="connsiteX9" fmla="*/ 740581 w 729544"/>
                  <a:gd name="connsiteY9" fmla="*/ 246174 h 336712"/>
                  <a:gd name="connsiteX10" fmla="*/ 740581 w 729544"/>
                  <a:gd name="connsiteY10" fmla="*/ 33484 h 336712"/>
                  <a:gd name="connsiteX11" fmla="*/ 707097 w 729544"/>
                  <a:gd name="connsiteY11" fmla="*/ 0 h 336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9544" h="336712">
                    <a:moveTo>
                      <a:pt x="707097" y="0"/>
                    </a:moveTo>
                    <a:lnTo>
                      <a:pt x="33484" y="0"/>
                    </a:lnTo>
                    <a:cubicBezTo>
                      <a:pt x="14965" y="0"/>
                      <a:pt x="0" y="14965"/>
                      <a:pt x="0" y="33484"/>
                    </a:cubicBezTo>
                    <a:lnTo>
                      <a:pt x="0" y="246174"/>
                    </a:lnTo>
                    <a:cubicBezTo>
                      <a:pt x="0" y="264694"/>
                      <a:pt x="14965" y="279659"/>
                      <a:pt x="33484" y="279659"/>
                    </a:cubicBezTo>
                    <a:lnTo>
                      <a:pt x="592053" y="279659"/>
                    </a:lnTo>
                    <a:cubicBezTo>
                      <a:pt x="594859" y="302106"/>
                      <a:pt x="610573" y="346440"/>
                      <a:pt x="691758" y="346440"/>
                    </a:cubicBezTo>
                    <a:cubicBezTo>
                      <a:pt x="691758" y="346440"/>
                      <a:pt x="658274" y="340267"/>
                      <a:pt x="651352" y="279659"/>
                    </a:cubicBezTo>
                    <a:lnTo>
                      <a:pt x="707097" y="279659"/>
                    </a:lnTo>
                    <a:cubicBezTo>
                      <a:pt x="725616" y="279659"/>
                      <a:pt x="740581" y="264694"/>
                      <a:pt x="740581" y="246174"/>
                    </a:cubicBezTo>
                    <a:lnTo>
                      <a:pt x="740581" y="33484"/>
                    </a:lnTo>
                    <a:cubicBezTo>
                      <a:pt x="740581" y="14965"/>
                      <a:pt x="725616" y="0"/>
                      <a:pt x="707097" y="0"/>
                    </a:cubicBezTo>
                    <a:close/>
                  </a:path>
                </a:pathLst>
              </a:custGeom>
              <a:solidFill>
                <a:srgbClr val="452C4A">
                  <a:alpha val="22000"/>
                </a:srgbClr>
              </a:solidFill>
              <a:ln w="18697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ID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="" xmlns:a16="http://schemas.microsoft.com/office/drawing/2014/main" id="{A88B9498-6833-4615-8FD7-B1E4B9097EAB}"/>
                  </a:ext>
                </a:extLst>
              </p:cNvPr>
              <p:cNvSpPr/>
              <p:nvPr/>
            </p:nvSpPr>
            <p:spPr>
              <a:xfrm>
                <a:off x="5220181" y="1607945"/>
                <a:ext cx="729544" cy="336713"/>
              </a:xfrm>
              <a:custGeom>
                <a:avLst/>
                <a:gdLst>
                  <a:gd name="connsiteX0" fmla="*/ 707097 w 729544"/>
                  <a:gd name="connsiteY0" fmla="*/ 0 h 336712"/>
                  <a:gd name="connsiteX1" fmla="*/ 33484 w 729544"/>
                  <a:gd name="connsiteY1" fmla="*/ 0 h 336712"/>
                  <a:gd name="connsiteX2" fmla="*/ 0 w 729544"/>
                  <a:gd name="connsiteY2" fmla="*/ 33484 h 336712"/>
                  <a:gd name="connsiteX3" fmla="*/ 0 w 729544"/>
                  <a:gd name="connsiteY3" fmla="*/ 246175 h 336712"/>
                  <a:gd name="connsiteX4" fmla="*/ 33484 w 729544"/>
                  <a:gd name="connsiteY4" fmla="*/ 279659 h 336712"/>
                  <a:gd name="connsiteX5" fmla="*/ 592053 w 729544"/>
                  <a:gd name="connsiteY5" fmla="*/ 279659 h 336712"/>
                  <a:gd name="connsiteX6" fmla="*/ 691758 w 729544"/>
                  <a:gd name="connsiteY6" fmla="*/ 346440 h 336712"/>
                  <a:gd name="connsiteX7" fmla="*/ 651352 w 729544"/>
                  <a:gd name="connsiteY7" fmla="*/ 279659 h 336712"/>
                  <a:gd name="connsiteX8" fmla="*/ 707097 w 729544"/>
                  <a:gd name="connsiteY8" fmla="*/ 279659 h 336712"/>
                  <a:gd name="connsiteX9" fmla="*/ 740581 w 729544"/>
                  <a:gd name="connsiteY9" fmla="*/ 246175 h 336712"/>
                  <a:gd name="connsiteX10" fmla="*/ 740581 w 729544"/>
                  <a:gd name="connsiteY10" fmla="*/ 33484 h 336712"/>
                  <a:gd name="connsiteX11" fmla="*/ 707097 w 729544"/>
                  <a:gd name="connsiteY11" fmla="*/ 0 h 336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29544" h="336712">
                    <a:moveTo>
                      <a:pt x="707097" y="0"/>
                    </a:moveTo>
                    <a:lnTo>
                      <a:pt x="33484" y="0"/>
                    </a:lnTo>
                    <a:cubicBezTo>
                      <a:pt x="14965" y="0"/>
                      <a:pt x="0" y="14965"/>
                      <a:pt x="0" y="33484"/>
                    </a:cubicBezTo>
                    <a:lnTo>
                      <a:pt x="0" y="246175"/>
                    </a:lnTo>
                    <a:cubicBezTo>
                      <a:pt x="0" y="264694"/>
                      <a:pt x="14965" y="279659"/>
                      <a:pt x="33484" y="279659"/>
                    </a:cubicBezTo>
                    <a:lnTo>
                      <a:pt x="592053" y="279659"/>
                    </a:lnTo>
                    <a:cubicBezTo>
                      <a:pt x="594859" y="302106"/>
                      <a:pt x="610573" y="346440"/>
                      <a:pt x="691758" y="346440"/>
                    </a:cubicBezTo>
                    <a:cubicBezTo>
                      <a:pt x="691758" y="346440"/>
                      <a:pt x="658274" y="340267"/>
                      <a:pt x="651352" y="279659"/>
                    </a:cubicBezTo>
                    <a:lnTo>
                      <a:pt x="707097" y="279659"/>
                    </a:lnTo>
                    <a:cubicBezTo>
                      <a:pt x="725616" y="279659"/>
                      <a:pt x="740581" y="264694"/>
                      <a:pt x="740581" y="246175"/>
                    </a:cubicBezTo>
                    <a:lnTo>
                      <a:pt x="740581" y="33484"/>
                    </a:lnTo>
                    <a:cubicBezTo>
                      <a:pt x="740581" y="14965"/>
                      <a:pt x="725616" y="0"/>
                      <a:pt x="707097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="" xmlns:a16="http://schemas.microsoft.com/office/drawing/2014/main" id="{337486DB-F15F-4E35-B324-1E0468C55DCF}"/>
                  </a:ext>
                </a:extLst>
              </p:cNvPr>
              <p:cNvSpPr/>
              <p:nvPr/>
            </p:nvSpPr>
            <p:spPr>
              <a:xfrm>
                <a:off x="5242442" y="1633947"/>
                <a:ext cx="673426" cy="18706"/>
              </a:xfrm>
              <a:custGeom>
                <a:avLst/>
                <a:gdLst>
                  <a:gd name="connsiteX0" fmla="*/ 680534 w 673425"/>
                  <a:gd name="connsiteY0" fmla="*/ 28995 h 18706"/>
                  <a:gd name="connsiteX1" fmla="*/ 10288 w 673425"/>
                  <a:gd name="connsiteY1" fmla="*/ 28995 h 18706"/>
                  <a:gd name="connsiteX2" fmla="*/ 0 w 673425"/>
                  <a:gd name="connsiteY2" fmla="*/ 18706 h 18706"/>
                  <a:gd name="connsiteX3" fmla="*/ 0 w 673425"/>
                  <a:gd name="connsiteY3" fmla="*/ 10289 h 18706"/>
                  <a:gd name="connsiteX4" fmla="*/ 10288 w 673425"/>
                  <a:gd name="connsiteY4" fmla="*/ 0 h 18706"/>
                  <a:gd name="connsiteX5" fmla="*/ 680721 w 673425"/>
                  <a:gd name="connsiteY5" fmla="*/ 0 h 18706"/>
                  <a:gd name="connsiteX6" fmla="*/ 691010 w 673425"/>
                  <a:gd name="connsiteY6" fmla="*/ 10289 h 18706"/>
                  <a:gd name="connsiteX7" fmla="*/ 691010 w 673425"/>
                  <a:gd name="connsiteY7" fmla="*/ 18519 h 18706"/>
                  <a:gd name="connsiteX8" fmla="*/ 680534 w 673425"/>
                  <a:gd name="connsiteY8" fmla="*/ 28995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3425" h="18706">
                    <a:moveTo>
                      <a:pt x="680534" y="28995"/>
                    </a:moveTo>
                    <a:lnTo>
                      <a:pt x="10288" y="28995"/>
                    </a:lnTo>
                    <a:cubicBezTo>
                      <a:pt x="4677" y="28995"/>
                      <a:pt x="0" y="24318"/>
                      <a:pt x="0" y="18706"/>
                    </a:cubicBezTo>
                    <a:lnTo>
                      <a:pt x="0" y="10289"/>
                    </a:lnTo>
                    <a:cubicBezTo>
                      <a:pt x="0" y="4677"/>
                      <a:pt x="4677" y="0"/>
                      <a:pt x="10288" y="0"/>
                    </a:cubicBezTo>
                    <a:lnTo>
                      <a:pt x="680721" y="0"/>
                    </a:lnTo>
                    <a:cubicBezTo>
                      <a:pt x="686333" y="0"/>
                      <a:pt x="691010" y="4677"/>
                      <a:pt x="691010" y="10289"/>
                    </a:cubicBezTo>
                    <a:lnTo>
                      <a:pt x="691010" y="18519"/>
                    </a:lnTo>
                    <a:cubicBezTo>
                      <a:pt x="691010" y="24318"/>
                      <a:pt x="686333" y="28995"/>
                      <a:pt x="680534" y="28995"/>
                    </a:cubicBezTo>
                    <a:close/>
                  </a:path>
                </a:pathLst>
              </a:custGeom>
              <a:solidFill>
                <a:srgbClr val="61E5CB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="" xmlns:a16="http://schemas.microsoft.com/office/drawing/2014/main" id="{1933AAD1-84E4-4D06-B405-AF6AEA5BA20C}"/>
                  </a:ext>
                </a:extLst>
              </p:cNvPr>
              <p:cNvSpPr/>
              <p:nvPr/>
            </p:nvSpPr>
            <p:spPr>
              <a:xfrm>
                <a:off x="5242442" y="1682583"/>
                <a:ext cx="673426" cy="18706"/>
              </a:xfrm>
              <a:custGeom>
                <a:avLst/>
                <a:gdLst>
                  <a:gd name="connsiteX0" fmla="*/ 680534 w 673425"/>
                  <a:gd name="connsiteY0" fmla="*/ 28808 h 18706"/>
                  <a:gd name="connsiteX1" fmla="*/ 10288 w 673425"/>
                  <a:gd name="connsiteY1" fmla="*/ 28808 h 18706"/>
                  <a:gd name="connsiteX2" fmla="*/ 0 w 673425"/>
                  <a:gd name="connsiteY2" fmla="*/ 18519 h 18706"/>
                  <a:gd name="connsiteX3" fmla="*/ 0 w 673425"/>
                  <a:gd name="connsiteY3" fmla="*/ 10288 h 18706"/>
                  <a:gd name="connsiteX4" fmla="*/ 10288 w 673425"/>
                  <a:gd name="connsiteY4" fmla="*/ 0 h 18706"/>
                  <a:gd name="connsiteX5" fmla="*/ 680721 w 673425"/>
                  <a:gd name="connsiteY5" fmla="*/ 0 h 18706"/>
                  <a:gd name="connsiteX6" fmla="*/ 691010 w 673425"/>
                  <a:gd name="connsiteY6" fmla="*/ 10288 h 18706"/>
                  <a:gd name="connsiteX7" fmla="*/ 691010 w 673425"/>
                  <a:gd name="connsiteY7" fmla="*/ 18519 h 18706"/>
                  <a:gd name="connsiteX8" fmla="*/ 680534 w 673425"/>
                  <a:gd name="connsiteY8" fmla="*/ 28808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3425" h="18706">
                    <a:moveTo>
                      <a:pt x="680534" y="28808"/>
                    </a:moveTo>
                    <a:lnTo>
                      <a:pt x="10288" y="28808"/>
                    </a:lnTo>
                    <a:cubicBezTo>
                      <a:pt x="4677" y="28808"/>
                      <a:pt x="0" y="24131"/>
                      <a:pt x="0" y="18519"/>
                    </a:cubicBezTo>
                    <a:lnTo>
                      <a:pt x="0" y="10288"/>
                    </a:lnTo>
                    <a:cubicBezTo>
                      <a:pt x="0" y="4677"/>
                      <a:pt x="4677" y="0"/>
                      <a:pt x="10288" y="0"/>
                    </a:cubicBezTo>
                    <a:lnTo>
                      <a:pt x="680721" y="0"/>
                    </a:lnTo>
                    <a:cubicBezTo>
                      <a:pt x="686333" y="0"/>
                      <a:pt x="691010" y="4677"/>
                      <a:pt x="691010" y="10288"/>
                    </a:cubicBezTo>
                    <a:lnTo>
                      <a:pt x="691010" y="18519"/>
                    </a:lnTo>
                    <a:cubicBezTo>
                      <a:pt x="691010" y="24318"/>
                      <a:pt x="686333" y="28808"/>
                      <a:pt x="680534" y="28808"/>
                    </a:cubicBezTo>
                    <a:close/>
                  </a:path>
                </a:pathLst>
              </a:custGeom>
              <a:solidFill>
                <a:srgbClr val="61E5CB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="" xmlns:a16="http://schemas.microsoft.com/office/drawing/2014/main" id="{41342DBC-C7D4-47B8-A8F4-2961F3D879B1}"/>
                  </a:ext>
                </a:extLst>
              </p:cNvPr>
              <p:cNvSpPr/>
              <p:nvPr/>
            </p:nvSpPr>
            <p:spPr>
              <a:xfrm>
                <a:off x="5242442" y="1731219"/>
                <a:ext cx="673426" cy="18706"/>
              </a:xfrm>
              <a:custGeom>
                <a:avLst/>
                <a:gdLst>
                  <a:gd name="connsiteX0" fmla="*/ 680534 w 673425"/>
                  <a:gd name="connsiteY0" fmla="*/ 28808 h 18706"/>
                  <a:gd name="connsiteX1" fmla="*/ 10288 w 673425"/>
                  <a:gd name="connsiteY1" fmla="*/ 28808 h 18706"/>
                  <a:gd name="connsiteX2" fmla="*/ 0 w 673425"/>
                  <a:gd name="connsiteY2" fmla="*/ 18519 h 18706"/>
                  <a:gd name="connsiteX3" fmla="*/ 0 w 673425"/>
                  <a:gd name="connsiteY3" fmla="*/ 10289 h 18706"/>
                  <a:gd name="connsiteX4" fmla="*/ 10288 w 673425"/>
                  <a:gd name="connsiteY4" fmla="*/ 0 h 18706"/>
                  <a:gd name="connsiteX5" fmla="*/ 680721 w 673425"/>
                  <a:gd name="connsiteY5" fmla="*/ 0 h 18706"/>
                  <a:gd name="connsiteX6" fmla="*/ 691010 w 673425"/>
                  <a:gd name="connsiteY6" fmla="*/ 10289 h 18706"/>
                  <a:gd name="connsiteX7" fmla="*/ 691010 w 673425"/>
                  <a:gd name="connsiteY7" fmla="*/ 18519 h 18706"/>
                  <a:gd name="connsiteX8" fmla="*/ 680534 w 673425"/>
                  <a:gd name="connsiteY8" fmla="*/ 28808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3425" h="18706">
                    <a:moveTo>
                      <a:pt x="680534" y="28808"/>
                    </a:moveTo>
                    <a:lnTo>
                      <a:pt x="10288" y="28808"/>
                    </a:lnTo>
                    <a:cubicBezTo>
                      <a:pt x="4677" y="28808"/>
                      <a:pt x="0" y="24131"/>
                      <a:pt x="0" y="18519"/>
                    </a:cubicBezTo>
                    <a:lnTo>
                      <a:pt x="0" y="10289"/>
                    </a:lnTo>
                    <a:cubicBezTo>
                      <a:pt x="0" y="4677"/>
                      <a:pt x="4677" y="0"/>
                      <a:pt x="10288" y="0"/>
                    </a:cubicBezTo>
                    <a:lnTo>
                      <a:pt x="680721" y="0"/>
                    </a:lnTo>
                    <a:cubicBezTo>
                      <a:pt x="686333" y="0"/>
                      <a:pt x="691010" y="4677"/>
                      <a:pt x="691010" y="10289"/>
                    </a:cubicBezTo>
                    <a:lnTo>
                      <a:pt x="691010" y="18519"/>
                    </a:lnTo>
                    <a:cubicBezTo>
                      <a:pt x="691010" y="24318"/>
                      <a:pt x="686333" y="28808"/>
                      <a:pt x="680534" y="28808"/>
                    </a:cubicBezTo>
                    <a:close/>
                  </a:path>
                </a:pathLst>
              </a:custGeom>
              <a:solidFill>
                <a:srgbClr val="61E5CB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="" xmlns:a16="http://schemas.microsoft.com/office/drawing/2014/main" id="{38DB9654-8778-4DE4-B0F5-81DAB0CD3A05}"/>
                  </a:ext>
                </a:extLst>
              </p:cNvPr>
              <p:cNvSpPr/>
              <p:nvPr/>
            </p:nvSpPr>
            <p:spPr>
              <a:xfrm>
                <a:off x="5242442" y="1779856"/>
                <a:ext cx="673426" cy="18706"/>
              </a:xfrm>
              <a:custGeom>
                <a:avLst/>
                <a:gdLst>
                  <a:gd name="connsiteX0" fmla="*/ 680534 w 673425"/>
                  <a:gd name="connsiteY0" fmla="*/ 28808 h 18706"/>
                  <a:gd name="connsiteX1" fmla="*/ 10288 w 673425"/>
                  <a:gd name="connsiteY1" fmla="*/ 28808 h 18706"/>
                  <a:gd name="connsiteX2" fmla="*/ 0 w 673425"/>
                  <a:gd name="connsiteY2" fmla="*/ 18519 h 18706"/>
                  <a:gd name="connsiteX3" fmla="*/ 0 w 673425"/>
                  <a:gd name="connsiteY3" fmla="*/ 10289 h 18706"/>
                  <a:gd name="connsiteX4" fmla="*/ 10288 w 673425"/>
                  <a:gd name="connsiteY4" fmla="*/ 0 h 18706"/>
                  <a:gd name="connsiteX5" fmla="*/ 680721 w 673425"/>
                  <a:gd name="connsiteY5" fmla="*/ 0 h 18706"/>
                  <a:gd name="connsiteX6" fmla="*/ 691010 w 673425"/>
                  <a:gd name="connsiteY6" fmla="*/ 10289 h 18706"/>
                  <a:gd name="connsiteX7" fmla="*/ 691010 w 673425"/>
                  <a:gd name="connsiteY7" fmla="*/ 18519 h 18706"/>
                  <a:gd name="connsiteX8" fmla="*/ 680534 w 673425"/>
                  <a:gd name="connsiteY8" fmla="*/ 28808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3425" h="18706">
                    <a:moveTo>
                      <a:pt x="680534" y="28808"/>
                    </a:moveTo>
                    <a:lnTo>
                      <a:pt x="10288" y="28808"/>
                    </a:lnTo>
                    <a:cubicBezTo>
                      <a:pt x="4677" y="28808"/>
                      <a:pt x="0" y="24131"/>
                      <a:pt x="0" y="18519"/>
                    </a:cubicBezTo>
                    <a:lnTo>
                      <a:pt x="0" y="10289"/>
                    </a:lnTo>
                    <a:cubicBezTo>
                      <a:pt x="0" y="4677"/>
                      <a:pt x="4677" y="0"/>
                      <a:pt x="10288" y="0"/>
                    </a:cubicBezTo>
                    <a:lnTo>
                      <a:pt x="680721" y="0"/>
                    </a:lnTo>
                    <a:cubicBezTo>
                      <a:pt x="686333" y="0"/>
                      <a:pt x="691010" y="4677"/>
                      <a:pt x="691010" y="10289"/>
                    </a:cubicBezTo>
                    <a:lnTo>
                      <a:pt x="691010" y="18519"/>
                    </a:lnTo>
                    <a:cubicBezTo>
                      <a:pt x="691010" y="24131"/>
                      <a:pt x="686333" y="28808"/>
                      <a:pt x="680534" y="28808"/>
                    </a:cubicBezTo>
                    <a:close/>
                  </a:path>
                </a:pathLst>
              </a:custGeom>
              <a:solidFill>
                <a:srgbClr val="61E5CB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="" xmlns:a16="http://schemas.microsoft.com/office/drawing/2014/main" id="{91604E27-1D82-4C32-A849-26C8E3430EB7}"/>
                  </a:ext>
                </a:extLst>
              </p:cNvPr>
              <p:cNvSpPr/>
              <p:nvPr/>
            </p:nvSpPr>
            <p:spPr>
              <a:xfrm>
                <a:off x="5242442" y="1828492"/>
                <a:ext cx="673426" cy="18706"/>
              </a:xfrm>
              <a:custGeom>
                <a:avLst/>
                <a:gdLst>
                  <a:gd name="connsiteX0" fmla="*/ 680534 w 673425"/>
                  <a:gd name="connsiteY0" fmla="*/ 28808 h 18706"/>
                  <a:gd name="connsiteX1" fmla="*/ 10288 w 673425"/>
                  <a:gd name="connsiteY1" fmla="*/ 28808 h 18706"/>
                  <a:gd name="connsiteX2" fmla="*/ 0 w 673425"/>
                  <a:gd name="connsiteY2" fmla="*/ 18519 h 18706"/>
                  <a:gd name="connsiteX3" fmla="*/ 0 w 673425"/>
                  <a:gd name="connsiteY3" fmla="*/ 10288 h 18706"/>
                  <a:gd name="connsiteX4" fmla="*/ 10288 w 673425"/>
                  <a:gd name="connsiteY4" fmla="*/ 0 h 18706"/>
                  <a:gd name="connsiteX5" fmla="*/ 680721 w 673425"/>
                  <a:gd name="connsiteY5" fmla="*/ 0 h 18706"/>
                  <a:gd name="connsiteX6" fmla="*/ 691010 w 673425"/>
                  <a:gd name="connsiteY6" fmla="*/ 10288 h 18706"/>
                  <a:gd name="connsiteX7" fmla="*/ 691010 w 673425"/>
                  <a:gd name="connsiteY7" fmla="*/ 18519 h 18706"/>
                  <a:gd name="connsiteX8" fmla="*/ 680534 w 673425"/>
                  <a:gd name="connsiteY8" fmla="*/ 28808 h 187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3425" h="18706">
                    <a:moveTo>
                      <a:pt x="680534" y="28808"/>
                    </a:moveTo>
                    <a:lnTo>
                      <a:pt x="10288" y="28808"/>
                    </a:lnTo>
                    <a:cubicBezTo>
                      <a:pt x="4677" y="28808"/>
                      <a:pt x="0" y="24131"/>
                      <a:pt x="0" y="18519"/>
                    </a:cubicBezTo>
                    <a:lnTo>
                      <a:pt x="0" y="10288"/>
                    </a:lnTo>
                    <a:cubicBezTo>
                      <a:pt x="0" y="4677"/>
                      <a:pt x="4677" y="0"/>
                      <a:pt x="10288" y="0"/>
                    </a:cubicBezTo>
                    <a:lnTo>
                      <a:pt x="680721" y="0"/>
                    </a:lnTo>
                    <a:cubicBezTo>
                      <a:pt x="686333" y="0"/>
                      <a:pt x="691010" y="4677"/>
                      <a:pt x="691010" y="10288"/>
                    </a:cubicBezTo>
                    <a:lnTo>
                      <a:pt x="691010" y="18519"/>
                    </a:lnTo>
                    <a:cubicBezTo>
                      <a:pt x="691010" y="24131"/>
                      <a:pt x="686333" y="28808"/>
                      <a:pt x="680534" y="28808"/>
                    </a:cubicBezTo>
                    <a:close/>
                  </a:path>
                </a:pathLst>
              </a:custGeom>
              <a:solidFill>
                <a:srgbClr val="61E5CB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254" name="Group 253">
              <a:extLst>
                <a:ext uri="{FF2B5EF4-FFF2-40B4-BE49-F238E27FC236}">
                  <a16:creationId xmlns="" xmlns:a16="http://schemas.microsoft.com/office/drawing/2014/main" id="{2130A019-C2CA-4AB8-A8B5-68B292848EE9}"/>
                </a:ext>
              </a:extLst>
            </p:cNvPr>
            <p:cNvGrpSpPr/>
            <p:nvPr/>
          </p:nvGrpSpPr>
          <p:grpSpPr>
            <a:xfrm>
              <a:off x="5616541" y="2356525"/>
              <a:ext cx="294170" cy="294170"/>
              <a:chOff x="5461599" y="2120392"/>
              <a:chExt cx="392832" cy="392832"/>
            </a:xfrm>
          </p:grpSpPr>
          <p:sp>
            <p:nvSpPr>
              <p:cNvPr id="250" name="Freeform: Shape 249">
                <a:extLst>
                  <a:ext uri="{FF2B5EF4-FFF2-40B4-BE49-F238E27FC236}">
                    <a16:creationId xmlns="" xmlns:a16="http://schemas.microsoft.com/office/drawing/2014/main" id="{ED62107D-63D9-44CD-A71C-345600EF4BAC}"/>
                  </a:ext>
                </a:extLst>
              </p:cNvPr>
              <p:cNvSpPr/>
              <p:nvPr/>
            </p:nvSpPr>
            <p:spPr>
              <a:xfrm>
                <a:off x="5461599" y="2120392"/>
                <a:ext cx="392832" cy="392832"/>
              </a:xfrm>
              <a:custGeom>
                <a:avLst/>
                <a:gdLst>
                  <a:gd name="connsiteX0" fmla="*/ 353174 w 392831"/>
                  <a:gd name="connsiteY0" fmla="*/ 69213 h 392831"/>
                  <a:gd name="connsiteX1" fmla="*/ 201467 w 392831"/>
                  <a:gd name="connsiteY1" fmla="*/ 0 h 392831"/>
                  <a:gd name="connsiteX2" fmla="*/ 57802 w 392831"/>
                  <a:gd name="connsiteY2" fmla="*/ 60234 h 392831"/>
                  <a:gd name="connsiteX3" fmla="*/ 0 w 392831"/>
                  <a:gd name="connsiteY3" fmla="*/ 201279 h 392831"/>
                  <a:gd name="connsiteX4" fmla="*/ 201467 w 392831"/>
                  <a:gd name="connsiteY4" fmla="*/ 402746 h 392831"/>
                  <a:gd name="connsiteX5" fmla="*/ 291444 w 392831"/>
                  <a:gd name="connsiteY5" fmla="*/ 381421 h 392831"/>
                  <a:gd name="connsiteX6" fmla="*/ 398631 w 392831"/>
                  <a:gd name="connsiteY6" fmla="*/ 243369 h 392831"/>
                  <a:gd name="connsiteX7" fmla="*/ 403120 w 392831"/>
                  <a:gd name="connsiteY7" fmla="*/ 201279 h 392831"/>
                  <a:gd name="connsiteX8" fmla="*/ 353174 w 392831"/>
                  <a:gd name="connsiteY8" fmla="*/ 69213 h 392831"/>
                  <a:gd name="connsiteX9" fmla="*/ 364959 w 392831"/>
                  <a:gd name="connsiteY9" fmla="*/ 236447 h 392831"/>
                  <a:gd name="connsiteX10" fmla="*/ 276104 w 392831"/>
                  <a:gd name="connsiteY10" fmla="*/ 351117 h 392831"/>
                  <a:gd name="connsiteX11" fmla="*/ 201467 w 392831"/>
                  <a:gd name="connsiteY11" fmla="*/ 368701 h 392831"/>
                  <a:gd name="connsiteX12" fmla="*/ 34233 w 392831"/>
                  <a:gd name="connsiteY12" fmla="*/ 201467 h 392831"/>
                  <a:gd name="connsiteX13" fmla="*/ 82308 w 392831"/>
                  <a:gd name="connsiteY13" fmla="*/ 84365 h 392831"/>
                  <a:gd name="connsiteX14" fmla="*/ 201467 w 392831"/>
                  <a:gd name="connsiteY14" fmla="*/ 34420 h 392831"/>
                  <a:gd name="connsiteX15" fmla="*/ 327547 w 392831"/>
                  <a:gd name="connsiteY15" fmla="*/ 91848 h 392831"/>
                  <a:gd name="connsiteX16" fmla="*/ 368888 w 392831"/>
                  <a:gd name="connsiteY16" fmla="*/ 201654 h 392831"/>
                  <a:gd name="connsiteX17" fmla="*/ 364959 w 392831"/>
                  <a:gd name="connsiteY17" fmla="*/ 236447 h 392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92831" h="392831">
                    <a:moveTo>
                      <a:pt x="353174" y="69213"/>
                    </a:moveTo>
                    <a:cubicBezTo>
                      <a:pt x="316136" y="26937"/>
                      <a:pt x="261888" y="0"/>
                      <a:pt x="201467" y="0"/>
                    </a:cubicBezTo>
                    <a:cubicBezTo>
                      <a:pt x="145348" y="0"/>
                      <a:pt x="94467" y="23009"/>
                      <a:pt x="57802" y="60234"/>
                    </a:cubicBezTo>
                    <a:cubicBezTo>
                      <a:pt x="22073" y="96524"/>
                      <a:pt x="0" y="146470"/>
                      <a:pt x="0" y="201279"/>
                    </a:cubicBezTo>
                    <a:cubicBezTo>
                      <a:pt x="0" y="312395"/>
                      <a:pt x="90351" y="402746"/>
                      <a:pt x="201467" y="402746"/>
                    </a:cubicBezTo>
                    <a:cubicBezTo>
                      <a:pt x="233828" y="402746"/>
                      <a:pt x="264320" y="395076"/>
                      <a:pt x="291444" y="381421"/>
                    </a:cubicBezTo>
                    <a:cubicBezTo>
                      <a:pt x="345505" y="354484"/>
                      <a:pt x="385723" y="303977"/>
                      <a:pt x="398631" y="243369"/>
                    </a:cubicBezTo>
                    <a:cubicBezTo>
                      <a:pt x="401624" y="229900"/>
                      <a:pt x="403120" y="215683"/>
                      <a:pt x="403120" y="201279"/>
                    </a:cubicBezTo>
                    <a:cubicBezTo>
                      <a:pt x="402746" y="150773"/>
                      <a:pt x="384040" y="104568"/>
                      <a:pt x="353174" y="69213"/>
                    </a:cubicBezTo>
                    <a:close/>
                    <a:moveTo>
                      <a:pt x="364959" y="236447"/>
                    </a:moveTo>
                    <a:cubicBezTo>
                      <a:pt x="354297" y="286767"/>
                      <a:pt x="320812" y="328669"/>
                      <a:pt x="276104" y="351117"/>
                    </a:cubicBezTo>
                    <a:cubicBezTo>
                      <a:pt x="253657" y="362340"/>
                      <a:pt x="228216" y="368701"/>
                      <a:pt x="201467" y="368701"/>
                    </a:cubicBezTo>
                    <a:cubicBezTo>
                      <a:pt x="109245" y="368701"/>
                      <a:pt x="34233" y="293688"/>
                      <a:pt x="34233" y="201467"/>
                    </a:cubicBezTo>
                    <a:cubicBezTo>
                      <a:pt x="34233" y="155823"/>
                      <a:pt x="52565" y="114482"/>
                      <a:pt x="82308" y="84365"/>
                    </a:cubicBezTo>
                    <a:cubicBezTo>
                      <a:pt x="112612" y="53500"/>
                      <a:pt x="154888" y="34420"/>
                      <a:pt x="201467" y="34420"/>
                    </a:cubicBezTo>
                    <a:cubicBezTo>
                      <a:pt x="251786" y="34420"/>
                      <a:pt x="296868" y="56680"/>
                      <a:pt x="327547" y="91848"/>
                    </a:cubicBezTo>
                    <a:cubicBezTo>
                      <a:pt x="353361" y="121217"/>
                      <a:pt x="368888" y="159752"/>
                      <a:pt x="368888" y="201654"/>
                    </a:cubicBezTo>
                    <a:cubicBezTo>
                      <a:pt x="368513" y="213439"/>
                      <a:pt x="367204" y="225223"/>
                      <a:pt x="364959" y="236447"/>
                    </a:cubicBezTo>
                    <a:close/>
                  </a:path>
                </a:pathLst>
              </a:custGeom>
              <a:solidFill>
                <a:srgbClr val="CA85E0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="" xmlns:a16="http://schemas.microsoft.com/office/drawing/2014/main" id="{93865327-AEE4-4B62-8B10-F621409B4C22}"/>
                  </a:ext>
                </a:extLst>
              </p:cNvPr>
              <p:cNvSpPr/>
              <p:nvPr/>
            </p:nvSpPr>
            <p:spPr>
              <a:xfrm>
                <a:off x="5737516" y="2356839"/>
                <a:ext cx="112238" cy="130944"/>
              </a:xfrm>
              <a:custGeom>
                <a:avLst/>
                <a:gdLst>
                  <a:gd name="connsiteX0" fmla="*/ 122526 w 112237"/>
                  <a:gd name="connsiteY0" fmla="*/ 7108 h 130943"/>
                  <a:gd name="connsiteX1" fmla="*/ 15339 w 112237"/>
                  <a:gd name="connsiteY1" fmla="*/ 145161 h 130943"/>
                  <a:gd name="connsiteX2" fmla="*/ 0 w 112237"/>
                  <a:gd name="connsiteY2" fmla="*/ 114669 h 130943"/>
                  <a:gd name="connsiteX3" fmla="*/ 88855 w 112237"/>
                  <a:gd name="connsiteY3" fmla="*/ 0 h 130943"/>
                  <a:gd name="connsiteX4" fmla="*/ 122526 w 112237"/>
                  <a:gd name="connsiteY4" fmla="*/ 7108 h 130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237" h="130943">
                    <a:moveTo>
                      <a:pt x="122526" y="7108"/>
                    </a:moveTo>
                    <a:cubicBezTo>
                      <a:pt x="109619" y="67717"/>
                      <a:pt x="69400" y="118224"/>
                      <a:pt x="15339" y="145161"/>
                    </a:cubicBezTo>
                    <a:lnTo>
                      <a:pt x="0" y="114669"/>
                    </a:lnTo>
                    <a:cubicBezTo>
                      <a:pt x="44895" y="92222"/>
                      <a:pt x="78192" y="50320"/>
                      <a:pt x="88855" y="0"/>
                    </a:cubicBezTo>
                    <a:lnTo>
                      <a:pt x="122526" y="7108"/>
                    </a:lnTo>
                    <a:close/>
                  </a:path>
                </a:pathLst>
              </a:custGeom>
              <a:solidFill>
                <a:srgbClr val="39BBEC">
                  <a:alpha val="20000"/>
                </a:srgbClr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="" xmlns:a16="http://schemas.microsoft.com/office/drawing/2014/main" id="{B8897AE4-5AF3-4067-83E5-8CA84EDBBE74}"/>
                  </a:ext>
                </a:extLst>
              </p:cNvPr>
              <p:cNvSpPr/>
              <p:nvPr/>
            </p:nvSpPr>
            <p:spPr>
              <a:xfrm>
                <a:off x="5519214" y="2120392"/>
                <a:ext cx="280594" cy="74825"/>
              </a:xfrm>
              <a:custGeom>
                <a:avLst/>
                <a:gdLst>
                  <a:gd name="connsiteX0" fmla="*/ 295559 w 280594"/>
                  <a:gd name="connsiteY0" fmla="*/ 69213 h 74825"/>
                  <a:gd name="connsiteX1" fmla="*/ 269744 w 280594"/>
                  <a:gd name="connsiteY1" fmla="*/ 91661 h 74825"/>
                  <a:gd name="connsiteX2" fmla="*/ 143664 w 280594"/>
                  <a:gd name="connsiteY2" fmla="*/ 34232 h 74825"/>
                  <a:gd name="connsiteX3" fmla="*/ 24505 w 280594"/>
                  <a:gd name="connsiteY3" fmla="*/ 84178 h 74825"/>
                  <a:gd name="connsiteX4" fmla="*/ 0 w 280594"/>
                  <a:gd name="connsiteY4" fmla="*/ 60234 h 74825"/>
                  <a:gd name="connsiteX5" fmla="*/ 143664 w 280594"/>
                  <a:gd name="connsiteY5" fmla="*/ 0 h 74825"/>
                  <a:gd name="connsiteX6" fmla="*/ 295559 w 280594"/>
                  <a:gd name="connsiteY6" fmla="*/ 69213 h 7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0594" h="74825">
                    <a:moveTo>
                      <a:pt x="295559" y="69213"/>
                    </a:moveTo>
                    <a:lnTo>
                      <a:pt x="269744" y="91661"/>
                    </a:lnTo>
                    <a:cubicBezTo>
                      <a:pt x="239066" y="56493"/>
                      <a:pt x="193984" y="34232"/>
                      <a:pt x="143664" y="34232"/>
                    </a:cubicBezTo>
                    <a:cubicBezTo>
                      <a:pt x="97085" y="34232"/>
                      <a:pt x="54809" y="53313"/>
                      <a:pt x="24505" y="84178"/>
                    </a:cubicBezTo>
                    <a:lnTo>
                      <a:pt x="0" y="60234"/>
                    </a:lnTo>
                    <a:cubicBezTo>
                      <a:pt x="36664" y="23009"/>
                      <a:pt x="87545" y="0"/>
                      <a:pt x="143664" y="0"/>
                    </a:cubicBezTo>
                    <a:cubicBezTo>
                      <a:pt x="204272" y="0"/>
                      <a:pt x="258520" y="26750"/>
                      <a:pt x="295559" y="69213"/>
                    </a:cubicBezTo>
                    <a:close/>
                  </a:path>
                </a:pathLst>
              </a:custGeom>
              <a:solidFill>
                <a:srgbClr val="452C4A"/>
              </a:solidFill>
              <a:ln w="1869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53" name="Freeform: Shape 252">
              <a:extLst>
                <a:ext uri="{FF2B5EF4-FFF2-40B4-BE49-F238E27FC236}">
                  <a16:creationId xmlns="" xmlns:a16="http://schemas.microsoft.com/office/drawing/2014/main" id="{CE08FCEF-6709-4191-BE81-CA4AB2501203}"/>
                </a:ext>
              </a:extLst>
            </p:cNvPr>
            <p:cNvSpPr/>
            <p:nvPr/>
          </p:nvSpPr>
          <p:spPr>
            <a:xfrm>
              <a:off x="6690848" y="3033155"/>
              <a:ext cx="255891" cy="255891"/>
            </a:xfrm>
            <a:custGeom>
              <a:avLst/>
              <a:gdLst>
                <a:gd name="connsiteX0" fmla="*/ 477946 w 561188"/>
                <a:gd name="connsiteY0" fmla="*/ 166299 h 561188"/>
                <a:gd name="connsiteX1" fmla="*/ 523963 w 561188"/>
                <a:gd name="connsiteY1" fmla="*/ 132066 h 561188"/>
                <a:gd name="connsiteX2" fmla="*/ 436230 w 561188"/>
                <a:gd name="connsiteY2" fmla="*/ 44334 h 561188"/>
                <a:gd name="connsiteX3" fmla="*/ 401998 w 561188"/>
                <a:gd name="connsiteY3" fmla="*/ 90351 h 561188"/>
                <a:gd name="connsiteX4" fmla="*/ 338022 w 561188"/>
                <a:gd name="connsiteY4" fmla="*/ 63788 h 561188"/>
                <a:gd name="connsiteX5" fmla="*/ 346253 w 561188"/>
                <a:gd name="connsiteY5" fmla="*/ 6921 h 561188"/>
                <a:gd name="connsiteX6" fmla="*/ 284148 w 561188"/>
                <a:gd name="connsiteY6" fmla="*/ 0 h 561188"/>
                <a:gd name="connsiteX7" fmla="*/ 222043 w 561188"/>
                <a:gd name="connsiteY7" fmla="*/ 6921 h 561188"/>
                <a:gd name="connsiteX8" fmla="*/ 230274 w 561188"/>
                <a:gd name="connsiteY8" fmla="*/ 63788 h 561188"/>
                <a:gd name="connsiteX9" fmla="*/ 166299 w 561188"/>
                <a:gd name="connsiteY9" fmla="*/ 90351 h 561188"/>
                <a:gd name="connsiteX10" fmla="*/ 132066 w 561188"/>
                <a:gd name="connsiteY10" fmla="*/ 44334 h 561188"/>
                <a:gd name="connsiteX11" fmla="*/ 44334 w 561188"/>
                <a:gd name="connsiteY11" fmla="*/ 132066 h 561188"/>
                <a:gd name="connsiteX12" fmla="*/ 90352 w 561188"/>
                <a:gd name="connsiteY12" fmla="*/ 166299 h 561188"/>
                <a:gd name="connsiteX13" fmla="*/ 63788 w 561188"/>
                <a:gd name="connsiteY13" fmla="*/ 230274 h 561188"/>
                <a:gd name="connsiteX14" fmla="*/ 6921 w 561188"/>
                <a:gd name="connsiteY14" fmla="*/ 222043 h 561188"/>
                <a:gd name="connsiteX15" fmla="*/ 0 w 561188"/>
                <a:gd name="connsiteY15" fmla="*/ 284148 h 561188"/>
                <a:gd name="connsiteX16" fmla="*/ 6921 w 561188"/>
                <a:gd name="connsiteY16" fmla="*/ 346253 h 561188"/>
                <a:gd name="connsiteX17" fmla="*/ 63788 w 561188"/>
                <a:gd name="connsiteY17" fmla="*/ 338022 h 561188"/>
                <a:gd name="connsiteX18" fmla="*/ 90352 w 561188"/>
                <a:gd name="connsiteY18" fmla="*/ 401998 h 561188"/>
                <a:gd name="connsiteX19" fmla="*/ 44334 w 561188"/>
                <a:gd name="connsiteY19" fmla="*/ 436230 h 561188"/>
                <a:gd name="connsiteX20" fmla="*/ 132066 w 561188"/>
                <a:gd name="connsiteY20" fmla="*/ 523963 h 561188"/>
                <a:gd name="connsiteX21" fmla="*/ 166299 w 561188"/>
                <a:gd name="connsiteY21" fmla="*/ 477945 h 561188"/>
                <a:gd name="connsiteX22" fmla="*/ 230274 w 561188"/>
                <a:gd name="connsiteY22" fmla="*/ 504508 h 561188"/>
                <a:gd name="connsiteX23" fmla="*/ 222043 w 561188"/>
                <a:gd name="connsiteY23" fmla="*/ 561375 h 561188"/>
                <a:gd name="connsiteX24" fmla="*/ 284148 w 561188"/>
                <a:gd name="connsiteY24" fmla="*/ 568296 h 561188"/>
                <a:gd name="connsiteX25" fmla="*/ 346253 w 561188"/>
                <a:gd name="connsiteY25" fmla="*/ 561375 h 561188"/>
                <a:gd name="connsiteX26" fmla="*/ 338022 w 561188"/>
                <a:gd name="connsiteY26" fmla="*/ 504508 h 561188"/>
                <a:gd name="connsiteX27" fmla="*/ 401998 w 561188"/>
                <a:gd name="connsiteY27" fmla="*/ 477945 h 561188"/>
                <a:gd name="connsiteX28" fmla="*/ 436230 w 561188"/>
                <a:gd name="connsiteY28" fmla="*/ 523963 h 561188"/>
                <a:gd name="connsiteX29" fmla="*/ 523963 w 561188"/>
                <a:gd name="connsiteY29" fmla="*/ 436230 h 561188"/>
                <a:gd name="connsiteX30" fmla="*/ 477946 w 561188"/>
                <a:gd name="connsiteY30" fmla="*/ 401998 h 561188"/>
                <a:gd name="connsiteX31" fmla="*/ 504508 w 561188"/>
                <a:gd name="connsiteY31" fmla="*/ 338022 h 561188"/>
                <a:gd name="connsiteX32" fmla="*/ 561375 w 561188"/>
                <a:gd name="connsiteY32" fmla="*/ 346253 h 561188"/>
                <a:gd name="connsiteX33" fmla="*/ 568297 w 561188"/>
                <a:gd name="connsiteY33" fmla="*/ 284148 h 561188"/>
                <a:gd name="connsiteX34" fmla="*/ 561375 w 561188"/>
                <a:gd name="connsiteY34" fmla="*/ 222043 h 561188"/>
                <a:gd name="connsiteX35" fmla="*/ 504508 w 561188"/>
                <a:gd name="connsiteY35" fmla="*/ 230274 h 561188"/>
                <a:gd name="connsiteX36" fmla="*/ 477946 w 561188"/>
                <a:gd name="connsiteY36" fmla="*/ 166299 h 561188"/>
                <a:gd name="connsiteX37" fmla="*/ 284148 w 561188"/>
                <a:gd name="connsiteY37" fmla="*/ 434921 h 561188"/>
                <a:gd name="connsiteX38" fmla="*/ 133376 w 561188"/>
                <a:gd name="connsiteY38" fmla="*/ 284148 h 561188"/>
                <a:gd name="connsiteX39" fmla="*/ 284148 w 561188"/>
                <a:gd name="connsiteY39" fmla="*/ 133376 h 561188"/>
                <a:gd name="connsiteX40" fmla="*/ 434921 w 561188"/>
                <a:gd name="connsiteY40" fmla="*/ 284148 h 561188"/>
                <a:gd name="connsiteX41" fmla="*/ 284148 w 561188"/>
                <a:gd name="connsiteY41" fmla="*/ 434921 h 561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61188" h="561188">
                  <a:moveTo>
                    <a:pt x="477946" y="166299"/>
                  </a:moveTo>
                  <a:lnTo>
                    <a:pt x="523963" y="132066"/>
                  </a:lnTo>
                  <a:cubicBezTo>
                    <a:pt x="501515" y="96711"/>
                    <a:pt x="471585" y="66781"/>
                    <a:pt x="436230" y="44334"/>
                  </a:cubicBezTo>
                  <a:lnTo>
                    <a:pt x="401998" y="90351"/>
                  </a:lnTo>
                  <a:cubicBezTo>
                    <a:pt x="382356" y="78379"/>
                    <a:pt x="360844" y="69400"/>
                    <a:pt x="338022" y="63788"/>
                  </a:cubicBezTo>
                  <a:lnTo>
                    <a:pt x="346253" y="6921"/>
                  </a:lnTo>
                  <a:cubicBezTo>
                    <a:pt x="326237" y="2432"/>
                    <a:pt x="305474" y="0"/>
                    <a:pt x="284148" y="0"/>
                  </a:cubicBezTo>
                  <a:cubicBezTo>
                    <a:pt x="262823" y="0"/>
                    <a:pt x="242059" y="2619"/>
                    <a:pt x="222043" y="6921"/>
                  </a:cubicBezTo>
                  <a:lnTo>
                    <a:pt x="230274" y="63788"/>
                  </a:lnTo>
                  <a:cubicBezTo>
                    <a:pt x="207452" y="69400"/>
                    <a:pt x="185940" y="78379"/>
                    <a:pt x="166299" y="90351"/>
                  </a:cubicBezTo>
                  <a:lnTo>
                    <a:pt x="132066" y="44334"/>
                  </a:lnTo>
                  <a:cubicBezTo>
                    <a:pt x="96712" y="66781"/>
                    <a:pt x="66782" y="96711"/>
                    <a:pt x="44334" y="132066"/>
                  </a:cubicBezTo>
                  <a:lnTo>
                    <a:pt x="90352" y="166299"/>
                  </a:lnTo>
                  <a:cubicBezTo>
                    <a:pt x="78379" y="185940"/>
                    <a:pt x="69401" y="207453"/>
                    <a:pt x="63788" y="230274"/>
                  </a:cubicBezTo>
                  <a:lnTo>
                    <a:pt x="6921" y="222043"/>
                  </a:lnTo>
                  <a:cubicBezTo>
                    <a:pt x="2432" y="242059"/>
                    <a:pt x="0" y="262823"/>
                    <a:pt x="0" y="284148"/>
                  </a:cubicBezTo>
                  <a:cubicBezTo>
                    <a:pt x="0" y="305473"/>
                    <a:pt x="2619" y="326237"/>
                    <a:pt x="6921" y="346253"/>
                  </a:cubicBezTo>
                  <a:lnTo>
                    <a:pt x="63788" y="338022"/>
                  </a:lnTo>
                  <a:cubicBezTo>
                    <a:pt x="69401" y="360844"/>
                    <a:pt x="78379" y="382356"/>
                    <a:pt x="90352" y="401998"/>
                  </a:cubicBezTo>
                  <a:lnTo>
                    <a:pt x="44334" y="436230"/>
                  </a:lnTo>
                  <a:cubicBezTo>
                    <a:pt x="66782" y="471585"/>
                    <a:pt x="96712" y="501515"/>
                    <a:pt x="132066" y="523963"/>
                  </a:cubicBezTo>
                  <a:lnTo>
                    <a:pt x="166299" y="477945"/>
                  </a:lnTo>
                  <a:cubicBezTo>
                    <a:pt x="185940" y="489917"/>
                    <a:pt x="207452" y="498896"/>
                    <a:pt x="230274" y="504508"/>
                  </a:cubicBezTo>
                  <a:lnTo>
                    <a:pt x="222043" y="561375"/>
                  </a:lnTo>
                  <a:cubicBezTo>
                    <a:pt x="242059" y="565865"/>
                    <a:pt x="262823" y="568296"/>
                    <a:pt x="284148" y="568296"/>
                  </a:cubicBezTo>
                  <a:cubicBezTo>
                    <a:pt x="305474" y="568296"/>
                    <a:pt x="326237" y="565678"/>
                    <a:pt x="346253" y="561375"/>
                  </a:cubicBezTo>
                  <a:lnTo>
                    <a:pt x="338022" y="504508"/>
                  </a:lnTo>
                  <a:cubicBezTo>
                    <a:pt x="360844" y="498896"/>
                    <a:pt x="382356" y="489917"/>
                    <a:pt x="401998" y="477945"/>
                  </a:cubicBezTo>
                  <a:lnTo>
                    <a:pt x="436230" y="523963"/>
                  </a:lnTo>
                  <a:cubicBezTo>
                    <a:pt x="471585" y="501515"/>
                    <a:pt x="501515" y="471585"/>
                    <a:pt x="523963" y="436230"/>
                  </a:cubicBezTo>
                  <a:lnTo>
                    <a:pt x="477946" y="401998"/>
                  </a:lnTo>
                  <a:cubicBezTo>
                    <a:pt x="489917" y="382356"/>
                    <a:pt x="498896" y="360844"/>
                    <a:pt x="504508" y="338022"/>
                  </a:cubicBezTo>
                  <a:lnTo>
                    <a:pt x="561375" y="346253"/>
                  </a:lnTo>
                  <a:cubicBezTo>
                    <a:pt x="565865" y="326237"/>
                    <a:pt x="568297" y="305473"/>
                    <a:pt x="568297" y="284148"/>
                  </a:cubicBezTo>
                  <a:cubicBezTo>
                    <a:pt x="568297" y="262823"/>
                    <a:pt x="565678" y="242059"/>
                    <a:pt x="561375" y="222043"/>
                  </a:cubicBezTo>
                  <a:lnTo>
                    <a:pt x="504508" y="230274"/>
                  </a:lnTo>
                  <a:cubicBezTo>
                    <a:pt x="498896" y="207453"/>
                    <a:pt x="489917" y="185940"/>
                    <a:pt x="477946" y="166299"/>
                  </a:cubicBezTo>
                  <a:close/>
                  <a:moveTo>
                    <a:pt x="284148" y="434921"/>
                  </a:moveTo>
                  <a:cubicBezTo>
                    <a:pt x="200906" y="434921"/>
                    <a:pt x="133376" y="367391"/>
                    <a:pt x="133376" y="284148"/>
                  </a:cubicBezTo>
                  <a:cubicBezTo>
                    <a:pt x="133376" y="200905"/>
                    <a:pt x="200906" y="133376"/>
                    <a:pt x="284148" y="133376"/>
                  </a:cubicBezTo>
                  <a:cubicBezTo>
                    <a:pt x="367391" y="133376"/>
                    <a:pt x="434921" y="200905"/>
                    <a:pt x="434921" y="284148"/>
                  </a:cubicBezTo>
                  <a:cubicBezTo>
                    <a:pt x="434921" y="367391"/>
                    <a:pt x="367391" y="434921"/>
                    <a:pt x="284148" y="434921"/>
                  </a:cubicBezTo>
                  <a:close/>
                </a:path>
              </a:pathLst>
            </a:custGeom>
            <a:solidFill>
              <a:srgbClr val="61E5CB"/>
            </a:solidFill>
            <a:ln w="1869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55" name="Group 254">
            <a:extLst>
              <a:ext uri="{FF2B5EF4-FFF2-40B4-BE49-F238E27FC236}">
                <a16:creationId xmlns="" xmlns:a16="http://schemas.microsoft.com/office/drawing/2014/main" id="{610F44DC-A517-42B4-9A9E-772F833EB03B}"/>
              </a:ext>
            </a:extLst>
          </p:cNvPr>
          <p:cNvGrpSpPr/>
          <p:nvPr/>
        </p:nvGrpSpPr>
        <p:grpSpPr>
          <a:xfrm flipH="1">
            <a:off x="10710166" y="2896201"/>
            <a:ext cx="662392" cy="1977133"/>
            <a:chOff x="9785011" y="3077739"/>
            <a:chExt cx="965571" cy="2882073"/>
          </a:xfrm>
        </p:grpSpPr>
        <p:sp>
          <p:nvSpPr>
            <p:cNvPr id="263" name="Freeform 33">
              <a:extLst>
                <a:ext uri="{FF2B5EF4-FFF2-40B4-BE49-F238E27FC236}">
                  <a16:creationId xmlns="" xmlns:a16="http://schemas.microsoft.com/office/drawing/2014/main" id="{39EE55C3-09E7-46C4-9F62-6FA74AF08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7214" y="3077739"/>
              <a:ext cx="550976" cy="855376"/>
            </a:xfrm>
            <a:custGeom>
              <a:avLst/>
              <a:gdLst>
                <a:gd name="T0" fmla="*/ 442 w 512"/>
                <a:gd name="T1" fmla="*/ 332 h 796"/>
                <a:gd name="T2" fmla="*/ 378 w 512"/>
                <a:gd name="T3" fmla="*/ 64 h 796"/>
                <a:gd name="T4" fmla="*/ 111 w 512"/>
                <a:gd name="T5" fmla="*/ 142 h 796"/>
                <a:gd name="T6" fmla="*/ 113 w 512"/>
                <a:gd name="T7" fmla="*/ 345 h 796"/>
                <a:gd name="T8" fmla="*/ 89 w 512"/>
                <a:gd name="T9" fmla="*/ 535 h 796"/>
                <a:gd name="T10" fmla="*/ 3 w 512"/>
                <a:gd name="T11" fmla="*/ 729 h 796"/>
                <a:gd name="T12" fmla="*/ 267 w 512"/>
                <a:gd name="T13" fmla="*/ 557 h 796"/>
                <a:gd name="T14" fmla="*/ 442 w 512"/>
                <a:gd name="T15" fmla="*/ 332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2" h="796">
                  <a:moveTo>
                    <a:pt x="442" y="332"/>
                  </a:moveTo>
                  <a:cubicBezTo>
                    <a:pt x="442" y="332"/>
                    <a:pt x="512" y="127"/>
                    <a:pt x="378" y="64"/>
                  </a:cubicBezTo>
                  <a:cubicBezTo>
                    <a:pt x="245" y="0"/>
                    <a:pt x="132" y="92"/>
                    <a:pt x="111" y="142"/>
                  </a:cubicBezTo>
                  <a:cubicBezTo>
                    <a:pt x="89" y="191"/>
                    <a:pt x="95" y="282"/>
                    <a:pt x="113" y="345"/>
                  </a:cubicBezTo>
                  <a:cubicBezTo>
                    <a:pt x="131" y="407"/>
                    <a:pt x="129" y="503"/>
                    <a:pt x="89" y="535"/>
                  </a:cubicBezTo>
                  <a:cubicBezTo>
                    <a:pt x="50" y="567"/>
                    <a:pt x="0" y="621"/>
                    <a:pt x="3" y="729"/>
                  </a:cubicBezTo>
                  <a:cubicBezTo>
                    <a:pt x="4" y="796"/>
                    <a:pt x="267" y="557"/>
                    <a:pt x="267" y="557"/>
                  </a:cubicBezTo>
                  <a:lnTo>
                    <a:pt x="442" y="332"/>
                  </a:ln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4" name="Freeform 34">
              <a:extLst>
                <a:ext uri="{FF2B5EF4-FFF2-40B4-BE49-F238E27FC236}">
                  <a16:creationId xmlns="" xmlns:a16="http://schemas.microsoft.com/office/drawing/2014/main" id="{B0608362-6A15-4885-BCA6-B4CFD213D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151" y="5407745"/>
              <a:ext cx="255303" cy="434234"/>
            </a:xfrm>
            <a:custGeom>
              <a:avLst/>
              <a:gdLst>
                <a:gd name="T0" fmla="*/ 53 w 237"/>
                <a:gd name="T1" fmla="*/ 242 h 404"/>
                <a:gd name="T2" fmla="*/ 69 w 237"/>
                <a:gd name="T3" fmla="*/ 395 h 404"/>
                <a:gd name="T4" fmla="*/ 203 w 237"/>
                <a:gd name="T5" fmla="*/ 304 h 404"/>
                <a:gd name="T6" fmla="*/ 147 w 237"/>
                <a:gd name="T7" fmla="*/ 74 h 404"/>
                <a:gd name="T8" fmla="*/ 51 w 237"/>
                <a:gd name="T9" fmla="*/ 13 h 404"/>
                <a:gd name="T10" fmla="*/ 0 w 237"/>
                <a:gd name="T11" fmla="*/ 62 h 404"/>
                <a:gd name="T12" fmla="*/ 53 w 237"/>
                <a:gd name="T13" fmla="*/ 24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7" h="404">
                  <a:moveTo>
                    <a:pt x="53" y="242"/>
                  </a:moveTo>
                  <a:cubicBezTo>
                    <a:pt x="53" y="242"/>
                    <a:pt x="49" y="387"/>
                    <a:pt x="69" y="395"/>
                  </a:cubicBezTo>
                  <a:cubicBezTo>
                    <a:pt x="90" y="404"/>
                    <a:pt x="168" y="354"/>
                    <a:pt x="203" y="304"/>
                  </a:cubicBezTo>
                  <a:cubicBezTo>
                    <a:pt x="237" y="254"/>
                    <a:pt x="160" y="138"/>
                    <a:pt x="147" y="74"/>
                  </a:cubicBezTo>
                  <a:cubicBezTo>
                    <a:pt x="141" y="48"/>
                    <a:pt x="81" y="0"/>
                    <a:pt x="51" y="13"/>
                  </a:cubicBezTo>
                  <a:cubicBezTo>
                    <a:pt x="21" y="27"/>
                    <a:pt x="0" y="62"/>
                    <a:pt x="0" y="62"/>
                  </a:cubicBezTo>
                  <a:cubicBezTo>
                    <a:pt x="0" y="62"/>
                    <a:pt x="75" y="114"/>
                    <a:pt x="53" y="242"/>
                  </a:cubicBez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5" name="Freeform 35">
              <a:extLst>
                <a:ext uri="{FF2B5EF4-FFF2-40B4-BE49-F238E27FC236}">
                  <a16:creationId xmlns="" xmlns:a16="http://schemas.microsoft.com/office/drawing/2014/main" id="{9719800B-FC5F-4BF3-9635-6531311EB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94151" y="5421929"/>
              <a:ext cx="165838" cy="317493"/>
            </a:xfrm>
            <a:custGeom>
              <a:avLst/>
              <a:gdLst>
                <a:gd name="T0" fmla="*/ 0 w 154"/>
                <a:gd name="T1" fmla="*/ 49 h 296"/>
                <a:gd name="T2" fmla="*/ 39 w 154"/>
                <a:gd name="T3" fmla="*/ 137 h 296"/>
                <a:gd name="T4" fmla="*/ 63 w 154"/>
                <a:gd name="T5" fmla="*/ 289 h 296"/>
                <a:gd name="T6" fmla="*/ 145 w 154"/>
                <a:gd name="T7" fmla="*/ 224 h 296"/>
                <a:gd name="T8" fmla="*/ 102 w 154"/>
                <a:gd name="T9" fmla="*/ 63 h 296"/>
                <a:gd name="T10" fmla="*/ 51 w 154"/>
                <a:gd name="T11" fmla="*/ 0 h 296"/>
                <a:gd name="T12" fmla="*/ 0 w 154"/>
                <a:gd name="T13" fmla="*/ 49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296">
                  <a:moveTo>
                    <a:pt x="0" y="49"/>
                  </a:moveTo>
                  <a:cubicBezTo>
                    <a:pt x="0" y="49"/>
                    <a:pt x="26" y="99"/>
                    <a:pt x="39" y="137"/>
                  </a:cubicBezTo>
                  <a:cubicBezTo>
                    <a:pt x="52" y="175"/>
                    <a:pt x="54" y="282"/>
                    <a:pt x="63" y="289"/>
                  </a:cubicBezTo>
                  <a:cubicBezTo>
                    <a:pt x="71" y="296"/>
                    <a:pt x="137" y="263"/>
                    <a:pt x="145" y="224"/>
                  </a:cubicBezTo>
                  <a:cubicBezTo>
                    <a:pt x="154" y="184"/>
                    <a:pt x="127" y="105"/>
                    <a:pt x="102" y="63"/>
                  </a:cubicBezTo>
                  <a:cubicBezTo>
                    <a:pt x="77" y="21"/>
                    <a:pt x="51" y="0"/>
                    <a:pt x="51" y="0"/>
                  </a:cubicBezTo>
                  <a:cubicBezTo>
                    <a:pt x="51" y="0"/>
                    <a:pt x="6" y="9"/>
                    <a:pt x="0" y="49"/>
                  </a:cubicBezTo>
                  <a:close/>
                </a:path>
              </a:pathLst>
            </a:custGeom>
            <a:solidFill>
              <a:srgbClr val="DE9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6" name="Freeform 36">
              <a:extLst>
                <a:ext uri="{FF2B5EF4-FFF2-40B4-BE49-F238E27FC236}">
                  <a16:creationId xmlns="" xmlns:a16="http://schemas.microsoft.com/office/drawing/2014/main" id="{E4A589D8-819E-42D6-BEC8-6004C89678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52352" y="5487392"/>
              <a:ext cx="75282" cy="120014"/>
            </a:xfrm>
            <a:custGeom>
              <a:avLst/>
              <a:gdLst>
                <a:gd name="T0" fmla="*/ 0 w 69"/>
                <a:gd name="T1" fmla="*/ 0 h 110"/>
                <a:gd name="T2" fmla="*/ 69 w 69"/>
                <a:gd name="T3" fmla="*/ 101 h 110"/>
                <a:gd name="T4" fmla="*/ 56 w 69"/>
                <a:gd name="T5" fmla="*/ 110 h 110"/>
                <a:gd name="T6" fmla="*/ 2 w 69"/>
                <a:gd name="T7" fmla="*/ 32 h 110"/>
                <a:gd name="T8" fmla="*/ 0 w 69"/>
                <a:gd name="T9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10">
                  <a:moveTo>
                    <a:pt x="0" y="0"/>
                  </a:moveTo>
                  <a:lnTo>
                    <a:pt x="69" y="101"/>
                  </a:lnTo>
                  <a:lnTo>
                    <a:pt x="56" y="110"/>
                  </a:lnTo>
                  <a:lnTo>
                    <a:pt x="2" y="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7" name="Freeform 37">
              <a:extLst>
                <a:ext uri="{FF2B5EF4-FFF2-40B4-BE49-F238E27FC236}">
                  <a16:creationId xmlns="" xmlns:a16="http://schemas.microsoft.com/office/drawing/2014/main" id="{30B5933B-0D6F-4650-8577-4ACA5BB3C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2648" y="4166141"/>
              <a:ext cx="680809" cy="1434719"/>
            </a:xfrm>
            <a:custGeom>
              <a:avLst/>
              <a:gdLst>
                <a:gd name="T0" fmla="*/ 266 w 632"/>
                <a:gd name="T1" fmla="*/ 93 h 1335"/>
                <a:gd name="T2" fmla="*/ 266 w 632"/>
                <a:gd name="T3" fmla="*/ 194 h 1335"/>
                <a:gd name="T4" fmla="*/ 2 w 632"/>
                <a:gd name="T5" fmla="*/ 420 h 1335"/>
                <a:gd name="T6" fmla="*/ 61 w 632"/>
                <a:gd name="T7" fmla="*/ 618 h 1335"/>
                <a:gd name="T8" fmla="*/ 162 w 632"/>
                <a:gd name="T9" fmla="*/ 821 h 1335"/>
                <a:gd name="T10" fmla="*/ 393 w 632"/>
                <a:gd name="T11" fmla="*/ 1265 h 1335"/>
                <a:gd name="T12" fmla="*/ 406 w 632"/>
                <a:gd name="T13" fmla="*/ 986 h 1335"/>
                <a:gd name="T14" fmla="*/ 237 w 632"/>
                <a:gd name="T15" fmla="*/ 490 h 1335"/>
                <a:gd name="T16" fmla="*/ 632 w 632"/>
                <a:gd name="T17" fmla="*/ 106 h 1335"/>
                <a:gd name="T18" fmla="*/ 266 w 632"/>
                <a:gd name="T19" fmla="*/ 93 h 1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2" h="1335">
                  <a:moveTo>
                    <a:pt x="266" y="93"/>
                  </a:moveTo>
                  <a:cubicBezTo>
                    <a:pt x="266" y="93"/>
                    <a:pt x="301" y="151"/>
                    <a:pt x="266" y="194"/>
                  </a:cubicBezTo>
                  <a:cubicBezTo>
                    <a:pt x="232" y="236"/>
                    <a:pt x="0" y="352"/>
                    <a:pt x="2" y="420"/>
                  </a:cubicBezTo>
                  <a:cubicBezTo>
                    <a:pt x="4" y="487"/>
                    <a:pt x="46" y="592"/>
                    <a:pt x="61" y="618"/>
                  </a:cubicBezTo>
                  <a:cubicBezTo>
                    <a:pt x="77" y="645"/>
                    <a:pt x="133" y="756"/>
                    <a:pt x="162" y="821"/>
                  </a:cubicBezTo>
                  <a:cubicBezTo>
                    <a:pt x="191" y="885"/>
                    <a:pt x="360" y="1195"/>
                    <a:pt x="393" y="1265"/>
                  </a:cubicBezTo>
                  <a:cubicBezTo>
                    <a:pt x="426" y="1335"/>
                    <a:pt x="406" y="986"/>
                    <a:pt x="406" y="986"/>
                  </a:cubicBezTo>
                  <a:cubicBezTo>
                    <a:pt x="237" y="490"/>
                    <a:pt x="237" y="490"/>
                    <a:pt x="237" y="490"/>
                  </a:cubicBezTo>
                  <a:cubicBezTo>
                    <a:pt x="632" y="106"/>
                    <a:pt x="632" y="106"/>
                    <a:pt x="632" y="106"/>
                  </a:cubicBezTo>
                  <a:cubicBezTo>
                    <a:pt x="632" y="106"/>
                    <a:pt x="584" y="0"/>
                    <a:pt x="266" y="93"/>
                  </a:cubicBezTo>
                  <a:close/>
                </a:path>
              </a:pathLst>
            </a:custGeom>
            <a:solidFill>
              <a:srgbClr val="DE96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8" name="Freeform 38">
              <a:extLst>
                <a:ext uri="{FF2B5EF4-FFF2-40B4-BE49-F238E27FC236}">
                  <a16:creationId xmlns="" xmlns:a16="http://schemas.microsoft.com/office/drawing/2014/main" id="{E7533222-2C73-49B1-BB2F-BEF89C1F2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26846" y="3682175"/>
              <a:ext cx="823736" cy="691720"/>
            </a:xfrm>
            <a:custGeom>
              <a:avLst/>
              <a:gdLst>
                <a:gd name="T0" fmla="*/ 292 w 766"/>
                <a:gd name="T1" fmla="*/ 12 h 644"/>
                <a:gd name="T2" fmla="*/ 140 w 766"/>
                <a:gd name="T3" fmla="*/ 62 h 644"/>
                <a:gd name="T4" fmla="*/ 0 w 766"/>
                <a:gd name="T5" fmla="*/ 255 h 644"/>
                <a:gd name="T6" fmla="*/ 422 w 766"/>
                <a:gd name="T7" fmla="*/ 352 h 644"/>
                <a:gd name="T8" fmla="*/ 502 w 766"/>
                <a:gd name="T9" fmla="*/ 644 h 644"/>
                <a:gd name="T10" fmla="*/ 740 w 766"/>
                <a:gd name="T11" fmla="*/ 549 h 644"/>
                <a:gd name="T12" fmla="*/ 641 w 766"/>
                <a:gd name="T13" fmla="*/ 133 h 644"/>
                <a:gd name="T14" fmla="*/ 457 w 766"/>
                <a:gd name="T15" fmla="*/ 12 h 644"/>
                <a:gd name="T16" fmla="*/ 292 w 766"/>
                <a:gd name="T17" fmla="*/ 12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6" h="644">
                  <a:moveTo>
                    <a:pt x="292" y="12"/>
                  </a:moveTo>
                  <a:cubicBezTo>
                    <a:pt x="292" y="12"/>
                    <a:pt x="183" y="37"/>
                    <a:pt x="140" y="62"/>
                  </a:cubicBezTo>
                  <a:cubicBezTo>
                    <a:pt x="96" y="88"/>
                    <a:pt x="0" y="204"/>
                    <a:pt x="0" y="255"/>
                  </a:cubicBezTo>
                  <a:cubicBezTo>
                    <a:pt x="0" y="305"/>
                    <a:pt x="422" y="352"/>
                    <a:pt x="422" y="352"/>
                  </a:cubicBezTo>
                  <a:cubicBezTo>
                    <a:pt x="502" y="644"/>
                    <a:pt x="502" y="644"/>
                    <a:pt x="502" y="644"/>
                  </a:cubicBezTo>
                  <a:cubicBezTo>
                    <a:pt x="502" y="644"/>
                    <a:pt x="715" y="592"/>
                    <a:pt x="740" y="549"/>
                  </a:cubicBezTo>
                  <a:cubicBezTo>
                    <a:pt x="766" y="505"/>
                    <a:pt x="656" y="198"/>
                    <a:pt x="641" y="133"/>
                  </a:cubicBezTo>
                  <a:cubicBezTo>
                    <a:pt x="626" y="69"/>
                    <a:pt x="546" y="25"/>
                    <a:pt x="457" y="12"/>
                  </a:cubicBezTo>
                  <a:cubicBezTo>
                    <a:pt x="368" y="0"/>
                    <a:pt x="292" y="12"/>
                    <a:pt x="292" y="12"/>
                  </a:cubicBezTo>
                  <a:close/>
                </a:path>
              </a:pathLst>
            </a:custGeom>
            <a:solidFill>
              <a:srgbClr val="754A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9" name="Freeform 39">
              <a:extLst>
                <a:ext uri="{FF2B5EF4-FFF2-40B4-BE49-F238E27FC236}">
                  <a16:creationId xmlns="" xmlns:a16="http://schemas.microsoft.com/office/drawing/2014/main" id="{09A47F37-4FF5-479B-8F67-D1000C968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0849" y="4277428"/>
              <a:ext cx="704812" cy="1385621"/>
            </a:xfrm>
            <a:custGeom>
              <a:avLst/>
              <a:gdLst>
                <a:gd name="T0" fmla="*/ 528 w 655"/>
                <a:gd name="T1" fmla="*/ 0 h 1290"/>
                <a:gd name="T2" fmla="*/ 541 w 655"/>
                <a:gd name="T3" fmla="*/ 71 h 1290"/>
                <a:gd name="T4" fmla="*/ 605 w 655"/>
                <a:gd name="T5" fmla="*/ 337 h 1290"/>
                <a:gd name="T6" fmla="*/ 472 w 655"/>
                <a:gd name="T7" fmla="*/ 446 h 1290"/>
                <a:gd name="T8" fmla="*/ 335 w 655"/>
                <a:gd name="T9" fmla="*/ 446 h 1290"/>
                <a:gd name="T10" fmla="*/ 362 w 655"/>
                <a:gd name="T11" fmla="*/ 779 h 1290"/>
                <a:gd name="T12" fmla="*/ 288 w 655"/>
                <a:gd name="T13" fmla="*/ 1227 h 1290"/>
                <a:gd name="T14" fmla="*/ 213 w 655"/>
                <a:gd name="T15" fmla="*/ 1266 h 1290"/>
                <a:gd name="T16" fmla="*/ 203 w 655"/>
                <a:gd name="T17" fmla="*/ 1016 h 1290"/>
                <a:gd name="T18" fmla="*/ 145 w 655"/>
                <a:gd name="T19" fmla="*/ 632 h 1290"/>
                <a:gd name="T20" fmla="*/ 66 w 655"/>
                <a:gd name="T21" fmla="*/ 456 h 1290"/>
                <a:gd name="T22" fmla="*/ 144 w 655"/>
                <a:gd name="T23" fmla="*/ 194 h 1290"/>
                <a:gd name="T24" fmla="*/ 528 w 655"/>
                <a:gd name="T25" fmla="*/ 0 h 1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55" h="1290">
                  <a:moveTo>
                    <a:pt x="528" y="0"/>
                  </a:moveTo>
                  <a:cubicBezTo>
                    <a:pt x="528" y="0"/>
                    <a:pt x="521" y="50"/>
                    <a:pt x="541" y="71"/>
                  </a:cubicBezTo>
                  <a:cubicBezTo>
                    <a:pt x="561" y="92"/>
                    <a:pt x="655" y="216"/>
                    <a:pt x="605" y="337"/>
                  </a:cubicBezTo>
                  <a:cubicBezTo>
                    <a:pt x="560" y="448"/>
                    <a:pt x="472" y="446"/>
                    <a:pt x="472" y="446"/>
                  </a:cubicBezTo>
                  <a:cubicBezTo>
                    <a:pt x="335" y="446"/>
                    <a:pt x="335" y="446"/>
                    <a:pt x="335" y="446"/>
                  </a:cubicBezTo>
                  <a:cubicBezTo>
                    <a:pt x="335" y="446"/>
                    <a:pt x="375" y="646"/>
                    <a:pt x="362" y="779"/>
                  </a:cubicBezTo>
                  <a:cubicBezTo>
                    <a:pt x="349" y="911"/>
                    <a:pt x="289" y="1212"/>
                    <a:pt x="288" y="1227"/>
                  </a:cubicBezTo>
                  <a:cubicBezTo>
                    <a:pt x="286" y="1243"/>
                    <a:pt x="230" y="1290"/>
                    <a:pt x="213" y="1266"/>
                  </a:cubicBezTo>
                  <a:cubicBezTo>
                    <a:pt x="213" y="1266"/>
                    <a:pt x="212" y="1085"/>
                    <a:pt x="203" y="1016"/>
                  </a:cubicBezTo>
                  <a:cubicBezTo>
                    <a:pt x="194" y="947"/>
                    <a:pt x="156" y="673"/>
                    <a:pt x="145" y="632"/>
                  </a:cubicBezTo>
                  <a:cubicBezTo>
                    <a:pt x="133" y="592"/>
                    <a:pt x="66" y="469"/>
                    <a:pt x="66" y="456"/>
                  </a:cubicBezTo>
                  <a:cubicBezTo>
                    <a:pt x="66" y="443"/>
                    <a:pt x="0" y="244"/>
                    <a:pt x="144" y="194"/>
                  </a:cubicBezTo>
                  <a:cubicBezTo>
                    <a:pt x="287" y="143"/>
                    <a:pt x="338" y="1"/>
                    <a:pt x="528" y="0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0" name="Freeform 40">
              <a:extLst>
                <a:ext uri="{FF2B5EF4-FFF2-40B4-BE49-F238E27FC236}">
                  <a16:creationId xmlns="" xmlns:a16="http://schemas.microsoft.com/office/drawing/2014/main" id="{63823BB8-F056-46F5-9FB9-9E2D90FAD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06492" y="5586676"/>
              <a:ext cx="306583" cy="373136"/>
            </a:xfrm>
            <a:custGeom>
              <a:avLst/>
              <a:gdLst>
                <a:gd name="T0" fmla="*/ 94 w 285"/>
                <a:gd name="T1" fmla="*/ 187 h 347"/>
                <a:gd name="T2" fmla="*/ 11 w 285"/>
                <a:gd name="T3" fmla="*/ 317 h 347"/>
                <a:gd name="T4" fmla="*/ 172 w 285"/>
                <a:gd name="T5" fmla="*/ 330 h 347"/>
                <a:gd name="T6" fmla="*/ 273 w 285"/>
                <a:gd name="T7" fmla="*/ 116 h 347"/>
                <a:gd name="T8" fmla="*/ 237 w 285"/>
                <a:gd name="T9" fmla="*/ 8 h 347"/>
                <a:gd name="T10" fmla="*/ 166 w 285"/>
                <a:gd name="T11" fmla="*/ 14 h 347"/>
                <a:gd name="T12" fmla="*/ 94 w 285"/>
                <a:gd name="T13" fmla="*/ 18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347">
                  <a:moveTo>
                    <a:pt x="94" y="187"/>
                  </a:moveTo>
                  <a:cubicBezTo>
                    <a:pt x="94" y="187"/>
                    <a:pt x="0" y="297"/>
                    <a:pt x="11" y="317"/>
                  </a:cubicBezTo>
                  <a:cubicBezTo>
                    <a:pt x="21" y="337"/>
                    <a:pt x="114" y="347"/>
                    <a:pt x="172" y="330"/>
                  </a:cubicBezTo>
                  <a:cubicBezTo>
                    <a:pt x="230" y="313"/>
                    <a:pt x="242" y="174"/>
                    <a:pt x="273" y="116"/>
                  </a:cubicBezTo>
                  <a:cubicBezTo>
                    <a:pt x="285" y="92"/>
                    <a:pt x="268" y="16"/>
                    <a:pt x="237" y="8"/>
                  </a:cubicBezTo>
                  <a:cubicBezTo>
                    <a:pt x="205" y="0"/>
                    <a:pt x="166" y="14"/>
                    <a:pt x="166" y="14"/>
                  </a:cubicBezTo>
                  <a:cubicBezTo>
                    <a:pt x="166" y="14"/>
                    <a:pt x="192" y="102"/>
                    <a:pt x="94" y="187"/>
                  </a:cubicBez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1" name="Freeform 41">
              <a:extLst>
                <a:ext uri="{FF2B5EF4-FFF2-40B4-BE49-F238E27FC236}">
                  <a16:creationId xmlns="" xmlns:a16="http://schemas.microsoft.com/office/drawing/2014/main" id="{89514217-87EA-4D69-9DF7-E9EFF3BB3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73046" y="5572493"/>
              <a:ext cx="194205" cy="300036"/>
            </a:xfrm>
            <a:custGeom>
              <a:avLst/>
              <a:gdLst>
                <a:gd name="T0" fmla="*/ 104 w 181"/>
                <a:gd name="T1" fmla="*/ 27 h 279"/>
                <a:gd name="T2" fmla="*/ 79 w 181"/>
                <a:gd name="T3" fmla="*/ 120 h 279"/>
                <a:gd name="T4" fmla="*/ 2 w 181"/>
                <a:gd name="T5" fmla="*/ 253 h 279"/>
                <a:gd name="T6" fmla="*/ 107 w 181"/>
                <a:gd name="T7" fmla="*/ 254 h 279"/>
                <a:gd name="T8" fmla="*/ 175 w 181"/>
                <a:gd name="T9" fmla="*/ 102 h 279"/>
                <a:gd name="T10" fmla="*/ 175 w 181"/>
                <a:gd name="T11" fmla="*/ 21 h 279"/>
                <a:gd name="T12" fmla="*/ 104 w 181"/>
                <a:gd name="T13" fmla="*/ 27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1" h="279">
                  <a:moveTo>
                    <a:pt x="104" y="27"/>
                  </a:moveTo>
                  <a:cubicBezTo>
                    <a:pt x="104" y="27"/>
                    <a:pt x="93" y="82"/>
                    <a:pt x="79" y="120"/>
                  </a:cubicBezTo>
                  <a:cubicBezTo>
                    <a:pt x="65" y="158"/>
                    <a:pt x="0" y="242"/>
                    <a:pt x="2" y="253"/>
                  </a:cubicBezTo>
                  <a:cubicBezTo>
                    <a:pt x="4" y="264"/>
                    <a:pt x="76" y="279"/>
                    <a:pt x="107" y="254"/>
                  </a:cubicBezTo>
                  <a:cubicBezTo>
                    <a:pt x="139" y="229"/>
                    <a:pt x="168" y="150"/>
                    <a:pt x="175" y="102"/>
                  </a:cubicBezTo>
                  <a:cubicBezTo>
                    <a:pt x="181" y="54"/>
                    <a:pt x="175" y="21"/>
                    <a:pt x="175" y="21"/>
                  </a:cubicBezTo>
                  <a:cubicBezTo>
                    <a:pt x="175" y="21"/>
                    <a:pt x="134" y="0"/>
                    <a:pt x="104" y="27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2" name="Freeform 42">
              <a:extLst>
                <a:ext uri="{FF2B5EF4-FFF2-40B4-BE49-F238E27FC236}">
                  <a16:creationId xmlns="" xmlns:a16="http://schemas.microsoft.com/office/drawing/2014/main" id="{FA72E218-C218-4736-9FEF-1D61F0919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1615" y="5711055"/>
              <a:ext cx="28367" cy="134198"/>
            </a:xfrm>
            <a:custGeom>
              <a:avLst/>
              <a:gdLst>
                <a:gd name="T0" fmla="*/ 26 w 26"/>
                <a:gd name="T1" fmla="*/ 0 h 123"/>
                <a:gd name="T2" fmla="*/ 16 w 26"/>
                <a:gd name="T3" fmla="*/ 123 h 123"/>
                <a:gd name="T4" fmla="*/ 0 w 26"/>
                <a:gd name="T5" fmla="*/ 122 h 123"/>
                <a:gd name="T6" fmla="*/ 7 w 26"/>
                <a:gd name="T7" fmla="*/ 27 h 123"/>
                <a:gd name="T8" fmla="*/ 26 w 26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23">
                  <a:moveTo>
                    <a:pt x="26" y="0"/>
                  </a:moveTo>
                  <a:lnTo>
                    <a:pt x="16" y="123"/>
                  </a:lnTo>
                  <a:lnTo>
                    <a:pt x="0" y="122"/>
                  </a:lnTo>
                  <a:lnTo>
                    <a:pt x="7" y="2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452C4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3" name="Freeform 43">
              <a:extLst>
                <a:ext uri="{FF2B5EF4-FFF2-40B4-BE49-F238E27FC236}">
                  <a16:creationId xmlns="" xmlns:a16="http://schemas.microsoft.com/office/drawing/2014/main" id="{35DB0B24-F710-41CA-A3FF-84C13375C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85011" y="4166141"/>
              <a:ext cx="867377" cy="594617"/>
            </a:xfrm>
            <a:custGeom>
              <a:avLst/>
              <a:gdLst>
                <a:gd name="T0" fmla="*/ 759 w 806"/>
                <a:gd name="T1" fmla="*/ 440 h 553"/>
                <a:gd name="T2" fmla="*/ 626 w 806"/>
                <a:gd name="T3" fmla="*/ 549 h 553"/>
                <a:gd name="T4" fmla="*/ 489 w 806"/>
                <a:gd name="T5" fmla="*/ 549 h 553"/>
                <a:gd name="T6" fmla="*/ 292 w 806"/>
                <a:gd name="T7" fmla="*/ 443 h 553"/>
                <a:gd name="T8" fmla="*/ 187 w 806"/>
                <a:gd name="T9" fmla="*/ 446 h 553"/>
                <a:gd name="T10" fmla="*/ 186 w 806"/>
                <a:gd name="T11" fmla="*/ 446 h 553"/>
                <a:gd name="T12" fmla="*/ 37 w 806"/>
                <a:gd name="T13" fmla="*/ 543 h 553"/>
                <a:gd name="T14" fmla="*/ 9 w 806"/>
                <a:gd name="T15" fmla="*/ 414 h 553"/>
                <a:gd name="T16" fmla="*/ 273 w 806"/>
                <a:gd name="T17" fmla="*/ 194 h 553"/>
                <a:gd name="T18" fmla="*/ 273 w 806"/>
                <a:gd name="T19" fmla="*/ 93 h 553"/>
                <a:gd name="T20" fmla="*/ 639 w 806"/>
                <a:gd name="T21" fmla="*/ 106 h 553"/>
                <a:gd name="T22" fmla="*/ 703 w 806"/>
                <a:gd name="T23" fmla="*/ 83 h 553"/>
                <a:gd name="T24" fmla="*/ 731 w 806"/>
                <a:gd name="T25" fmla="*/ 149 h 553"/>
                <a:gd name="T26" fmla="*/ 759 w 806"/>
                <a:gd name="T27" fmla="*/ 44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6" h="553">
                  <a:moveTo>
                    <a:pt x="759" y="440"/>
                  </a:moveTo>
                  <a:cubicBezTo>
                    <a:pt x="716" y="553"/>
                    <a:pt x="626" y="549"/>
                    <a:pt x="626" y="549"/>
                  </a:cubicBezTo>
                  <a:cubicBezTo>
                    <a:pt x="489" y="549"/>
                    <a:pt x="489" y="549"/>
                    <a:pt x="489" y="549"/>
                  </a:cubicBezTo>
                  <a:cubicBezTo>
                    <a:pt x="489" y="549"/>
                    <a:pt x="432" y="459"/>
                    <a:pt x="292" y="443"/>
                  </a:cubicBezTo>
                  <a:cubicBezTo>
                    <a:pt x="262" y="440"/>
                    <a:pt x="227" y="440"/>
                    <a:pt x="187" y="446"/>
                  </a:cubicBezTo>
                  <a:cubicBezTo>
                    <a:pt x="187" y="446"/>
                    <a:pt x="186" y="446"/>
                    <a:pt x="186" y="446"/>
                  </a:cubicBezTo>
                  <a:cubicBezTo>
                    <a:pt x="0" y="473"/>
                    <a:pt x="36" y="541"/>
                    <a:pt x="37" y="543"/>
                  </a:cubicBezTo>
                  <a:cubicBezTo>
                    <a:pt x="21" y="506"/>
                    <a:pt x="5" y="446"/>
                    <a:pt x="9" y="414"/>
                  </a:cubicBezTo>
                  <a:cubicBezTo>
                    <a:pt x="27" y="267"/>
                    <a:pt x="239" y="236"/>
                    <a:pt x="273" y="194"/>
                  </a:cubicBezTo>
                  <a:cubicBezTo>
                    <a:pt x="308" y="151"/>
                    <a:pt x="273" y="93"/>
                    <a:pt x="273" y="93"/>
                  </a:cubicBezTo>
                  <a:cubicBezTo>
                    <a:pt x="591" y="0"/>
                    <a:pt x="639" y="106"/>
                    <a:pt x="639" y="106"/>
                  </a:cubicBezTo>
                  <a:cubicBezTo>
                    <a:pt x="653" y="104"/>
                    <a:pt x="688" y="84"/>
                    <a:pt x="703" y="83"/>
                  </a:cubicBezTo>
                  <a:cubicBezTo>
                    <a:pt x="703" y="83"/>
                    <a:pt x="719" y="118"/>
                    <a:pt x="731" y="149"/>
                  </a:cubicBezTo>
                  <a:cubicBezTo>
                    <a:pt x="740" y="177"/>
                    <a:pt x="806" y="317"/>
                    <a:pt x="759" y="440"/>
                  </a:cubicBezTo>
                  <a:close/>
                </a:path>
              </a:pathLst>
            </a:custGeom>
            <a:solidFill>
              <a:srgbClr val="754A7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4" name="Freeform 44">
              <a:extLst>
                <a:ext uri="{FF2B5EF4-FFF2-40B4-BE49-F238E27FC236}">
                  <a16:creationId xmlns="" xmlns:a16="http://schemas.microsoft.com/office/drawing/2014/main" id="{4B102708-463A-4EC4-B46E-AE938A430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4830" y="3904748"/>
              <a:ext cx="716814" cy="469147"/>
            </a:xfrm>
            <a:custGeom>
              <a:avLst/>
              <a:gdLst>
                <a:gd name="T0" fmla="*/ 611 w 657"/>
                <a:gd name="T1" fmla="*/ 0 h 430"/>
                <a:gd name="T2" fmla="*/ 657 w 657"/>
                <a:gd name="T3" fmla="*/ 430 h 430"/>
                <a:gd name="T4" fmla="*/ 47 w 657"/>
                <a:gd name="T5" fmla="*/ 430 h 430"/>
                <a:gd name="T6" fmla="*/ 0 w 657"/>
                <a:gd name="T7" fmla="*/ 0 h 430"/>
                <a:gd name="T8" fmla="*/ 611 w 657"/>
                <a:gd name="T9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7" h="430">
                  <a:moveTo>
                    <a:pt x="611" y="0"/>
                  </a:moveTo>
                  <a:lnTo>
                    <a:pt x="657" y="430"/>
                  </a:lnTo>
                  <a:lnTo>
                    <a:pt x="47" y="430"/>
                  </a:lnTo>
                  <a:lnTo>
                    <a:pt x="0" y="0"/>
                  </a:lnTo>
                  <a:lnTo>
                    <a:pt x="611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5" name="Rectangle 45">
              <a:extLst>
                <a:ext uri="{FF2B5EF4-FFF2-40B4-BE49-F238E27FC236}">
                  <a16:creationId xmlns="" xmlns:a16="http://schemas.microsoft.com/office/drawing/2014/main" id="{424E73F4-0D99-4AFE-9EBA-C383A8F65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52728" y="4332436"/>
              <a:ext cx="111286" cy="414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7" name="Freeform 47">
              <a:extLst>
                <a:ext uri="{FF2B5EF4-FFF2-40B4-BE49-F238E27FC236}">
                  <a16:creationId xmlns="" xmlns:a16="http://schemas.microsoft.com/office/drawing/2014/main" id="{2399C26A-5E07-4290-B4B5-27A65A2C8B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6687" y="3139929"/>
              <a:ext cx="346951" cy="500788"/>
            </a:xfrm>
            <a:custGeom>
              <a:avLst/>
              <a:gdLst>
                <a:gd name="T0" fmla="*/ 184 w 322"/>
                <a:gd name="T1" fmla="*/ 41 h 466"/>
                <a:gd name="T2" fmla="*/ 303 w 322"/>
                <a:gd name="T3" fmla="*/ 274 h 466"/>
                <a:gd name="T4" fmla="*/ 184 w 322"/>
                <a:gd name="T5" fmla="*/ 458 h 466"/>
                <a:gd name="T6" fmla="*/ 34 w 322"/>
                <a:gd name="T7" fmla="*/ 233 h 466"/>
                <a:gd name="T8" fmla="*/ 184 w 322"/>
                <a:gd name="T9" fmla="*/ 41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466">
                  <a:moveTo>
                    <a:pt x="184" y="41"/>
                  </a:moveTo>
                  <a:cubicBezTo>
                    <a:pt x="184" y="41"/>
                    <a:pt x="322" y="82"/>
                    <a:pt x="303" y="274"/>
                  </a:cubicBezTo>
                  <a:cubicBezTo>
                    <a:pt x="283" y="466"/>
                    <a:pt x="192" y="456"/>
                    <a:pt x="184" y="458"/>
                  </a:cubicBezTo>
                  <a:cubicBezTo>
                    <a:pt x="175" y="459"/>
                    <a:pt x="68" y="466"/>
                    <a:pt x="34" y="233"/>
                  </a:cubicBezTo>
                  <a:cubicBezTo>
                    <a:pt x="0" y="0"/>
                    <a:pt x="184" y="41"/>
                    <a:pt x="184" y="41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8" name="Freeform 48">
              <a:extLst>
                <a:ext uri="{FF2B5EF4-FFF2-40B4-BE49-F238E27FC236}">
                  <a16:creationId xmlns="" xmlns:a16="http://schemas.microsoft.com/office/drawing/2014/main" id="{40FE72C1-31E8-4E60-921B-02FE92513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00697" y="3504336"/>
              <a:ext cx="202933" cy="243302"/>
            </a:xfrm>
            <a:custGeom>
              <a:avLst/>
              <a:gdLst>
                <a:gd name="T0" fmla="*/ 172 w 189"/>
                <a:gd name="T1" fmla="*/ 83 h 227"/>
                <a:gd name="T2" fmla="*/ 177 w 189"/>
                <a:gd name="T3" fmla="*/ 187 h 227"/>
                <a:gd name="T4" fmla="*/ 16 w 189"/>
                <a:gd name="T5" fmla="*/ 195 h 227"/>
                <a:gd name="T6" fmla="*/ 17 w 189"/>
                <a:gd name="T7" fmla="*/ 63 h 227"/>
                <a:gd name="T8" fmla="*/ 172 w 189"/>
                <a:gd name="T9" fmla="*/ 8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227">
                  <a:moveTo>
                    <a:pt x="172" y="83"/>
                  </a:moveTo>
                  <a:cubicBezTo>
                    <a:pt x="172" y="83"/>
                    <a:pt x="165" y="147"/>
                    <a:pt x="177" y="187"/>
                  </a:cubicBezTo>
                  <a:cubicBezTo>
                    <a:pt x="189" y="226"/>
                    <a:pt x="15" y="227"/>
                    <a:pt x="16" y="195"/>
                  </a:cubicBezTo>
                  <a:cubicBezTo>
                    <a:pt x="16" y="158"/>
                    <a:pt x="33" y="127"/>
                    <a:pt x="17" y="63"/>
                  </a:cubicBezTo>
                  <a:cubicBezTo>
                    <a:pt x="0" y="0"/>
                    <a:pt x="172" y="83"/>
                    <a:pt x="172" y="83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9" name="Freeform 49">
              <a:extLst>
                <a:ext uri="{FF2B5EF4-FFF2-40B4-BE49-F238E27FC236}">
                  <a16:creationId xmlns="" xmlns:a16="http://schemas.microsoft.com/office/drawing/2014/main" id="{BB2471D8-B63D-49F0-895C-A35A6FCCB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4685" y="3127927"/>
              <a:ext cx="384046" cy="332768"/>
            </a:xfrm>
            <a:custGeom>
              <a:avLst/>
              <a:gdLst>
                <a:gd name="T0" fmla="*/ 159 w 357"/>
                <a:gd name="T1" fmla="*/ 137 h 310"/>
                <a:gd name="T2" fmla="*/ 314 w 357"/>
                <a:gd name="T3" fmla="*/ 285 h 310"/>
                <a:gd name="T4" fmla="*/ 178 w 357"/>
                <a:gd name="T5" fmla="*/ 42 h 310"/>
                <a:gd name="T6" fmla="*/ 41 w 357"/>
                <a:gd name="T7" fmla="*/ 310 h 310"/>
                <a:gd name="T8" fmla="*/ 159 w 357"/>
                <a:gd name="T9" fmla="*/ 13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7" h="310">
                  <a:moveTo>
                    <a:pt x="159" y="137"/>
                  </a:moveTo>
                  <a:cubicBezTo>
                    <a:pt x="159" y="137"/>
                    <a:pt x="234" y="257"/>
                    <a:pt x="314" y="285"/>
                  </a:cubicBezTo>
                  <a:cubicBezTo>
                    <a:pt x="314" y="285"/>
                    <a:pt x="357" y="84"/>
                    <a:pt x="178" y="42"/>
                  </a:cubicBezTo>
                  <a:cubicBezTo>
                    <a:pt x="0" y="0"/>
                    <a:pt x="28" y="245"/>
                    <a:pt x="41" y="310"/>
                  </a:cubicBezTo>
                  <a:cubicBezTo>
                    <a:pt x="41" y="310"/>
                    <a:pt x="78" y="214"/>
                    <a:pt x="159" y="137"/>
                  </a:cubicBezTo>
                  <a:close/>
                </a:path>
              </a:pathLst>
            </a:custGeom>
            <a:solidFill>
              <a:srgbClr val="FDC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0" name="Freeform 50">
              <a:extLst>
                <a:ext uri="{FF2B5EF4-FFF2-40B4-BE49-F238E27FC236}">
                  <a16:creationId xmlns="" xmlns:a16="http://schemas.microsoft.com/office/drawing/2014/main" id="{76413FCD-B41F-437C-9BEC-C4D1EAA21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41066" y="3601438"/>
              <a:ext cx="134198" cy="62190"/>
            </a:xfrm>
            <a:custGeom>
              <a:avLst/>
              <a:gdLst>
                <a:gd name="T0" fmla="*/ 0 w 125"/>
                <a:gd name="T1" fmla="*/ 0 h 58"/>
                <a:gd name="T2" fmla="*/ 125 w 125"/>
                <a:gd name="T3" fmla="*/ 6 h 58"/>
                <a:gd name="T4" fmla="*/ 69 w 125"/>
                <a:gd name="T5" fmla="*/ 48 h 58"/>
                <a:gd name="T6" fmla="*/ 0 w 125"/>
                <a:gd name="T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58">
                  <a:moveTo>
                    <a:pt x="0" y="0"/>
                  </a:moveTo>
                  <a:cubicBezTo>
                    <a:pt x="0" y="0"/>
                    <a:pt x="55" y="58"/>
                    <a:pt x="125" y="6"/>
                  </a:cubicBezTo>
                  <a:cubicBezTo>
                    <a:pt x="125" y="6"/>
                    <a:pt x="119" y="43"/>
                    <a:pt x="69" y="48"/>
                  </a:cubicBezTo>
                  <a:cubicBezTo>
                    <a:pt x="19" y="5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A779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1" name="Freeform 51">
              <a:extLst>
                <a:ext uri="{FF2B5EF4-FFF2-40B4-BE49-F238E27FC236}">
                  <a16:creationId xmlns="" xmlns:a16="http://schemas.microsoft.com/office/drawing/2014/main" id="{E4903791-AC99-45AE-A31C-10439CE1F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6875" y="3158476"/>
              <a:ext cx="230210" cy="97103"/>
            </a:xfrm>
            <a:custGeom>
              <a:avLst/>
              <a:gdLst>
                <a:gd name="T0" fmla="*/ 0 w 213"/>
                <a:gd name="T1" fmla="*/ 91 h 91"/>
                <a:gd name="T2" fmla="*/ 107 w 213"/>
                <a:gd name="T3" fmla="*/ 11 h 91"/>
                <a:gd name="T4" fmla="*/ 213 w 213"/>
                <a:gd name="T5" fmla="*/ 66 h 91"/>
                <a:gd name="T6" fmla="*/ 107 w 213"/>
                <a:gd name="T7" fmla="*/ 0 h 91"/>
                <a:gd name="T8" fmla="*/ 0 w 213"/>
                <a:gd name="T9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91">
                  <a:moveTo>
                    <a:pt x="0" y="91"/>
                  </a:moveTo>
                  <a:cubicBezTo>
                    <a:pt x="0" y="91"/>
                    <a:pt x="40" y="15"/>
                    <a:pt x="107" y="11"/>
                  </a:cubicBezTo>
                  <a:cubicBezTo>
                    <a:pt x="174" y="8"/>
                    <a:pt x="213" y="66"/>
                    <a:pt x="213" y="66"/>
                  </a:cubicBezTo>
                  <a:cubicBezTo>
                    <a:pt x="213" y="66"/>
                    <a:pt x="187" y="0"/>
                    <a:pt x="107" y="0"/>
                  </a:cubicBezTo>
                  <a:cubicBezTo>
                    <a:pt x="26" y="0"/>
                    <a:pt x="0" y="91"/>
                    <a:pt x="0" y="91"/>
                  </a:cubicBezTo>
                  <a:close/>
                </a:path>
              </a:pathLst>
            </a:custGeom>
            <a:solidFill>
              <a:srgbClr val="2334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2" name="Freeform 52">
              <a:extLst>
                <a:ext uri="{FF2B5EF4-FFF2-40B4-BE49-F238E27FC236}">
                  <a16:creationId xmlns="" xmlns:a16="http://schemas.microsoft.com/office/drawing/2014/main" id="{502A2568-0B65-46B7-ADCF-8E137D3B2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79968" y="3671265"/>
              <a:ext cx="230210" cy="174566"/>
            </a:xfrm>
            <a:custGeom>
              <a:avLst/>
              <a:gdLst>
                <a:gd name="T0" fmla="*/ 214 w 214"/>
                <a:gd name="T1" fmla="*/ 21 h 162"/>
                <a:gd name="T2" fmla="*/ 106 w 214"/>
                <a:gd name="T3" fmla="*/ 158 h 162"/>
                <a:gd name="T4" fmla="*/ 22 w 214"/>
                <a:gd name="T5" fmla="*/ 31 h 162"/>
                <a:gd name="T6" fmla="*/ 214 w 214"/>
                <a:gd name="T7" fmla="*/ 2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" h="162">
                  <a:moveTo>
                    <a:pt x="214" y="21"/>
                  </a:moveTo>
                  <a:cubicBezTo>
                    <a:pt x="214" y="21"/>
                    <a:pt x="211" y="155"/>
                    <a:pt x="106" y="158"/>
                  </a:cubicBezTo>
                  <a:cubicBezTo>
                    <a:pt x="0" y="162"/>
                    <a:pt x="22" y="31"/>
                    <a:pt x="22" y="31"/>
                  </a:cubicBezTo>
                  <a:cubicBezTo>
                    <a:pt x="22" y="31"/>
                    <a:pt x="99" y="0"/>
                    <a:pt x="214" y="21"/>
                  </a:cubicBezTo>
                  <a:close/>
                </a:path>
              </a:pathLst>
            </a:custGeom>
            <a:solidFill>
              <a:srgbClr val="E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15" name="Oval 314">
            <a:extLst>
              <a:ext uri="{FF2B5EF4-FFF2-40B4-BE49-F238E27FC236}">
                <a16:creationId xmlns="" xmlns:a16="http://schemas.microsoft.com/office/drawing/2014/main" id="{E90C7C29-0241-4DF5-AD2A-554864B45466}"/>
              </a:ext>
            </a:extLst>
          </p:cNvPr>
          <p:cNvSpPr/>
          <p:nvPr/>
        </p:nvSpPr>
        <p:spPr>
          <a:xfrm>
            <a:off x="842366" y="3804314"/>
            <a:ext cx="185225" cy="185225"/>
          </a:xfrm>
          <a:prstGeom prst="ellipse">
            <a:avLst/>
          </a:prstGeom>
          <a:solidFill>
            <a:schemeClr val="bg1"/>
          </a:solidFill>
          <a:ln w="38100">
            <a:solidFill>
              <a:srgbClr val="CA85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7" name="Rectangle 316">
            <a:extLst>
              <a:ext uri="{FF2B5EF4-FFF2-40B4-BE49-F238E27FC236}">
                <a16:creationId xmlns="" xmlns:a16="http://schemas.microsoft.com/office/drawing/2014/main" id="{F9D6EC1E-4A97-4E9D-B8AF-95CE4C82BBAB}"/>
              </a:ext>
            </a:extLst>
          </p:cNvPr>
          <p:cNvSpPr/>
          <p:nvPr/>
        </p:nvSpPr>
        <p:spPr>
          <a:xfrm>
            <a:off x="1194012" y="3275822"/>
            <a:ext cx="1181889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Ut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19" name="Group 318">
            <a:extLst>
              <a:ext uri="{FF2B5EF4-FFF2-40B4-BE49-F238E27FC236}">
                <a16:creationId xmlns="" xmlns:a16="http://schemas.microsoft.com/office/drawing/2014/main" id="{C77A4660-6BA3-4ADD-AB3A-9C51B0B7059B}"/>
              </a:ext>
            </a:extLst>
          </p:cNvPr>
          <p:cNvGrpSpPr/>
          <p:nvPr/>
        </p:nvGrpSpPr>
        <p:grpSpPr>
          <a:xfrm>
            <a:off x="1622554" y="2796282"/>
            <a:ext cx="324804" cy="372693"/>
            <a:chOff x="9328150" y="352425"/>
            <a:chExt cx="247650" cy="284163"/>
          </a:xfrm>
          <a:solidFill>
            <a:srgbClr val="754A7D"/>
          </a:solidFill>
        </p:grpSpPr>
        <p:sp>
          <p:nvSpPr>
            <p:cNvPr id="320" name="Freeform 4525">
              <a:extLst>
                <a:ext uri="{FF2B5EF4-FFF2-40B4-BE49-F238E27FC236}">
                  <a16:creationId xmlns="" xmlns:a16="http://schemas.microsoft.com/office/drawing/2014/main" id="{EF3409CF-2238-445D-956D-B15CD389D2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427038"/>
              <a:ext cx="166688" cy="209550"/>
            </a:xfrm>
            <a:custGeom>
              <a:avLst/>
              <a:gdLst>
                <a:gd name="T0" fmla="*/ 316 w 524"/>
                <a:gd name="T1" fmla="*/ 286 h 660"/>
                <a:gd name="T2" fmla="*/ 315 w 524"/>
                <a:gd name="T3" fmla="*/ 59 h 660"/>
                <a:gd name="T4" fmla="*/ 313 w 524"/>
                <a:gd name="T5" fmla="*/ 46 h 660"/>
                <a:gd name="T6" fmla="*/ 307 w 524"/>
                <a:gd name="T7" fmla="*/ 34 h 660"/>
                <a:gd name="T8" fmla="*/ 300 w 524"/>
                <a:gd name="T9" fmla="*/ 24 h 660"/>
                <a:gd name="T10" fmla="*/ 290 w 524"/>
                <a:gd name="T11" fmla="*/ 15 h 660"/>
                <a:gd name="T12" fmla="*/ 280 w 524"/>
                <a:gd name="T13" fmla="*/ 8 h 660"/>
                <a:gd name="T14" fmla="*/ 268 w 524"/>
                <a:gd name="T15" fmla="*/ 2 h 660"/>
                <a:gd name="T16" fmla="*/ 254 w 524"/>
                <a:gd name="T17" fmla="*/ 0 h 660"/>
                <a:gd name="T18" fmla="*/ 240 w 524"/>
                <a:gd name="T19" fmla="*/ 0 h 660"/>
                <a:gd name="T20" fmla="*/ 228 w 524"/>
                <a:gd name="T21" fmla="*/ 2 h 660"/>
                <a:gd name="T22" fmla="*/ 216 w 524"/>
                <a:gd name="T23" fmla="*/ 8 h 660"/>
                <a:gd name="T24" fmla="*/ 205 w 524"/>
                <a:gd name="T25" fmla="*/ 15 h 660"/>
                <a:gd name="T26" fmla="*/ 196 w 524"/>
                <a:gd name="T27" fmla="*/ 24 h 660"/>
                <a:gd name="T28" fmla="*/ 189 w 524"/>
                <a:gd name="T29" fmla="*/ 34 h 660"/>
                <a:gd name="T30" fmla="*/ 184 w 524"/>
                <a:gd name="T31" fmla="*/ 46 h 660"/>
                <a:gd name="T32" fmla="*/ 181 w 524"/>
                <a:gd name="T33" fmla="*/ 59 h 660"/>
                <a:gd name="T34" fmla="*/ 181 w 524"/>
                <a:gd name="T35" fmla="*/ 447 h 660"/>
                <a:gd name="T36" fmla="*/ 157 w 524"/>
                <a:gd name="T37" fmla="*/ 415 h 660"/>
                <a:gd name="T38" fmla="*/ 135 w 524"/>
                <a:gd name="T39" fmla="*/ 390 h 660"/>
                <a:gd name="T40" fmla="*/ 116 w 524"/>
                <a:gd name="T41" fmla="*/ 370 h 660"/>
                <a:gd name="T42" fmla="*/ 99 w 524"/>
                <a:gd name="T43" fmla="*/ 358 h 660"/>
                <a:gd name="T44" fmla="*/ 83 w 524"/>
                <a:gd name="T45" fmla="*/ 349 h 660"/>
                <a:gd name="T46" fmla="*/ 68 w 524"/>
                <a:gd name="T47" fmla="*/ 344 h 660"/>
                <a:gd name="T48" fmla="*/ 38 w 524"/>
                <a:gd name="T49" fmla="*/ 341 h 660"/>
                <a:gd name="T50" fmla="*/ 28 w 524"/>
                <a:gd name="T51" fmla="*/ 342 h 660"/>
                <a:gd name="T52" fmla="*/ 19 w 524"/>
                <a:gd name="T53" fmla="*/ 346 h 660"/>
                <a:gd name="T54" fmla="*/ 12 w 524"/>
                <a:gd name="T55" fmla="*/ 351 h 660"/>
                <a:gd name="T56" fmla="*/ 6 w 524"/>
                <a:gd name="T57" fmla="*/ 359 h 660"/>
                <a:gd name="T58" fmla="*/ 1 w 524"/>
                <a:gd name="T59" fmla="*/ 376 h 660"/>
                <a:gd name="T60" fmla="*/ 1 w 524"/>
                <a:gd name="T61" fmla="*/ 395 h 660"/>
                <a:gd name="T62" fmla="*/ 6 w 524"/>
                <a:gd name="T63" fmla="*/ 413 h 660"/>
                <a:gd name="T64" fmla="*/ 13 w 524"/>
                <a:gd name="T65" fmla="*/ 429 h 660"/>
                <a:gd name="T66" fmla="*/ 480 w 524"/>
                <a:gd name="T67" fmla="*/ 660 h 660"/>
                <a:gd name="T68" fmla="*/ 523 w 524"/>
                <a:gd name="T69" fmla="*/ 430 h 660"/>
                <a:gd name="T70" fmla="*/ 524 w 524"/>
                <a:gd name="T71" fmla="*/ 407 h 660"/>
                <a:gd name="T72" fmla="*/ 521 w 524"/>
                <a:gd name="T73" fmla="*/ 391 h 660"/>
                <a:gd name="T74" fmla="*/ 516 w 524"/>
                <a:gd name="T75" fmla="*/ 376 h 660"/>
                <a:gd name="T76" fmla="*/ 508 w 524"/>
                <a:gd name="T77" fmla="*/ 364 h 660"/>
                <a:gd name="T78" fmla="*/ 498 w 524"/>
                <a:gd name="T79" fmla="*/ 352 h 660"/>
                <a:gd name="T80" fmla="*/ 486 w 524"/>
                <a:gd name="T81" fmla="*/ 344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4" h="660">
                  <a:moveTo>
                    <a:pt x="478" y="341"/>
                  </a:moveTo>
                  <a:lnTo>
                    <a:pt x="316" y="286"/>
                  </a:lnTo>
                  <a:lnTo>
                    <a:pt x="316" y="66"/>
                  </a:lnTo>
                  <a:lnTo>
                    <a:pt x="315" y="59"/>
                  </a:lnTo>
                  <a:lnTo>
                    <a:pt x="315" y="52"/>
                  </a:lnTo>
                  <a:lnTo>
                    <a:pt x="313" y="46"/>
                  </a:lnTo>
                  <a:lnTo>
                    <a:pt x="310" y="41"/>
                  </a:lnTo>
                  <a:lnTo>
                    <a:pt x="307" y="34"/>
                  </a:lnTo>
                  <a:lnTo>
                    <a:pt x="304" y="29"/>
                  </a:lnTo>
                  <a:lnTo>
                    <a:pt x="300" y="24"/>
                  </a:lnTo>
                  <a:lnTo>
                    <a:pt x="296" y="19"/>
                  </a:lnTo>
                  <a:lnTo>
                    <a:pt x="290" y="15"/>
                  </a:lnTo>
                  <a:lnTo>
                    <a:pt x="286" y="11"/>
                  </a:lnTo>
                  <a:lnTo>
                    <a:pt x="280" y="8"/>
                  </a:lnTo>
                  <a:lnTo>
                    <a:pt x="273" y="5"/>
                  </a:lnTo>
                  <a:lnTo>
                    <a:pt x="268" y="2"/>
                  </a:lnTo>
                  <a:lnTo>
                    <a:pt x="261" y="1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40" y="0"/>
                  </a:lnTo>
                  <a:lnTo>
                    <a:pt x="235" y="1"/>
                  </a:lnTo>
                  <a:lnTo>
                    <a:pt x="228" y="2"/>
                  </a:lnTo>
                  <a:lnTo>
                    <a:pt x="222" y="5"/>
                  </a:lnTo>
                  <a:lnTo>
                    <a:pt x="216" y="8"/>
                  </a:lnTo>
                  <a:lnTo>
                    <a:pt x="210" y="11"/>
                  </a:lnTo>
                  <a:lnTo>
                    <a:pt x="205" y="15"/>
                  </a:lnTo>
                  <a:lnTo>
                    <a:pt x="201" y="19"/>
                  </a:lnTo>
                  <a:lnTo>
                    <a:pt x="196" y="24"/>
                  </a:lnTo>
                  <a:lnTo>
                    <a:pt x="192" y="29"/>
                  </a:lnTo>
                  <a:lnTo>
                    <a:pt x="189" y="34"/>
                  </a:lnTo>
                  <a:lnTo>
                    <a:pt x="186" y="41"/>
                  </a:lnTo>
                  <a:lnTo>
                    <a:pt x="184" y="46"/>
                  </a:lnTo>
                  <a:lnTo>
                    <a:pt x="182" y="52"/>
                  </a:lnTo>
                  <a:lnTo>
                    <a:pt x="181" y="59"/>
                  </a:lnTo>
                  <a:lnTo>
                    <a:pt x="181" y="66"/>
                  </a:lnTo>
                  <a:lnTo>
                    <a:pt x="181" y="447"/>
                  </a:lnTo>
                  <a:lnTo>
                    <a:pt x="168" y="429"/>
                  </a:lnTo>
                  <a:lnTo>
                    <a:pt x="157" y="415"/>
                  </a:lnTo>
                  <a:lnTo>
                    <a:pt x="146" y="401"/>
                  </a:lnTo>
                  <a:lnTo>
                    <a:pt x="135" y="390"/>
                  </a:lnTo>
                  <a:lnTo>
                    <a:pt x="125" y="380"/>
                  </a:lnTo>
                  <a:lnTo>
                    <a:pt x="116" y="370"/>
                  </a:lnTo>
                  <a:lnTo>
                    <a:pt x="107" y="364"/>
                  </a:lnTo>
                  <a:lnTo>
                    <a:pt x="99" y="358"/>
                  </a:lnTo>
                  <a:lnTo>
                    <a:pt x="91" y="352"/>
                  </a:lnTo>
                  <a:lnTo>
                    <a:pt x="83" y="349"/>
                  </a:lnTo>
                  <a:lnTo>
                    <a:pt x="76" y="346"/>
                  </a:lnTo>
                  <a:lnTo>
                    <a:pt x="68" y="344"/>
                  </a:lnTo>
                  <a:lnTo>
                    <a:pt x="53" y="342"/>
                  </a:lnTo>
                  <a:lnTo>
                    <a:pt x="38" y="341"/>
                  </a:lnTo>
                  <a:lnTo>
                    <a:pt x="34" y="341"/>
                  </a:lnTo>
                  <a:lnTo>
                    <a:pt x="28" y="342"/>
                  </a:lnTo>
                  <a:lnTo>
                    <a:pt x="24" y="343"/>
                  </a:lnTo>
                  <a:lnTo>
                    <a:pt x="19" y="346"/>
                  </a:lnTo>
                  <a:lnTo>
                    <a:pt x="16" y="349"/>
                  </a:lnTo>
                  <a:lnTo>
                    <a:pt x="12" y="351"/>
                  </a:lnTo>
                  <a:lnTo>
                    <a:pt x="9" y="356"/>
                  </a:lnTo>
                  <a:lnTo>
                    <a:pt x="6" y="359"/>
                  </a:lnTo>
                  <a:lnTo>
                    <a:pt x="2" y="368"/>
                  </a:lnTo>
                  <a:lnTo>
                    <a:pt x="1" y="376"/>
                  </a:lnTo>
                  <a:lnTo>
                    <a:pt x="0" y="386"/>
                  </a:lnTo>
                  <a:lnTo>
                    <a:pt x="1" y="395"/>
                  </a:lnTo>
                  <a:lnTo>
                    <a:pt x="3" y="404"/>
                  </a:lnTo>
                  <a:lnTo>
                    <a:pt x="6" y="413"/>
                  </a:lnTo>
                  <a:lnTo>
                    <a:pt x="9" y="421"/>
                  </a:lnTo>
                  <a:lnTo>
                    <a:pt x="13" y="429"/>
                  </a:lnTo>
                  <a:lnTo>
                    <a:pt x="169" y="660"/>
                  </a:lnTo>
                  <a:lnTo>
                    <a:pt x="480" y="660"/>
                  </a:lnTo>
                  <a:lnTo>
                    <a:pt x="521" y="445"/>
                  </a:lnTo>
                  <a:lnTo>
                    <a:pt x="523" y="430"/>
                  </a:lnTo>
                  <a:lnTo>
                    <a:pt x="524" y="415"/>
                  </a:lnTo>
                  <a:lnTo>
                    <a:pt x="524" y="407"/>
                  </a:lnTo>
                  <a:lnTo>
                    <a:pt x="523" y="399"/>
                  </a:lnTo>
                  <a:lnTo>
                    <a:pt x="521" y="391"/>
                  </a:lnTo>
                  <a:lnTo>
                    <a:pt x="518" y="383"/>
                  </a:lnTo>
                  <a:lnTo>
                    <a:pt x="516" y="376"/>
                  </a:lnTo>
                  <a:lnTo>
                    <a:pt x="513" y="369"/>
                  </a:lnTo>
                  <a:lnTo>
                    <a:pt x="508" y="364"/>
                  </a:lnTo>
                  <a:lnTo>
                    <a:pt x="504" y="358"/>
                  </a:lnTo>
                  <a:lnTo>
                    <a:pt x="498" y="352"/>
                  </a:lnTo>
                  <a:lnTo>
                    <a:pt x="492" y="348"/>
                  </a:lnTo>
                  <a:lnTo>
                    <a:pt x="486" y="344"/>
                  </a:lnTo>
                  <a:lnTo>
                    <a:pt x="478" y="3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" name="Freeform 4526">
              <a:extLst>
                <a:ext uri="{FF2B5EF4-FFF2-40B4-BE49-F238E27FC236}">
                  <a16:creationId xmlns="" xmlns:a16="http://schemas.microsoft.com/office/drawing/2014/main" id="{AE949AD8-45BE-4C71-9E52-461979FA6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28150" y="352425"/>
              <a:ext cx="247650" cy="157163"/>
            </a:xfrm>
            <a:custGeom>
              <a:avLst/>
              <a:gdLst>
                <a:gd name="T0" fmla="*/ 136 w 783"/>
                <a:gd name="T1" fmla="*/ 1 h 497"/>
                <a:gd name="T2" fmla="*/ 94 w 783"/>
                <a:gd name="T3" fmla="*/ 12 h 497"/>
                <a:gd name="T4" fmla="*/ 57 w 783"/>
                <a:gd name="T5" fmla="*/ 35 h 497"/>
                <a:gd name="T6" fmla="*/ 28 w 783"/>
                <a:gd name="T7" fmla="*/ 68 h 497"/>
                <a:gd name="T8" fmla="*/ 7 w 783"/>
                <a:gd name="T9" fmla="*/ 107 h 497"/>
                <a:gd name="T10" fmla="*/ 0 w 783"/>
                <a:gd name="T11" fmla="*/ 150 h 497"/>
                <a:gd name="T12" fmla="*/ 4 w 783"/>
                <a:gd name="T13" fmla="*/ 389 h 497"/>
                <a:gd name="T14" fmla="*/ 19 w 783"/>
                <a:gd name="T15" fmla="*/ 427 h 497"/>
                <a:gd name="T16" fmla="*/ 45 w 783"/>
                <a:gd name="T17" fmla="*/ 457 h 497"/>
                <a:gd name="T18" fmla="*/ 78 w 783"/>
                <a:gd name="T19" fmla="*/ 481 h 497"/>
                <a:gd name="T20" fmla="*/ 120 w 783"/>
                <a:gd name="T21" fmla="*/ 495 h 497"/>
                <a:gd name="T22" fmla="*/ 212 w 783"/>
                <a:gd name="T23" fmla="*/ 497 h 497"/>
                <a:gd name="T24" fmla="*/ 229 w 783"/>
                <a:gd name="T25" fmla="*/ 491 h 497"/>
                <a:gd name="T26" fmla="*/ 239 w 783"/>
                <a:gd name="T27" fmla="*/ 479 h 497"/>
                <a:gd name="T28" fmla="*/ 241 w 783"/>
                <a:gd name="T29" fmla="*/ 461 h 497"/>
                <a:gd name="T30" fmla="*/ 233 w 783"/>
                <a:gd name="T31" fmla="*/ 446 h 497"/>
                <a:gd name="T32" fmla="*/ 217 w 783"/>
                <a:gd name="T33" fmla="*/ 437 h 497"/>
                <a:gd name="T34" fmla="*/ 143 w 783"/>
                <a:gd name="T35" fmla="*/ 436 h 497"/>
                <a:gd name="T36" fmla="*/ 118 w 783"/>
                <a:gd name="T37" fmla="*/ 431 h 497"/>
                <a:gd name="T38" fmla="*/ 96 w 783"/>
                <a:gd name="T39" fmla="*/ 421 h 497"/>
                <a:gd name="T40" fmla="*/ 77 w 783"/>
                <a:gd name="T41" fmla="*/ 407 h 497"/>
                <a:gd name="T42" fmla="*/ 65 w 783"/>
                <a:gd name="T43" fmla="*/ 386 h 497"/>
                <a:gd name="T44" fmla="*/ 60 w 783"/>
                <a:gd name="T45" fmla="*/ 361 h 497"/>
                <a:gd name="T46" fmla="*/ 63 w 783"/>
                <a:gd name="T47" fmla="*/ 133 h 497"/>
                <a:gd name="T48" fmla="*/ 73 w 783"/>
                <a:gd name="T49" fmla="*/ 110 h 497"/>
                <a:gd name="T50" fmla="*/ 89 w 783"/>
                <a:gd name="T51" fmla="*/ 88 h 497"/>
                <a:gd name="T52" fmla="*/ 110 w 783"/>
                <a:gd name="T53" fmla="*/ 72 h 497"/>
                <a:gd name="T54" fmla="*/ 134 w 783"/>
                <a:gd name="T55" fmla="*/ 62 h 497"/>
                <a:gd name="T56" fmla="*/ 633 w 783"/>
                <a:gd name="T57" fmla="*/ 60 h 497"/>
                <a:gd name="T58" fmla="*/ 659 w 783"/>
                <a:gd name="T59" fmla="*/ 64 h 497"/>
                <a:gd name="T60" fmla="*/ 682 w 783"/>
                <a:gd name="T61" fmla="*/ 77 h 497"/>
                <a:gd name="T62" fmla="*/ 702 w 783"/>
                <a:gd name="T63" fmla="*/ 95 h 497"/>
                <a:gd name="T64" fmla="*/ 715 w 783"/>
                <a:gd name="T65" fmla="*/ 117 h 497"/>
                <a:gd name="T66" fmla="*/ 723 w 783"/>
                <a:gd name="T67" fmla="*/ 142 h 497"/>
                <a:gd name="T68" fmla="*/ 723 w 783"/>
                <a:gd name="T69" fmla="*/ 370 h 497"/>
                <a:gd name="T70" fmla="*/ 715 w 783"/>
                <a:gd name="T71" fmla="*/ 393 h 497"/>
                <a:gd name="T72" fmla="*/ 701 w 783"/>
                <a:gd name="T73" fmla="*/ 412 h 497"/>
                <a:gd name="T74" fmla="*/ 682 w 783"/>
                <a:gd name="T75" fmla="*/ 426 h 497"/>
                <a:gd name="T76" fmla="*/ 658 w 783"/>
                <a:gd name="T77" fmla="*/ 434 h 497"/>
                <a:gd name="T78" fmla="*/ 633 w 783"/>
                <a:gd name="T79" fmla="*/ 437 h 497"/>
                <a:gd name="T80" fmla="*/ 561 w 783"/>
                <a:gd name="T81" fmla="*/ 439 h 497"/>
                <a:gd name="T82" fmla="*/ 548 w 783"/>
                <a:gd name="T83" fmla="*/ 449 h 497"/>
                <a:gd name="T84" fmla="*/ 543 w 783"/>
                <a:gd name="T85" fmla="*/ 466 h 497"/>
                <a:gd name="T86" fmla="*/ 548 w 783"/>
                <a:gd name="T87" fmla="*/ 483 h 497"/>
                <a:gd name="T88" fmla="*/ 561 w 783"/>
                <a:gd name="T89" fmla="*/ 495 h 497"/>
                <a:gd name="T90" fmla="*/ 633 w 783"/>
                <a:gd name="T91" fmla="*/ 497 h 497"/>
                <a:gd name="T92" fmla="*/ 678 w 783"/>
                <a:gd name="T93" fmla="*/ 491 h 497"/>
                <a:gd name="T94" fmla="*/ 718 w 783"/>
                <a:gd name="T95" fmla="*/ 474 h 497"/>
                <a:gd name="T96" fmla="*/ 749 w 783"/>
                <a:gd name="T97" fmla="*/ 448 h 497"/>
                <a:gd name="T98" fmla="*/ 772 w 783"/>
                <a:gd name="T99" fmla="*/ 414 h 497"/>
                <a:gd name="T100" fmla="*/ 783 w 783"/>
                <a:gd name="T101" fmla="*/ 376 h 497"/>
                <a:gd name="T102" fmla="*/ 783 w 783"/>
                <a:gd name="T103" fmla="*/ 136 h 497"/>
                <a:gd name="T104" fmla="*/ 772 w 783"/>
                <a:gd name="T105" fmla="*/ 94 h 497"/>
                <a:gd name="T106" fmla="*/ 748 w 783"/>
                <a:gd name="T107" fmla="*/ 56 h 497"/>
                <a:gd name="T108" fmla="*/ 717 w 783"/>
                <a:gd name="T109" fmla="*/ 27 h 497"/>
                <a:gd name="T110" fmla="*/ 677 w 783"/>
                <a:gd name="T111" fmla="*/ 7 h 497"/>
                <a:gd name="T112" fmla="*/ 633 w 783"/>
                <a:gd name="T113" fmla="*/ 0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83" h="497">
                  <a:moveTo>
                    <a:pt x="633" y="0"/>
                  </a:moveTo>
                  <a:lnTo>
                    <a:pt x="151" y="0"/>
                  </a:lnTo>
                  <a:lnTo>
                    <a:pt x="136" y="1"/>
                  </a:lnTo>
                  <a:lnTo>
                    <a:pt x="121" y="3"/>
                  </a:lnTo>
                  <a:lnTo>
                    <a:pt x="108" y="7"/>
                  </a:lnTo>
                  <a:lnTo>
                    <a:pt x="94" y="12"/>
                  </a:lnTo>
                  <a:lnTo>
                    <a:pt x="81" y="19"/>
                  </a:lnTo>
                  <a:lnTo>
                    <a:pt x="68" y="26"/>
                  </a:lnTo>
                  <a:lnTo>
                    <a:pt x="57" y="35"/>
                  </a:lnTo>
                  <a:lnTo>
                    <a:pt x="46" y="45"/>
                  </a:lnTo>
                  <a:lnTo>
                    <a:pt x="35" y="56"/>
                  </a:lnTo>
                  <a:lnTo>
                    <a:pt x="28" y="68"/>
                  </a:lnTo>
                  <a:lnTo>
                    <a:pt x="20" y="80"/>
                  </a:lnTo>
                  <a:lnTo>
                    <a:pt x="13" y="94"/>
                  </a:lnTo>
                  <a:lnTo>
                    <a:pt x="7" y="107"/>
                  </a:lnTo>
                  <a:lnTo>
                    <a:pt x="4" y="121"/>
                  </a:lnTo>
                  <a:lnTo>
                    <a:pt x="2" y="136"/>
                  </a:lnTo>
                  <a:lnTo>
                    <a:pt x="0" y="150"/>
                  </a:lnTo>
                  <a:lnTo>
                    <a:pt x="0" y="361"/>
                  </a:lnTo>
                  <a:lnTo>
                    <a:pt x="2" y="375"/>
                  </a:lnTo>
                  <a:lnTo>
                    <a:pt x="4" y="389"/>
                  </a:lnTo>
                  <a:lnTo>
                    <a:pt x="7" y="402"/>
                  </a:lnTo>
                  <a:lnTo>
                    <a:pt x="12" y="414"/>
                  </a:lnTo>
                  <a:lnTo>
                    <a:pt x="19" y="427"/>
                  </a:lnTo>
                  <a:lnTo>
                    <a:pt x="26" y="438"/>
                  </a:lnTo>
                  <a:lnTo>
                    <a:pt x="34" y="448"/>
                  </a:lnTo>
                  <a:lnTo>
                    <a:pt x="45" y="457"/>
                  </a:lnTo>
                  <a:lnTo>
                    <a:pt x="55" y="466"/>
                  </a:lnTo>
                  <a:lnTo>
                    <a:pt x="66" y="474"/>
                  </a:lnTo>
                  <a:lnTo>
                    <a:pt x="78" y="481"/>
                  </a:lnTo>
                  <a:lnTo>
                    <a:pt x="92" y="487"/>
                  </a:lnTo>
                  <a:lnTo>
                    <a:pt x="106" y="491"/>
                  </a:lnTo>
                  <a:lnTo>
                    <a:pt x="120" y="495"/>
                  </a:lnTo>
                  <a:lnTo>
                    <a:pt x="136" y="496"/>
                  </a:lnTo>
                  <a:lnTo>
                    <a:pt x="151" y="497"/>
                  </a:lnTo>
                  <a:lnTo>
                    <a:pt x="212" y="497"/>
                  </a:lnTo>
                  <a:lnTo>
                    <a:pt x="217" y="496"/>
                  </a:lnTo>
                  <a:lnTo>
                    <a:pt x="223" y="495"/>
                  </a:lnTo>
                  <a:lnTo>
                    <a:pt x="229" y="491"/>
                  </a:lnTo>
                  <a:lnTo>
                    <a:pt x="233" y="488"/>
                  </a:lnTo>
                  <a:lnTo>
                    <a:pt x="237" y="483"/>
                  </a:lnTo>
                  <a:lnTo>
                    <a:pt x="239" y="479"/>
                  </a:lnTo>
                  <a:lnTo>
                    <a:pt x="241" y="473"/>
                  </a:lnTo>
                  <a:lnTo>
                    <a:pt x="241" y="466"/>
                  </a:lnTo>
                  <a:lnTo>
                    <a:pt x="241" y="461"/>
                  </a:lnTo>
                  <a:lnTo>
                    <a:pt x="239" y="455"/>
                  </a:lnTo>
                  <a:lnTo>
                    <a:pt x="237" y="449"/>
                  </a:lnTo>
                  <a:lnTo>
                    <a:pt x="233" y="446"/>
                  </a:lnTo>
                  <a:lnTo>
                    <a:pt x="229" y="442"/>
                  </a:lnTo>
                  <a:lnTo>
                    <a:pt x="223" y="439"/>
                  </a:lnTo>
                  <a:lnTo>
                    <a:pt x="217" y="437"/>
                  </a:lnTo>
                  <a:lnTo>
                    <a:pt x="212" y="437"/>
                  </a:lnTo>
                  <a:lnTo>
                    <a:pt x="151" y="437"/>
                  </a:lnTo>
                  <a:lnTo>
                    <a:pt x="143" y="436"/>
                  </a:lnTo>
                  <a:lnTo>
                    <a:pt x="135" y="436"/>
                  </a:lnTo>
                  <a:lnTo>
                    <a:pt x="126" y="434"/>
                  </a:lnTo>
                  <a:lnTo>
                    <a:pt x="118" y="431"/>
                  </a:lnTo>
                  <a:lnTo>
                    <a:pt x="110" y="429"/>
                  </a:lnTo>
                  <a:lnTo>
                    <a:pt x="103" y="426"/>
                  </a:lnTo>
                  <a:lnTo>
                    <a:pt x="96" y="421"/>
                  </a:lnTo>
                  <a:lnTo>
                    <a:pt x="90" y="417"/>
                  </a:lnTo>
                  <a:lnTo>
                    <a:pt x="83" y="412"/>
                  </a:lnTo>
                  <a:lnTo>
                    <a:pt x="77" y="407"/>
                  </a:lnTo>
                  <a:lnTo>
                    <a:pt x="73" y="400"/>
                  </a:lnTo>
                  <a:lnTo>
                    <a:pt x="68" y="393"/>
                  </a:lnTo>
                  <a:lnTo>
                    <a:pt x="65" y="386"/>
                  </a:lnTo>
                  <a:lnTo>
                    <a:pt x="63" y="378"/>
                  </a:lnTo>
                  <a:lnTo>
                    <a:pt x="61" y="370"/>
                  </a:lnTo>
                  <a:lnTo>
                    <a:pt x="60" y="361"/>
                  </a:lnTo>
                  <a:lnTo>
                    <a:pt x="60" y="150"/>
                  </a:lnTo>
                  <a:lnTo>
                    <a:pt x="61" y="142"/>
                  </a:lnTo>
                  <a:lnTo>
                    <a:pt x="63" y="133"/>
                  </a:lnTo>
                  <a:lnTo>
                    <a:pt x="65" y="125"/>
                  </a:lnTo>
                  <a:lnTo>
                    <a:pt x="68" y="117"/>
                  </a:lnTo>
                  <a:lnTo>
                    <a:pt x="73" y="110"/>
                  </a:lnTo>
                  <a:lnTo>
                    <a:pt x="77" y="102"/>
                  </a:lnTo>
                  <a:lnTo>
                    <a:pt x="83" y="95"/>
                  </a:lnTo>
                  <a:lnTo>
                    <a:pt x="89" y="88"/>
                  </a:lnTo>
                  <a:lnTo>
                    <a:pt x="95" y="82"/>
                  </a:lnTo>
                  <a:lnTo>
                    <a:pt x="102" y="77"/>
                  </a:lnTo>
                  <a:lnTo>
                    <a:pt x="110" y="72"/>
                  </a:lnTo>
                  <a:lnTo>
                    <a:pt x="118" y="68"/>
                  </a:lnTo>
                  <a:lnTo>
                    <a:pt x="126" y="64"/>
                  </a:lnTo>
                  <a:lnTo>
                    <a:pt x="134" y="62"/>
                  </a:lnTo>
                  <a:lnTo>
                    <a:pt x="143" y="61"/>
                  </a:lnTo>
                  <a:lnTo>
                    <a:pt x="151" y="60"/>
                  </a:lnTo>
                  <a:lnTo>
                    <a:pt x="633" y="60"/>
                  </a:lnTo>
                  <a:lnTo>
                    <a:pt x="642" y="61"/>
                  </a:lnTo>
                  <a:lnTo>
                    <a:pt x="650" y="62"/>
                  </a:lnTo>
                  <a:lnTo>
                    <a:pt x="659" y="64"/>
                  </a:lnTo>
                  <a:lnTo>
                    <a:pt x="667" y="68"/>
                  </a:lnTo>
                  <a:lnTo>
                    <a:pt x="675" y="72"/>
                  </a:lnTo>
                  <a:lnTo>
                    <a:pt x="682" y="77"/>
                  </a:lnTo>
                  <a:lnTo>
                    <a:pt x="689" y="82"/>
                  </a:lnTo>
                  <a:lnTo>
                    <a:pt x="696" y="88"/>
                  </a:lnTo>
                  <a:lnTo>
                    <a:pt x="702" y="95"/>
                  </a:lnTo>
                  <a:lnTo>
                    <a:pt x="707" y="102"/>
                  </a:lnTo>
                  <a:lnTo>
                    <a:pt x="712" y="110"/>
                  </a:lnTo>
                  <a:lnTo>
                    <a:pt x="715" y="117"/>
                  </a:lnTo>
                  <a:lnTo>
                    <a:pt x="719" y="125"/>
                  </a:lnTo>
                  <a:lnTo>
                    <a:pt x="721" y="133"/>
                  </a:lnTo>
                  <a:lnTo>
                    <a:pt x="723" y="142"/>
                  </a:lnTo>
                  <a:lnTo>
                    <a:pt x="723" y="150"/>
                  </a:lnTo>
                  <a:lnTo>
                    <a:pt x="723" y="361"/>
                  </a:lnTo>
                  <a:lnTo>
                    <a:pt x="723" y="370"/>
                  </a:lnTo>
                  <a:lnTo>
                    <a:pt x="721" y="378"/>
                  </a:lnTo>
                  <a:lnTo>
                    <a:pt x="719" y="386"/>
                  </a:lnTo>
                  <a:lnTo>
                    <a:pt x="715" y="393"/>
                  </a:lnTo>
                  <a:lnTo>
                    <a:pt x="711" y="400"/>
                  </a:lnTo>
                  <a:lnTo>
                    <a:pt x="706" y="407"/>
                  </a:lnTo>
                  <a:lnTo>
                    <a:pt x="701" y="412"/>
                  </a:lnTo>
                  <a:lnTo>
                    <a:pt x="695" y="417"/>
                  </a:lnTo>
                  <a:lnTo>
                    <a:pt x="688" y="421"/>
                  </a:lnTo>
                  <a:lnTo>
                    <a:pt x="682" y="426"/>
                  </a:lnTo>
                  <a:lnTo>
                    <a:pt x="674" y="429"/>
                  </a:lnTo>
                  <a:lnTo>
                    <a:pt x="666" y="431"/>
                  </a:lnTo>
                  <a:lnTo>
                    <a:pt x="658" y="434"/>
                  </a:lnTo>
                  <a:lnTo>
                    <a:pt x="650" y="436"/>
                  </a:lnTo>
                  <a:lnTo>
                    <a:pt x="641" y="436"/>
                  </a:lnTo>
                  <a:lnTo>
                    <a:pt x="633" y="437"/>
                  </a:lnTo>
                  <a:lnTo>
                    <a:pt x="573" y="437"/>
                  </a:lnTo>
                  <a:lnTo>
                    <a:pt x="566" y="437"/>
                  </a:lnTo>
                  <a:lnTo>
                    <a:pt x="561" y="439"/>
                  </a:lnTo>
                  <a:lnTo>
                    <a:pt x="556" y="442"/>
                  </a:lnTo>
                  <a:lnTo>
                    <a:pt x="552" y="446"/>
                  </a:lnTo>
                  <a:lnTo>
                    <a:pt x="548" y="449"/>
                  </a:lnTo>
                  <a:lnTo>
                    <a:pt x="545" y="455"/>
                  </a:lnTo>
                  <a:lnTo>
                    <a:pt x="544" y="461"/>
                  </a:lnTo>
                  <a:lnTo>
                    <a:pt x="543" y="466"/>
                  </a:lnTo>
                  <a:lnTo>
                    <a:pt x="544" y="473"/>
                  </a:lnTo>
                  <a:lnTo>
                    <a:pt x="545" y="479"/>
                  </a:lnTo>
                  <a:lnTo>
                    <a:pt x="548" y="483"/>
                  </a:lnTo>
                  <a:lnTo>
                    <a:pt x="552" y="488"/>
                  </a:lnTo>
                  <a:lnTo>
                    <a:pt x="556" y="492"/>
                  </a:lnTo>
                  <a:lnTo>
                    <a:pt x="561" y="495"/>
                  </a:lnTo>
                  <a:lnTo>
                    <a:pt x="566" y="497"/>
                  </a:lnTo>
                  <a:lnTo>
                    <a:pt x="573" y="497"/>
                  </a:lnTo>
                  <a:lnTo>
                    <a:pt x="633" y="497"/>
                  </a:lnTo>
                  <a:lnTo>
                    <a:pt x="649" y="496"/>
                  </a:lnTo>
                  <a:lnTo>
                    <a:pt x="663" y="495"/>
                  </a:lnTo>
                  <a:lnTo>
                    <a:pt x="678" y="491"/>
                  </a:lnTo>
                  <a:lnTo>
                    <a:pt x="692" y="487"/>
                  </a:lnTo>
                  <a:lnTo>
                    <a:pt x="705" y="481"/>
                  </a:lnTo>
                  <a:lnTo>
                    <a:pt x="718" y="474"/>
                  </a:lnTo>
                  <a:lnTo>
                    <a:pt x="729" y="466"/>
                  </a:lnTo>
                  <a:lnTo>
                    <a:pt x="740" y="457"/>
                  </a:lnTo>
                  <a:lnTo>
                    <a:pt x="749" y="448"/>
                  </a:lnTo>
                  <a:lnTo>
                    <a:pt x="758" y="438"/>
                  </a:lnTo>
                  <a:lnTo>
                    <a:pt x="766" y="427"/>
                  </a:lnTo>
                  <a:lnTo>
                    <a:pt x="772" y="414"/>
                  </a:lnTo>
                  <a:lnTo>
                    <a:pt x="778" y="402"/>
                  </a:lnTo>
                  <a:lnTo>
                    <a:pt x="781" y="390"/>
                  </a:lnTo>
                  <a:lnTo>
                    <a:pt x="783" y="376"/>
                  </a:lnTo>
                  <a:lnTo>
                    <a:pt x="783" y="361"/>
                  </a:lnTo>
                  <a:lnTo>
                    <a:pt x="783" y="150"/>
                  </a:lnTo>
                  <a:lnTo>
                    <a:pt x="783" y="136"/>
                  </a:lnTo>
                  <a:lnTo>
                    <a:pt x="781" y="121"/>
                  </a:lnTo>
                  <a:lnTo>
                    <a:pt x="776" y="107"/>
                  </a:lnTo>
                  <a:lnTo>
                    <a:pt x="772" y="94"/>
                  </a:lnTo>
                  <a:lnTo>
                    <a:pt x="765" y="80"/>
                  </a:lnTo>
                  <a:lnTo>
                    <a:pt x="757" y="68"/>
                  </a:lnTo>
                  <a:lnTo>
                    <a:pt x="748" y="56"/>
                  </a:lnTo>
                  <a:lnTo>
                    <a:pt x="738" y="45"/>
                  </a:lnTo>
                  <a:lnTo>
                    <a:pt x="728" y="35"/>
                  </a:lnTo>
                  <a:lnTo>
                    <a:pt x="717" y="27"/>
                  </a:lnTo>
                  <a:lnTo>
                    <a:pt x="704" y="19"/>
                  </a:lnTo>
                  <a:lnTo>
                    <a:pt x="691" y="12"/>
                  </a:lnTo>
                  <a:lnTo>
                    <a:pt x="677" y="7"/>
                  </a:lnTo>
                  <a:lnTo>
                    <a:pt x="662" y="3"/>
                  </a:lnTo>
                  <a:lnTo>
                    <a:pt x="648" y="1"/>
                  </a:lnTo>
                  <a:lnTo>
                    <a:pt x="633" y="0"/>
                  </a:lnTo>
                  <a:lnTo>
                    <a:pt x="6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52" name="Group 2051">
            <a:extLst>
              <a:ext uri="{FF2B5EF4-FFF2-40B4-BE49-F238E27FC236}">
                <a16:creationId xmlns="" xmlns:a16="http://schemas.microsoft.com/office/drawing/2014/main" id="{1D344FC3-3205-4B06-9283-29297DC6FF6F}"/>
              </a:ext>
            </a:extLst>
          </p:cNvPr>
          <p:cNvGrpSpPr/>
          <p:nvPr/>
        </p:nvGrpSpPr>
        <p:grpSpPr>
          <a:xfrm>
            <a:off x="1692344" y="4112816"/>
            <a:ext cx="185225" cy="739822"/>
            <a:chOff x="1643548" y="4112816"/>
            <a:chExt cx="185225" cy="739822"/>
          </a:xfrm>
        </p:grpSpPr>
        <p:cxnSp>
          <p:nvCxnSpPr>
            <p:cNvPr id="326" name="Straight Connector 325">
              <a:extLst>
                <a:ext uri="{FF2B5EF4-FFF2-40B4-BE49-F238E27FC236}">
                  <a16:creationId xmlns="" xmlns:a16="http://schemas.microsoft.com/office/drawing/2014/main" id="{F4B30253-D32C-4878-9CAA-03606CECFCEE}"/>
                </a:ext>
              </a:extLst>
            </p:cNvPr>
            <p:cNvCxnSpPr>
              <a:cxnSpLocks/>
            </p:cNvCxnSpPr>
            <p:nvPr/>
          </p:nvCxnSpPr>
          <p:spPr>
            <a:xfrm>
              <a:off x="1743972" y="4112816"/>
              <a:ext cx="0" cy="739821"/>
            </a:xfrm>
            <a:prstGeom prst="line">
              <a:avLst/>
            </a:prstGeom>
            <a:ln w="12700"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Oval 326">
              <a:extLst>
                <a:ext uri="{FF2B5EF4-FFF2-40B4-BE49-F238E27FC236}">
                  <a16:creationId xmlns="" xmlns:a16="http://schemas.microsoft.com/office/drawing/2014/main" id="{9D36357E-AE3F-4E77-9643-ED9C13D86632}"/>
                </a:ext>
              </a:extLst>
            </p:cNvPr>
            <p:cNvSpPr/>
            <p:nvPr/>
          </p:nvSpPr>
          <p:spPr>
            <a:xfrm>
              <a:off x="1643548" y="4667413"/>
              <a:ext cx="185225" cy="18522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61E5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31" name="Group 330">
            <a:extLst>
              <a:ext uri="{FF2B5EF4-FFF2-40B4-BE49-F238E27FC236}">
                <a16:creationId xmlns="" xmlns:a16="http://schemas.microsoft.com/office/drawing/2014/main" id="{2E7CCC07-8FA5-4B19-9B2A-9626B9CD585B}"/>
              </a:ext>
            </a:extLst>
          </p:cNvPr>
          <p:cNvGrpSpPr/>
          <p:nvPr/>
        </p:nvGrpSpPr>
        <p:grpSpPr>
          <a:xfrm rot="10800000">
            <a:off x="3333695" y="3522339"/>
            <a:ext cx="185225" cy="739822"/>
            <a:chOff x="1643548" y="4112816"/>
            <a:chExt cx="185225" cy="739822"/>
          </a:xfrm>
        </p:grpSpPr>
        <p:cxnSp>
          <p:nvCxnSpPr>
            <p:cNvPr id="332" name="Straight Connector 331">
              <a:extLst>
                <a:ext uri="{FF2B5EF4-FFF2-40B4-BE49-F238E27FC236}">
                  <a16:creationId xmlns="" xmlns:a16="http://schemas.microsoft.com/office/drawing/2014/main" id="{F503717B-4B68-449A-B970-9C93345B8929}"/>
                </a:ext>
              </a:extLst>
            </p:cNvPr>
            <p:cNvCxnSpPr>
              <a:cxnSpLocks/>
            </p:cNvCxnSpPr>
            <p:nvPr/>
          </p:nvCxnSpPr>
          <p:spPr>
            <a:xfrm>
              <a:off x="1743972" y="4112816"/>
              <a:ext cx="0" cy="739821"/>
            </a:xfrm>
            <a:prstGeom prst="line">
              <a:avLst/>
            </a:prstGeom>
            <a:ln w="12700"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Oval 332">
              <a:extLst>
                <a:ext uri="{FF2B5EF4-FFF2-40B4-BE49-F238E27FC236}">
                  <a16:creationId xmlns="" xmlns:a16="http://schemas.microsoft.com/office/drawing/2014/main" id="{15691D9E-3EDD-451A-ABC9-54F4A03C1810}"/>
                </a:ext>
              </a:extLst>
            </p:cNvPr>
            <p:cNvSpPr/>
            <p:nvPr/>
          </p:nvSpPr>
          <p:spPr>
            <a:xfrm>
              <a:off x="1643548" y="4667413"/>
              <a:ext cx="185225" cy="18522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61E5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34" name="Rectangle 333">
            <a:extLst>
              <a:ext uri="{FF2B5EF4-FFF2-40B4-BE49-F238E27FC236}">
                <a16:creationId xmlns="" xmlns:a16="http://schemas.microsoft.com/office/drawing/2014/main" id="{C039EC2B-A1E2-4115-AE14-F3793734AE5F}"/>
              </a:ext>
            </a:extLst>
          </p:cNvPr>
          <p:cNvSpPr/>
          <p:nvPr/>
        </p:nvSpPr>
        <p:spPr>
          <a:xfrm>
            <a:off x="2835363" y="4760361"/>
            <a:ext cx="1181889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Ut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35" name="Group 334">
            <a:extLst>
              <a:ext uri="{FF2B5EF4-FFF2-40B4-BE49-F238E27FC236}">
                <a16:creationId xmlns="" xmlns:a16="http://schemas.microsoft.com/office/drawing/2014/main" id="{6C3C70E2-3473-4E5B-BD49-AE5CB3D3BEF8}"/>
              </a:ext>
            </a:extLst>
          </p:cNvPr>
          <p:cNvGrpSpPr/>
          <p:nvPr/>
        </p:nvGrpSpPr>
        <p:grpSpPr>
          <a:xfrm>
            <a:off x="3292163" y="4384057"/>
            <a:ext cx="268288" cy="285750"/>
            <a:chOff x="3765550" y="5940425"/>
            <a:chExt cx="268288" cy="285750"/>
          </a:xfrm>
          <a:solidFill>
            <a:srgbClr val="754A7D"/>
          </a:solidFill>
        </p:grpSpPr>
        <p:sp>
          <p:nvSpPr>
            <p:cNvPr id="336" name="Freeform 4790">
              <a:extLst>
                <a:ext uri="{FF2B5EF4-FFF2-40B4-BE49-F238E27FC236}">
                  <a16:creationId xmlns="" xmlns:a16="http://schemas.microsoft.com/office/drawing/2014/main" id="{25000896-5495-4CEA-8C2D-873BADB42E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125" y="6048375"/>
              <a:ext cx="209550" cy="63500"/>
            </a:xfrm>
            <a:custGeom>
              <a:avLst/>
              <a:gdLst>
                <a:gd name="T0" fmla="*/ 0 w 661"/>
                <a:gd name="T1" fmla="*/ 96 h 202"/>
                <a:gd name="T2" fmla="*/ 2 w 661"/>
                <a:gd name="T3" fmla="*/ 106 h 202"/>
                <a:gd name="T4" fmla="*/ 7 w 661"/>
                <a:gd name="T5" fmla="*/ 115 h 202"/>
                <a:gd name="T6" fmla="*/ 24 w 661"/>
                <a:gd name="T7" fmla="*/ 133 h 202"/>
                <a:gd name="T8" fmla="*/ 53 w 661"/>
                <a:gd name="T9" fmla="*/ 152 h 202"/>
                <a:gd name="T10" fmla="*/ 93 w 661"/>
                <a:gd name="T11" fmla="*/ 167 h 202"/>
                <a:gd name="T12" fmla="*/ 140 w 661"/>
                <a:gd name="T13" fmla="*/ 181 h 202"/>
                <a:gd name="T14" fmla="*/ 197 w 661"/>
                <a:gd name="T15" fmla="*/ 193 h 202"/>
                <a:gd name="T16" fmla="*/ 261 w 661"/>
                <a:gd name="T17" fmla="*/ 200 h 202"/>
                <a:gd name="T18" fmla="*/ 330 w 661"/>
                <a:gd name="T19" fmla="*/ 202 h 202"/>
                <a:gd name="T20" fmla="*/ 401 w 661"/>
                <a:gd name="T21" fmla="*/ 200 h 202"/>
                <a:gd name="T22" fmla="*/ 464 w 661"/>
                <a:gd name="T23" fmla="*/ 193 h 202"/>
                <a:gd name="T24" fmla="*/ 521 w 661"/>
                <a:gd name="T25" fmla="*/ 181 h 202"/>
                <a:gd name="T26" fmla="*/ 569 w 661"/>
                <a:gd name="T27" fmla="*/ 167 h 202"/>
                <a:gd name="T28" fmla="*/ 608 w 661"/>
                <a:gd name="T29" fmla="*/ 152 h 202"/>
                <a:gd name="T30" fmla="*/ 637 w 661"/>
                <a:gd name="T31" fmla="*/ 133 h 202"/>
                <a:gd name="T32" fmla="*/ 654 w 661"/>
                <a:gd name="T33" fmla="*/ 115 h 202"/>
                <a:gd name="T34" fmla="*/ 659 w 661"/>
                <a:gd name="T35" fmla="*/ 106 h 202"/>
                <a:gd name="T36" fmla="*/ 661 w 661"/>
                <a:gd name="T37" fmla="*/ 96 h 202"/>
                <a:gd name="T38" fmla="*/ 651 w 661"/>
                <a:gd name="T39" fmla="*/ 10 h 202"/>
                <a:gd name="T40" fmla="*/ 627 w 661"/>
                <a:gd name="T41" fmla="*/ 25 h 202"/>
                <a:gd name="T42" fmla="*/ 596 w 661"/>
                <a:gd name="T43" fmla="*/ 40 h 202"/>
                <a:gd name="T44" fmla="*/ 561 w 661"/>
                <a:gd name="T45" fmla="*/ 52 h 202"/>
                <a:gd name="T46" fmla="*/ 519 w 661"/>
                <a:gd name="T47" fmla="*/ 63 h 202"/>
                <a:gd name="T48" fmla="*/ 471 w 661"/>
                <a:gd name="T49" fmla="*/ 72 h 202"/>
                <a:gd name="T50" fmla="*/ 419 w 661"/>
                <a:gd name="T51" fmla="*/ 78 h 202"/>
                <a:gd name="T52" fmla="*/ 361 w 661"/>
                <a:gd name="T53" fmla="*/ 81 h 202"/>
                <a:gd name="T54" fmla="*/ 300 w 661"/>
                <a:gd name="T55" fmla="*/ 81 h 202"/>
                <a:gd name="T56" fmla="*/ 242 w 661"/>
                <a:gd name="T57" fmla="*/ 78 h 202"/>
                <a:gd name="T58" fmla="*/ 190 w 661"/>
                <a:gd name="T59" fmla="*/ 72 h 202"/>
                <a:gd name="T60" fmla="*/ 142 w 661"/>
                <a:gd name="T61" fmla="*/ 63 h 202"/>
                <a:gd name="T62" fmla="*/ 101 w 661"/>
                <a:gd name="T63" fmla="*/ 52 h 202"/>
                <a:gd name="T64" fmla="*/ 65 w 661"/>
                <a:gd name="T65" fmla="*/ 40 h 202"/>
                <a:gd name="T66" fmla="*/ 35 w 661"/>
                <a:gd name="T67" fmla="*/ 25 h 202"/>
                <a:gd name="T68" fmla="*/ 10 w 661"/>
                <a:gd name="T69" fmla="*/ 10 h 202"/>
                <a:gd name="T70" fmla="*/ 0 w 661"/>
                <a:gd name="T7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1" h="202">
                  <a:moveTo>
                    <a:pt x="0" y="0"/>
                  </a:moveTo>
                  <a:lnTo>
                    <a:pt x="0" y="96"/>
                  </a:lnTo>
                  <a:lnTo>
                    <a:pt x="1" y="101"/>
                  </a:lnTo>
                  <a:lnTo>
                    <a:pt x="2" y="106"/>
                  </a:lnTo>
                  <a:lnTo>
                    <a:pt x="3" y="110"/>
                  </a:lnTo>
                  <a:lnTo>
                    <a:pt x="7" y="115"/>
                  </a:lnTo>
                  <a:lnTo>
                    <a:pt x="14" y="124"/>
                  </a:lnTo>
                  <a:lnTo>
                    <a:pt x="24" y="133"/>
                  </a:lnTo>
                  <a:lnTo>
                    <a:pt x="37" y="143"/>
                  </a:lnTo>
                  <a:lnTo>
                    <a:pt x="53" y="152"/>
                  </a:lnTo>
                  <a:lnTo>
                    <a:pt x="72" y="160"/>
                  </a:lnTo>
                  <a:lnTo>
                    <a:pt x="93" y="167"/>
                  </a:lnTo>
                  <a:lnTo>
                    <a:pt x="116" y="175"/>
                  </a:lnTo>
                  <a:lnTo>
                    <a:pt x="140" y="181"/>
                  </a:lnTo>
                  <a:lnTo>
                    <a:pt x="168" y="187"/>
                  </a:lnTo>
                  <a:lnTo>
                    <a:pt x="197" y="193"/>
                  </a:lnTo>
                  <a:lnTo>
                    <a:pt x="228" y="196"/>
                  </a:lnTo>
                  <a:lnTo>
                    <a:pt x="261" y="200"/>
                  </a:lnTo>
                  <a:lnTo>
                    <a:pt x="295" y="201"/>
                  </a:lnTo>
                  <a:lnTo>
                    <a:pt x="330" y="202"/>
                  </a:lnTo>
                  <a:lnTo>
                    <a:pt x="366" y="201"/>
                  </a:lnTo>
                  <a:lnTo>
                    <a:pt x="401" y="200"/>
                  </a:lnTo>
                  <a:lnTo>
                    <a:pt x="433" y="196"/>
                  </a:lnTo>
                  <a:lnTo>
                    <a:pt x="464" y="193"/>
                  </a:lnTo>
                  <a:lnTo>
                    <a:pt x="493" y="187"/>
                  </a:lnTo>
                  <a:lnTo>
                    <a:pt x="521" y="181"/>
                  </a:lnTo>
                  <a:lnTo>
                    <a:pt x="546" y="175"/>
                  </a:lnTo>
                  <a:lnTo>
                    <a:pt x="569" y="167"/>
                  </a:lnTo>
                  <a:lnTo>
                    <a:pt x="590" y="160"/>
                  </a:lnTo>
                  <a:lnTo>
                    <a:pt x="608" y="152"/>
                  </a:lnTo>
                  <a:lnTo>
                    <a:pt x="623" y="143"/>
                  </a:lnTo>
                  <a:lnTo>
                    <a:pt x="637" y="133"/>
                  </a:lnTo>
                  <a:lnTo>
                    <a:pt x="647" y="124"/>
                  </a:lnTo>
                  <a:lnTo>
                    <a:pt x="654" y="115"/>
                  </a:lnTo>
                  <a:lnTo>
                    <a:pt x="658" y="110"/>
                  </a:lnTo>
                  <a:lnTo>
                    <a:pt x="659" y="106"/>
                  </a:lnTo>
                  <a:lnTo>
                    <a:pt x="660" y="101"/>
                  </a:lnTo>
                  <a:lnTo>
                    <a:pt x="661" y="96"/>
                  </a:lnTo>
                  <a:lnTo>
                    <a:pt x="661" y="0"/>
                  </a:lnTo>
                  <a:lnTo>
                    <a:pt x="651" y="10"/>
                  </a:lnTo>
                  <a:lnTo>
                    <a:pt x="639" y="17"/>
                  </a:lnTo>
                  <a:lnTo>
                    <a:pt x="627" y="25"/>
                  </a:lnTo>
                  <a:lnTo>
                    <a:pt x="612" y="32"/>
                  </a:lnTo>
                  <a:lnTo>
                    <a:pt x="596" y="40"/>
                  </a:lnTo>
                  <a:lnTo>
                    <a:pt x="579" y="45"/>
                  </a:lnTo>
                  <a:lnTo>
                    <a:pt x="561" y="52"/>
                  </a:lnTo>
                  <a:lnTo>
                    <a:pt x="540" y="58"/>
                  </a:lnTo>
                  <a:lnTo>
                    <a:pt x="519" y="63"/>
                  </a:lnTo>
                  <a:lnTo>
                    <a:pt x="496" y="67"/>
                  </a:lnTo>
                  <a:lnTo>
                    <a:pt x="471" y="72"/>
                  </a:lnTo>
                  <a:lnTo>
                    <a:pt x="446" y="76"/>
                  </a:lnTo>
                  <a:lnTo>
                    <a:pt x="419" y="78"/>
                  </a:lnTo>
                  <a:lnTo>
                    <a:pt x="391" y="80"/>
                  </a:lnTo>
                  <a:lnTo>
                    <a:pt x="361" y="81"/>
                  </a:lnTo>
                  <a:lnTo>
                    <a:pt x="330" y="81"/>
                  </a:lnTo>
                  <a:lnTo>
                    <a:pt x="300" y="81"/>
                  </a:lnTo>
                  <a:lnTo>
                    <a:pt x="270" y="80"/>
                  </a:lnTo>
                  <a:lnTo>
                    <a:pt x="242" y="78"/>
                  </a:lnTo>
                  <a:lnTo>
                    <a:pt x="215" y="76"/>
                  </a:lnTo>
                  <a:lnTo>
                    <a:pt x="190" y="72"/>
                  </a:lnTo>
                  <a:lnTo>
                    <a:pt x="166" y="67"/>
                  </a:lnTo>
                  <a:lnTo>
                    <a:pt x="142" y="63"/>
                  </a:lnTo>
                  <a:lnTo>
                    <a:pt x="122" y="58"/>
                  </a:lnTo>
                  <a:lnTo>
                    <a:pt x="101" y="52"/>
                  </a:lnTo>
                  <a:lnTo>
                    <a:pt x="82" y="45"/>
                  </a:lnTo>
                  <a:lnTo>
                    <a:pt x="65" y="40"/>
                  </a:lnTo>
                  <a:lnTo>
                    <a:pt x="50" y="33"/>
                  </a:lnTo>
                  <a:lnTo>
                    <a:pt x="35" y="25"/>
                  </a:lnTo>
                  <a:lnTo>
                    <a:pt x="22" y="18"/>
                  </a:lnTo>
                  <a:lnTo>
                    <a:pt x="10" y="1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37" name="Freeform 4791">
              <a:extLst>
                <a:ext uri="{FF2B5EF4-FFF2-40B4-BE49-F238E27FC236}">
                  <a16:creationId xmlns="" xmlns:a16="http://schemas.microsoft.com/office/drawing/2014/main" id="{C612C737-6A43-4FF1-8E7A-43437376904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125" y="5940425"/>
              <a:ext cx="209550" cy="76200"/>
            </a:xfrm>
            <a:custGeom>
              <a:avLst/>
              <a:gdLst>
                <a:gd name="T0" fmla="*/ 295 w 661"/>
                <a:gd name="T1" fmla="*/ 0 h 240"/>
                <a:gd name="T2" fmla="*/ 230 w 661"/>
                <a:gd name="T3" fmla="*/ 6 h 240"/>
                <a:gd name="T4" fmla="*/ 170 w 661"/>
                <a:gd name="T5" fmla="*/ 16 h 240"/>
                <a:gd name="T6" fmla="*/ 118 w 661"/>
                <a:gd name="T7" fmla="*/ 30 h 240"/>
                <a:gd name="T8" fmla="*/ 74 w 661"/>
                <a:gd name="T9" fmla="*/ 49 h 240"/>
                <a:gd name="T10" fmla="*/ 39 w 661"/>
                <a:gd name="T11" fmla="*/ 69 h 240"/>
                <a:gd name="T12" fmla="*/ 20 w 661"/>
                <a:gd name="T13" fmla="*/ 88 h 240"/>
                <a:gd name="T14" fmla="*/ 10 w 661"/>
                <a:gd name="T15" fmla="*/ 101 h 240"/>
                <a:gd name="T16" fmla="*/ 3 w 661"/>
                <a:gd name="T17" fmla="*/ 113 h 240"/>
                <a:gd name="T18" fmla="*/ 1 w 661"/>
                <a:gd name="T19" fmla="*/ 127 h 240"/>
                <a:gd name="T20" fmla="*/ 0 w 661"/>
                <a:gd name="T21" fmla="*/ 140 h 240"/>
                <a:gd name="T22" fmla="*/ 3 w 661"/>
                <a:gd name="T23" fmla="*/ 149 h 240"/>
                <a:gd name="T24" fmla="*/ 14 w 661"/>
                <a:gd name="T25" fmla="*/ 163 h 240"/>
                <a:gd name="T26" fmla="*/ 37 w 661"/>
                <a:gd name="T27" fmla="*/ 182 h 240"/>
                <a:gd name="T28" fmla="*/ 72 w 661"/>
                <a:gd name="T29" fmla="*/ 198 h 240"/>
                <a:gd name="T30" fmla="*/ 116 w 661"/>
                <a:gd name="T31" fmla="*/ 213 h 240"/>
                <a:gd name="T32" fmla="*/ 168 w 661"/>
                <a:gd name="T33" fmla="*/ 226 h 240"/>
                <a:gd name="T34" fmla="*/ 228 w 661"/>
                <a:gd name="T35" fmla="*/ 235 h 240"/>
                <a:gd name="T36" fmla="*/ 295 w 661"/>
                <a:gd name="T37" fmla="*/ 240 h 240"/>
                <a:gd name="T38" fmla="*/ 366 w 661"/>
                <a:gd name="T39" fmla="*/ 240 h 240"/>
                <a:gd name="T40" fmla="*/ 433 w 661"/>
                <a:gd name="T41" fmla="*/ 235 h 240"/>
                <a:gd name="T42" fmla="*/ 493 w 661"/>
                <a:gd name="T43" fmla="*/ 226 h 240"/>
                <a:gd name="T44" fmla="*/ 546 w 661"/>
                <a:gd name="T45" fmla="*/ 213 h 240"/>
                <a:gd name="T46" fmla="*/ 590 w 661"/>
                <a:gd name="T47" fmla="*/ 198 h 240"/>
                <a:gd name="T48" fmla="*/ 623 w 661"/>
                <a:gd name="T49" fmla="*/ 182 h 240"/>
                <a:gd name="T50" fmla="*/ 647 w 661"/>
                <a:gd name="T51" fmla="*/ 163 h 240"/>
                <a:gd name="T52" fmla="*/ 658 w 661"/>
                <a:gd name="T53" fmla="*/ 149 h 240"/>
                <a:gd name="T54" fmla="*/ 660 w 661"/>
                <a:gd name="T55" fmla="*/ 140 h 240"/>
                <a:gd name="T56" fmla="*/ 660 w 661"/>
                <a:gd name="T57" fmla="*/ 127 h 240"/>
                <a:gd name="T58" fmla="*/ 658 w 661"/>
                <a:gd name="T59" fmla="*/ 113 h 240"/>
                <a:gd name="T60" fmla="*/ 651 w 661"/>
                <a:gd name="T61" fmla="*/ 101 h 240"/>
                <a:gd name="T62" fmla="*/ 642 w 661"/>
                <a:gd name="T63" fmla="*/ 88 h 240"/>
                <a:gd name="T64" fmla="*/ 622 w 661"/>
                <a:gd name="T65" fmla="*/ 69 h 240"/>
                <a:gd name="T66" fmla="*/ 587 w 661"/>
                <a:gd name="T67" fmla="*/ 49 h 240"/>
                <a:gd name="T68" fmla="*/ 543 w 661"/>
                <a:gd name="T69" fmla="*/ 30 h 240"/>
                <a:gd name="T70" fmla="*/ 491 w 661"/>
                <a:gd name="T71" fmla="*/ 16 h 240"/>
                <a:gd name="T72" fmla="*/ 431 w 661"/>
                <a:gd name="T73" fmla="*/ 6 h 240"/>
                <a:gd name="T74" fmla="*/ 365 w 661"/>
                <a:gd name="T7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61" h="240">
                  <a:moveTo>
                    <a:pt x="330" y="0"/>
                  </a:moveTo>
                  <a:lnTo>
                    <a:pt x="295" y="0"/>
                  </a:lnTo>
                  <a:lnTo>
                    <a:pt x="263" y="2"/>
                  </a:lnTo>
                  <a:lnTo>
                    <a:pt x="230" y="6"/>
                  </a:lnTo>
                  <a:lnTo>
                    <a:pt x="199" y="10"/>
                  </a:lnTo>
                  <a:lnTo>
                    <a:pt x="170" y="16"/>
                  </a:lnTo>
                  <a:lnTo>
                    <a:pt x="144" y="22"/>
                  </a:lnTo>
                  <a:lnTo>
                    <a:pt x="118" y="30"/>
                  </a:lnTo>
                  <a:lnTo>
                    <a:pt x="95" y="38"/>
                  </a:lnTo>
                  <a:lnTo>
                    <a:pt x="74" y="49"/>
                  </a:lnTo>
                  <a:lnTo>
                    <a:pt x="56" y="58"/>
                  </a:lnTo>
                  <a:lnTo>
                    <a:pt x="39" y="69"/>
                  </a:lnTo>
                  <a:lnTo>
                    <a:pt x="25" y="81"/>
                  </a:lnTo>
                  <a:lnTo>
                    <a:pt x="20" y="88"/>
                  </a:lnTo>
                  <a:lnTo>
                    <a:pt x="15" y="94"/>
                  </a:lnTo>
                  <a:lnTo>
                    <a:pt x="10" y="101"/>
                  </a:lnTo>
                  <a:lnTo>
                    <a:pt x="7" y="108"/>
                  </a:lnTo>
                  <a:lnTo>
                    <a:pt x="3" y="113"/>
                  </a:lnTo>
                  <a:lnTo>
                    <a:pt x="2" y="120"/>
                  </a:lnTo>
                  <a:lnTo>
                    <a:pt x="1" y="127"/>
                  </a:lnTo>
                  <a:lnTo>
                    <a:pt x="0" y="135"/>
                  </a:lnTo>
                  <a:lnTo>
                    <a:pt x="0" y="140"/>
                  </a:lnTo>
                  <a:lnTo>
                    <a:pt x="2" y="145"/>
                  </a:lnTo>
                  <a:lnTo>
                    <a:pt x="3" y="149"/>
                  </a:lnTo>
                  <a:lnTo>
                    <a:pt x="7" y="154"/>
                  </a:lnTo>
                  <a:lnTo>
                    <a:pt x="14" y="163"/>
                  </a:lnTo>
                  <a:lnTo>
                    <a:pt x="24" y="173"/>
                  </a:lnTo>
                  <a:lnTo>
                    <a:pt x="37" y="182"/>
                  </a:lnTo>
                  <a:lnTo>
                    <a:pt x="53" y="190"/>
                  </a:lnTo>
                  <a:lnTo>
                    <a:pt x="72" y="198"/>
                  </a:lnTo>
                  <a:lnTo>
                    <a:pt x="93" y="206"/>
                  </a:lnTo>
                  <a:lnTo>
                    <a:pt x="116" y="213"/>
                  </a:lnTo>
                  <a:lnTo>
                    <a:pt x="140" y="220"/>
                  </a:lnTo>
                  <a:lnTo>
                    <a:pt x="168" y="226"/>
                  </a:lnTo>
                  <a:lnTo>
                    <a:pt x="197" y="230"/>
                  </a:lnTo>
                  <a:lnTo>
                    <a:pt x="228" y="235"/>
                  </a:lnTo>
                  <a:lnTo>
                    <a:pt x="261" y="237"/>
                  </a:lnTo>
                  <a:lnTo>
                    <a:pt x="295" y="240"/>
                  </a:lnTo>
                  <a:lnTo>
                    <a:pt x="330" y="240"/>
                  </a:lnTo>
                  <a:lnTo>
                    <a:pt x="366" y="240"/>
                  </a:lnTo>
                  <a:lnTo>
                    <a:pt x="401" y="237"/>
                  </a:lnTo>
                  <a:lnTo>
                    <a:pt x="433" y="235"/>
                  </a:lnTo>
                  <a:lnTo>
                    <a:pt x="464" y="230"/>
                  </a:lnTo>
                  <a:lnTo>
                    <a:pt x="493" y="226"/>
                  </a:lnTo>
                  <a:lnTo>
                    <a:pt x="521" y="220"/>
                  </a:lnTo>
                  <a:lnTo>
                    <a:pt x="546" y="213"/>
                  </a:lnTo>
                  <a:lnTo>
                    <a:pt x="569" y="206"/>
                  </a:lnTo>
                  <a:lnTo>
                    <a:pt x="590" y="198"/>
                  </a:lnTo>
                  <a:lnTo>
                    <a:pt x="608" y="190"/>
                  </a:lnTo>
                  <a:lnTo>
                    <a:pt x="623" y="182"/>
                  </a:lnTo>
                  <a:lnTo>
                    <a:pt x="637" y="173"/>
                  </a:lnTo>
                  <a:lnTo>
                    <a:pt x="647" y="163"/>
                  </a:lnTo>
                  <a:lnTo>
                    <a:pt x="654" y="154"/>
                  </a:lnTo>
                  <a:lnTo>
                    <a:pt x="658" y="149"/>
                  </a:lnTo>
                  <a:lnTo>
                    <a:pt x="659" y="145"/>
                  </a:lnTo>
                  <a:lnTo>
                    <a:pt x="660" y="140"/>
                  </a:lnTo>
                  <a:lnTo>
                    <a:pt x="661" y="135"/>
                  </a:lnTo>
                  <a:lnTo>
                    <a:pt x="660" y="127"/>
                  </a:lnTo>
                  <a:lnTo>
                    <a:pt x="659" y="120"/>
                  </a:lnTo>
                  <a:lnTo>
                    <a:pt x="658" y="113"/>
                  </a:lnTo>
                  <a:lnTo>
                    <a:pt x="654" y="108"/>
                  </a:lnTo>
                  <a:lnTo>
                    <a:pt x="651" y="101"/>
                  </a:lnTo>
                  <a:lnTo>
                    <a:pt x="646" y="94"/>
                  </a:lnTo>
                  <a:lnTo>
                    <a:pt x="642" y="88"/>
                  </a:lnTo>
                  <a:lnTo>
                    <a:pt x="636" y="81"/>
                  </a:lnTo>
                  <a:lnTo>
                    <a:pt x="622" y="69"/>
                  </a:lnTo>
                  <a:lnTo>
                    <a:pt x="606" y="58"/>
                  </a:lnTo>
                  <a:lnTo>
                    <a:pt x="587" y="49"/>
                  </a:lnTo>
                  <a:lnTo>
                    <a:pt x="566" y="38"/>
                  </a:lnTo>
                  <a:lnTo>
                    <a:pt x="543" y="30"/>
                  </a:lnTo>
                  <a:lnTo>
                    <a:pt x="518" y="22"/>
                  </a:lnTo>
                  <a:lnTo>
                    <a:pt x="491" y="16"/>
                  </a:lnTo>
                  <a:lnTo>
                    <a:pt x="462" y="10"/>
                  </a:lnTo>
                  <a:lnTo>
                    <a:pt x="431" y="6"/>
                  </a:lnTo>
                  <a:lnTo>
                    <a:pt x="398" y="2"/>
                  </a:lnTo>
                  <a:lnTo>
                    <a:pt x="365" y="0"/>
                  </a:lnTo>
                  <a:lnTo>
                    <a:pt x="3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38" name="Freeform 4792">
              <a:extLst>
                <a:ext uri="{FF2B5EF4-FFF2-40B4-BE49-F238E27FC236}">
                  <a16:creationId xmlns="" xmlns:a16="http://schemas.microsoft.com/office/drawing/2014/main" id="{E9D16545-77C3-4573-93F7-99ADF9B68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125" y="6000750"/>
              <a:ext cx="209550" cy="63500"/>
            </a:xfrm>
            <a:custGeom>
              <a:avLst/>
              <a:gdLst>
                <a:gd name="T0" fmla="*/ 0 w 661"/>
                <a:gd name="T1" fmla="*/ 95 h 200"/>
                <a:gd name="T2" fmla="*/ 2 w 661"/>
                <a:gd name="T3" fmla="*/ 104 h 200"/>
                <a:gd name="T4" fmla="*/ 7 w 661"/>
                <a:gd name="T5" fmla="*/ 115 h 200"/>
                <a:gd name="T6" fmla="*/ 24 w 661"/>
                <a:gd name="T7" fmla="*/ 133 h 200"/>
                <a:gd name="T8" fmla="*/ 53 w 661"/>
                <a:gd name="T9" fmla="*/ 150 h 200"/>
                <a:gd name="T10" fmla="*/ 93 w 661"/>
                <a:gd name="T11" fmla="*/ 167 h 200"/>
                <a:gd name="T12" fmla="*/ 140 w 661"/>
                <a:gd name="T13" fmla="*/ 181 h 200"/>
                <a:gd name="T14" fmla="*/ 197 w 661"/>
                <a:gd name="T15" fmla="*/ 191 h 200"/>
                <a:gd name="T16" fmla="*/ 261 w 661"/>
                <a:gd name="T17" fmla="*/ 198 h 200"/>
                <a:gd name="T18" fmla="*/ 330 w 661"/>
                <a:gd name="T19" fmla="*/ 200 h 200"/>
                <a:gd name="T20" fmla="*/ 401 w 661"/>
                <a:gd name="T21" fmla="*/ 198 h 200"/>
                <a:gd name="T22" fmla="*/ 464 w 661"/>
                <a:gd name="T23" fmla="*/ 191 h 200"/>
                <a:gd name="T24" fmla="*/ 521 w 661"/>
                <a:gd name="T25" fmla="*/ 181 h 200"/>
                <a:gd name="T26" fmla="*/ 569 w 661"/>
                <a:gd name="T27" fmla="*/ 167 h 200"/>
                <a:gd name="T28" fmla="*/ 608 w 661"/>
                <a:gd name="T29" fmla="*/ 150 h 200"/>
                <a:gd name="T30" fmla="*/ 637 w 661"/>
                <a:gd name="T31" fmla="*/ 133 h 200"/>
                <a:gd name="T32" fmla="*/ 654 w 661"/>
                <a:gd name="T33" fmla="*/ 115 h 200"/>
                <a:gd name="T34" fmla="*/ 659 w 661"/>
                <a:gd name="T35" fmla="*/ 104 h 200"/>
                <a:gd name="T36" fmla="*/ 661 w 661"/>
                <a:gd name="T37" fmla="*/ 95 h 200"/>
                <a:gd name="T38" fmla="*/ 651 w 661"/>
                <a:gd name="T39" fmla="*/ 8 h 200"/>
                <a:gd name="T40" fmla="*/ 627 w 661"/>
                <a:gd name="T41" fmla="*/ 23 h 200"/>
                <a:gd name="T42" fmla="*/ 596 w 661"/>
                <a:gd name="T43" fmla="*/ 38 h 200"/>
                <a:gd name="T44" fmla="*/ 561 w 661"/>
                <a:gd name="T45" fmla="*/ 51 h 200"/>
                <a:gd name="T46" fmla="*/ 519 w 661"/>
                <a:gd name="T47" fmla="*/ 61 h 200"/>
                <a:gd name="T48" fmla="*/ 471 w 661"/>
                <a:gd name="T49" fmla="*/ 71 h 200"/>
                <a:gd name="T50" fmla="*/ 419 w 661"/>
                <a:gd name="T51" fmla="*/ 76 h 200"/>
                <a:gd name="T52" fmla="*/ 361 w 661"/>
                <a:gd name="T53" fmla="*/ 80 h 200"/>
                <a:gd name="T54" fmla="*/ 300 w 661"/>
                <a:gd name="T55" fmla="*/ 80 h 200"/>
                <a:gd name="T56" fmla="*/ 242 w 661"/>
                <a:gd name="T57" fmla="*/ 76 h 200"/>
                <a:gd name="T58" fmla="*/ 190 w 661"/>
                <a:gd name="T59" fmla="*/ 71 h 200"/>
                <a:gd name="T60" fmla="*/ 142 w 661"/>
                <a:gd name="T61" fmla="*/ 61 h 200"/>
                <a:gd name="T62" fmla="*/ 101 w 661"/>
                <a:gd name="T63" fmla="*/ 51 h 200"/>
                <a:gd name="T64" fmla="*/ 65 w 661"/>
                <a:gd name="T65" fmla="*/ 38 h 200"/>
                <a:gd name="T66" fmla="*/ 35 w 661"/>
                <a:gd name="T67" fmla="*/ 23 h 200"/>
                <a:gd name="T68" fmla="*/ 10 w 661"/>
                <a:gd name="T69" fmla="*/ 8 h 200"/>
                <a:gd name="T70" fmla="*/ 0 w 661"/>
                <a:gd name="T71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1" h="200">
                  <a:moveTo>
                    <a:pt x="0" y="0"/>
                  </a:moveTo>
                  <a:lnTo>
                    <a:pt x="0" y="95"/>
                  </a:lnTo>
                  <a:lnTo>
                    <a:pt x="1" y="100"/>
                  </a:lnTo>
                  <a:lnTo>
                    <a:pt x="2" y="104"/>
                  </a:lnTo>
                  <a:lnTo>
                    <a:pt x="3" y="109"/>
                  </a:lnTo>
                  <a:lnTo>
                    <a:pt x="7" y="115"/>
                  </a:lnTo>
                  <a:lnTo>
                    <a:pt x="14" y="124"/>
                  </a:lnTo>
                  <a:lnTo>
                    <a:pt x="24" y="133"/>
                  </a:lnTo>
                  <a:lnTo>
                    <a:pt x="37" y="141"/>
                  </a:lnTo>
                  <a:lnTo>
                    <a:pt x="53" y="150"/>
                  </a:lnTo>
                  <a:lnTo>
                    <a:pt x="72" y="159"/>
                  </a:lnTo>
                  <a:lnTo>
                    <a:pt x="93" y="167"/>
                  </a:lnTo>
                  <a:lnTo>
                    <a:pt x="116" y="174"/>
                  </a:lnTo>
                  <a:lnTo>
                    <a:pt x="140" y="181"/>
                  </a:lnTo>
                  <a:lnTo>
                    <a:pt x="168" y="186"/>
                  </a:lnTo>
                  <a:lnTo>
                    <a:pt x="197" y="191"/>
                  </a:lnTo>
                  <a:lnTo>
                    <a:pt x="228" y="194"/>
                  </a:lnTo>
                  <a:lnTo>
                    <a:pt x="261" y="198"/>
                  </a:lnTo>
                  <a:lnTo>
                    <a:pt x="295" y="200"/>
                  </a:lnTo>
                  <a:lnTo>
                    <a:pt x="330" y="200"/>
                  </a:lnTo>
                  <a:lnTo>
                    <a:pt x="366" y="200"/>
                  </a:lnTo>
                  <a:lnTo>
                    <a:pt x="401" y="198"/>
                  </a:lnTo>
                  <a:lnTo>
                    <a:pt x="433" y="194"/>
                  </a:lnTo>
                  <a:lnTo>
                    <a:pt x="464" y="191"/>
                  </a:lnTo>
                  <a:lnTo>
                    <a:pt x="493" y="186"/>
                  </a:lnTo>
                  <a:lnTo>
                    <a:pt x="521" y="181"/>
                  </a:lnTo>
                  <a:lnTo>
                    <a:pt x="546" y="174"/>
                  </a:lnTo>
                  <a:lnTo>
                    <a:pt x="569" y="167"/>
                  </a:lnTo>
                  <a:lnTo>
                    <a:pt x="590" y="159"/>
                  </a:lnTo>
                  <a:lnTo>
                    <a:pt x="608" y="150"/>
                  </a:lnTo>
                  <a:lnTo>
                    <a:pt x="623" y="141"/>
                  </a:lnTo>
                  <a:lnTo>
                    <a:pt x="637" y="133"/>
                  </a:lnTo>
                  <a:lnTo>
                    <a:pt x="647" y="124"/>
                  </a:lnTo>
                  <a:lnTo>
                    <a:pt x="654" y="115"/>
                  </a:lnTo>
                  <a:lnTo>
                    <a:pt x="658" y="109"/>
                  </a:lnTo>
                  <a:lnTo>
                    <a:pt x="659" y="104"/>
                  </a:lnTo>
                  <a:lnTo>
                    <a:pt x="660" y="100"/>
                  </a:lnTo>
                  <a:lnTo>
                    <a:pt x="661" y="95"/>
                  </a:lnTo>
                  <a:lnTo>
                    <a:pt x="661" y="0"/>
                  </a:lnTo>
                  <a:lnTo>
                    <a:pt x="651" y="8"/>
                  </a:lnTo>
                  <a:lnTo>
                    <a:pt x="639" y="16"/>
                  </a:lnTo>
                  <a:lnTo>
                    <a:pt x="627" y="23"/>
                  </a:lnTo>
                  <a:lnTo>
                    <a:pt x="612" y="31"/>
                  </a:lnTo>
                  <a:lnTo>
                    <a:pt x="596" y="38"/>
                  </a:lnTo>
                  <a:lnTo>
                    <a:pt x="579" y="45"/>
                  </a:lnTo>
                  <a:lnTo>
                    <a:pt x="561" y="51"/>
                  </a:lnTo>
                  <a:lnTo>
                    <a:pt x="540" y="57"/>
                  </a:lnTo>
                  <a:lnTo>
                    <a:pt x="519" y="61"/>
                  </a:lnTo>
                  <a:lnTo>
                    <a:pt x="496" y="66"/>
                  </a:lnTo>
                  <a:lnTo>
                    <a:pt x="471" y="71"/>
                  </a:lnTo>
                  <a:lnTo>
                    <a:pt x="446" y="74"/>
                  </a:lnTo>
                  <a:lnTo>
                    <a:pt x="419" y="76"/>
                  </a:lnTo>
                  <a:lnTo>
                    <a:pt x="391" y="79"/>
                  </a:lnTo>
                  <a:lnTo>
                    <a:pt x="361" y="80"/>
                  </a:lnTo>
                  <a:lnTo>
                    <a:pt x="330" y="80"/>
                  </a:lnTo>
                  <a:lnTo>
                    <a:pt x="300" y="80"/>
                  </a:lnTo>
                  <a:lnTo>
                    <a:pt x="270" y="79"/>
                  </a:lnTo>
                  <a:lnTo>
                    <a:pt x="242" y="76"/>
                  </a:lnTo>
                  <a:lnTo>
                    <a:pt x="215" y="74"/>
                  </a:lnTo>
                  <a:lnTo>
                    <a:pt x="190" y="71"/>
                  </a:lnTo>
                  <a:lnTo>
                    <a:pt x="166" y="66"/>
                  </a:lnTo>
                  <a:lnTo>
                    <a:pt x="142" y="61"/>
                  </a:lnTo>
                  <a:lnTo>
                    <a:pt x="122" y="57"/>
                  </a:lnTo>
                  <a:lnTo>
                    <a:pt x="101" y="51"/>
                  </a:lnTo>
                  <a:lnTo>
                    <a:pt x="82" y="45"/>
                  </a:lnTo>
                  <a:lnTo>
                    <a:pt x="65" y="38"/>
                  </a:lnTo>
                  <a:lnTo>
                    <a:pt x="50" y="31"/>
                  </a:lnTo>
                  <a:lnTo>
                    <a:pt x="35" y="23"/>
                  </a:lnTo>
                  <a:lnTo>
                    <a:pt x="22" y="16"/>
                  </a:lnTo>
                  <a:lnTo>
                    <a:pt x="1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39" name="Freeform 4793">
              <a:extLst>
                <a:ext uri="{FF2B5EF4-FFF2-40B4-BE49-F238E27FC236}">
                  <a16:creationId xmlns="" xmlns:a16="http://schemas.microsoft.com/office/drawing/2014/main" id="{1085C047-D8D1-4B50-A084-740E20654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125" y="6096000"/>
              <a:ext cx="209550" cy="130175"/>
            </a:xfrm>
            <a:custGeom>
              <a:avLst/>
              <a:gdLst>
                <a:gd name="T0" fmla="*/ 0 w 661"/>
                <a:gd name="T1" fmla="*/ 96 h 411"/>
                <a:gd name="T2" fmla="*/ 1 w 661"/>
                <a:gd name="T3" fmla="*/ 109 h 411"/>
                <a:gd name="T4" fmla="*/ 6 w 661"/>
                <a:gd name="T5" fmla="*/ 121 h 411"/>
                <a:gd name="T6" fmla="*/ 13 w 661"/>
                <a:gd name="T7" fmla="*/ 134 h 411"/>
                <a:gd name="T8" fmla="*/ 23 w 661"/>
                <a:gd name="T9" fmla="*/ 147 h 411"/>
                <a:gd name="T10" fmla="*/ 50 w 661"/>
                <a:gd name="T11" fmla="*/ 169 h 411"/>
                <a:gd name="T12" fmla="*/ 86 w 661"/>
                <a:gd name="T13" fmla="*/ 187 h 411"/>
                <a:gd name="T14" fmla="*/ 130 w 661"/>
                <a:gd name="T15" fmla="*/ 204 h 411"/>
                <a:gd name="T16" fmla="*/ 181 w 661"/>
                <a:gd name="T17" fmla="*/ 216 h 411"/>
                <a:gd name="T18" fmla="*/ 237 w 661"/>
                <a:gd name="T19" fmla="*/ 226 h 411"/>
                <a:gd name="T20" fmla="*/ 301 w 661"/>
                <a:gd name="T21" fmla="*/ 230 h 411"/>
                <a:gd name="T22" fmla="*/ 105 w 661"/>
                <a:gd name="T23" fmla="*/ 381 h 411"/>
                <a:gd name="T24" fmla="*/ 95 w 661"/>
                <a:gd name="T25" fmla="*/ 386 h 411"/>
                <a:gd name="T26" fmla="*/ 90 w 661"/>
                <a:gd name="T27" fmla="*/ 396 h 411"/>
                <a:gd name="T28" fmla="*/ 95 w 661"/>
                <a:gd name="T29" fmla="*/ 406 h 411"/>
                <a:gd name="T30" fmla="*/ 105 w 661"/>
                <a:gd name="T31" fmla="*/ 411 h 411"/>
                <a:gd name="T32" fmla="*/ 562 w 661"/>
                <a:gd name="T33" fmla="*/ 410 h 411"/>
                <a:gd name="T34" fmla="*/ 570 w 661"/>
                <a:gd name="T35" fmla="*/ 402 h 411"/>
                <a:gd name="T36" fmla="*/ 570 w 661"/>
                <a:gd name="T37" fmla="*/ 390 h 411"/>
                <a:gd name="T38" fmla="*/ 562 w 661"/>
                <a:gd name="T39" fmla="*/ 382 h 411"/>
                <a:gd name="T40" fmla="*/ 330 w 661"/>
                <a:gd name="T41" fmla="*/ 381 h 411"/>
                <a:gd name="T42" fmla="*/ 365 w 661"/>
                <a:gd name="T43" fmla="*/ 230 h 411"/>
                <a:gd name="T44" fmla="*/ 431 w 661"/>
                <a:gd name="T45" fmla="*/ 225 h 411"/>
                <a:gd name="T46" fmla="*/ 491 w 661"/>
                <a:gd name="T47" fmla="*/ 215 h 411"/>
                <a:gd name="T48" fmla="*/ 543 w 661"/>
                <a:gd name="T49" fmla="*/ 200 h 411"/>
                <a:gd name="T50" fmla="*/ 587 w 661"/>
                <a:gd name="T51" fmla="*/ 183 h 411"/>
                <a:gd name="T52" fmla="*/ 622 w 661"/>
                <a:gd name="T53" fmla="*/ 161 h 411"/>
                <a:gd name="T54" fmla="*/ 642 w 661"/>
                <a:gd name="T55" fmla="*/ 143 h 411"/>
                <a:gd name="T56" fmla="*/ 651 w 661"/>
                <a:gd name="T57" fmla="*/ 131 h 411"/>
                <a:gd name="T58" fmla="*/ 658 w 661"/>
                <a:gd name="T59" fmla="*/ 117 h 411"/>
                <a:gd name="T60" fmla="*/ 660 w 661"/>
                <a:gd name="T61" fmla="*/ 103 h 411"/>
                <a:gd name="T62" fmla="*/ 661 w 661"/>
                <a:gd name="T63" fmla="*/ 0 h 411"/>
                <a:gd name="T64" fmla="*/ 639 w 661"/>
                <a:gd name="T65" fmla="*/ 16 h 411"/>
                <a:gd name="T66" fmla="*/ 612 w 661"/>
                <a:gd name="T67" fmla="*/ 31 h 411"/>
                <a:gd name="T68" fmla="*/ 579 w 661"/>
                <a:gd name="T69" fmla="*/ 45 h 411"/>
                <a:gd name="T70" fmla="*/ 540 w 661"/>
                <a:gd name="T71" fmla="*/ 57 h 411"/>
                <a:gd name="T72" fmla="*/ 496 w 661"/>
                <a:gd name="T73" fmla="*/ 67 h 411"/>
                <a:gd name="T74" fmla="*/ 446 w 661"/>
                <a:gd name="T75" fmla="*/ 74 h 411"/>
                <a:gd name="T76" fmla="*/ 391 w 661"/>
                <a:gd name="T77" fmla="*/ 79 h 411"/>
                <a:gd name="T78" fmla="*/ 330 w 661"/>
                <a:gd name="T79" fmla="*/ 81 h 411"/>
                <a:gd name="T80" fmla="*/ 270 w 661"/>
                <a:gd name="T81" fmla="*/ 79 h 411"/>
                <a:gd name="T82" fmla="*/ 215 w 661"/>
                <a:gd name="T83" fmla="*/ 74 h 411"/>
                <a:gd name="T84" fmla="*/ 166 w 661"/>
                <a:gd name="T85" fmla="*/ 67 h 411"/>
                <a:gd name="T86" fmla="*/ 122 w 661"/>
                <a:gd name="T87" fmla="*/ 57 h 411"/>
                <a:gd name="T88" fmla="*/ 82 w 661"/>
                <a:gd name="T89" fmla="*/ 45 h 411"/>
                <a:gd name="T90" fmla="*/ 50 w 661"/>
                <a:gd name="T91" fmla="*/ 31 h 411"/>
                <a:gd name="T92" fmla="*/ 22 w 661"/>
                <a:gd name="T93" fmla="*/ 16 h 411"/>
                <a:gd name="T94" fmla="*/ 0 w 661"/>
                <a:gd name="T95" fmla="*/ 0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61" h="411">
                  <a:moveTo>
                    <a:pt x="0" y="0"/>
                  </a:moveTo>
                  <a:lnTo>
                    <a:pt x="0" y="96"/>
                  </a:lnTo>
                  <a:lnTo>
                    <a:pt x="0" y="102"/>
                  </a:lnTo>
                  <a:lnTo>
                    <a:pt x="1" y="109"/>
                  </a:lnTo>
                  <a:lnTo>
                    <a:pt x="3" y="116"/>
                  </a:lnTo>
                  <a:lnTo>
                    <a:pt x="6" y="121"/>
                  </a:lnTo>
                  <a:lnTo>
                    <a:pt x="9" y="128"/>
                  </a:lnTo>
                  <a:lnTo>
                    <a:pt x="13" y="134"/>
                  </a:lnTo>
                  <a:lnTo>
                    <a:pt x="17" y="140"/>
                  </a:lnTo>
                  <a:lnTo>
                    <a:pt x="23" y="147"/>
                  </a:lnTo>
                  <a:lnTo>
                    <a:pt x="35" y="157"/>
                  </a:lnTo>
                  <a:lnTo>
                    <a:pt x="50" y="169"/>
                  </a:lnTo>
                  <a:lnTo>
                    <a:pt x="66" y="178"/>
                  </a:lnTo>
                  <a:lnTo>
                    <a:pt x="86" y="187"/>
                  </a:lnTo>
                  <a:lnTo>
                    <a:pt x="107" y="197"/>
                  </a:lnTo>
                  <a:lnTo>
                    <a:pt x="130" y="204"/>
                  </a:lnTo>
                  <a:lnTo>
                    <a:pt x="154" y="211"/>
                  </a:lnTo>
                  <a:lnTo>
                    <a:pt x="181" y="216"/>
                  </a:lnTo>
                  <a:lnTo>
                    <a:pt x="208" y="222"/>
                  </a:lnTo>
                  <a:lnTo>
                    <a:pt x="237" y="226"/>
                  </a:lnTo>
                  <a:lnTo>
                    <a:pt x="269" y="228"/>
                  </a:lnTo>
                  <a:lnTo>
                    <a:pt x="301" y="230"/>
                  </a:lnTo>
                  <a:lnTo>
                    <a:pt x="301" y="381"/>
                  </a:lnTo>
                  <a:lnTo>
                    <a:pt x="105" y="381"/>
                  </a:lnTo>
                  <a:lnTo>
                    <a:pt x="100" y="382"/>
                  </a:lnTo>
                  <a:lnTo>
                    <a:pt x="95" y="386"/>
                  </a:lnTo>
                  <a:lnTo>
                    <a:pt x="91" y="390"/>
                  </a:lnTo>
                  <a:lnTo>
                    <a:pt x="90" y="396"/>
                  </a:lnTo>
                  <a:lnTo>
                    <a:pt x="91" y="402"/>
                  </a:lnTo>
                  <a:lnTo>
                    <a:pt x="95" y="406"/>
                  </a:lnTo>
                  <a:lnTo>
                    <a:pt x="100" y="410"/>
                  </a:lnTo>
                  <a:lnTo>
                    <a:pt x="105" y="411"/>
                  </a:lnTo>
                  <a:lnTo>
                    <a:pt x="556" y="411"/>
                  </a:lnTo>
                  <a:lnTo>
                    <a:pt x="562" y="410"/>
                  </a:lnTo>
                  <a:lnTo>
                    <a:pt x="566" y="406"/>
                  </a:lnTo>
                  <a:lnTo>
                    <a:pt x="570" y="402"/>
                  </a:lnTo>
                  <a:lnTo>
                    <a:pt x="571" y="396"/>
                  </a:lnTo>
                  <a:lnTo>
                    <a:pt x="570" y="390"/>
                  </a:lnTo>
                  <a:lnTo>
                    <a:pt x="566" y="386"/>
                  </a:lnTo>
                  <a:lnTo>
                    <a:pt x="562" y="382"/>
                  </a:lnTo>
                  <a:lnTo>
                    <a:pt x="556" y="381"/>
                  </a:lnTo>
                  <a:lnTo>
                    <a:pt x="330" y="381"/>
                  </a:lnTo>
                  <a:lnTo>
                    <a:pt x="330" y="230"/>
                  </a:lnTo>
                  <a:lnTo>
                    <a:pt x="365" y="230"/>
                  </a:lnTo>
                  <a:lnTo>
                    <a:pt x="398" y="228"/>
                  </a:lnTo>
                  <a:lnTo>
                    <a:pt x="431" y="225"/>
                  </a:lnTo>
                  <a:lnTo>
                    <a:pt x="462" y="220"/>
                  </a:lnTo>
                  <a:lnTo>
                    <a:pt x="491" y="215"/>
                  </a:lnTo>
                  <a:lnTo>
                    <a:pt x="518" y="208"/>
                  </a:lnTo>
                  <a:lnTo>
                    <a:pt x="543" y="200"/>
                  </a:lnTo>
                  <a:lnTo>
                    <a:pt x="566" y="192"/>
                  </a:lnTo>
                  <a:lnTo>
                    <a:pt x="587" y="183"/>
                  </a:lnTo>
                  <a:lnTo>
                    <a:pt x="606" y="172"/>
                  </a:lnTo>
                  <a:lnTo>
                    <a:pt x="622" y="161"/>
                  </a:lnTo>
                  <a:lnTo>
                    <a:pt x="636" y="149"/>
                  </a:lnTo>
                  <a:lnTo>
                    <a:pt x="642" y="143"/>
                  </a:lnTo>
                  <a:lnTo>
                    <a:pt x="646" y="137"/>
                  </a:lnTo>
                  <a:lnTo>
                    <a:pt x="651" y="131"/>
                  </a:lnTo>
                  <a:lnTo>
                    <a:pt x="654" y="124"/>
                  </a:lnTo>
                  <a:lnTo>
                    <a:pt x="658" y="117"/>
                  </a:lnTo>
                  <a:lnTo>
                    <a:pt x="659" y="110"/>
                  </a:lnTo>
                  <a:lnTo>
                    <a:pt x="660" y="103"/>
                  </a:lnTo>
                  <a:lnTo>
                    <a:pt x="661" y="96"/>
                  </a:lnTo>
                  <a:lnTo>
                    <a:pt x="661" y="0"/>
                  </a:lnTo>
                  <a:lnTo>
                    <a:pt x="651" y="8"/>
                  </a:lnTo>
                  <a:lnTo>
                    <a:pt x="639" y="16"/>
                  </a:lnTo>
                  <a:lnTo>
                    <a:pt x="627" y="24"/>
                  </a:lnTo>
                  <a:lnTo>
                    <a:pt x="612" y="31"/>
                  </a:lnTo>
                  <a:lnTo>
                    <a:pt x="596" y="38"/>
                  </a:lnTo>
                  <a:lnTo>
                    <a:pt x="579" y="45"/>
                  </a:lnTo>
                  <a:lnTo>
                    <a:pt x="561" y="51"/>
                  </a:lnTo>
                  <a:lnTo>
                    <a:pt x="540" y="57"/>
                  </a:lnTo>
                  <a:lnTo>
                    <a:pt x="519" y="62"/>
                  </a:lnTo>
                  <a:lnTo>
                    <a:pt x="496" y="67"/>
                  </a:lnTo>
                  <a:lnTo>
                    <a:pt x="471" y="71"/>
                  </a:lnTo>
                  <a:lnTo>
                    <a:pt x="446" y="74"/>
                  </a:lnTo>
                  <a:lnTo>
                    <a:pt x="419" y="77"/>
                  </a:lnTo>
                  <a:lnTo>
                    <a:pt x="391" y="79"/>
                  </a:lnTo>
                  <a:lnTo>
                    <a:pt x="361" y="80"/>
                  </a:lnTo>
                  <a:lnTo>
                    <a:pt x="330" y="81"/>
                  </a:lnTo>
                  <a:lnTo>
                    <a:pt x="300" y="80"/>
                  </a:lnTo>
                  <a:lnTo>
                    <a:pt x="270" y="79"/>
                  </a:lnTo>
                  <a:lnTo>
                    <a:pt x="242" y="77"/>
                  </a:lnTo>
                  <a:lnTo>
                    <a:pt x="215" y="74"/>
                  </a:lnTo>
                  <a:lnTo>
                    <a:pt x="190" y="71"/>
                  </a:lnTo>
                  <a:lnTo>
                    <a:pt x="166" y="67"/>
                  </a:lnTo>
                  <a:lnTo>
                    <a:pt x="142" y="62"/>
                  </a:lnTo>
                  <a:lnTo>
                    <a:pt x="122" y="57"/>
                  </a:lnTo>
                  <a:lnTo>
                    <a:pt x="101" y="51"/>
                  </a:lnTo>
                  <a:lnTo>
                    <a:pt x="82" y="45"/>
                  </a:lnTo>
                  <a:lnTo>
                    <a:pt x="65" y="38"/>
                  </a:lnTo>
                  <a:lnTo>
                    <a:pt x="50" y="31"/>
                  </a:lnTo>
                  <a:lnTo>
                    <a:pt x="35" y="24"/>
                  </a:lnTo>
                  <a:lnTo>
                    <a:pt x="22" y="16"/>
                  </a:lnTo>
                  <a:lnTo>
                    <a:pt x="10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40" name="Freeform 4794">
              <a:extLst>
                <a:ext uri="{FF2B5EF4-FFF2-40B4-BE49-F238E27FC236}">
                  <a16:creationId xmlns="" xmlns:a16="http://schemas.microsoft.com/office/drawing/2014/main" id="{C76869CE-F625-4654-8CBB-7B940009C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4150" y="6216650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9 w 30"/>
                <a:gd name="T3" fmla="*/ 1 h 30"/>
                <a:gd name="T4" fmla="*/ 5 w 30"/>
                <a:gd name="T5" fmla="*/ 5 h 30"/>
                <a:gd name="T6" fmla="*/ 1 w 30"/>
                <a:gd name="T7" fmla="*/ 9 h 30"/>
                <a:gd name="T8" fmla="*/ 0 w 30"/>
                <a:gd name="T9" fmla="*/ 15 h 30"/>
                <a:gd name="T10" fmla="*/ 1 w 30"/>
                <a:gd name="T11" fmla="*/ 21 h 30"/>
                <a:gd name="T12" fmla="*/ 5 w 30"/>
                <a:gd name="T13" fmla="*/ 25 h 30"/>
                <a:gd name="T14" fmla="*/ 9 w 30"/>
                <a:gd name="T15" fmla="*/ 29 h 30"/>
                <a:gd name="T16" fmla="*/ 15 w 30"/>
                <a:gd name="T17" fmla="*/ 30 h 30"/>
                <a:gd name="T18" fmla="*/ 21 w 30"/>
                <a:gd name="T19" fmla="*/ 29 h 30"/>
                <a:gd name="T20" fmla="*/ 26 w 30"/>
                <a:gd name="T21" fmla="*/ 25 h 30"/>
                <a:gd name="T22" fmla="*/ 29 w 30"/>
                <a:gd name="T23" fmla="*/ 21 h 30"/>
                <a:gd name="T24" fmla="*/ 30 w 30"/>
                <a:gd name="T25" fmla="*/ 15 h 30"/>
                <a:gd name="T26" fmla="*/ 29 w 30"/>
                <a:gd name="T27" fmla="*/ 11 h 30"/>
                <a:gd name="T28" fmla="*/ 29 w 30"/>
                <a:gd name="T29" fmla="*/ 9 h 30"/>
                <a:gd name="T30" fmla="*/ 28 w 30"/>
                <a:gd name="T31" fmla="*/ 7 h 30"/>
                <a:gd name="T32" fmla="*/ 26 w 30"/>
                <a:gd name="T33" fmla="*/ 5 h 30"/>
                <a:gd name="T34" fmla="*/ 21 w 30"/>
                <a:gd name="T35" fmla="*/ 1 h 30"/>
                <a:gd name="T36" fmla="*/ 15 w 30"/>
                <a:gd name="T37" fmla="*/ 0 h 30"/>
                <a:gd name="T38" fmla="*/ 15 w 30"/>
                <a:gd name="T3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9" y="1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5" y="25"/>
                  </a:lnTo>
                  <a:lnTo>
                    <a:pt x="9" y="29"/>
                  </a:lnTo>
                  <a:lnTo>
                    <a:pt x="15" y="30"/>
                  </a:lnTo>
                  <a:lnTo>
                    <a:pt x="21" y="29"/>
                  </a:lnTo>
                  <a:lnTo>
                    <a:pt x="26" y="25"/>
                  </a:lnTo>
                  <a:lnTo>
                    <a:pt x="29" y="21"/>
                  </a:lnTo>
                  <a:lnTo>
                    <a:pt x="30" y="15"/>
                  </a:lnTo>
                  <a:lnTo>
                    <a:pt x="29" y="11"/>
                  </a:lnTo>
                  <a:lnTo>
                    <a:pt x="29" y="9"/>
                  </a:lnTo>
                  <a:lnTo>
                    <a:pt x="28" y="7"/>
                  </a:lnTo>
                  <a:lnTo>
                    <a:pt x="26" y="5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41" name="Freeform 4795">
              <a:extLst>
                <a:ext uri="{FF2B5EF4-FFF2-40B4-BE49-F238E27FC236}">
                  <a16:creationId xmlns="" xmlns:a16="http://schemas.microsoft.com/office/drawing/2014/main" id="{84E7AB02-8DEA-4554-863F-8740C8468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313" y="6216650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9 w 30"/>
                <a:gd name="T3" fmla="*/ 1 h 30"/>
                <a:gd name="T4" fmla="*/ 3 w 30"/>
                <a:gd name="T5" fmla="*/ 5 h 30"/>
                <a:gd name="T6" fmla="*/ 1 w 30"/>
                <a:gd name="T7" fmla="*/ 9 h 30"/>
                <a:gd name="T8" fmla="*/ 0 w 30"/>
                <a:gd name="T9" fmla="*/ 15 h 30"/>
                <a:gd name="T10" fmla="*/ 1 w 30"/>
                <a:gd name="T11" fmla="*/ 21 h 30"/>
                <a:gd name="T12" fmla="*/ 3 w 30"/>
                <a:gd name="T13" fmla="*/ 25 h 30"/>
                <a:gd name="T14" fmla="*/ 9 w 30"/>
                <a:gd name="T15" fmla="*/ 29 h 30"/>
                <a:gd name="T16" fmla="*/ 15 w 30"/>
                <a:gd name="T17" fmla="*/ 30 h 30"/>
                <a:gd name="T18" fmla="*/ 20 w 30"/>
                <a:gd name="T19" fmla="*/ 29 h 30"/>
                <a:gd name="T20" fmla="*/ 25 w 30"/>
                <a:gd name="T21" fmla="*/ 25 h 30"/>
                <a:gd name="T22" fmla="*/ 29 w 30"/>
                <a:gd name="T23" fmla="*/ 21 h 30"/>
                <a:gd name="T24" fmla="*/ 30 w 30"/>
                <a:gd name="T25" fmla="*/ 15 h 30"/>
                <a:gd name="T26" fmla="*/ 29 w 30"/>
                <a:gd name="T27" fmla="*/ 9 h 30"/>
                <a:gd name="T28" fmla="*/ 25 w 30"/>
                <a:gd name="T29" fmla="*/ 5 h 30"/>
                <a:gd name="T30" fmla="*/ 20 w 30"/>
                <a:gd name="T31" fmla="*/ 1 h 30"/>
                <a:gd name="T32" fmla="*/ 15 w 30"/>
                <a:gd name="T33" fmla="*/ 0 h 30"/>
                <a:gd name="T34" fmla="*/ 15 w 30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9" y="1"/>
                  </a:lnTo>
                  <a:lnTo>
                    <a:pt x="3" y="5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3" y="25"/>
                  </a:lnTo>
                  <a:lnTo>
                    <a:pt x="9" y="29"/>
                  </a:lnTo>
                  <a:lnTo>
                    <a:pt x="15" y="30"/>
                  </a:lnTo>
                  <a:lnTo>
                    <a:pt x="20" y="29"/>
                  </a:lnTo>
                  <a:lnTo>
                    <a:pt x="25" y="25"/>
                  </a:lnTo>
                  <a:lnTo>
                    <a:pt x="29" y="21"/>
                  </a:lnTo>
                  <a:lnTo>
                    <a:pt x="30" y="15"/>
                  </a:lnTo>
                  <a:lnTo>
                    <a:pt x="29" y="9"/>
                  </a:lnTo>
                  <a:lnTo>
                    <a:pt x="25" y="5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42" name="Freeform 4796">
              <a:extLst>
                <a:ext uri="{FF2B5EF4-FFF2-40B4-BE49-F238E27FC236}">
                  <a16:creationId xmlns="" xmlns:a16="http://schemas.microsoft.com/office/drawing/2014/main" id="{AE8E547E-6318-4136-AD28-F2392D380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5550" y="6216650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9 w 30"/>
                <a:gd name="T3" fmla="*/ 1 h 30"/>
                <a:gd name="T4" fmla="*/ 4 w 30"/>
                <a:gd name="T5" fmla="*/ 5 h 30"/>
                <a:gd name="T6" fmla="*/ 1 w 30"/>
                <a:gd name="T7" fmla="*/ 9 h 30"/>
                <a:gd name="T8" fmla="*/ 0 w 30"/>
                <a:gd name="T9" fmla="*/ 15 h 30"/>
                <a:gd name="T10" fmla="*/ 1 w 30"/>
                <a:gd name="T11" fmla="*/ 21 h 30"/>
                <a:gd name="T12" fmla="*/ 4 w 30"/>
                <a:gd name="T13" fmla="*/ 25 h 30"/>
                <a:gd name="T14" fmla="*/ 9 w 30"/>
                <a:gd name="T15" fmla="*/ 29 h 30"/>
                <a:gd name="T16" fmla="*/ 15 w 30"/>
                <a:gd name="T17" fmla="*/ 30 h 30"/>
                <a:gd name="T18" fmla="*/ 20 w 30"/>
                <a:gd name="T19" fmla="*/ 29 h 30"/>
                <a:gd name="T20" fmla="*/ 25 w 30"/>
                <a:gd name="T21" fmla="*/ 25 h 30"/>
                <a:gd name="T22" fmla="*/ 29 w 30"/>
                <a:gd name="T23" fmla="*/ 21 h 30"/>
                <a:gd name="T24" fmla="*/ 30 w 30"/>
                <a:gd name="T25" fmla="*/ 15 h 30"/>
                <a:gd name="T26" fmla="*/ 29 w 30"/>
                <a:gd name="T27" fmla="*/ 9 h 30"/>
                <a:gd name="T28" fmla="*/ 25 w 30"/>
                <a:gd name="T29" fmla="*/ 5 h 30"/>
                <a:gd name="T30" fmla="*/ 20 w 30"/>
                <a:gd name="T31" fmla="*/ 1 h 30"/>
                <a:gd name="T32" fmla="*/ 15 w 30"/>
                <a:gd name="T33" fmla="*/ 0 h 30"/>
                <a:gd name="T34" fmla="*/ 15 w 30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9" y="1"/>
                  </a:lnTo>
                  <a:lnTo>
                    <a:pt x="4" y="5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4" y="25"/>
                  </a:lnTo>
                  <a:lnTo>
                    <a:pt x="9" y="29"/>
                  </a:lnTo>
                  <a:lnTo>
                    <a:pt x="15" y="30"/>
                  </a:lnTo>
                  <a:lnTo>
                    <a:pt x="20" y="29"/>
                  </a:lnTo>
                  <a:lnTo>
                    <a:pt x="25" y="25"/>
                  </a:lnTo>
                  <a:lnTo>
                    <a:pt x="29" y="21"/>
                  </a:lnTo>
                  <a:lnTo>
                    <a:pt x="30" y="15"/>
                  </a:lnTo>
                  <a:lnTo>
                    <a:pt x="29" y="9"/>
                  </a:lnTo>
                  <a:lnTo>
                    <a:pt x="25" y="5"/>
                  </a:lnTo>
                  <a:lnTo>
                    <a:pt x="20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343" name="Freeform 4797">
              <a:extLst>
                <a:ext uri="{FF2B5EF4-FFF2-40B4-BE49-F238E27FC236}">
                  <a16:creationId xmlns="" xmlns:a16="http://schemas.microsoft.com/office/drawing/2014/main" id="{B05159A3-3B50-4D37-800A-5CF25A1C4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125" y="6216650"/>
              <a:ext cx="9525" cy="9525"/>
            </a:xfrm>
            <a:custGeom>
              <a:avLst/>
              <a:gdLst>
                <a:gd name="T0" fmla="*/ 15 w 30"/>
                <a:gd name="T1" fmla="*/ 0 h 30"/>
                <a:gd name="T2" fmla="*/ 9 w 30"/>
                <a:gd name="T3" fmla="*/ 1 h 30"/>
                <a:gd name="T4" fmla="*/ 5 w 30"/>
                <a:gd name="T5" fmla="*/ 5 h 30"/>
                <a:gd name="T6" fmla="*/ 1 w 30"/>
                <a:gd name="T7" fmla="*/ 9 h 30"/>
                <a:gd name="T8" fmla="*/ 0 w 30"/>
                <a:gd name="T9" fmla="*/ 15 h 30"/>
                <a:gd name="T10" fmla="*/ 1 w 30"/>
                <a:gd name="T11" fmla="*/ 21 h 30"/>
                <a:gd name="T12" fmla="*/ 5 w 30"/>
                <a:gd name="T13" fmla="*/ 25 h 30"/>
                <a:gd name="T14" fmla="*/ 9 w 30"/>
                <a:gd name="T15" fmla="*/ 29 h 30"/>
                <a:gd name="T16" fmla="*/ 15 w 30"/>
                <a:gd name="T17" fmla="*/ 30 h 30"/>
                <a:gd name="T18" fmla="*/ 21 w 30"/>
                <a:gd name="T19" fmla="*/ 29 h 30"/>
                <a:gd name="T20" fmla="*/ 25 w 30"/>
                <a:gd name="T21" fmla="*/ 25 h 30"/>
                <a:gd name="T22" fmla="*/ 29 w 30"/>
                <a:gd name="T23" fmla="*/ 21 h 30"/>
                <a:gd name="T24" fmla="*/ 30 w 30"/>
                <a:gd name="T25" fmla="*/ 15 h 30"/>
                <a:gd name="T26" fmla="*/ 29 w 30"/>
                <a:gd name="T27" fmla="*/ 9 h 30"/>
                <a:gd name="T28" fmla="*/ 25 w 30"/>
                <a:gd name="T29" fmla="*/ 5 h 30"/>
                <a:gd name="T30" fmla="*/ 21 w 30"/>
                <a:gd name="T31" fmla="*/ 1 h 30"/>
                <a:gd name="T32" fmla="*/ 15 w 30"/>
                <a:gd name="T33" fmla="*/ 0 h 30"/>
                <a:gd name="T34" fmla="*/ 15 w 30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lnTo>
                    <a:pt x="9" y="1"/>
                  </a:lnTo>
                  <a:lnTo>
                    <a:pt x="5" y="5"/>
                  </a:lnTo>
                  <a:lnTo>
                    <a:pt x="1" y="9"/>
                  </a:lnTo>
                  <a:lnTo>
                    <a:pt x="0" y="15"/>
                  </a:lnTo>
                  <a:lnTo>
                    <a:pt x="1" y="21"/>
                  </a:lnTo>
                  <a:lnTo>
                    <a:pt x="5" y="25"/>
                  </a:lnTo>
                  <a:lnTo>
                    <a:pt x="9" y="29"/>
                  </a:lnTo>
                  <a:lnTo>
                    <a:pt x="15" y="30"/>
                  </a:lnTo>
                  <a:lnTo>
                    <a:pt x="21" y="29"/>
                  </a:lnTo>
                  <a:lnTo>
                    <a:pt x="25" y="25"/>
                  </a:lnTo>
                  <a:lnTo>
                    <a:pt x="29" y="21"/>
                  </a:lnTo>
                  <a:lnTo>
                    <a:pt x="30" y="15"/>
                  </a:lnTo>
                  <a:lnTo>
                    <a:pt x="29" y="9"/>
                  </a:lnTo>
                  <a:lnTo>
                    <a:pt x="25" y="5"/>
                  </a:lnTo>
                  <a:lnTo>
                    <a:pt x="21" y="1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45" name="Group 344">
            <a:extLst>
              <a:ext uri="{FF2B5EF4-FFF2-40B4-BE49-F238E27FC236}">
                <a16:creationId xmlns="" xmlns:a16="http://schemas.microsoft.com/office/drawing/2014/main" id="{CCD4EDEC-8289-47B0-8E70-5DE8737082F5}"/>
              </a:ext>
            </a:extLst>
          </p:cNvPr>
          <p:cNvGrpSpPr/>
          <p:nvPr/>
        </p:nvGrpSpPr>
        <p:grpSpPr>
          <a:xfrm rot="10800000">
            <a:off x="6762136" y="4504340"/>
            <a:ext cx="185225" cy="739822"/>
            <a:chOff x="1643548" y="4112816"/>
            <a:chExt cx="185225" cy="739822"/>
          </a:xfrm>
        </p:grpSpPr>
        <p:cxnSp>
          <p:nvCxnSpPr>
            <p:cNvPr id="346" name="Straight Connector 345">
              <a:extLst>
                <a:ext uri="{FF2B5EF4-FFF2-40B4-BE49-F238E27FC236}">
                  <a16:creationId xmlns="" xmlns:a16="http://schemas.microsoft.com/office/drawing/2014/main" id="{DD912CC6-89D6-48E6-956E-85A8806AFB1E}"/>
                </a:ext>
              </a:extLst>
            </p:cNvPr>
            <p:cNvCxnSpPr>
              <a:cxnSpLocks/>
            </p:cNvCxnSpPr>
            <p:nvPr/>
          </p:nvCxnSpPr>
          <p:spPr>
            <a:xfrm>
              <a:off x="1743972" y="4112816"/>
              <a:ext cx="0" cy="739821"/>
            </a:xfrm>
            <a:prstGeom prst="line">
              <a:avLst/>
            </a:prstGeom>
            <a:ln w="12700"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Oval 346">
              <a:extLst>
                <a:ext uri="{FF2B5EF4-FFF2-40B4-BE49-F238E27FC236}">
                  <a16:creationId xmlns="" xmlns:a16="http://schemas.microsoft.com/office/drawing/2014/main" id="{440FCB53-1300-4F1F-9D6C-6C6073B72384}"/>
                </a:ext>
              </a:extLst>
            </p:cNvPr>
            <p:cNvSpPr/>
            <p:nvPr/>
          </p:nvSpPr>
          <p:spPr>
            <a:xfrm>
              <a:off x="1643548" y="4667413"/>
              <a:ext cx="185225" cy="18522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61E5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48" name="Rectangle 347">
            <a:extLst>
              <a:ext uri="{FF2B5EF4-FFF2-40B4-BE49-F238E27FC236}">
                <a16:creationId xmlns="" xmlns:a16="http://schemas.microsoft.com/office/drawing/2014/main" id="{59A0D04A-1F19-4158-8E1A-DB36BB667E22}"/>
              </a:ext>
            </a:extLst>
          </p:cNvPr>
          <p:cNvSpPr/>
          <p:nvPr/>
        </p:nvSpPr>
        <p:spPr>
          <a:xfrm>
            <a:off x="5989546" y="5715716"/>
            <a:ext cx="1730405" cy="4593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Ut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9" name="Freeform 3754">
            <a:extLst>
              <a:ext uri="{FF2B5EF4-FFF2-40B4-BE49-F238E27FC236}">
                <a16:creationId xmlns="" xmlns:a16="http://schemas.microsoft.com/office/drawing/2014/main" id="{67149F97-4DDF-47AF-858E-B7CA5D17EB61}"/>
              </a:ext>
            </a:extLst>
          </p:cNvPr>
          <p:cNvSpPr>
            <a:spLocks noEditPoints="1"/>
          </p:cNvSpPr>
          <p:nvPr/>
        </p:nvSpPr>
        <p:spPr bwMode="auto">
          <a:xfrm>
            <a:off x="6754736" y="5337064"/>
            <a:ext cx="200025" cy="285750"/>
          </a:xfrm>
          <a:custGeom>
            <a:avLst/>
            <a:gdLst>
              <a:gd name="T0" fmla="*/ 330 w 632"/>
              <a:gd name="T1" fmla="*/ 703 h 902"/>
              <a:gd name="T2" fmla="*/ 326 w 632"/>
              <a:gd name="T3" fmla="*/ 711 h 902"/>
              <a:gd name="T4" fmla="*/ 319 w 632"/>
              <a:gd name="T5" fmla="*/ 714 h 902"/>
              <a:gd name="T6" fmla="*/ 310 w 632"/>
              <a:gd name="T7" fmla="*/ 714 h 902"/>
              <a:gd name="T8" fmla="*/ 304 w 632"/>
              <a:gd name="T9" fmla="*/ 709 h 902"/>
              <a:gd name="T10" fmla="*/ 301 w 632"/>
              <a:gd name="T11" fmla="*/ 700 h 902"/>
              <a:gd name="T12" fmla="*/ 290 w 632"/>
              <a:gd name="T13" fmla="*/ 587 h 902"/>
              <a:gd name="T14" fmla="*/ 286 w 632"/>
              <a:gd name="T15" fmla="*/ 565 h 902"/>
              <a:gd name="T16" fmla="*/ 295 w 632"/>
              <a:gd name="T17" fmla="*/ 550 h 902"/>
              <a:gd name="T18" fmla="*/ 310 w 632"/>
              <a:gd name="T19" fmla="*/ 542 h 902"/>
              <a:gd name="T20" fmla="*/ 327 w 632"/>
              <a:gd name="T21" fmla="*/ 544 h 902"/>
              <a:gd name="T22" fmla="*/ 341 w 632"/>
              <a:gd name="T23" fmla="*/ 555 h 902"/>
              <a:gd name="T24" fmla="*/ 346 w 632"/>
              <a:gd name="T25" fmla="*/ 572 h 902"/>
              <a:gd name="T26" fmla="*/ 337 w 632"/>
              <a:gd name="T27" fmla="*/ 592 h 902"/>
              <a:gd name="T28" fmla="*/ 542 w 632"/>
              <a:gd name="T29" fmla="*/ 362 h 902"/>
              <a:gd name="T30" fmla="*/ 537 w 632"/>
              <a:gd name="T31" fmla="*/ 198 h 902"/>
              <a:gd name="T32" fmla="*/ 516 w 632"/>
              <a:gd name="T33" fmla="*/ 134 h 902"/>
              <a:gd name="T34" fmla="*/ 479 w 632"/>
              <a:gd name="T35" fmla="*/ 77 h 902"/>
              <a:gd name="T36" fmla="*/ 455 w 632"/>
              <a:gd name="T37" fmla="*/ 53 h 902"/>
              <a:gd name="T38" fmla="*/ 428 w 632"/>
              <a:gd name="T39" fmla="*/ 33 h 902"/>
              <a:gd name="T40" fmla="*/ 398 w 632"/>
              <a:gd name="T41" fmla="*/ 17 h 902"/>
              <a:gd name="T42" fmla="*/ 365 w 632"/>
              <a:gd name="T43" fmla="*/ 7 h 902"/>
              <a:gd name="T44" fmla="*/ 328 w 632"/>
              <a:gd name="T45" fmla="*/ 1 h 902"/>
              <a:gd name="T46" fmla="*/ 292 w 632"/>
              <a:gd name="T47" fmla="*/ 2 h 902"/>
              <a:gd name="T48" fmla="*/ 256 w 632"/>
              <a:gd name="T49" fmla="*/ 9 h 902"/>
              <a:gd name="T50" fmla="*/ 224 w 632"/>
              <a:gd name="T51" fmla="*/ 22 h 902"/>
              <a:gd name="T52" fmla="*/ 194 w 632"/>
              <a:gd name="T53" fmla="*/ 39 h 902"/>
              <a:gd name="T54" fmla="*/ 168 w 632"/>
              <a:gd name="T55" fmla="*/ 61 h 902"/>
              <a:gd name="T56" fmla="*/ 138 w 632"/>
              <a:gd name="T57" fmla="*/ 95 h 902"/>
              <a:gd name="T58" fmla="*/ 107 w 632"/>
              <a:gd name="T59" fmla="*/ 155 h 902"/>
              <a:gd name="T60" fmla="*/ 91 w 632"/>
              <a:gd name="T61" fmla="*/ 219 h 902"/>
              <a:gd name="T62" fmla="*/ 121 w 632"/>
              <a:gd name="T63" fmla="*/ 222 h 902"/>
              <a:gd name="T64" fmla="*/ 135 w 632"/>
              <a:gd name="T65" fmla="*/ 165 h 902"/>
              <a:gd name="T66" fmla="*/ 162 w 632"/>
              <a:gd name="T67" fmla="*/ 113 h 902"/>
              <a:gd name="T68" fmla="*/ 203 w 632"/>
              <a:gd name="T69" fmla="*/ 70 h 902"/>
              <a:gd name="T70" fmla="*/ 246 w 632"/>
              <a:gd name="T71" fmla="*/ 45 h 902"/>
              <a:gd name="T72" fmla="*/ 273 w 632"/>
              <a:gd name="T73" fmla="*/ 36 h 902"/>
              <a:gd name="T74" fmla="*/ 305 w 632"/>
              <a:gd name="T75" fmla="*/ 31 h 902"/>
              <a:gd name="T76" fmla="*/ 338 w 632"/>
              <a:gd name="T77" fmla="*/ 32 h 902"/>
              <a:gd name="T78" fmla="*/ 368 w 632"/>
              <a:gd name="T79" fmla="*/ 38 h 902"/>
              <a:gd name="T80" fmla="*/ 396 w 632"/>
              <a:gd name="T81" fmla="*/ 50 h 902"/>
              <a:gd name="T82" fmla="*/ 444 w 632"/>
              <a:gd name="T83" fmla="*/ 84 h 902"/>
              <a:gd name="T84" fmla="*/ 480 w 632"/>
              <a:gd name="T85" fmla="*/ 130 h 902"/>
              <a:gd name="T86" fmla="*/ 503 w 632"/>
              <a:gd name="T87" fmla="*/ 184 h 902"/>
              <a:gd name="T88" fmla="*/ 512 w 632"/>
              <a:gd name="T89" fmla="*/ 242 h 902"/>
              <a:gd name="T90" fmla="*/ 0 w 632"/>
              <a:gd name="T91" fmla="*/ 902 h 902"/>
              <a:gd name="T92" fmla="*/ 542 w 632"/>
              <a:gd name="T93" fmla="*/ 362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32" h="902">
                <a:moveTo>
                  <a:pt x="331" y="597"/>
                </a:moveTo>
                <a:lnTo>
                  <a:pt x="331" y="700"/>
                </a:lnTo>
                <a:lnTo>
                  <a:pt x="330" y="703"/>
                </a:lnTo>
                <a:lnTo>
                  <a:pt x="329" y="706"/>
                </a:lnTo>
                <a:lnTo>
                  <a:pt x="328" y="709"/>
                </a:lnTo>
                <a:lnTo>
                  <a:pt x="326" y="711"/>
                </a:lnTo>
                <a:lnTo>
                  <a:pt x="324" y="712"/>
                </a:lnTo>
                <a:lnTo>
                  <a:pt x="322" y="714"/>
                </a:lnTo>
                <a:lnTo>
                  <a:pt x="319" y="714"/>
                </a:lnTo>
                <a:lnTo>
                  <a:pt x="316" y="715"/>
                </a:lnTo>
                <a:lnTo>
                  <a:pt x="313" y="714"/>
                </a:lnTo>
                <a:lnTo>
                  <a:pt x="310" y="714"/>
                </a:lnTo>
                <a:lnTo>
                  <a:pt x="308" y="712"/>
                </a:lnTo>
                <a:lnTo>
                  <a:pt x="306" y="711"/>
                </a:lnTo>
                <a:lnTo>
                  <a:pt x="304" y="709"/>
                </a:lnTo>
                <a:lnTo>
                  <a:pt x="302" y="706"/>
                </a:lnTo>
                <a:lnTo>
                  <a:pt x="301" y="704"/>
                </a:lnTo>
                <a:lnTo>
                  <a:pt x="301" y="700"/>
                </a:lnTo>
                <a:lnTo>
                  <a:pt x="301" y="597"/>
                </a:lnTo>
                <a:lnTo>
                  <a:pt x="295" y="592"/>
                </a:lnTo>
                <a:lnTo>
                  <a:pt x="290" y="587"/>
                </a:lnTo>
                <a:lnTo>
                  <a:pt x="287" y="579"/>
                </a:lnTo>
                <a:lnTo>
                  <a:pt x="286" y="572"/>
                </a:lnTo>
                <a:lnTo>
                  <a:pt x="286" y="565"/>
                </a:lnTo>
                <a:lnTo>
                  <a:pt x="289" y="560"/>
                </a:lnTo>
                <a:lnTo>
                  <a:pt x="291" y="555"/>
                </a:lnTo>
                <a:lnTo>
                  <a:pt x="295" y="550"/>
                </a:lnTo>
                <a:lnTo>
                  <a:pt x="299" y="547"/>
                </a:lnTo>
                <a:lnTo>
                  <a:pt x="305" y="544"/>
                </a:lnTo>
                <a:lnTo>
                  <a:pt x="310" y="542"/>
                </a:lnTo>
                <a:lnTo>
                  <a:pt x="316" y="542"/>
                </a:lnTo>
                <a:lnTo>
                  <a:pt x="322" y="542"/>
                </a:lnTo>
                <a:lnTo>
                  <a:pt x="327" y="544"/>
                </a:lnTo>
                <a:lnTo>
                  <a:pt x="332" y="547"/>
                </a:lnTo>
                <a:lnTo>
                  <a:pt x="337" y="550"/>
                </a:lnTo>
                <a:lnTo>
                  <a:pt x="341" y="555"/>
                </a:lnTo>
                <a:lnTo>
                  <a:pt x="343" y="560"/>
                </a:lnTo>
                <a:lnTo>
                  <a:pt x="345" y="565"/>
                </a:lnTo>
                <a:lnTo>
                  <a:pt x="346" y="572"/>
                </a:lnTo>
                <a:lnTo>
                  <a:pt x="345" y="579"/>
                </a:lnTo>
                <a:lnTo>
                  <a:pt x="342" y="587"/>
                </a:lnTo>
                <a:lnTo>
                  <a:pt x="337" y="592"/>
                </a:lnTo>
                <a:lnTo>
                  <a:pt x="331" y="597"/>
                </a:lnTo>
                <a:lnTo>
                  <a:pt x="331" y="597"/>
                </a:lnTo>
                <a:close/>
                <a:moveTo>
                  <a:pt x="542" y="362"/>
                </a:moveTo>
                <a:lnTo>
                  <a:pt x="542" y="242"/>
                </a:lnTo>
                <a:lnTo>
                  <a:pt x="541" y="219"/>
                </a:lnTo>
                <a:lnTo>
                  <a:pt x="537" y="198"/>
                </a:lnTo>
                <a:lnTo>
                  <a:pt x="532" y="176"/>
                </a:lnTo>
                <a:lnTo>
                  <a:pt x="526" y="155"/>
                </a:lnTo>
                <a:lnTo>
                  <a:pt x="516" y="134"/>
                </a:lnTo>
                <a:lnTo>
                  <a:pt x="505" y="114"/>
                </a:lnTo>
                <a:lnTo>
                  <a:pt x="493" y="95"/>
                </a:lnTo>
                <a:lnTo>
                  <a:pt x="479" y="77"/>
                </a:lnTo>
                <a:lnTo>
                  <a:pt x="472" y="69"/>
                </a:lnTo>
                <a:lnTo>
                  <a:pt x="463" y="61"/>
                </a:lnTo>
                <a:lnTo>
                  <a:pt x="455" y="53"/>
                </a:lnTo>
                <a:lnTo>
                  <a:pt x="446" y="46"/>
                </a:lnTo>
                <a:lnTo>
                  <a:pt x="438" y="39"/>
                </a:lnTo>
                <a:lnTo>
                  <a:pt x="428" y="33"/>
                </a:lnTo>
                <a:lnTo>
                  <a:pt x="418" y="27"/>
                </a:lnTo>
                <a:lnTo>
                  <a:pt x="408" y="22"/>
                </a:lnTo>
                <a:lnTo>
                  <a:pt x="398" y="17"/>
                </a:lnTo>
                <a:lnTo>
                  <a:pt x="387" y="13"/>
                </a:lnTo>
                <a:lnTo>
                  <a:pt x="375" y="9"/>
                </a:lnTo>
                <a:lnTo>
                  <a:pt x="365" y="7"/>
                </a:lnTo>
                <a:lnTo>
                  <a:pt x="353" y="3"/>
                </a:lnTo>
                <a:lnTo>
                  <a:pt x="341" y="2"/>
                </a:lnTo>
                <a:lnTo>
                  <a:pt x="328" y="1"/>
                </a:lnTo>
                <a:lnTo>
                  <a:pt x="316" y="0"/>
                </a:lnTo>
                <a:lnTo>
                  <a:pt x="304" y="1"/>
                </a:lnTo>
                <a:lnTo>
                  <a:pt x="292" y="2"/>
                </a:lnTo>
                <a:lnTo>
                  <a:pt x="279" y="3"/>
                </a:lnTo>
                <a:lnTo>
                  <a:pt x="267" y="7"/>
                </a:lnTo>
                <a:lnTo>
                  <a:pt x="256" y="9"/>
                </a:lnTo>
                <a:lnTo>
                  <a:pt x="246" y="13"/>
                </a:lnTo>
                <a:lnTo>
                  <a:pt x="234" y="17"/>
                </a:lnTo>
                <a:lnTo>
                  <a:pt x="224" y="22"/>
                </a:lnTo>
                <a:lnTo>
                  <a:pt x="213" y="27"/>
                </a:lnTo>
                <a:lnTo>
                  <a:pt x="204" y="33"/>
                </a:lnTo>
                <a:lnTo>
                  <a:pt x="194" y="39"/>
                </a:lnTo>
                <a:lnTo>
                  <a:pt x="186" y="46"/>
                </a:lnTo>
                <a:lnTo>
                  <a:pt x="177" y="53"/>
                </a:lnTo>
                <a:lnTo>
                  <a:pt x="168" y="61"/>
                </a:lnTo>
                <a:lnTo>
                  <a:pt x="160" y="69"/>
                </a:lnTo>
                <a:lnTo>
                  <a:pt x="152" y="77"/>
                </a:lnTo>
                <a:lnTo>
                  <a:pt x="138" y="95"/>
                </a:lnTo>
                <a:lnTo>
                  <a:pt x="127" y="114"/>
                </a:lnTo>
                <a:lnTo>
                  <a:pt x="116" y="134"/>
                </a:lnTo>
                <a:lnTo>
                  <a:pt x="107" y="155"/>
                </a:lnTo>
                <a:lnTo>
                  <a:pt x="100" y="176"/>
                </a:lnTo>
                <a:lnTo>
                  <a:pt x="94" y="198"/>
                </a:lnTo>
                <a:lnTo>
                  <a:pt x="91" y="219"/>
                </a:lnTo>
                <a:lnTo>
                  <a:pt x="90" y="242"/>
                </a:lnTo>
                <a:lnTo>
                  <a:pt x="120" y="242"/>
                </a:lnTo>
                <a:lnTo>
                  <a:pt x="121" y="222"/>
                </a:lnTo>
                <a:lnTo>
                  <a:pt x="124" y="203"/>
                </a:lnTo>
                <a:lnTo>
                  <a:pt x="129" y="184"/>
                </a:lnTo>
                <a:lnTo>
                  <a:pt x="135" y="165"/>
                </a:lnTo>
                <a:lnTo>
                  <a:pt x="143" y="147"/>
                </a:lnTo>
                <a:lnTo>
                  <a:pt x="151" y="130"/>
                </a:lnTo>
                <a:lnTo>
                  <a:pt x="162" y="113"/>
                </a:lnTo>
                <a:lnTo>
                  <a:pt x="175" y="98"/>
                </a:lnTo>
                <a:lnTo>
                  <a:pt x="188" y="84"/>
                </a:lnTo>
                <a:lnTo>
                  <a:pt x="203" y="70"/>
                </a:lnTo>
                <a:lnTo>
                  <a:pt x="219" y="59"/>
                </a:lnTo>
                <a:lnTo>
                  <a:pt x="236" y="50"/>
                </a:lnTo>
                <a:lnTo>
                  <a:pt x="246" y="45"/>
                </a:lnTo>
                <a:lnTo>
                  <a:pt x="254" y="41"/>
                </a:lnTo>
                <a:lnTo>
                  <a:pt x="264" y="38"/>
                </a:lnTo>
                <a:lnTo>
                  <a:pt x="273" y="36"/>
                </a:lnTo>
                <a:lnTo>
                  <a:pt x="284" y="33"/>
                </a:lnTo>
                <a:lnTo>
                  <a:pt x="295" y="32"/>
                </a:lnTo>
                <a:lnTo>
                  <a:pt x="305" y="31"/>
                </a:lnTo>
                <a:lnTo>
                  <a:pt x="316" y="30"/>
                </a:lnTo>
                <a:lnTo>
                  <a:pt x="327" y="31"/>
                </a:lnTo>
                <a:lnTo>
                  <a:pt x="338" y="32"/>
                </a:lnTo>
                <a:lnTo>
                  <a:pt x="347" y="33"/>
                </a:lnTo>
                <a:lnTo>
                  <a:pt x="358" y="36"/>
                </a:lnTo>
                <a:lnTo>
                  <a:pt x="368" y="38"/>
                </a:lnTo>
                <a:lnTo>
                  <a:pt x="378" y="41"/>
                </a:lnTo>
                <a:lnTo>
                  <a:pt x="387" y="45"/>
                </a:lnTo>
                <a:lnTo>
                  <a:pt x="396" y="50"/>
                </a:lnTo>
                <a:lnTo>
                  <a:pt x="413" y="59"/>
                </a:lnTo>
                <a:lnTo>
                  <a:pt x="429" y="70"/>
                </a:lnTo>
                <a:lnTo>
                  <a:pt x="444" y="84"/>
                </a:lnTo>
                <a:lnTo>
                  <a:pt x="458" y="98"/>
                </a:lnTo>
                <a:lnTo>
                  <a:pt x="470" y="113"/>
                </a:lnTo>
                <a:lnTo>
                  <a:pt x="480" y="130"/>
                </a:lnTo>
                <a:lnTo>
                  <a:pt x="489" y="147"/>
                </a:lnTo>
                <a:lnTo>
                  <a:pt x="498" y="165"/>
                </a:lnTo>
                <a:lnTo>
                  <a:pt x="503" y="184"/>
                </a:lnTo>
                <a:lnTo>
                  <a:pt x="507" y="203"/>
                </a:lnTo>
                <a:lnTo>
                  <a:pt x="511" y="222"/>
                </a:lnTo>
                <a:lnTo>
                  <a:pt x="512" y="242"/>
                </a:lnTo>
                <a:lnTo>
                  <a:pt x="512" y="362"/>
                </a:lnTo>
                <a:lnTo>
                  <a:pt x="0" y="362"/>
                </a:lnTo>
                <a:lnTo>
                  <a:pt x="0" y="902"/>
                </a:lnTo>
                <a:lnTo>
                  <a:pt x="632" y="902"/>
                </a:lnTo>
                <a:lnTo>
                  <a:pt x="632" y="362"/>
                </a:lnTo>
                <a:lnTo>
                  <a:pt x="542" y="362"/>
                </a:lnTo>
                <a:close/>
              </a:path>
            </a:pathLst>
          </a:custGeom>
          <a:solidFill>
            <a:srgbClr val="754A7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2" name="Group 361">
            <a:extLst>
              <a:ext uri="{FF2B5EF4-FFF2-40B4-BE49-F238E27FC236}">
                <a16:creationId xmlns="" xmlns:a16="http://schemas.microsoft.com/office/drawing/2014/main" id="{787866EE-27D1-4626-9A55-B2A83BA17D07}"/>
              </a:ext>
            </a:extLst>
          </p:cNvPr>
          <p:cNvGrpSpPr/>
          <p:nvPr/>
        </p:nvGrpSpPr>
        <p:grpSpPr>
          <a:xfrm rot="10800000">
            <a:off x="10082597" y="4753608"/>
            <a:ext cx="185225" cy="462917"/>
            <a:chOff x="1643548" y="4389721"/>
            <a:chExt cx="185225" cy="462917"/>
          </a:xfrm>
        </p:grpSpPr>
        <p:cxnSp>
          <p:nvCxnSpPr>
            <p:cNvPr id="365" name="Straight Connector 364">
              <a:extLst>
                <a:ext uri="{FF2B5EF4-FFF2-40B4-BE49-F238E27FC236}">
                  <a16:creationId xmlns="" xmlns:a16="http://schemas.microsoft.com/office/drawing/2014/main" id="{ABA3566B-2301-40C8-A07D-10421610ED0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743972" y="4389721"/>
              <a:ext cx="0" cy="462914"/>
            </a:xfrm>
            <a:prstGeom prst="line">
              <a:avLst/>
            </a:prstGeom>
            <a:ln w="12700"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Oval 365">
              <a:extLst>
                <a:ext uri="{FF2B5EF4-FFF2-40B4-BE49-F238E27FC236}">
                  <a16:creationId xmlns="" xmlns:a16="http://schemas.microsoft.com/office/drawing/2014/main" id="{9A38B643-5CCD-40ED-9534-E53BAE0C745F}"/>
                </a:ext>
              </a:extLst>
            </p:cNvPr>
            <p:cNvSpPr/>
            <p:nvPr/>
          </p:nvSpPr>
          <p:spPr>
            <a:xfrm>
              <a:off x="1643548" y="4667413"/>
              <a:ext cx="185225" cy="185225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61E5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63" name="Rectangle 362">
            <a:extLst>
              <a:ext uri="{FF2B5EF4-FFF2-40B4-BE49-F238E27FC236}">
                <a16:creationId xmlns="" xmlns:a16="http://schemas.microsoft.com/office/drawing/2014/main" id="{97B3A378-18E5-4434-BFAC-D2F96EF7D6FB}"/>
              </a:ext>
            </a:extLst>
          </p:cNvPr>
          <p:cNvSpPr/>
          <p:nvPr/>
        </p:nvSpPr>
        <p:spPr>
          <a:xfrm>
            <a:off x="9310007" y="5715716"/>
            <a:ext cx="1730405" cy="459372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Ut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enim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ad minim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veniam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quis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nostrud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7" name="Group 366">
            <a:extLst>
              <a:ext uri="{FF2B5EF4-FFF2-40B4-BE49-F238E27FC236}">
                <a16:creationId xmlns="" xmlns:a16="http://schemas.microsoft.com/office/drawing/2014/main" id="{A16CF1CE-600C-4DA4-B618-7D19ACBD5C44}"/>
              </a:ext>
            </a:extLst>
          </p:cNvPr>
          <p:cNvGrpSpPr/>
          <p:nvPr/>
        </p:nvGrpSpPr>
        <p:grpSpPr>
          <a:xfrm>
            <a:off x="10045828" y="5337064"/>
            <a:ext cx="258763" cy="285750"/>
            <a:chOff x="892175" y="5651500"/>
            <a:chExt cx="258763" cy="285750"/>
          </a:xfrm>
          <a:solidFill>
            <a:srgbClr val="754A7D"/>
          </a:solidFill>
        </p:grpSpPr>
        <p:sp>
          <p:nvSpPr>
            <p:cNvPr id="368" name="Freeform 1368">
              <a:extLst>
                <a:ext uri="{FF2B5EF4-FFF2-40B4-BE49-F238E27FC236}">
                  <a16:creationId xmlns="" xmlns:a16="http://schemas.microsoft.com/office/drawing/2014/main" id="{91856B21-6C5E-45F2-9646-1684F3D921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2175" y="5727700"/>
              <a:ext cx="258763" cy="209550"/>
            </a:xfrm>
            <a:custGeom>
              <a:avLst/>
              <a:gdLst>
                <a:gd name="T0" fmla="*/ 328 w 813"/>
                <a:gd name="T1" fmla="*/ 205 h 662"/>
                <a:gd name="T2" fmla="*/ 332 w 813"/>
                <a:gd name="T3" fmla="*/ 196 h 662"/>
                <a:gd name="T4" fmla="*/ 482 w 813"/>
                <a:gd name="T5" fmla="*/ 29 h 662"/>
                <a:gd name="T6" fmla="*/ 482 w 813"/>
                <a:gd name="T7" fmla="*/ 201 h 662"/>
                <a:gd name="T8" fmla="*/ 610 w 813"/>
                <a:gd name="T9" fmla="*/ 361 h 662"/>
                <a:gd name="T10" fmla="*/ 809 w 813"/>
                <a:gd name="T11" fmla="*/ 562 h 662"/>
                <a:gd name="T12" fmla="*/ 653 w 813"/>
                <a:gd name="T13" fmla="*/ 367 h 662"/>
                <a:gd name="T14" fmla="*/ 511 w 813"/>
                <a:gd name="T15" fmla="*/ 191 h 662"/>
                <a:gd name="T16" fmla="*/ 542 w 813"/>
                <a:gd name="T17" fmla="*/ 29 h 662"/>
                <a:gd name="T18" fmla="*/ 553 w 813"/>
                <a:gd name="T19" fmla="*/ 26 h 662"/>
                <a:gd name="T20" fmla="*/ 558 w 813"/>
                <a:gd name="T21" fmla="*/ 15 h 662"/>
                <a:gd name="T22" fmla="*/ 553 w 813"/>
                <a:gd name="T23" fmla="*/ 5 h 662"/>
                <a:gd name="T24" fmla="*/ 542 w 813"/>
                <a:gd name="T25" fmla="*/ 0 h 662"/>
                <a:gd name="T26" fmla="*/ 316 w 813"/>
                <a:gd name="T27" fmla="*/ 0 h 662"/>
                <a:gd name="T28" fmla="*/ 265 w 813"/>
                <a:gd name="T29" fmla="*/ 1 h 662"/>
                <a:gd name="T30" fmla="*/ 258 w 813"/>
                <a:gd name="T31" fmla="*/ 9 h 662"/>
                <a:gd name="T32" fmla="*/ 258 w 813"/>
                <a:gd name="T33" fmla="*/ 21 h 662"/>
                <a:gd name="T34" fmla="*/ 265 w 813"/>
                <a:gd name="T35" fmla="*/ 29 h 662"/>
                <a:gd name="T36" fmla="*/ 301 w 813"/>
                <a:gd name="T37" fmla="*/ 29 h 662"/>
                <a:gd name="T38" fmla="*/ 161 w 813"/>
                <a:gd name="T39" fmla="*/ 367 h 662"/>
                <a:gd name="T40" fmla="*/ 161 w 813"/>
                <a:gd name="T41" fmla="*/ 367 h 662"/>
                <a:gd name="T42" fmla="*/ 1 w 813"/>
                <a:gd name="T43" fmla="*/ 567 h 662"/>
                <a:gd name="T44" fmla="*/ 1 w 813"/>
                <a:gd name="T45" fmla="*/ 581 h 662"/>
                <a:gd name="T46" fmla="*/ 5 w 813"/>
                <a:gd name="T47" fmla="*/ 598 h 662"/>
                <a:gd name="T48" fmla="*/ 11 w 813"/>
                <a:gd name="T49" fmla="*/ 615 h 662"/>
                <a:gd name="T50" fmla="*/ 21 w 813"/>
                <a:gd name="T51" fmla="*/ 629 h 662"/>
                <a:gd name="T52" fmla="*/ 33 w 813"/>
                <a:gd name="T53" fmla="*/ 641 h 662"/>
                <a:gd name="T54" fmla="*/ 48 w 813"/>
                <a:gd name="T55" fmla="*/ 651 h 662"/>
                <a:gd name="T56" fmla="*/ 65 w 813"/>
                <a:gd name="T57" fmla="*/ 657 h 662"/>
                <a:gd name="T58" fmla="*/ 82 w 813"/>
                <a:gd name="T59" fmla="*/ 661 h 662"/>
                <a:gd name="T60" fmla="*/ 723 w 813"/>
                <a:gd name="T61" fmla="*/ 662 h 662"/>
                <a:gd name="T62" fmla="*/ 741 w 813"/>
                <a:gd name="T63" fmla="*/ 659 h 662"/>
                <a:gd name="T64" fmla="*/ 758 w 813"/>
                <a:gd name="T65" fmla="*/ 655 h 662"/>
                <a:gd name="T66" fmla="*/ 774 w 813"/>
                <a:gd name="T67" fmla="*/ 646 h 662"/>
                <a:gd name="T68" fmla="*/ 787 w 813"/>
                <a:gd name="T69" fmla="*/ 635 h 662"/>
                <a:gd name="T70" fmla="*/ 798 w 813"/>
                <a:gd name="T71" fmla="*/ 622 h 662"/>
                <a:gd name="T72" fmla="*/ 805 w 813"/>
                <a:gd name="T73" fmla="*/ 607 h 662"/>
                <a:gd name="T74" fmla="*/ 811 w 813"/>
                <a:gd name="T75" fmla="*/ 590 h 662"/>
                <a:gd name="T76" fmla="*/ 813 w 813"/>
                <a:gd name="T77" fmla="*/ 571 h 662"/>
                <a:gd name="T78" fmla="*/ 809 w 813"/>
                <a:gd name="T79" fmla="*/ 562 h 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13" h="662">
                  <a:moveTo>
                    <a:pt x="203" y="361"/>
                  </a:moveTo>
                  <a:lnTo>
                    <a:pt x="328" y="205"/>
                  </a:lnTo>
                  <a:lnTo>
                    <a:pt x="331" y="201"/>
                  </a:lnTo>
                  <a:lnTo>
                    <a:pt x="332" y="196"/>
                  </a:lnTo>
                  <a:lnTo>
                    <a:pt x="332" y="29"/>
                  </a:lnTo>
                  <a:lnTo>
                    <a:pt x="482" y="29"/>
                  </a:lnTo>
                  <a:lnTo>
                    <a:pt x="482" y="196"/>
                  </a:lnTo>
                  <a:lnTo>
                    <a:pt x="482" y="201"/>
                  </a:lnTo>
                  <a:lnTo>
                    <a:pt x="485" y="205"/>
                  </a:lnTo>
                  <a:lnTo>
                    <a:pt x="610" y="361"/>
                  </a:lnTo>
                  <a:lnTo>
                    <a:pt x="203" y="361"/>
                  </a:lnTo>
                  <a:close/>
                  <a:moveTo>
                    <a:pt x="809" y="562"/>
                  </a:moveTo>
                  <a:lnTo>
                    <a:pt x="653" y="367"/>
                  </a:lnTo>
                  <a:lnTo>
                    <a:pt x="653" y="367"/>
                  </a:lnTo>
                  <a:lnTo>
                    <a:pt x="653" y="367"/>
                  </a:lnTo>
                  <a:lnTo>
                    <a:pt x="511" y="191"/>
                  </a:lnTo>
                  <a:lnTo>
                    <a:pt x="511" y="29"/>
                  </a:lnTo>
                  <a:lnTo>
                    <a:pt x="542" y="29"/>
                  </a:lnTo>
                  <a:lnTo>
                    <a:pt x="548" y="29"/>
                  </a:lnTo>
                  <a:lnTo>
                    <a:pt x="553" y="26"/>
                  </a:lnTo>
                  <a:lnTo>
                    <a:pt x="556" y="21"/>
                  </a:lnTo>
                  <a:lnTo>
                    <a:pt x="558" y="15"/>
                  </a:lnTo>
                  <a:lnTo>
                    <a:pt x="556" y="9"/>
                  </a:lnTo>
                  <a:lnTo>
                    <a:pt x="553" y="5"/>
                  </a:lnTo>
                  <a:lnTo>
                    <a:pt x="548" y="1"/>
                  </a:lnTo>
                  <a:lnTo>
                    <a:pt x="542" y="0"/>
                  </a:lnTo>
                  <a:lnTo>
                    <a:pt x="497" y="0"/>
                  </a:lnTo>
                  <a:lnTo>
                    <a:pt x="316" y="0"/>
                  </a:lnTo>
                  <a:lnTo>
                    <a:pt x="271" y="0"/>
                  </a:lnTo>
                  <a:lnTo>
                    <a:pt x="265" y="1"/>
                  </a:lnTo>
                  <a:lnTo>
                    <a:pt x="261" y="5"/>
                  </a:lnTo>
                  <a:lnTo>
                    <a:pt x="258" y="9"/>
                  </a:lnTo>
                  <a:lnTo>
                    <a:pt x="256" y="15"/>
                  </a:lnTo>
                  <a:lnTo>
                    <a:pt x="258" y="21"/>
                  </a:lnTo>
                  <a:lnTo>
                    <a:pt x="261" y="26"/>
                  </a:lnTo>
                  <a:lnTo>
                    <a:pt x="265" y="29"/>
                  </a:lnTo>
                  <a:lnTo>
                    <a:pt x="271" y="29"/>
                  </a:lnTo>
                  <a:lnTo>
                    <a:pt x="301" y="29"/>
                  </a:lnTo>
                  <a:lnTo>
                    <a:pt x="301" y="191"/>
                  </a:lnTo>
                  <a:lnTo>
                    <a:pt x="161" y="367"/>
                  </a:lnTo>
                  <a:lnTo>
                    <a:pt x="161" y="367"/>
                  </a:lnTo>
                  <a:lnTo>
                    <a:pt x="161" y="367"/>
                  </a:lnTo>
                  <a:lnTo>
                    <a:pt x="4" y="562"/>
                  </a:lnTo>
                  <a:lnTo>
                    <a:pt x="1" y="567"/>
                  </a:lnTo>
                  <a:lnTo>
                    <a:pt x="0" y="571"/>
                  </a:lnTo>
                  <a:lnTo>
                    <a:pt x="1" y="581"/>
                  </a:lnTo>
                  <a:lnTo>
                    <a:pt x="3" y="589"/>
                  </a:lnTo>
                  <a:lnTo>
                    <a:pt x="5" y="598"/>
                  </a:lnTo>
                  <a:lnTo>
                    <a:pt x="8" y="606"/>
                  </a:lnTo>
                  <a:lnTo>
                    <a:pt x="11" y="615"/>
                  </a:lnTo>
                  <a:lnTo>
                    <a:pt x="16" y="622"/>
                  </a:lnTo>
                  <a:lnTo>
                    <a:pt x="21" y="629"/>
                  </a:lnTo>
                  <a:lnTo>
                    <a:pt x="27" y="635"/>
                  </a:lnTo>
                  <a:lnTo>
                    <a:pt x="33" y="641"/>
                  </a:lnTo>
                  <a:lnTo>
                    <a:pt x="40" y="646"/>
                  </a:lnTo>
                  <a:lnTo>
                    <a:pt x="48" y="651"/>
                  </a:lnTo>
                  <a:lnTo>
                    <a:pt x="56" y="655"/>
                  </a:lnTo>
                  <a:lnTo>
                    <a:pt x="65" y="657"/>
                  </a:lnTo>
                  <a:lnTo>
                    <a:pt x="73" y="659"/>
                  </a:lnTo>
                  <a:lnTo>
                    <a:pt x="82" y="661"/>
                  </a:lnTo>
                  <a:lnTo>
                    <a:pt x="91" y="662"/>
                  </a:lnTo>
                  <a:lnTo>
                    <a:pt x="723" y="662"/>
                  </a:lnTo>
                  <a:lnTo>
                    <a:pt x="732" y="661"/>
                  </a:lnTo>
                  <a:lnTo>
                    <a:pt x="741" y="659"/>
                  </a:lnTo>
                  <a:lnTo>
                    <a:pt x="749" y="657"/>
                  </a:lnTo>
                  <a:lnTo>
                    <a:pt x="758" y="655"/>
                  </a:lnTo>
                  <a:lnTo>
                    <a:pt x="766" y="651"/>
                  </a:lnTo>
                  <a:lnTo>
                    <a:pt x="774" y="646"/>
                  </a:lnTo>
                  <a:lnTo>
                    <a:pt x="780" y="641"/>
                  </a:lnTo>
                  <a:lnTo>
                    <a:pt x="787" y="635"/>
                  </a:lnTo>
                  <a:lnTo>
                    <a:pt x="792" y="629"/>
                  </a:lnTo>
                  <a:lnTo>
                    <a:pt x="798" y="622"/>
                  </a:lnTo>
                  <a:lnTo>
                    <a:pt x="802" y="615"/>
                  </a:lnTo>
                  <a:lnTo>
                    <a:pt x="805" y="607"/>
                  </a:lnTo>
                  <a:lnTo>
                    <a:pt x="809" y="599"/>
                  </a:lnTo>
                  <a:lnTo>
                    <a:pt x="811" y="590"/>
                  </a:lnTo>
                  <a:lnTo>
                    <a:pt x="813" y="581"/>
                  </a:lnTo>
                  <a:lnTo>
                    <a:pt x="813" y="571"/>
                  </a:lnTo>
                  <a:lnTo>
                    <a:pt x="811" y="567"/>
                  </a:lnTo>
                  <a:lnTo>
                    <a:pt x="809" y="5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" name="Freeform 1369">
              <a:extLst>
                <a:ext uri="{FF2B5EF4-FFF2-40B4-BE49-F238E27FC236}">
                  <a16:creationId xmlns="" xmlns:a16="http://schemas.microsoft.com/office/drawing/2014/main" id="{6C8E7A58-C58D-4712-BADD-ABE7CBFD92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" y="5670550"/>
              <a:ext cx="38100" cy="38100"/>
            </a:xfrm>
            <a:custGeom>
              <a:avLst/>
              <a:gdLst>
                <a:gd name="T0" fmla="*/ 61 w 121"/>
                <a:gd name="T1" fmla="*/ 121 h 121"/>
                <a:gd name="T2" fmla="*/ 73 w 121"/>
                <a:gd name="T3" fmla="*/ 119 h 121"/>
                <a:gd name="T4" fmla="*/ 84 w 121"/>
                <a:gd name="T5" fmla="*/ 116 h 121"/>
                <a:gd name="T6" fmla="*/ 95 w 121"/>
                <a:gd name="T7" fmla="*/ 111 h 121"/>
                <a:gd name="T8" fmla="*/ 104 w 121"/>
                <a:gd name="T9" fmla="*/ 104 h 121"/>
                <a:gd name="T10" fmla="*/ 111 w 121"/>
                <a:gd name="T11" fmla="*/ 94 h 121"/>
                <a:gd name="T12" fmla="*/ 117 w 121"/>
                <a:gd name="T13" fmla="*/ 84 h 121"/>
                <a:gd name="T14" fmla="*/ 119 w 121"/>
                <a:gd name="T15" fmla="*/ 73 h 121"/>
                <a:gd name="T16" fmla="*/ 121 w 121"/>
                <a:gd name="T17" fmla="*/ 61 h 121"/>
                <a:gd name="T18" fmla="*/ 119 w 121"/>
                <a:gd name="T19" fmla="*/ 49 h 121"/>
                <a:gd name="T20" fmla="*/ 117 w 121"/>
                <a:gd name="T21" fmla="*/ 37 h 121"/>
                <a:gd name="T22" fmla="*/ 111 w 121"/>
                <a:gd name="T23" fmla="*/ 27 h 121"/>
                <a:gd name="T24" fmla="*/ 104 w 121"/>
                <a:gd name="T25" fmla="*/ 19 h 121"/>
                <a:gd name="T26" fmla="*/ 95 w 121"/>
                <a:gd name="T27" fmla="*/ 10 h 121"/>
                <a:gd name="T28" fmla="*/ 84 w 121"/>
                <a:gd name="T29" fmla="*/ 5 h 121"/>
                <a:gd name="T30" fmla="*/ 73 w 121"/>
                <a:gd name="T31" fmla="*/ 2 h 121"/>
                <a:gd name="T32" fmla="*/ 61 w 121"/>
                <a:gd name="T33" fmla="*/ 0 h 121"/>
                <a:gd name="T34" fmla="*/ 49 w 121"/>
                <a:gd name="T35" fmla="*/ 2 h 121"/>
                <a:gd name="T36" fmla="*/ 38 w 121"/>
                <a:gd name="T37" fmla="*/ 5 h 121"/>
                <a:gd name="T38" fmla="*/ 27 w 121"/>
                <a:gd name="T39" fmla="*/ 10 h 121"/>
                <a:gd name="T40" fmla="*/ 19 w 121"/>
                <a:gd name="T41" fmla="*/ 19 h 121"/>
                <a:gd name="T42" fmla="*/ 11 w 121"/>
                <a:gd name="T43" fmla="*/ 27 h 121"/>
                <a:gd name="T44" fmla="*/ 5 w 121"/>
                <a:gd name="T45" fmla="*/ 37 h 121"/>
                <a:gd name="T46" fmla="*/ 2 w 121"/>
                <a:gd name="T47" fmla="*/ 49 h 121"/>
                <a:gd name="T48" fmla="*/ 0 w 121"/>
                <a:gd name="T49" fmla="*/ 61 h 121"/>
                <a:gd name="T50" fmla="*/ 2 w 121"/>
                <a:gd name="T51" fmla="*/ 73 h 121"/>
                <a:gd name="T52" fmla="*/ 5 w 121"/>
                <a:gd name="T53" fmla="*/ 84 h 121"/>
                <a:gd name="T54" fmla="*/ 11 w 121"/>
                <a:gd name="T55" fmla="*/ 94 h 121"/>
                <a:gd name="T56" fmla="*/ 19 w 121"/>
                <a:gd name="T57" fmla="*/ 104 h 121"/>
                <a:gd name="T58" fmla="*/ 27 w 121"/>
                <a:gd name="T59" fmla="*/ 111 h 121"/>
                <a:gd name="T60" fmla="*/ 38 w 121"/>
                <a:gd name="T61" fmla="*/ 116 h 121"/>
                <a:gd name="T62" fmla="*/ 49 w 121"/>
                <a:gd name="T63" fmla="*/ 119 h 121"/>
                <a:gd name="T64" fmla="*/ 61 w 121"/>
                <a:gd name="T6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21">
                  <a:moveTo>
                    <a:pt x="61" y="121"/>
                  </a:moveTo>
                  <a:lnTo>
                    <a:pt x="73" y="119"/>
                  </a:lnTo>
                  <a:lnTo>
                    <a:pt x="84" y="116"/>
                  </a:lnTo>
                  <a:lnTo>
                    <a:pt x="95" y="111"/>
                  </a:lnTo>
                  <a:lnTo>
                    <a:pt x="104" y="104"/>
                  </a:lnTo>
                  <a:lnTo>
                    <a:pt x="111" y="94"/>
                  </a:lnTo>
                  <a:lnTo>
                    <a:pt x="117" y="84"/>
                  </a:lnTo>
                  <a:lnTo>
                    <a:pt x="119" y="73"/>
                  </a:lnTo>
                  <a:lnTo>
                    <a:pt x="121" y="61"/>
                  </a:lnTo>
                  <a:lnTo>
                    <a:pt x="119" y="49"/>
                  </a:lnTo>
                  <a:lnTo>
                    <a:pt x="117" y="37"/>
                  </a:lnTo>
                  <a:lnTo>
                    <a:pt x="111" y="27"/>
                  </a:lnTo>
                  <a:lnTo>
                    <a:pt x="104" y="19"/>
                  </a:lnTo>
                  <a:lnTo>
                    <a:pt x="95" y="10"/>
                  </a:lnTo>
                  <a:lnTo>
                    <a:pt x="84" y="5"/>
                  </a:lnTo>
                  <a:lnTo>
                    <a:pt x="73" y="2"/>
                  </a:lnTo>
                  <a:lnTo>
                    <a:pt x="61" y="0"/>
                  </a:lnTo>
                  <a:lnTo>
                    <a:pt x="49" y="2"/>
                  </a:lnTo>
                  <a:lnTo>
                    <a:pt x="38" y="5"/>
                  </a:lnTo>
                  <a:lnTo>
                    <a:pt x="27" y="10"/>
                  </a:lnTo>
                  <a:lnTo>
                    <a:pt x="19" y="19"/>
                  </a:lnTo>
                  <a:lnTo>
                    <a:pt x="11" y="27"/>
                  </a:lnTo>
                  <a:lnTo>
                    <a:pt x="5" y="37"/>
                  </a:lnTo>
                  <a:lnTo>
                    <a:pt x="2" y="49"/>
                  </a:lnTo>
                  <a:lnTo>
                    <a:pt x="0" y="61"/>
                  </a:lnTo>
                  <a:lnTo>
                    <a:pt x="2" y="73"/>
                  </a:lnTo>
                  <a:lnTo>
                    <a:pt x="5" y="84"/>
                  </a:lnTo>
                  <a:lnTo>
                    <a:pt x="11" y="94"/>
                  </a:lnTo>
                  <a:lnTo>
                    <a:pt x="19" y="104"/>
                  </a:lnTo>
                  <a:lnTo>
                    <a:pt x="27" y="111"/>
                  </a:lnTo>
                  <a:lnTo>
                    <a:pt x="38" y="116"/>
                  </a:lnTo>
                  <a:lnTo>
                    <a:pt x="49" y="119"/>
                  </a:lnTo>
                  <a:lnTo>
                    <a:pt x="61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" name="Freeform 1370">
              <a:extLst>
                <a:ext uri="{FF2B5EF4-FFF2-40B4-BE49-F238E27FC236}">
                  <a16:creationId xmlns="" xmlns:a16="http://schemas.microsoft.com/office/drawing/2014/main" id="{F91B007D-12DA-46D1-BAEC-401A244F2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6950" y="5651500"/>
              <a:ext cx="57150" cy="57150"/>
            </a:xfrm>
            <a:custGeom>
              <a:avLst/>
              <a:gdLst>
                <a:gd name="T0" fmla="*/ 99 w 179"/>
                <a:gd name="T1" fmla="*/ 181 h 181"/>
                <a:gd name="T2" fmla="*/ 116 w 179"/>
                <a:gd name="T3" fmla="*/ 177 h 181"/>
                <a:gd name="T4" fmla="*/ 133 w 179"/>
                <a:gd name="T5" fmla="*/ 170 h 181"/>
                <a:gd name="T6" fmla="*/ 147 w 179"/>
                <a:gd name="T7" fmla="*/ 160 h 181"/>
                <a:gd name="T8" fmla="*/ 159 w 179"/>
                <a:gd name="T9" fmla="*/ 148 h 181"/>
                <a:gd name="T10" fmla="*/ 168 w 179"/>
                <a:gd name="T11" fmla="*/ 133 h 181"/>
                <a:gd name="T12" fmla="*/ 176 w 179"/>
                <a:gd name="T13" fmla="*/ 117 h 181"/>
                <a:gd name="T14" fmla="*/ 179 w 179"/>
                <a:gd name="T15" fmla="*/ 99 h 181"/>
                <a:gd name="T16" fmla="*/ 179 w 179"/>
                <a:gd name="T17" fmla="*/ 81 h 181"/>
                <a:gd name="T18" fmla="*/ 176 w 179"/>
                <a:gd name="T19" fmla="*/ 64 h 181"/>
                <a:gd name="T20" fmla="*/ 168 w 179"/>
                <a:gd name="T21" fmla="*/ 47 h 181"/>
                <a:gd name="T22" fmla="*/ 159 w 179"/>
                <a:gd name="T23" fmla="*/ 34 h 181"/>
                <a:gd name="T24" fmla="*/ 147 w 179"/>
                <a:gd name="T25" fmla="*/ 20 h 181"/>
                <a:gd name="T26" fmla="*/ 133 w 179"/>
                <a:gd name="T27" fmla="*/ 11 h 181"/>
                <a:gd name="T28" fmla="*/ 116 w 179"/>
                <a:gd name="T29" fmla="*/ 4 h 181"/>
                <a:gd name="T30" fmla="*/ 99 w 179"/>
                <a:gd name="T31" fmla="*/ 1 h 181"/>
                <a:gd name="T32" fmla="*/ 81 w 179"/>
                <a:gd name="T33" fmla="*/ 1 h 181"/>
                <a:gd name="T34" fmla="*/ 63 w 179"/>
                <a:gd name="T35" fmla="*/ 4 h 181"/>
                <a:gd name="T36" fmla="*/ 47 w 179"/>
                <a:gd name="T37" fmla="*/ 11 h 181"/>
                <a:gd name="T38" fmla="*/ 33 w 179"/>
                <a:gd name="T39" fmla="*/ 20 h 181"/>
                <a:gd name="T40" fmla="*/ 20 w 179"/>
                <a:gd name="T41" fmla="*/ 34 h 181"/>
                <a:gd name="T42" fmla="*/ 11 w 179"/>
                <a:gd name="T43" fmla="*/ 47 h 181"/>
                <a:gd name="T44" fmla="*/ 3 w 179"/>
                <a:gd name="T45" fmla="*/ 64 h 181"/>
                <a:gd name="T46" fmla="*/ 0 w 179"/>
                <a:gd name="T47" fmla="*/ 81 h 181"/>
                <a:gd name="T48" fmla="*/ 0 w 179"/>
                <a:gd name="T49" fmla="*/ 99 h 181"/>
                <a:gd name="T50" fmla="*/ 3 w 179"/>
                <a:gd name="T51" fmla="*/ 117 h 181"/>
                <a:gd name="T52" fmla="*/ 11 w 179"/>
                <a:gd name="T53" fmla="*/ 133 h 181"/>
                <a:gd name="T54" fmla="*/ 20 w 179"/>
                <a:gd name="T55" fmla="*/ 148 h 181"/>
                <a:gd name="T56" fmla="*/ 33 w 179"/>
                <a:gd name="T57" fmla="*/ 160 h 181"/>
                <a:gd name="T58" fmla="*/ 47 w 179"/>
                <a:gd name="T59" fmla="*/ 170 h 181"/>
                <a:gd name="T60" fmla="*/ 63 w 179"/>
                <a:gd name="T61" fmla="*/ 177 h 181"/>
                <a:gd name="T62" fmla="*/ 81 w 179"/>
                <a:gd name="T6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9" h="181">
                  <a:moveTo>
                    <a:pt x="90" y="181"/>
                  </a:moveTo>
                  <a:lnTo>
                    <a:pt x="99" y="181"/>
                  </a:lnTo>
                  <a:lnTo>
                    <a:pt x="108" y="179"/>
                  </a:lnTo>
                  <a:lnTo>
                    <a:pt x="116" y="177"/>
                  </a:lnTo>
                  <a:lnTo>
                    <a:pt x="125" y="173"/>
                  </a:lnTo>
                  <a:lnTo>
                    <a:pt x="133" y="170"/>
                  </a:lnTo>
                  <a:lnTo>
                    <a:pt x="141" y="165"/>
                  </a:lnTo>
                  <a:lnTo>
                    <a:pt x="147" y="160"/>
                  </a:lnTo>
                  <a:lnTo>
                    <a:pt x="154" y="154"/>
                  </a:lnTo>
                  <a:lnTo>
                    <a:pt x="159" y="148"/>
                  </a:lnTo>
                  <a:lnTo>
                    <a:pt x="165" y="140"/>
                  </a:lnTo>
                  <a:lnTo>
                    <a:pt x="168" y="133"/>
                  </a:lnTo>
                  <a:lnTo>
                    <a:pt x="173" y="126"/>
                  </a:lnTo>
                  <a:lnTo>
                    <a:pt x="176" y="117"/>
                  </a:lnTo>
                  <a:lnTo>
                    <a:pt x="178" y="109"/>
                  </a:lnTo>
                  <a:lnTo>
                    <a:pt x="179" y="99"/>
                  </a:lnTo>
                  <a:lnTo>
                    <a:pt x="179" y="91"/>
                  </a:lnTo>
                  <a:lnTo>
                    <a:pt x="179" y="81"/>
                  </a:lnTo>
                  <a:lnTo>
                    <a:pt x="178" y="72"/>
                  </a:lnTo>
                  <a:lnTo>
                    <a:pt x="176" y="64"/>
                  </a:lnTo>
                  <a:lnTo>
                    <a:pt x="173" y="55"/>
                  </a:lnTo>
                  <a:lnTo>
                    <a:pt x="168" y="47"/>
                  </a:lnTo>
                  <a:lnTo>
                    <a:pt x="165" y="40"/>
                  </a:lnTo>
                  <a:lnTo>
                    <a:pt x="159" y="34"/>
                  </a:lnTo>
                  <a:lnTo>
                    <a:pt x="154" y="26"/>
                  </a:lnTo>
                  <a:lnTo>
                    <a:pt x="147" y="20"/>
                  </a:lnTo>
                  <a:lnTo>
                    <a:pt x="141" y="15"/>
                  </a:lnTo>
                  <a:lnTo>
                    <a:pt x="133" y="11"/>
                  </a:lnTo>
                  <a:lnTo>
                    <a:pt x="125" y="7"/>
                  </a:lnTo>
                  <a:lnTo>
                    <a:pt x="116" y="4"/>
                  </a:lnTo>
                  <a:lnTo>
                    <a:pt x="108" y="2"/>
                  </a:lnTo>
                  <a:lnTo>
                    <a:pt x="99" y="1"/>
                  </a:lnTo>
                  <a:lnTo>
                    <a:pt x="90" y="0"/>
                  </a:lnTo>
                  <a:lnTo>
                    <a:pt x="81" y="1"/>
                  </a:lnTo>
                  <a:lnTo>
                    <a:pt x="71" y="2"/>
                  </a:lnTo>
                  <a:lnTo>
                    <a:pt x="63" y="4"/>
                  </a:lnTo>
                  <a:lnTo>
                    <a:pt x="54" y="7"/>
                  </a:lnTo>
                  <a:lnTo>
                    <a:pt x="47" y="11"/>
                  </a:lnTo>
                  <a:lnTo>
                    <a:pt x="40" y="15"/>
                  </a:lnTo>
                  <a:lnTo>
                    <a:pt x="33" y="20"/>
                  </a:lnTo>
                  <a:lnTo>
                    <a:pt x="26" y="26"/>
                  </a:lnTo>
                  <a:lnTo>
                    <a:pt x="20" y="34"/>
                  </a:lnTo>
                  <a:lnTo>
                    <a:pt x="16" y="40"/>
                  </a:lnTo>
                  <a:lnTo>
                    <a:pt x="11" y="47"/>
                  </a:lnTo>
                  <a:lnTo>
                    <a:pt x="7" y="55"/>
                  </a:lnTo>
                  <a:lnTo>
                    <a:pt x="3" y="64"/>
                  </a:lnTo>
                  <a:lnTo>
                    <a:pt x="1" y="72"/>
                  </a:lnTo>
                  <a:lnTo>
                    <a:pt x="0" y="81"/>
                  </a:lnTo>
                  <a:lnTo>
                    <a:pt x="0" y="91"/>
                  </a:lnTo>
                  <a:lnTo>
                    <a:pt x="0" y="99"/>
                  </a:lnTo>
                  <a:lnTo>
                    <a:pt x="1" y="109"/>
                  </a:lnTo>
                  <a:lnTo>
                    <a:pt x="3" y="117"/>
                  </a:lnTo>
                  <a:lnTo>
                    <a:pt x="7" y="126"/>
                  </a:lnTo>
                  <a:lnTo>
                    <a:pt x="11" y="133"/>
                  </a:lnTo>
                  <a:lnTo>
                    <a:pt x="16" y="140"/>
                  </a:lnTo>
                  <a:lnTo>
                    <a:pt x="20" y="148"/>
                  </a:lnTo>
                  <a:lnTo>
                    <a:pt x="26" y="154"/>
                  </a:lnTo>
                  <a:lnTo>
                    <a:pt x="33" y="160"/>
                  </a:lnTo>
                  <a:lnTo>
                    <a:pt x="40" y="165"/>
                  </a:lnTo>
                  <a:lnTo>
                    <a:pt x="47" y="170"/>
                  </a:lnTo>
                  <a:lnTo>
                    <a:pt x="54" y="173"/>
                  </a:lnTo>
                  <a:lnTo>
                    <a:pt x="63" y="177"/>
                  </a:lnTo>
                  <a:lnTo>
                    <a:pt x="71" y="179"/>
                  </a:lnTo>
                  <a:lnTo>
                    <a:pt x="81" y="181"/>
                  </a:lnTo>
                  <a:lnTo>
                    <a:pt x="90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" name="Freeform 1371">
              <a:extLst>
                <a:ext uri="{FF2B5EF4-FFF2-40B4-BE49-F238E27FC236}">
                  <a16:creationId xmlns="" xmlns:a16="http://schemas.microsoft.com/office/drawing/2014/main" id="{D169B7D6-6BE0-46B0-A1AE-0E1370E9E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" y="5680075"/>
              <a:ext cx="28575" cy="28575"/>
            </a:xfrm>
            <a:custGeom>
              <a:avLst/>
              <a:gdLst>
                <a:gd name="T0" fmla="*/ 45 w 90"/>
                <a:gd name="T1" fmla="*/ 90 h 90"/>
                <a:gd name="T2" fmla="*/ 54 w 90"/>
                <a:gd name="T3" fmla="*/ 88 h 90"/>
                <a:gd name="T4" fmla="*/ 62 w 90"/>
                <a:gd name="T5" fmla="*/ 86 h 90"/>
                <a:gd name="T6" fmla="*/ 71 w 90"/>
                <a:gd name="T7" fmla="*/ 82 h 90"/>
                <a:gd name="T8" fmla="*/ 77 w 90"/>
                <a:gd name="T9" fmla="*/ 76 h 90"/>
                <a:gd name="T10" fmla="*/ 83 w 90"/>
                <a:gd name="T11" fmla="*/ 70 h 90"/>
                <a:gd name="T12" fmla="*/ 87 w 90"/>
                <a:gd name="T13" fmla="*/ 63 h 90"/>
                <a:gd name="T14" fmla="*/ 89 w 90"/>
                <a:gd name="T15" fmla="*/ 54 h 90"/>
                <a:gd name="T16" fmla="*/ 90 w 90"/>
                <a:gd name="T17" fmla="*/ 45 h 90"/>
                <a:gd name="T18" fmla="*/ 89 w 90"/>
                <a:gd name="T19" fmla="*/ 36 h 90"/>
                <a:gd name="T20" fmla="*/ 87 w 90"/>
                <a:gd name="T21" fmla="*/ 28 h 90"/>
                <a:gd name="T22" fmla="*/ 83 w 90"/>
                <a:gd name="T23" fmla="*/ 19 h 90"/>
                <a:gd name="T24" fmla="*/ 77 w 90"/>
                <a:gd name="T25" fmla="*/ 13 h 90"/>
                <a:gd name="T26" fmla="*/ 71 w 90"/>
                <a:gd name="T27" fmla="*/ 7 h 90"/>
                <a:gd name="T28" fmla="*/ 62 w 90"/>
                <a:gd name="T29" fmla="*/ 3 h 90"/>
                <a:gd name="T30" fmla="*/ 54 w 90"/>
                <a:gd name="T31" fmla="*/ 1 h 90"/>
                <a:gd name="T32" fmla="*/ 45 w 90"/>
                <a:gd name="T33" fmla="*/ 0 h 90"/>
                <a:gd name="T34" fmla="*/ 36 w 90"/>
                <a:gd name="T35" fmla="*/ 1 h 90"/>
                <a:gd name="T36" fmla="*/ 28 w 90"/>
                <a:gd name="T37" fmla="*/ 3 h 90"/>
                <a:gd name="T38" fmla="*/ 20 w 90"/>
                <a:gd name="T39" fmla="*/ 7 h 90"/>
                <a:gd name="T40" fmla="*/ 14 w 90"/>
                <a:gd name="T41" fmla="*/ 13 h 90"/>
                <a:gd name="T42" fmla="*/ 8 w 90"/>
                <a:gd name="T43" fmla="*/ 19 h 90"/>
                <a:gd name="T44" fmla="*/ 4 w 90"/>
                <a:gd name="T45" fmla="*/ 28 h 90"/>
                <a:gd name="T46" fmla="*/ 2 w 90"/>
                <a:gd name="T47" fmla="*/ 36 h 90"/>
                <a:gd name="T48" fmla="*/ 0 w 90"/>
                <a:gd name="T49" fmla="*/ 45 h 90"/>
                <a:gd name="T50" fmla="*/ 2 w 90"/>
                <a:gd name="T51" fmla="*/ 54 h 90"/>
                <a:gd name="T52" fmla="*/ 4 w 90"/>
                <a:gd name="T53" fmla="*/ 63 h 90"/>
                <a:gd name="T54" fmla="*/ 8 w 90"/>
                <a:gd name="T55" fmla="*/ 70 h 90"/>
                <a:gd name="T56" fmla="*/ 14 w 90"/>
                <a:gd name="T57" fmla="*/ 76 h 90"/>
                <a:gd name="T58" fmla="*/ 20 w 90"/>
                <a:gd name="T59" fmla="*/ 82 h 90"/>
                <a:gd name="T60" fmla="*/ 28 w 90"/>
                <a:gd name="T61" fmla="*/ 86 h 90"/>
                <a:gd name="T62" fmla="*/ 36 w 90"/>
                <a:gd name="T63" fmla="*/ 88 h 90"/>
                <a:gd name="T64" fmla="*/ 45 w 90"/>
                <a:gd name="T6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90">
                  <a:moveTo>
                    <a:pt x="45" y="90"/>
                  </a:moveTo>
                  <a:lnTo>
                    <a:pt x="54" y="88"/>
                  </a:lnTo>
                  <a:lnTo>
                    <a:pt x="62" y="86"/>
                  </a:lnTo>
                  <a:lnTo>
                    <a:pt x="71" y="82"/>
                  </a:lnTo>
                  <a:lnTo>
                    <a:pt x="77" y="76"/>
                  </a:lnTo>
                  <a:lnTo>
                    <a:pt x="83" y="70"/>
                  </a:lnTo>
                  <a:lnTo>
                    <a:pt x="87" y="63"/>
                  </a:lnTo>
                  <a:lnTo>
                    <a:pt x="89" y="54"/>
                  </a:lnTo>
                  <a:lnTo>
                    <a:pt x="90" y="45"/>
                  </a:lnTo>
                  <a:lnTo>
                    <a:pt x="89" y="36"/>
                  </a:lnTo>
                  <a:lnTo>
                    <a:pt x="87" y="28"/>
                  </a:lnTo>
                  <a:lnTo>
                    <a:pt x="83" y="19"/>
                  </a:lnTo>
                  <a:lnTo>
                    <a:pt x="77" y="13"/>
                  </a:lnTo>
                  <a:lnTo>
                    <a:pt x="71" y="7"/>
                  </a:lnTo>
                  <a:lnTo>
                    <a:pt x="62" y="3"/>
                  </a:lnTo>
                  <a:lnTo>
                    <a:pt x="54" y="1"/>
                  </a:lnTo>
                  <a:lnTo>
                    <a:pt x="45" y="0"/>
                  </a:lnTo>
                  <a:lnTo>
                    <a:pt x="36" y="1"/>
                  </a:lnTo>
                  <a:lnTo>
                    <a:pt x="28" y="3"/>
                  </a:lnTo>
                  <a:lnTo>
                    <a:pt x="20" y="7"/>
                  </a:lnTo>
                  <a:lnTo>
                    <a:pt x="14" y="13"/>
                  </a:lnTo>
                  <a:lnTo>
                    <a:pt x="8" y="19"/>
                  </a:lnTo>
                  <a:lnTo>
                    <a:pt x="4" y="28"/>
                  </a:lnTo>
                  <a:lnTo>
                    <a:pt x="2" y="36"/>
                  </a:lnTo>
                  <a:lnTo>
                    <a:pt x="0" y="45"/>
                  </a:lnTo>
                  <a:lnTo>
                    <a:pt x="2" y="54"/>
                  </a:lnTo>
                  <a:lnTo>
                    <a:pt x="4" y="63"/>
                  </a:lnTo>
                  <a:lnTo>
                    <a:pt x="8" y="70"/>
                  </a:lnTo>
                  <a:lnTo>
                    <a:pt x="14" y="76"/>
                  </a:lnTo>
                  <a:lnTo>
                    <a:pt x="20" y="82"/>
                  </a:lnTo>
                  <a:lnTo>
                    <a:pt x="28" y="86"/>
                  </a:lnTo>
                  <a:lnTo>
                    <a:pt x="36" y="88"/>
                  </a:lnTo>
                  <a:lnTo>
                    <a:pt x="4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60" name="Group 2059">
            <a:extLst>
              <a:ext uri="{FF2B5EF4-FFF2-40B4-BE49-F238E27FC236}">
                <a16:creationId xmlns="" xmlns:a16="http://schemas.microsoft.com/office/drawing/2014/main" id="{E7D83878-5379-433A-BD96-6EEAA4036681}"/>
              </a:ext>
            </a:extLst>
          </p:cNvPr>
          <p:cNvGrpSpPr/>
          <p:nvPr/>
        </p:nvGrpSpPr>
        <p:grpSpPr>
          <a:xfrm>
            <a:off x="7960960" y="2167270"/>
            <a:ext cx="1181889" cy="1665580"/>
            <a:chOff x="7960960" y="2167270"/>
            <a:chExt cx="1181889" cy="1665580"/>
          </a:xfrm>
        </p:grpSpPr>
        <p:sp>
          <p:nvSpPr>
            <p:cNvPr id="353" name="Rectangle 352">
              <a:extLst>
                <a:ext uri="{FF2B5EF4-FFF2-40B4-BE49-F238E27FC236}">
                  <a16:creationId xmlns="" xmlns:a16="http://schemas.microsoft.com/office/drawing/2014/main" id="{BE110E78-91CD-44F9-92A5-A7081E0D477D}"/>
                </a:ext>
              </a:extLst>
            </p:cNvPr>
            <p:cNvSpPr/>
            <p:nvPr/>
          </p:nvSpPr>
          <p:spPr>
            <a:xfrm>
              <a:off x="7960960" y="2579376"/>
              <a:ext cx="1181889" cy="6463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Ut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enim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ad minim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veniam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,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quis</a:t>
              </a:r>
              <a:r>
                <a:rPr lang="en-ID" sz="1400" b="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</a:t>
              </a:r>
              <a:r>
                <a:rPr lang="en-ID" sz="1400" b="0" i="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nostrud</a:t>
              </a:r>
              <a:endParaRPr lang="en-ID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grpSp>
          <p:nvGrpSpPr>
            <p:cNvPr id="357" name="Group 356">
              <a:extLst>
                <a:ext uri="{FF2B5EF4-FFF2-40B4-BE49-F238E27FC236}">
                  <a16:creationId xmlns="" xmlns:a16="http://schemas.microsoft.com/office/drawing/2014/main" id="{F86AC2A7-0B31-4B93-8E63-87687CA8E495}"/>
                </a:ext>
              </a:extLst>
            </p:cNvPr>
            <p:cNvGrpSpPr/>
            <p:nvPr/>
          </p:nvGrpSpPr>
          <p:grpSpPr>
            <a:xfrm>
              <a:off x="8459292" y="3355759"/>
              <a:ext cx="185225" cy="477091"/>
              <a:chOff x="1643548" y="4375547"/>
              <a:chExt cx="185225" cy="477091"/>
            </a:xfrm>
          </p:grpSpPr>
          <p:cxnSp>
            <p:nvCxnSpPr>
              <p:cNvPr id="358" name="Straight Connector 357">
                <a:extLst>
                  <a:ext uri="{FF2B5EF4-FFF2-40B4-BE49-F238E27FC236}">
                    <a16:creationId xmlns="" xmlns:a16="http://schemas.microsoft.com/office/drawing/2014/main" id="{5F977E4F-CE73-4BA3-9C87-3246AEC79BE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43972" y="4375547"/>
                <a:ext cx="0" cy="477090"/>
              </a:xfrm>
              <a:prstGeom prst="line">
                <a:avLst/>
              </a:prstGeom>
              <a:ln w="12700">
                <a:solidFill>
                  <a:srgbClr val="452C4A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9" name="Oval 358">
                <a:extLst>
                  <a:ext uri="{FF2B5EF4-FFF2-40B4-BE49-F238E27FC236}">
                    <a16:creationId xmlns="" xmlns:a16="http://schemas.microsoft.com/office/drawing/2014/main" id="{9CD7C373-6A6D-4DDE-9190-731AC7CBD756}"/>
                  </a:ext>
                </a:extLst>
              </p:cNvPr>
              <p:cNvSpPr/>
              <p:nvPr/>
            </p:nvSpPr>
            <p:spPr>
              <a:xfrm>
                <a:off x="1643548" y="4667413"/>
                <a:ext cx="185225" cy="185225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61E5C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379" name="Group 378">
              <a:extLst>
                <a:ext uri="{FF2B5EF4-FFF2-40B4-BE49-F238E27FC236}">
                  <a16:creationId xmlns="" xmlns:a16="http://schemas.microsoft.com/office/drawing/2014/main" id="{F10150A5-BD9D-47B9-A14A-4AB32F7B3DEE}"/>
                </a:ext>
              </a:extLst>
            </p:cNvPr>
            <p:cNvGrpSpPr/>
            <p:nvPr/>
          </p:nvGrpSpPr>
          <p:grpSpPr>
            <a:xfrm>
              <a:off x="8413792" y="2167270"/>
              <a:ext cx="276225" cy="284163"/>
              <a:chOff x="2035175" y="1362075"/>
              <a:chExt cx="276225" cy="284163"/>
            </a:xfrm>
            <a:solidFill>
              <a:srgbClr val="754A7D"/>
            </a:solidFill>
          </p:grpSpPr>
          <p:sp>
            <p:nvSpPr>
              <p:cNvPr id="380" name="Freeform 2835">
                <a:extLst>
                  <a:ext uri="{FF2B5EF4-FFF2-40B4-BE49-F238E27FC236}">
                    <a16:creationId xmlns="" xmlns:a16="http://schemas.microsoft.com/office/drawing/2014/main" id="{62BB3703-7874-4C5D-A799-D4D515E8E9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206625" y="1401763"/>
                <a:ext cx="104775" cy="149225"/>
              </a:xfrm>
              <a:custGeom>
                <a:avLst/>
                <a:gdLst>
                  <a:gd name="T0" fmla="*/ 185 w 264"/>
                  <a:gd name="T1" fmla="*/ 138 h 377"/>
                  <a:gd name="T2" fmla="*/ 172 w 264"/>
                  <a:gd name="T3" fmla="*/ 133 h 377"/>
                  <a:gd name="T4" fmla="*/ 162 w 264"/>
                  <a:gd name="T5" fmla="*/ 124 h 377"/>
                  <a:gd name="T6" fmla="*/ 157 w 264"/>
                  <a:gd name="T7" fmla="*/ 111 h 377"/>
                  <a:gd name="T8" fmla="*/ 157 w 264"/>
                  <a:gd name="T9" fmla="*/ 97 h 377"/>
                  <a:gd name="T10" fmla="*/ 162 w 264"/>
                  <a:gd name="T11" fmla="*/ 83 h 377"/>
                  <a:gd name="T12" fmla="*/ 172 w 264"/>
                  <a:gd name="T13" fmla="*/ 74 h 377"/>
                  <a:gd name="T14" fmla="*/ 185 w 264"/>
                  <a:gd name="T15" fmla="*/ 68 h 377"/>
                  <a:gd name="T16" fmla="*/ 199 w 264"/>
                  <a:gd name="T17" fmla="*/ 68 h 377"/>
                  <a:gd name="T18" fmla="*/ 213 w 264"/>
                  <a:gd name="T19" fmla="*/ 74 h 377"/>
                  <a:gd name="T20" fmla="*/ 222 w 264"/>
                  <a:gd name="T21" fmla="*/ 83 h 377"/>
                  <a:gd name="T22" fmla="*/ 228 w 264"/>
                  <a:gd name="T23" fmla="*/ 97 h 377"/>
                  <a:gd name="T24" fmla="*/ 228 w 264"/>
                  <a:gd name="T25" fmla="*/ 111 h 377"/>
                  <a:gd name="T26" fmla="*/ 222 w 264"/>
                  <a:gd name="T27" fmla="*/ 124 h 377"/>
                  <a:gd name="T28" fmla="*/ 213 w 264"/>
                  <a:gd name="T29" fmla="*/ 133 h 377"/>
                  <a:gd name="T30" fmla="*/ 199 w 264"/>
                  <a:gd name="T31" fmla="*/ 138 h 377"/>
                  <a:gd name="T32" fmla="*/ 192 w 264"/>
                  <a:gd name="T33" fmla="*/ 296 h 377"/>
                  <a:gd name="T34" fmla="*/ 178 w 264"/>
                  <a:gd name="T35" fmla="*/ 293 h 377"/>
                  <a:gd name="T36" fmla="*/ 167 w 264"/>
                  <a:gd name="T37" fmla="*/ 286 h 377"/>
                  <a:gd name="T38" fmla="*/ 159 w 264"/>
                  <a:gd name="T39" fmla="*/ 273 h 377"/>
                  <a:gd name="T40" fmla="*/ 156 w 264"/>
                  <a:gd name="T41" fmla="*/ 259 h 377"/>
                  <a:gd name="T42" fmla="*/ 159 w 264"/>
                  <a:gd name="T43" fmla="*/ 246 h 377"/>
                  <a:gd name="T44" fmla="*/ 167 w 264"/>
                  <a:gd name="T45" fmla="*/ 235 h 377"/>
                  <a:gd name="T46" fmla="*/ 178 w 264"/>
                  <a:gd name="T47" fmla="*/ 227 h 377"/>
                  <a:gd name="T48" fmla="*/ 192 w 264"/>
                  <a:gd name="T49" fmla="*/ 224 h 377"/>
                  <a:gd name="T50" fmla="*/ 207 w 264"/>
                  <a:gd name="T51" fmla="*/ 227 h 377"/>
                  <a:gd name="T52" fmla="*/ 218 w 264"/>
                  <a:gd name="T53" fmla="*/ 235 h 377"/>
                  <a:gd name="T54" fmla="*/ 225 w 264"/>
                  <a:gd name="T55" fmla="*/ 246 h 377"/>
                  <a:gd name="T56" fmla="*/ 228 w 264"/>
                  <a:gd name="T57" fmla="*/ 259 h 377"/>
                  <a:gd name="T58" fmla="*/ 225 w 264"/>
                  <a:gd name="T59" fmla="*/ 273 h 377"/>
                  <a:gd name="T60" fmla="*/ 218 w 264"/>
                  <a:gd name="T61" fmla="*/ 286 h 377"/>
                  <a:gd name="T62" fmla="*/ 207 w 264"/>
                  <a:gd name="T63" fmla="*/ 293 h 377"/>
                  <a:gd name="T64" fmla="*/ 192 w 264"/>
                  <a:gd name="T65" fmla="*/ 296 h 377"/>
                  <a:gd name="T66" fmla="*/ 0 w 264"/>
                  <a:gd name="T67" fmla="*/ 104 h 377"/>
                  <a:gd name="T68" fmla="*/ 139 w 264"/>
                  <a:gd name="T69" fmla="*/ 148 h 377"/>
                  <a:gd name="T70" fmla="*/ 144 w 264"/>
                  <a:gd name="T71" fmla="*/ 154 h 377"/>
                  <a:gd name="T72" fmla="*/ 144 w 264"/>
                  <a:gd name="T73" fmla="*/ 377 h 377"/>
                  <a:gd name="T74" fmla="*/ 259 w 264"/>
                  <a:gd name="T75" fmla="*/ 329 h 377"/>
                  <a:gd name="T76" fmla="*/ 263 w 264"/>
                  <a:gd name="T77" fmla="*/ 323 h 377"/>
                  <a:gd name="T78" fmla="*/ 264 w 264"/>
                  <a:gd name="T79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64" h="377">
                    <a:moveTo>
                      <a:pt x="192" y="139"/>
                    </a:moveTo>
                    <a:lnTo>
                      <a:pt x="185" y="138"/>
                    </a:lnTo>
                    <a:lnTo>
                      <a:pt x="178" y="136"/>
                    </a:lnTo>
                    <a:lnTo>
                      <a:pt x="172" y="133"/>
                    </a:lnTo>
                    <a:lnTo>
                      <a:pt x="167" y="129"/>
                    </a:lnTo>
                    <a:lnTo>
                      <a:pt x="162" y="124"/>
                    </a:lnTo>
                    <a:lnTo>
                      <a:pt x="159" y="118"/>
                    </a:lnTo>
                    <a:lnTo>
                      <a:pt x="157" y="111"/>
                    </a:lnTo>
                    <a:lnTo>
                      <a:pt x="156" y="104"/>
                    </a:lnTo>
                    <a:lnTo>
                      <a:pt x="157" y="97"/>
                    </a:lnTo>
                    <a:lnTo>
                      <a:pt x="159" y="89"/>
                    </a:lnTo>
                    <a:lnTo>
                      <a:pt x="162" y="83"/>
                    </a:lnTo>
                    <a:lnTo>
                      <a:pt x="167" y="78"/>
                    </a:lnTo>
                    <a:lnTo>
                      <a:pt x="172" y="74"/>
                    </a:lnTo>
                    <a:lnTo>
                      <a:pt x="178" y="70"/>
                    </a:lnTo>
                    <a:lnTo>
                      <a:pt x="185" y="68"/>
                    </a:lnTo>
                    <a:lnTo>
                      <a:pt x="192" y="67"/>
                    </a:lnTo>
                    <a:lnTo>
                      <a:pt x="199" y="68"/>
                    </a:lnTo>
                    <a:lnTo>
                      <a:pt x="207" y="70"/>
                    </a:lnTo>
                    <a:lnTo>
                      <a:pt x="213" y="74"/>
                    </a:lnTo>
                    <a:lnTo>
                      <a:pt x="218" y="78"/>
                    </a:lnTo>
                    <a:lnTo>
                      <a:pt x="222" y="83"/>
                    </a:lnTo>
                    <a:lnTo>
                      <a:pt x="225" y="89"/>
                    </a:lnTo>
                    <a:lnTo>
                      <a:pt x="228" y="97"/>
                    </a:lnTo>
                    <a:lnTo>
                      <a:pt x="228" y="104"/>
                    </a:lnTo>
                    <a:lnTo>
                      <a:pt x="228" y="111"/>
                    </a:lnTo>
                    <a:lnTo>
                      <a:pt x="225" y="118"/>
                    </a:lnTo>
                    <a:lnTo>
                      <a:pt x="222" y="124"/>
                    </a:lnTo>
                    <a:lnTo>
                      <a:pt x="218" y="129"/>
                    </a:lnTo>
                    <a:lnTo>
                      <a:pt x="213" y="133"/>
                    </a:lnTo>
                    <a:lnTo>
                      <a:pt x="207" y="136"/>
                    </a:lnTo>
                    <a:lnTo>
                      <a:pt x="199" y="138"/>
                    </a:lnTo>
                    <a:lnTo>
                      <a:pt x="192" y="139"/>
                    </a:lnTo>
                    <a:close/>
                    <a:moveTo>
                      <a:pt x="192" y="296"/>
                    </a:moveTo>
                    <a:lnTo>
                      <a:pt x="185" y="295"/>
                    </a:lnTo>
                    <a:lnTo>
                      <a:pt x="178" y="293"/>
                    </a:lnTo>
                    <a:lnTo>
                      <a:pt x="172" y="290"/>
                    </a:lnTo>
                    <a:lnTo>
                      <a:pt x="167" y="286"/>
                    </a:lnTo>
                    <a:lnTo>
                      <a:pt x="162" y="279"/>
                    </a:lnTo>
                    <a:lnTo>
                      <a:pt x="159" y="273"/>
                    </a:lnTo>
                    <a:lnTo>
                      <a:pt x="157" y="267"/>
                    </a:lnTo>
                    <a:lnTo>
                      <a:pt x="156" y="259"/>
                    </a:lnTo>
                    <a:lnTo>
                      <a:pt x="157" y="252"/>
                    </a:lnTo>
                    <a:lnTo>
                      <a:pt x="159" y="246"/>
                    </a:lnTo>
                    <a:lnTo>
                      <a:pt x="162" y="240"/>
                    </a:lnTo>
                    <a:lnTo>
                      <a:pt x="167" y="235"/>
                    </a:lnTo>
                    <a:lnTo>
                      <a:pt x="172" y="230"/>
                    </a:lnTo>
                    <a:lnTo>
                      <a:pt x="178" y="227"/>
                    </a:lnTo>
                    <a:lnTo>
                      <a:pt x="185" y="225"/>
                    </a:lnTo>
                    <a:lnTo>
                      <a:pt x="192" y="224"/>
                    </a:lnTo>
                    <a:lnTo>
                      <a:pt x="199" y="225"/>
                    </a:lnTo>
                    <a:lnTo>
                      <a:pt x="207" y="227"/>
                    </a:lnTo>
                    <a:lnTo>
                      <a:pt x="213" y="230"/>
                    </a:lnTo>
                    <a:lnTo>
                      <a:pt x="218" y="235"/>
                    </a:lnTo>
                    <a:lnTo>
                      <a:pt x="222" y="240"/>
                    </a:lnTo>
                    <a:lnTo>
                      <a:pt x="225" y="246"/>
                    </a:lnTo>
                    <a:lnTo>
                      <a:pt x="228" y="252"/>
                    </a:lnTo>
                    <a:lnTo>
                      <a:pt x="228" y="259"/>
                    </a:lnTo>
                    <a:lnTo>
                      <a:pt x="228" y="267"/>
                    </a:lnTo>
                    <a:lnTo>
                      <a:pt x="225" y="273"/>
                    </a:lnTo>
                    <a:lnTo>
                      <a:pt x="222" y="279"/>
                    </a:lnTo>
                    <a:lnTo>
                      <a:pt x="218" y="286"/>
                    </a:lnTo>
                    <a:lnTo>
                      <a:pt x="213" y="290"/>
                    </a:lnTo>
                    <a:lnTo>
                      <a:pt x="207" y="293"/>
                    </a:lnTo>
                    <a:lnTo>
                      <a:pt x="199" y="295"/>
                    </a:lnTo>
                    <a:lnTo>
                      <a:pt x="192" y="296"/>
                    </a:lnTo>
                    <a:close/>
                    <a:moveTo>
                      <a:pt x="0" y="77"/>
                    </a:moveTo>
                    <a:lnTo>
                      <a:pt x="0" y="104"/>
                    </a:lnTo>
                    <a:lnTo>
                      <a:pt x="135" y="146"/>
                    </a:lnTo>
                    <a:lnTo>
                      <a:pt x="139" y="148"/>
                    </a:lnTo>
                    <a:lnTo>
                      <a:pt x="142" y="151"/>
                    </a:lnTo>
                    <a:lnTo>
                      <a:pt x="144" y="154"/>
                    </a:lnTo>
                    <a:lnTo>
                      <a:pt x="144" y="159"/>
                    </a:lnTo>
                    <a:lnTo>
                      <a:pt x="144" y="377"/>
                    </a:lnTo>
                    <a:lnTo>
                      <a:pt x="256" y="331"/>
                    </a:lnTo>
                    <a:lnTo>
                      <a:pt x="259" y="329"/>
                    </a:lnTo>
                    <a:lnTo>
                      <a:pt x="262" y="326"/>
                    </a:lnTo>
                    <a:lnTo>
                      <a:pt x="263" y="323"/>
                    </a:lnTo>
                    <a:lnTo>
                      <a:pt x="264" y="319"/>
                    </a:lnTo>
                    <a:lnTo>
                      <a:pt x="264" y="0"/>
                    </a:lnTo>
                    <a:lnTo>
                      <a:pt x="0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2836">
                <a:extLst>
                  <a:ext uri="{FF2B5EF4-FFF2-40B4-BE49-F238E27FC236}">
                    <a16:creationId xmlns="" xmlns:a16="http://schemas.microsoft.com/office/drawing/2014/main" id="{7153FD55-32EB-40A7-899B-AF60FB7D319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00263" y="1362075"/>
                <a:ext cx="203200" cy="61913"/>
              </a:xfrm>
              <a:custGeom>
                <a:avLst/>
                <a:gdLst>
                  <a:gd name="T0" fmla="*/ 220 w 512"/>
                  <a:gd name="T1" fmla="*/ 85 h 156"/>
                  <a:gd name="T2" fmla="*/ 221 w 512"/>
                  <a:gd name="T3" fmla="*/ 78 h 156"/>
                  <a:gd name="T4" fmla="*/ 223 w 512"/>
                  <a:gd name="T5" fmla="*/ 71 h 156"/>
                  <a:gd name="T6" fmla="*/ 226 w 512"/>
                  <a:gd name="T7" fmla="*/ 64 h 156"/>
                  <a:gd name="T8" fmla="*/ 231 w 512"/>
                  <a:gd name="T9" fmla="*/ 59 h 156"/>
                  <a:gd name="T10" fmla="*/ 236 w 512"/>
                  <a:gd name="T11" fmla="*/ 54 h 156"/>
                  <a:gd name="T12" fmla="*/ 242 w 512"/>
                  <a:gd name="T13" fmla="*/ 51 h 156"/>
                  <a:gd name="T14" fmla="*/ 249 w 512"/>
                  <a:gd name="T15" fmla="*/ 49 h 156"/>
                  <a:gd name="T16" fmla="*/ 256 w 512"/>
                  <a:gd name="T17" fmla="*/ 48 h 156"/>
                  <a:gd name="T18" fmla="*/ 263 w 512"/>
                  <a:gd name="T19" fmla="*/ 49 h 156"/>
                  <a:gd name="T20" fmla="*/ 270 w 512"/>
                  <a:gd name="T21" fmla="*/ 51 h 156"/>
                  <a:gd name="T22" fmla="*/ 276 w 512"/>
                  <a:gd name="T23" fmla="*/ 54 h 156"/>
                  <a:gd name="T24" fmla="*/ 281 w 512"/>
                  <a:gd name="T25" fmla="*/ 59 h 156"/>
                  <a:gd name="T26" fmla="*/ 286 w 512"/>
                  <a:gd name="T27" fmla="*/ 64 h 156"/>
                  <a:gd name="T28" fmla="*/ 290 w 512"/>
                  <a:gd name="T29" fmla="*/ 71 h 156"/>
                  <a:gd name="T30" fmla="*/ 292 w 512"/>
                  <a:gd name="T31" fmla="*/ 78 h 156"/>
                  <a:gd name="T32" fmla="*/ 292 w 512"/>
                  <a:gd name="T33" fmla="*/ 85 h 156"/>
                  <a:gd name="T34" fmla="*/ 292 w 512"/>
                  <a:gd name="T35" fmla="*/ 92 h 156"/>
                  <a:gd name="T36" fmla="*/ 290 w 512"/>
                  <a:gd name="T37" fmla="*/ 99 h 156"/>
                  <a:gd name="T38" fmla="*/ 286 w 512"/>
                  <a:gd name="T39" fmla="*/ 105 h 156"/>
                  <a:gd name="T40" fmla="*/ 281 w 512"/>
                  <a:gd name="T41" fmla="*/ 110 h 156"/>
                  <a:gd name="T42" fmla="*/ 276 w 512"/>
                  <a:gd name="T43" fmla="*/ 114 h 156"/>
                  <a:gd name="T44" fmla="*/ 270 w 512"/>
                  <a:gd name="T45" fmla="*/ 117 h 156"/>
                  <a:gd name="T46" fmla="*/ 263 w 512"/>
                  <a:gd name="T47" fmla="*/ 119 h 156"/>
                  <a:gd name="T48" fmla="*/ 256 w 512"/>
                  <a:gd name="T49" fmla="*/ 120 h 156"/>
                  <a:gd name="T50" fmla="*/ 249 w 512"/>
                  <a:gd name="T51" fmla="*/ 119 h 156"/>
                  <a:gd name="T52" fmla="*/ 242 w 512"/>
                  <a:gd name="T53" fmla="*/ 117 h 156"/>
                  <a:gd name="T54" fmla="*/ 236 w 512"/>
                  <a:gd name="T55" fmla="*/ 114 h 156"/>
                  <a:gd name="T56" fmla="*/ 231 w 512"/>
                  <a:gd name="T57" fmla="*/ 110 h 156"/>
                  <a:gd name="T58" fmla="*/ 226 w 512"/>
                  <a:gd name="T59" fmla="*/ 105 h 156"/>
                  <a:gd name="T60" fmla="*/ 223 w 512"/>
                  <a:gd name="T61" fmla="*/ 99 h 156"/>
                  <a:gd name="T62" fmla="*/ 221 w 512"/>
                  <a:gd name="T63" fmla="*/ 92 h 156"/>
                  <a:gd name="T64" fmla="*/ 220 w 512"/>
                  <a:gd name="T65" fmla="*/ 85 h 156"/>
                  <a:gd name="T66" fmla="*/ 512 w 512"/>
                  <a:gd name="T67" fmla="*/ 82 h 156"/>
                  <a:gd name="T68" fmla="*/ 259 w 512"/>
                  <a:gd name="T69" fmla="*/ 1 h 156"/>
                  <a:gd name="T70" fmla="*/ 256 w 512"/>
                  <a:gd name="T71" fmla="*/ 0 h 156"/>
                  <a:gd name="T72" fmla="*/ 252 w 512"/>
                  <a:gd name="T73" fmla="*/ 1 h 156"/>
                  <a:gd name="T74" fmla="*/ 0 w 512"/>
                  <a:gd name="T75" fmla="*/ 82 h 156"/>
                  <a:gd name="T76" fmla="*/ 256 w 512"/>
                  <a:gd name="T77" fmla="*/ 156 h 156"/>
                  <a:gd name="T78" fmla="*/ 512 w 512"/>
                  <a:gd name="T79" fmla="*/ 82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512" h="156">
                    <a:moveTo>
                      <a:pt x="220" y="85"/>
                    </a:moveTo>
                    <a:lnTo>
                      <a:pt x="221" y="78"/>
                    </a:lnTo>
                    <a:lnTo>
                      <a:pt x="223" y="71"/>
                    </a:lnTo>
                    <a:lnTo>
                      <a:pt x="226" y="64"/>
                    </a:lnTo>
                    <a:lnTo>
                      <a:pt x="231" y="59"/>
                    </a:lnTo>
                    <a:lnTo>
                      <a:pt x="236" y="54"/>
                    </a:lnTo>
                    <a:lnTo>
                      <a:pt x="242" y="51"/>
                    </a:lnTo>
                    <a:lnTo>
                      <a:pt x="249" y="49"/>
                    </a:lnTo>
                    <a:lnTo>
                      <a:pt x="256" y="48"/>
                    </a:lnTo>
                    <a:lnTo>
                      <a:pt x="263" y="49"/>
                    </a:lnTo>
                    <a:lnTo>
                      <a:pt x="270" y="51"/>
                    </a:lnTo>
                    <a:lnTo>
                      <a:pt x="276" y="54"/>
                    </a:lnTo>
                    <a:lnTo>
                      <a:pt x="281" y="59"/>
                    </a:lnTo>
                    <a:lnTo>
                      <a:pt x="286" y="64"/>
                    </a:lnTo>
                    <a:lnTo>
                      <a:pt x="290" y="71"/>
                    </a:lnTo>
                    <a:lnTo>
                      <a:pt x="292" y="78"/>
                    </a:lnTo>
                    <a:lnTo>
                      <a:pt x="292" y="85"/>
                    </a:lnTo>
                    <a:lnTo>
                      <a:pt x="292" y="92"/>
                    </a:lnTo>
                    <a:lnTo>
                      <a:pt x="290" y="99"/>
                    </a:lnTo>
                    <a:lnTo>
                      <a:pt x="286" y="105"/>
                    </a:lnTo>
                    <a:lnTo>
                      <a:pt x="281" y="110"/>
                    </a:lnTo>
                    <a:lnTo>
                      <a:pt x="276" y="114"/>
                    </a:lnTo>
                    <a:lnTo>
                      <a:pt x="270" y="117"/>
                    </a:lnTo>
                    <a:lnTo>
                      <a:pt x="263" y="119"/>
                    </a:lnTo>
                    <a:lnTo>
                      <a:pt x="256" y="120"/>
                    </a:lnTo>
                    <a:lnTo>
                      <a:pt x="249" y="119"/>
                    </a:lnTo>
                    <a:lnTo>
                      <a:pt x="242" y="117"/>
                    </a:lnTo>
                    <a:lnTo>
                      <a:pt x="236" y="114"/>
                    </a:lnTo>
                    <a:lnTo>
                      <a:pt x="231" y="110"/>
                    </a:lnTo>
                    <a:lnTo>
                      <a:pt x="226" y="105"/>
                    </a:lnTo>
                    <a:lnTo>
                      <a:pt x="223" y="99"/>
                    </a:lnTo>
                    <a:lnTo>
                      <a:pt x="221" y="92"/>
                    </a:lnTo>
                    <a:lnTo>
                      <a:pt x="220" y="85"/>
                    </a:lnTo>
                    <a:close/>
                    <a:moveTo>
                      <a:pt x="512" y="82"/>
                    </a:moveTo>
                    <a:lnTo>
                      <a:pt x="259" y="1"/>
                    </a:lnTo>
                    <a:lnTo>
                      <a:pt x="256" y="0"/>
                    </a:lnTo>
                    <a:lnTo>
                      <a:pt x="252" y="1"/>
                    </a:lnTo>
                    <a:lnTo>
                      <a:pt x="0" y="82"/>
                    </a:lnTo>
                    <a:lnTo>
                      <a:pt x="256" y="156"/>
                    </a:lnTo>
                    <a:lnTo>
                      <a:pt x="512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2837">
                <a:extLst>
                  <a:ext uri="{FF2B5EF4-FFF2-40B4-BE49-F238E27FC236}">
                    <a16:creationId xmlns="" xmlns:a16="http://schemas.microsoft.com/office/drawing/2014/main" id="{84264247-E4D4-42D1-BCCF-497FD949C8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2325" y="1401763"/>
                <a:ext cx="104775" cy="38100"/>
              </a:xfrm>
              <a:custGeom>
                <a:avLst/>
                <a:gdLst>
                  <a:gd name="T0" fmla="*/ 136 w 264"/>
                  <a:gd name="T1" fmla="*/ 55 h 97"/>
                  <a:gd name="T2" fmla="*/ 264 w 264"/>
                  <a:gd name="T3" fmla="*/ 97 h 97"/>
                  <a:gd name="T4" fmla="*/ 264 w 264"/>
                  <a:gd name="T5" fmla="*/ 77 h 97"/>
                  <a:gd name="T6" fmla="*/ 0 w 264"/>
                  <a:gd name="T7" fmla="*/ 0 h 97"/>
                  <a:gd name="T8" fmla="*/ 0 w 264"/>
                  <a:gd name="T9" fmla="*/ 97 h 97"/>
                  <a:gd name="T10" fmla="*/ 128 w 264"/>
                  <a:gd name="T11" fmla="*/ 55 h 97"/>
                  <a:gd name="T12" fmla="*/ 132 w 264"/>
                  <a:gd name="T13" fmla="*/ 55 h 97"/>
                  <a:gd name="T14" fmla="*/ 136 w 264"/>
                  <a:gd name="T15" fmla="*/ 55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4" h="97">
                    <a:moveTo>
                      <a:pt x="136" y="55"/>
                    </a:moveTo>
                    <a:lnTo>
                      <a:pt x="264" y="97"/>
                    </a:lnTo>
                    <a:lnTo>
                      <a:pt x="264" y="77"/>
                    </a:lnTo>
                    <a:lnTo>
                      <a:pt x="0" y="0"/>
                    </a:lnTo>
                    <a:lnTo>
                      <a:pt x="0" y="97"/>
                    </a:lnTo>
                    <a:lnTo>
                      <a:pt x="128" y="55"/>
                    </a:lnTo>
                    <a:lnTo>
                      <a:pt x="132" y="55"/>
                    </a:lnTo>
                    <a:lnTo>
                      <a:pt x="136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2838">
                <a:extLst>
                  <a:ext uri="{FF2B5EF4-FFF2-40B4-BE49-F238E27FC236}">
                    <a16:creationId xmlns="" xmlns:a16="http://schemas.microsoft.com/office/drawing/2014/main" id="{1E86AB26-F879-46D8-808F-918DF3C6204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35175" y="1473200"/>
                <a:ext cx="104775" cy="173038"/>
              </a:xfrm>
              <a:custGeom>
                <a:avLst/>
                <a:gdLst>
                  <a:gd name="T0" fmla="*/ 104 w 265"/>
                  <a:gd name="T1" fmla="*/ 92 h 436"/>
                  <a:gd name="T2" fmla="*/ 117 w 265"/>
                  <a:gd name="T3" fmla="*/ 97 h 436"/>
                  <a:gd name="T4" fmla="*/ 126 w 265"/>
                  <a:gd name="T5" fmla="*/ 108 h 436"/>
                  <a:gd name="T6" fmla="*/ 131 w 265"/>
                  <a:gd name="T7" fmla="*/ 121 h 436"/>
                  <a:gd name="T8" fmla="*/ 131 w 265"/>
                  <a:gd name="T9" fmla="*/ 135 h 436"/>
                  <a:gd name="T10" fmla="*/ 126 w 265"/>
                  <a:gd name="T11" fmla="*/ 148 h 436"/>
                  <a:gd name="T12" fmla="*/ 117 w 265"/>
                  <a:gd name="T13" fmla="*/ 157 h 436"/>
                  <a:gd name="T14" fmla="*/ 104 w 265"/>
                  <a:gd name="T15" fmla="*/ 162 h 436"/>
                  <a:gd name="T16" fmla="*/ 90 w 265"/>
                  <a:gd name="T17" fmla="*/ 162 h 436"/>
                  <a:gd name="T18" fmla="*/ 77 w 265"/>
                  <a:gd name="T19" fmla="*/ 157 h 436"/>
                  <a:gd name="T20" fmla="*/ 66 w 265"/>
                  <a:gd name="T21" fmla="*/ 148 h 436"/>
                  <a:gd name="T22" fmla="*/ 61 w 265"/>
                  <a:gd name="T23" fmla="*/ 135 h 436"/>
                  <a:gd name="T24" fmla="*/ 61 w 265"/>
                  <a:gd name="T25" fmla="*/ 121 h 436"/>
                  <a:gd name="T26" fmla="*/ 66 w 265"/>
                  <a:gd name="T27" fmla="*/ 108 h 436"/>
                  <a:gd name="T28" fmla="*/ 77 w 265"/>
                  <a:gd name="T29" fmla="*/ 97 h 436"/>
                  <a:gd name="T30" fmla="*/ 90 w 265"/>
                  <a:gd name="T31" fmla="*/ 92 h 436"/>
                  <a:gd name="T32" fmla="*/ 192 w 265"/>
                  <a:gd name="T33" fmla="*/ 248 h 436"/>
                  <a:gd name="T34" fmla="*/ 207 w 265"/>
                  <a:gd name="T35" fmla="*/ 251 h 436"/>
                  <a:gd name="T36" fmla="*/ 218 w 265"/>
                  <a:gd name="T37" fmla="*/ 258 h 436"/>
                  <a:gd name="T38" fmla="*/ 226 w 265"/>
                  <a:gd name="T39" fmla="*/ 270 h 436"/>
                  <a:gd name="T40" fmla="*/ 229 w 265"/>
                  <a:gd name="T41" fmla="*/ 283 h 436"/>
                  <a:gd name="T42" fmla="*/ 226 w 265"/>
                  <a:gd name="T43" fmla="*/ 298 h 436"/>
                  <a:gd name="T44" fmla="*/ 218 w 265"/>
                  <a:gd name="T45" fmla="*/ 310 h 436"/>
                  <a:gd name="T46" fmla="*/ 207 w 265"/>
                  <a:gd name="T47" fmla="*/ 317 h 436"/>
                  <a:gd name="T48" fmla="*/ 192 w 265"/>
                  <a:gd name="T49" fmla="*/ 320 h 436"/>
                  <a:gd name="T50" fmla="*/ 179 w 265"/>
                  <a:gd name="T51" fmla="*/ 317 h 436"/>
                  <a:gd name="T52" fmla="*/ 167 w 265"/>
                  <a:gd name="T53" fmla="*/ 310 h 436"/>
                  <a:gd name="T54" fmla="*/ 160 w 265"/>
                  <a:gd name="T55" fmla="*/ 298 h 436"/>
                  <a:gd name="T56" fmla="*/ 157 w 265"/>
                  <a:gd name="T57" fmla="*/ 283 h 436"/>
                  <a:gd name="T58" fmla="*/ 160 w 265"/>
                  <a:gd name="T59" fmla="*/ 270 h 436"/>
                  <a:gd name="T60" fmla="*/ 167 w 265"/>
                  <a:gd name="T61" fmla="*/ 258 h 436"/>
                  <a:gd name="T62" fmla="*/ 179 w 265"/>
                  <a:gd name="T63" fmla="*/ 251 h 436"/>
                  <a:gd name="T64" fmla="*/ 192 w 265"/>
                  <a:gd name="T65" fmla="*/ 248 h 436"/>
                  <a:gd name="T66" fmla="*/ 1 w 265"/>
                  <a:gd name="T67" fmla="*/ 323 h 436"/>
                  <a:gd name="T68" fmla="*/ 4 w 265"/>
                  <a:gd name="T69" fmla="*/ 329 h 436"/>
                  <a:gd name="T70" fmla="*/ 265 w 265"/>
                  <a:gd name="T71" fmla="*/ 436 h 436"/>
                  <a:gd name="T72" fmla="*/ 0 w 265"/>
                  <a:gd name="T73" fmla="*/ 0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5" h="436">
                    <a:moveTo>
                      <a:pt x="97" y="91"/>
                    </a:moveTo>
                    <a:lnTo>
                      <a:pt x="104" y="92"/>
                    </a:lnTo>
                    <a:lnTo>
                      <a:pt x="111" y="94"/>
                    </a:lnTo>
                    <a:lnTo>
                      <a:pt x="117" y="97"/>
                    </a:lnTo>
                    <a:lnTo>
                      <a:pt x="122" y="102"/>
                    </a:lnTo>
                    <a:lnTo>
                      <a:pt x="126" y="108"/>
                    </a:lnTo>
                    <a:lnTo>
                      <a:pt x="129" y="114"/>
                    </a:lnTo>
                    <a:lnTo>
                      <a:pt x="131" y="121"/>
                    </a:lnTo>
                    <a:lnTo>
                      <a:pt x="133" y="128"/>
                    </a:lnTo>
                    <a:lnTo>
                      <a:pt x="131" y="135"/>
                    </a:lnTo>
                    <a:lnTo>
                      <a:pt x="129" y="142"/>
                    </a:lnTo>
                    <a:lnTo>
                      <a:pt x="126" y="148"/>
                    </a:lnTo>
                    <a:lnTo>
                      <a:pt x="122" y="153"/>
                    </a:lnTo>
                    <a:lnTo>
                      <a:pt x="117" y="157"/>
                    </a:lnTo>
                    <a:lnTo>
                      <a:pt x="111" y="160"/>
                    </a:lnTo>
                    <a:lnTo>
                      <a:pt x="104" y="162"/>
                    </a:lnTo>
                    <a:lnTo>
                      <a:pt x="97" y="163"/>
                    </a:lnTo>
                    <a:lnTo>
                      <a:pt x="90" y="162"/>
                    </a:lnTo>
                    <a:lnTo>
                      <a:pt x="83" y="160"/>
                    </a:lnTo>
                    <a:lnTo>
                      <a:pt x="77" y="157"/>
                    </a:lnTo>
                    <a:lnTo>
                      <a:pt x="72" y="153"/>
                    </a:lnTo>
                    <a:lnTo>
                      <a:pt x="66" y="148"/>
                    </a:lnTo>
                    <a:lnTo>
                      <a:pt x="63" y="142"/>
                    </a:lnTo>
                    <a:lnTo>
                      <a:pt x="61" y="135"/>
                    </a:lnTo>
                    <a:lnTo>
                      <a:pt x="60" y="128"/>
                    </a:lnTo>
                    <a:lnTo>
                      <a:pt x="61" y="121"/>
                    </a:lnTo>
                    <a:lnTo>
                      <a:pt x="63" y="114"/>
                    </a:lnTo>
                    <a:lnTo>
                      <a:pt x="66" y="108"/>
                    </a:lnTo>
                    <a:lnTo>
                      <a:pt x="72" y="102"/>
                    </a:lnTo>
                    <a:lnTo>
                      <a:pt x="77" y="97"/>
                    </a:lnTo>
                    <a:lnTo>
                      <a:pt x="83" y="94"/>
                    </a:lnTo>
                    <a:lnTo>
                      <a:pt x="90" y="92"/>
                    </a:lnTo>
                    <a:lnTo>
                      <a:pt x="97" y="91"/>
                    </a:lnTo>
                    <a:close/>
                    <a:moveTo>
                      <a:pt x="192" y="248"/>
                    </a:moveTo>
                    <a:lnTo>
                      <a:pt x="200" y="249"/>
                    </a:lnTo>
                    <a:lnTo>
                      <a:pt x="207" y="251"/>
                    </a:lnTo>
                    <a:lnTo>
                      <a:pt x="213" y="254"/>
                    </a:lnTo>
                    <a:lnTo>
                      <a:pt x="218" y="258"/>
                    </a:lnTo>
                    <a:lnTo>
                      <a:pt x="223" y="264"/>
                    </a:lnTo>
                    <a:lnTo>
                      <a:pt x="226" y="270"/>
                    </a:lnTo>
                    <a:lnTo>
                      <a:pt x="228" y="276"/>
                    </a:lnTo>
                    <a:lnTo>
                      <a:pt x="229" y="283"/>
                    </a:lnTo>
                    <a:lnTo>
                      <a:pt x="228" y="291"/>
                    </a:lnTo>
                    <a:lnTo>
                      <a:pt x="226" y="298"/>
                    </a:lnTo>
                    <a:lnTo>
                      <a:pt x="223" y="304"/>
                    </a:lnTo>
                    <a:lnTo>
                      <a:pt x="218" y="310"/>
                    </a:lnTo>
                    <a:lnTo>
                      <a:pt x="213" y="314"/>
                    </a:lnTo>
                    <a:lnTo>
                      <a:pt x="207" y="317"/>
                    </a:lnTo>
                    <a:lnTo>
                      <a:pt x="200" y="319"/>
                    </a:lnTo>
                    <a:lnTo>
                      <a:pt x="192" y="320"/>
                    </a:lnTo>
                    <a:lnTo>
                      <a:pt x="185" y="319"/>
                    </a:lnTo>
                    <a:lnTo>
                      <a:pt x="179" y="317"/>
                    </a:lnTo>
                    <a:lnTo>
                      <a:pt x="172" y="314"/>
                    </a:lnTo>
                    <a:lnTo>
                      <a:pt x="167" y="310"/>
                    </a:lnTo>
                    <a:lnTo>
                      <a:pt x="163" y="304"/>
                    </a:lnTo>
                    <a:lnTo>
                      <a:pt x="160" y="298"/>
                    </a:lnTo>
                    <a:lnTo>
                      <a:pt x="158" y="291"/>
                    </a:lnTo>
                    <a:lnTo>
                      <a:pt x="157" y="283"/>
                    </a:lnTo>
                    <a:lnTo>
                      <a:pt x="158" y="276"/>
                    </a:lnTo>
                    <a:lnTo>
                      <a:pt x="160" y="270"/>
                    </a:lnTo>
                    <a:lnTo>
                      <a:pt x="163" y="264"/>
                    </a:lnTo>
                    <a:lnTo>
                      <a:pt x="167" y="258"/>
                    </a:lnTo>
                    <a:lnTo>
                      <a:pt x="172" y="254"/>
                    </a:lnTo>
                    <a:lnTo>
                      <a:pt x="179" y="251"/>
                    </a:lnTo>
                    <a:lnTo>
                      <a:pt x="185" y="249"/>
                    </a:lnTo>
                    <a:lnTo>
                      <a:pt x="192" y="248"/>
                    </a:lnTo>
                    <a:close/>
                    <a:moveTo>
                      <a:pt x="0" y="320"/>
                    </a:moveTo>
                    <a:lnTo>
                      <a:pt x="1" y="323"/>
                    </a:lnTo>
                    <a:lnTo>
                      <a:pt x="2" y="327"/>
                    </a:lnTo>
                    <a:lnTo>
                      <a:pt x="4" y="329"/>
                    </a:lnTo>
                    <a:lnTo>
                      <a:pt x="9" y="332"/>
                    </a:lnTo>
                    <a:lnTo>
                      <a:pt x="265" y="436"/>
                    </a:lnTo>
                    <a:lnTo>
                      <a:pt x="265" y="89"/>
                    </a:lnTo>
                    <a:lnTo>
                      <a:pt x="0" y="0"/>
                    </a:lnTo>
                    <a:lnTo>
                      <a:pt x="0" y="3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Freeform 2839">
                <a:extLst>
                  <a:ext uri="{FF2B5EF4-FFF2-40B4-BE49-F238E27FC236}">
                    <a16:creationId xmlns="" xmlns:a16="http://schemas.microsoft.com/office/drawing/2014/main" id="{C13C5919-29B8-4A70-B87D-9C157745B1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043113" y="1433513"/>
                <a:ext cx="201613" cy="66675"/>
              </a:xfrm>
              <a:custGeom>
                <a:avLst/>
                <a:gdLst>
                  <a:gd name="T0" fmla="*/ 258 w 510"/>
                  <a:gd name="T1" fmla="*/ 132 h 169"/>
                  <a:gd name="T2" fmla="*/ 251 w 510"/>
                  <a:gd name="T3" fmla="*/ 131 h 169"/>
                  <a:gd name="T4" fmla="*/ 244 w 510"/>
                  <a:gd name="T5" fmla="*/ 129 h 169"/>
                  <a:gd name="T6" fmla="*/ 237 w 510"/>
                  <a:gd name="T7" fmla="*/ 126 h 169"/>
                  <a:gd name="T8" fmla="*/ 232 w 510"/>
                  <a:gd name="T9" fmla="*/ 122 h 169"/>
                  <a:gd name="T10" fmla="*/ 228 w 510"/>
                  <a:gd name="T11" fmla="*/ 117 h 169"/>
                  <a:gd name="T12" fmla="*/ 224 w 510"/>
                  <a:gd name="T13" fmla="*/ 111 h 169"/>
                  <a:gd name="T14" fmla="*/ 222 w 510"/>
                  <a:gd name="T15" fmla="*/ 104 h 169"/>
                  <a:gd name="T16" fmla="*/ 222 w 510"/>
                  <a:gd name="T17" fmla="*/ 97 h 169"/>
                  <a:gd name="T18" fmla="*/ 222 w 510"/>
                  <a:gd name="T19" fmla="*/ 90 h 169"/>
                  <a:gd name="T20" fmla="*/ 224 w 510"/>
                  <a:gd name="T21" fmla="*/ 83 h 169"/>
                  <a:gd name="T22" fmla="*/ 228 w 510"/>
                  <a:gd name="T23" fmla="*/ 76 h 169"/>
                  <a:gd name="T24" fmla="*/ 232 w 510"/>
                  <a:gd name="T25" fmla="*/ 71 h 169"/>
                  <a:gd name="T26" fmla="*/ 237 w 510"/>
                  <a:gd name="T27" fmla="*/ 66 h 169"/>
                  <a:gd name="T28" fmla="*/ 244 w 510"/>
                  <a:gd name="T29" fmla="*/ 63 h 169"/>
                  <a:gd name="T30" fmla="*/ 251 w 510"/>
                  <a:gd name="T31" fmla="*/ 61 h 169"/>
                  <a:gd name="T32" fmla="*/ 258 w 510"/>
                  <a:gd name="T33" fmla="*/ 60 h 169"/>
                  <a:gd name="T34" fmla="*/ 265 w 510"/>
                  <a:gd name="T35" fmla="*/ 61 h 169"/>
                  <a:gd name="T36" fmla="*/ 272 w 510"/>
                  <a:gd name="T37" fmla="*/ 63 h 169"/>
                  <a:gd name="T38" fmla="*/ 278 w 510"/>
                  <a:gd name="T39" fmla="*/ 66 h 169"/>
                  <a:gd name="T40" fmla="*/ 283 w 510"/>
                  <a:gd name="T41" fmla="*/ 71 h 169"/>
                  <a:gd name="T42" fmla="*/ 287 w 510"/>
                  <a:gd name="T43" fmla="*/ 76 h 169"/>
                  <a:gd name="T44" fmla="*/ 291 w 510"/>
                  <a:gd name="T45" fmla="*/ 83 h 169"/>
                  <a:gd name="T46" fmla="*/ 293 w 510"/>
                  <a:gd name="T47" fmla="*/ 90 h 169"/>
                  <a:gd name="T48" fmla="*/ 293 w 510"/>
                  <a:gd name="T49" fmla="*/ 97 h 169"/>
                  <a:gd name="T50" fmla="*/ 293 w 510"/>
                  <a:gd name="T51" fmla="*/ 104 h 169"/>
                  <a:gd name="T52" fmla="*/ 291 w 510"/>
                  <a:gd name="T53" fmla="*/ 111 h 169"/>
                  <a:gd name="T54" fmla="*/ 287 w 510"/>
                  <a:gd name="T55" fmla="*/ 117 h 169"/>
                  <a:gd name="T56" fmla="*/ 283 w 510"/>
                  <a:gd name="T57" fmla="*/ 122 h 169"/>
                  <a:gd name="T58" fmla="*/ 278 w 510"/>
                  <a:gd name="T59" fmla="*/ 126 h 169"/>
                  <a:gd name="T60" fmla="*/ 272 w 510"/>
                  <a:gd name="T61" fmla="*/ 129 h 169"/>
                  <a:gd name="T62" fmla="*/ 265 w 510"/>
                  <a:gd name="T63" fmla="*/ 131 h 169"/>
                  <a:gd name="T64" fmla="*/ 258 w 510"/>
                  <a:gd name="T65" fmla="*/ 132 h 169"/>
                  <a:gd name="T66" fmla="*/ 258 w 510"/>
                  <a:gd name="T67" fmla="*/ 0 h 169"/>
                  <a:gd name="T68" fmla="*/ 43 w 510"/>
                  <a:gd name="T69" fmla="*/ 68 h 169"/>
                  <a:gd name="T70" fmla="*/ 0 w 510"/>
                  <a:gd name="T71" fmla="*/ 82 h 169"/>
                  <a:gd name="T72" fmla="*/ 258 w 510"/>
                  <a:gd name="T73" fmla="*/ 169 h 169"/>
                  <a:gd name="T74" fmla="*/ 510 w 510"/>
                  <a:gd name="T75" fmla="*/ 81 h 169"/>
                  <a:gd name="T76" fmla="*/ 258 w 510"/>
                  <a:gd name="T77" fmla="*/ 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10" h="169">
                    <a:moveTo>
                      <a:pt x="258" y="132"/>
                    </a:moveTo>
                    <a:lnTo>
                      <a:pt x="251" y="131"/>
                    </a:lnTo>
                    <a:lnTo>
                      <a:pt x="244" y="129"/>
                    </a:lnTo>
                    <a:lnTo>
                      <a:pt x="237" y="126"/>
                    </a:lnTo>
                    <a:lnTo>
                      <a:pt x="232" y="122"/>
                    </a:lnTo>
                    <a:lnTo>
                      <a:pt x="228" y="117"/>
                    </a:lnTo>
                    <a:lnTo>
                      <a:pt x="224" y="111"/>
                    </a:lnTo>
                    <a:lnTo>
                      <a:pt x="222" y="104"/>
                    </a:lnTo>
                    <a:lnTo>
                      <a:pt x="222" y="97"/>
                    </a:lnTo>
                    <a:lnTo>
                      <a:pt x="222" y="90"/>
                    </a:lnTo>
                    <a:lnTo>
                      <a:pt x="224" y="83"/>
                    </a:lnTo>
                    <a:lnTo>
                      <a:pt x="228" y="76"/>
                    </a:lnTo>
                    <a:lnTo>
                      <a:pt x="232" y="71"/>
                    </a:lnTo>
                    <a:lnTo>
                      <a:pt x="237" y="66"/>
                    </a:lnTo>
                    <a:lnTo>
                      <a:pt x="244" y="63"/>
                    </a:lnTo>
                    <a:lnTo>
                      <a:pt x="251" y="61"/>
                    </a:lnTo>
                    <a:lnTo>
                      <a:pt x="258" y="60"/>
                    </a:lnTo>
                    <a:lnTo>
                      <a:pt x="265" y="61"/>
                    </a:lnTo>
                    <a:lnTo>
                      <a:pt x="272" y="63"/>
                    </a:lnTo>
                    <a:lnTo>
                      <a:pt x="278" y="66"/>
                    </a:lnTo>
                    <a:lnTo>
                      <a:pt x="283" y="71"/>
                    </a:lnTo>
                    <a:lnTo>
                      <a:pt x="287" y="76"/>
                    </a:lnTo>
                    <a:lnTo>
                      <a:pt x="291" y="83"/>
                    </a:lnTo>
                    <a:lnTo>
                      <a:pt x="293" y="90"/>
                    </a:lnTo>
                    <a:lnTo>
                      <a:pt x="293" y="97"/>
                    </a:lnTo>
                    <a:lnTo>
                      <a:pt x="293" y="104"/>
                    </a:lnTo>
                    <a:lnTo>
                      <a:pt x="291" y="111"/>
                    </a:lnTo>
                    <a:lnTo>
                      <a:pt x="287" y="117"/>
                    </a:lnTo>
                    <a:lnTo>
                      <a:pt x="283" y="122"/>
                    </a:lnTo>
                    <a:lnTo>
                      <a:pt x="278" y="126"/>
                    </a:lnTo>
                    <a:lnTo>
                      <a:pt x="272" y="129"/>
                    </a:lnTo>
                    <a:lnTo>
                      <a:pt x="265" y="131"/>
                    </a:lnTo>
                    <a:lnTo>
                      <a:pt x="258" y="132"/>
                    </a:lnTo>
                    <a:close/>
                    <a:moveTo>
                      <a:pt x="258" y="0"/>
                    </a:moveTo>
                    <a:lnTo>
                      <a:pt x="43" y="68"/>
                    </a:lnTo>
                    <a:lnTo>
                      <a:pt x="0" y="82"/>
                    </a:lnTo>
                    <a:lnTo>
                      <a:pt x="258" y="169"/>
                    </a:lnTo>
                    <a:lnTo>
                      <a:pt x="510" y="81"/>
                    </a:lnTo>
                    <a:lnTo>
                      <a:pt x="25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Freeform 2840">
                <a:extLst>
                  <a:ext uri="{FF2B5EF4-FFF2-40B4-BE49-F238E27FC236}">
                    <a16:creationId xmlns="" xmlns:a16="http://schemas.microsoft.com/office/drawing/2014/main" id="{DAFAC363-8035-4462-B00B-2572DDDEC35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49475" y="1471613"/>
                <a:ext cx="104775" cy="174625"/>
              </a:xfrm>
              <a:custGeom>
                <a:avLst/>
                <a:gdLst>
                  <a:gd name="T0" fmla="*/ 79 w 264"/>
                  <a:gd name="T1" fmla="*/ 252 h 439"/>
                  <a:gd name="T2" fmla="*/ 92 w 264"/>
                  <a:gd name="T3" fmla="*/ 257 h 439"/>
                  <a:gd name="T4" fmla="*/ 102 w 264"/>
                  <a:gd name="T5" fmla="*/ 267 h 439"/>
                  <a:gd name="T6" fmla="*/ 107 w 264"/>
                  <a:gd name="T7" fmla="*/ 279 h 439"/>
                  <a:gd name="T8" fmla="*/ 107 w 264"/>
                  <a:gd name="T9" fmla="*/ 294 h 439"/>
                  <a:gd name="T10" fmla="*/ 102 w 264"/>
                  <a:gd name="T11" fmla="*/ 307 h 439"/>
                  <a:gd name="T12" fmla="*/ 92 w 264"/>
                  <a:gd name="T13" fmla="*/ 317 h 439"/>
                  <a:gd name="T14" fmla="*/ 79 w 264"/>
                  <a:gd name="T15" fmla="*/ 322 h 439"/>
                  <a:gd name="T16" fmla="*/ 65 w 264"/>
                  <a:gd name="T17" fmla="*/ 322 h 439"/>
                  <a:gd name="T18" fmla="*/ 52 w 264"/>
                  <a:gd name="T19" fmla="*/ 317 h 439"/>
                  <a:gd name="T20" fmla="*/ 42 w 264"/>
                  <a:gd name="T21" fmla="*/ 307 h 439"/>
                  <a:gd name="T22" fmla="*/ 37 w 264"/>
                  <a:gd name="T23" fmla="*/ 294 h 439"/>
                  <a:gd name="T24" fmla="*/ 37 w 264"/>
                  <a:gd name="T25" fmla="*/ 279 h 439"/>
                  <a:gd name="T26" fmla="*/ 42 w 264"/>
                  <a:gd name="T27" fmla="*/ 267 h 439"/>
                  <a:gd name="T28" fmla="*/ 52 w 264"/>
                  <a:gd name="T29" fmla="*/ 257 h 439"/>
                  <a:gd name="T30" fmla="*/ 65 w 264"/>
                  <a:gd name="T31" fmla="*/ 252 h 439"/>
                  <a:gd name="T32" fmla="*/ 132 w 264"/>
                  <a:gd name="T33" fmla="*/ 166 h 439"/>
                  <a:gd name="T34" fmla="*/ 146 w 264"/>
                  <a:gd name="T35" fmla="*/ 169 h 439"/>
                  <a:gd name="T36" fmla="*/ 157 w 264"/>
                  <a:gd name="T37" fmla="*/ 178 h 439"/>
                  <a:gd name="T38" fmla="*/ 166 w 264"/>
                  <a:gd name="T39" fmla="*/ 189 h 439"/>
                  <a:gd name="T40" fmla="*/ 168 w 264"/>
                  <a:gd name="T41" fmla="*/ 203 h 439"/>
                  <a:gd name="T42" fmla="*/ 166 w 264"/>
                  <a:gd name="T43" fmla="*/ 217 h 439"/>
                  <a:gd name="T44" fmla="*/ 157 w 264"/>
                  <a:gd name="T45" fmla="*/ 228 h 439"/>
                  <a:gd name="T46" fmla="*/ 146 w 264"/>
                  <a:gd name="T47" fmla="*/ 236 h 439"/>
                  <a:gd name="T48" fmla="*/ 132 w 264"/>
                  <a:gd name="T49" fmla="*/ 239 h 439"/>
                  <a:gd name="T50" fmla="*/ 118 w 264"/>
                  <a:gd name="T51" fmla="*/ 236 h 439"/>
                  <a:gd name="T52" fmla="*/ 107 w 264"/>
                  <a:gd name="T53" fmla="*/ 228 h 439"/>
                  <a:gd name="T54" fmla="*/ 99 w 264"/>
                  <a:gd name="T55" fmla="*/ 217 h 439"/>
                  <a:gd name="T56" fmla="*/ 96 w 264"/>
                  <a:gd name="T57" fmla="*/ 203 h 439"/>
                  <a:gd name="T58" fmla="*/ 99 w 264"/>
                  <a:gd name="T59" fmla="*/ 189 h 439"/>
                  <a:gd name="T60" fmla="*/ 107 w 264"/>
                  <a:gd name="T61" fmla="*/ 178 h 439"/>
                  <a:gd name="T62" fmla="*/ 118 w 264"/>
                  <a:gd name="T63" fmla="*/ 169 h 439"/>
                  <a:gd name="T64" fmla="*/ 132 w 264"/>
                  <a:gd name="T65" fmla="*/ 166 h 439"/>
                  <a:gd name="T66" fmla="*/ 187 w 264"/>
                  <a:gd name="T67" fmla="*/ 83 h 439"/>
                  <a:gd name="T68" fmla="*/ 200 w 264"/>
                  <a:gd name="T69" fmla="*/ 89 h 439"/>
                  <a:gd name="T70" fmla="*/ 210 w 264"/>
                  <a:gd name="T71" fmla="*/ 98 h 439"/>
                  <a:gd name="T72" fmla="*/ 215 w 264"/>
                  <a:gd name="T73" fmla="*/ 112 h 439"/>
                  <a:gd name="T74" fmla="*/ 215 w 264"/>
                  <a:gd name="T75" fmla="*/ 126 h 439"/>
                  <a:gd name="T76" fmla="*/ 210 w 264"/>
                  <a:gd name="T77" fmla="*/ 139 h 439"/>
                  <a:gd name="T78" fmla="*/ 200 w 264"/>
                  <a:gd name="T79" fmla="*/ 148 h 439"/>
                  <a:gd name="T80" fmla="*/ 187 w 264"/>
                  <a:gd name="T81" fmla="*/ 154 h 439"/>
                  <a:gd name="T82" fmla="*/ 173 w 264"/>
                  <a:gd name="T83" fmla="*/ 154 h 439"/>
                  <a:gd name="T84" fmla="*/ 160 w 264"/>
                  <a:gd name="T85" fmla="*/ 148 h 439"/>
                  <a:gd name="T86" fmla="*/ 150 w 264"/>
                  <a:gd name="T87" fmla="*/ 139 h 439"/>
                  <a:gd name="T88" fmla="*/ 144 w 264"/>
                  <a:gd name="T89" fmla="*/ 126 h 439"/>
                  <a:gd name="T90" fmla="*/ 144 w 264"/>
                  <a:gd name="T91" fmla="*/ 112 h 439"/>
                  <a:gd name="T92" fmla="*/ 150 w 264"/>
                  <a:gd name="T93" fmla="*/ 98 h 439"/>
                  <a:gd name="T94" fmla="*/ 160 w 264"/>
                  <a:gd name="T95" fmla="*/ 89 h 439"/>
                  <a:gd name="T96" fmla="*/ 173 w 264"/>
                  <a:gd name="T97" fmla="*/ 83 h 439"/>
                  <a:gd name="T98" fmla="*/ 0 w 264"/>
                  <a:gd name="T99" fmla="*/ 439 h 439"/>
                  <a:gd name="T100" fmla="*/ 260 w 264"/>
                  <a:gd name="T101" fmla="*/ 332 h 439"/>
                  <a:gd name="T102" fmla="*/ 263 w 264"/>
                  <a:gd name="T103" fmla="*/ 326 h 439"/>
                  <a:gd name="T104" fmla="*/ 264 w 264"/>
                  <a:gd name="T105" fmla="*/ 0 h 439"/>
                  <a:gd name="T106" fmla="*/ 0 w 264"/>
                  <a:gd name="T107" fmla="*/ 43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4" h="439">
                    <a:moveTo>
                      <a:pt x="72" y="251"/>
                    </a:moveTo>
                    <a:lnTo>
                      <a:pt x="79" y="252"/>
                    </a:lnTo>
                    <a:lnTo>
                      <a:pt x="86" y="254"/>
                    </a:lnTo>
                    <a:lnTo>
                      <a:pt x="92" y="257"/>
                    </a:lnTo>
                    <a:lnTo>
                      <a:pt x="98" y="261"/>
                    </a:lnTo>
                    <a:lnTo>
                      <a:pt x="102" y="267"/>
                    </a:lnTo>
                    <a:lnTo>
                      <a:pt x="105" y="273"/>
                    </a:lnTo>
                    <a:lnTo>
                      <a:pt x="107" y="279"/>
                    </a:lnTo>
                    <a:lnTo>
                      <a:pt x="108" y="286"/>
                    </a:lnTo>
                    <a:lnTo>
                      <a:pt x="107" y="294"/>
                    </a:lnTo>
                    <a:lnTo>
                      <a:pt x="105" y="301"/>
                    </a:lnTo>
                    <a:lnTo>
                      <a:pt x="102" y="307"/>
                    </a:lnTo>
                    <a:lnTo>
                      <a:pt x="98" y="313"/>
                    </a:lnTo>
                    <a:lnTo>
                      <a:pt x="92" y="317"/>
                    </a:lnTo>
                    <a:lnTo>
                      <a:pt x="86" y="320"/>
                    </a:lnTo>
                    <a:lnTo>
                      <a:pt x="79" y="322"/>
                    </a:lnTo>
                    <a:lnTo>
                      <a:pt x="72" y="323"/>
                    </a:lnTo>
                    <a:lnTo>
                      <a:pt x="65" y="322"/>
                    </a:lnTo>
                    <a:lnTo>
                      <a:pt x="58" y="320"/>
                    </a:lnTo>
                    <a:lnTo>
                      <a:pt x="52" y="317"/>
                    </a:lnTo>
                    <a:lnTo>
                      <a:pt x="47" y="313"/>
                    </a:lnTo>
                    <a:lnTo>
                      <a:pt x="42" y="307"/>
                    </a:lnTo>
                    <a:lnTo>
                      <a:pt x="39" y="301"/>
                    </a:lnTo>
                    <a:lnTo>
                      <a:pt x="37" y="294"/>
                    </a:lnTo>
                    <a:lnTo>
                      <a:pt x="36" y="286"/>
                    </a:lnTo>
                    <a:lnTo>
                      <a:pt x="37" y="279"/>
                    </a:lnTo>
                    <a:lnTo>
                      <a:pt x="39" y="273"/>
                    </a:lnTo>
                    <a:lnTo>
                      <a:pt x="42" y="267"/>
                    </a:lnTo>
                    <a:lnTo>
                      <a:pt x="47" y="261"/>
                    </a:lnTo>
                    <a:lnTo>
                      <a:pt x="52" y="257"/>
                    </a:lnTo>
                    <a:lnTo>
                      <a:pt x="58" y="254"/>
                    </a:lnTo>
                    <a:lnTo>
                      <a:pt x="65" y="252"/>
                    </a:lnTo>
                    <a:lnTo>
                      <a:pt x="72" y="251"/>
                    </a:lnTo>
                    <a:close/>
                    <a:moveTo>
                      <a:pt x="132" y="166"/>
                    </a:moveTo>
                    <a:lnTo>
                      <a:pt x="139" y="167"/>
                    </a:lnTo>
                    <a:lnTo>
                      <a:pt x="146" y="169"/>
                    </a:lnTo>
                    <a:lnTo>
                      <a:pt x="152" y="173"/>
                    </a:lnTo>
                    <a:lnTo>
                      <a:pt x="157" y="178"/>
                    </a:lnTo>
                    <a:lnTo>
                      <a:pt x="162" y="183"/>
                    </a:lnTo>
                    <a:lnTo>
                      <a:pt x="166" y="189"/>
                    </a:lnTo>
                    <a:lnTo>
                      <a:pt x="168" y="196"/>
                    </a:lnTo>
                    <a:lnTo>
                      <a:pt x="168" y="203"/>
                    </a:lnTo>
                    <a:lnTo>
                      <a:pt x="168" y="210"/>
                    </a:lnTo>
                    <a:lnTo>
                      <a:pt x="166" y="217"/>
                    </a:lnTo>
                    <a:lnTo>
                      <a:pt x="162" y="223"/>
                    </a:lnTo>
                    <a:lnTo>
                      <a:pt x="157" y="228"/>
                    </a:lnTo>
                    <a:lnTo>
                      <a:pt x="152" y="232"/>
                    </a:lnTo>
                    <a:lnTo>
                      <a:pt x="146" y="236"/>
                    </a:lnTo>
                    <a:lnTo>
                      <a:pt x="139" y="238"/>
                    </a:lnTo>
                    <a:lnTo>
                      <a:pt x="132" y="239"/>
                    </a:lnTo>
                    <a:lnTo>
                      <a:pt x="125" y="238"/>
                    </a:lnTo>
                    <a:lnTo>
                      <a:pt x="118" y="236"/>
                    </a:lnTo>
                    <a:lnTo>
                      <a:pt x="112" y="232"/>
                    </a:lnTo>
                    <a:lnTo>
                      <a:pt x="107" y="228"/>
                    </a:lnTo>
                    <a:lnTo>
                      <a:pt x="102" y="223"/>
                    </a:lnTo>
                    <a:lnTo>
                      <a:pt x="99" y="217"/>
                    </a:lnTo>
                    <a:lnTo>
                      <a:pt x="97" y="210"/>
                    </a:lnTo>
                    <a:lnTo>
                      <a:pt x="96" y="203"/>
                    </a:lnTo>
                    <a:lnTo>
                      <a:pt x="97" y="196"/>
                    </a:lnTo>
                    <a:lnTo>
                      <a:pt x="99" y="189"/>
                    </a:lnTo>
                    <a:lnTo>
                      <a:pt x="102" y="183"/>
                    </a:lnTo>
                    <a:lnTo>
                      <a:pt x="107" y="178"/>
                    </a:lnTo>
                    <a:lnTo>
                      <a:pt x="112" y="173"/>
                    </a:lnTo>
                    <a:lnTo>
                      <a:pt x="118" y="169"/>
                    </a:lnTo>
                    <a:lnTo>
                      <a:pt x="125" y="167"/>
                    </a:lnTo>
                    <a:lnTo>
                      <a:pt x="132" y="166"/>
                    </a:lnTo>
                    <a:close/>
                    <a:moveTo>
                      <a:pt x="180" y="82"/>
                    </a:moveTo>
                    <a:lnTo>
                      <a:pt x="187" y="83"/>
                    </a:lnTo>
                    <a:lnTo>
                      <a:pt x="194" y="85"/>
                    </a:lnTo>
                    <a:lnTo>
                      <a:pt x="200" y="89"/>
                    </a:lnTo>
                    <a:lnTo>
                      <a:pt x="205" y="93"/>
                    </a:lnTo>
                    <a:lnTo>
                      <a:pt x="210" y="98"/>
                    </a:lnTo>
                    <a:lnTo>
                      <a:pt x="213" y="104"/>
                    </a:lnTo>
                    <a:lnTo>
                      <a:pt x="215" y="112"/>
                    </a:lnTo>
                    <a:lnTo>
                      <a:pt x="216" y="119"/>
                    </a:lnTo>
                    <a:lnTo>
                      <a:pt x="215" y="126"/>
                    </a:lnTo>
                    <a:lnTo>
                      <a:pt x="213" y="133"/>
                    </a:lnTo>
                    <a:lnTo>
                      <a:pt x="210" y="139"/>
                    </a:lnTo>
                    <a:lnTo>
                      <a:pt x="205" y="144"/>
                    </a:lnTo>
                    <a:lnTo>
                      <a:pt x="200" y="148"/>
                    </a:lnTo>
                    <a:lnTo>
                      <a:pt x="194" y="152"/>
                    </a:lnTo>
                    <a:lnTo>
                      <a:pt x="187" y="154"/>
                    </a:lnTo>
                    <a:lnTo>
                      <a:pt x="180" y="154"/>
                    </a:lnTo>
                    <a:lnTo>
                      <a:pt x="173" y="154"/>
                    </a:lnTo>
                    <a:lnTo>
                      <a:pt x="166" y="152"/>
                    </a:lnTo>
                    <a:lnTo>
                      <a:pt x="160" y="148"/>
                    </a:lnTo>
                    <a:lnTo>
                      <a:pt x="154" y="144"/>
                    </a:lnTo>
                    <a:lnTo>
                      <a:pt x="150" y="139"/>
                    </a:lnTo>
                    <a:lnTo>
                      <a:pt x="146" y="133"/>
                    </a:lnTo>
                    <a:lnTo>
                      <a:pt x="144" y="126"/>
                    </a:lnTo>
                    <a:lnTo>
                      <a:pt x="144" y="119"/>
                    </a:lnTo>
                    <a:lnTo>
                      <a:pt x="144" y="112"/>
                    </a:lnTo>
                    <a:lnTo>
                      <a:pt x="146" y="104"/>
                    </a:lnTo>
                    <a:lnTo>
                      <a:pt x="150" y="98"/>
                    </a:lnTo>
                    <a:lnTo>
                      <a:pt x="154" y="93"/>
                    </a:lnTo>
                    <a:lnTo>
                      <a:pt x="160" y="89"/>
                    </a:lnTo>
                    <a:lnTo>
                      <a:pt x="166" y="85"/>
                    </a:lnTo>
                    <a:lnTo>
                      <a:pt x="173" y="83"/>
                    </a:lnTo>
                    <a:lnTo>
                      <a:pt x="180" y="82"/>
                    </a:lnTo>
                    <a:close/>
                    <a:moveTo>
                      <a:pt x="0" y="439"/>
                    </a:moveTo>
                    <a:lnTo>
                      <a:pt x="257" y="335"/>
                    </a:lnTo>
                    <a:lnTo>
                      <a:pt x="260" y="332"/>
                    </a:lnTo>
                    <a:lnTo>
                      <a:pt x="262" y="330"/>
                    </a:lnTo>
                    <a:lnTo>
                      <a:pt x="263" y="326"/>
                    </a:lnTo>
                    <a:lnTo>
                      <a:pt x="264" y="323"/>
                    </a:lnTo>
                    <a:lnTo>
                      <a:pt x="264" y="0"/>
                    </a:lnTo>
                    <a:lnTo>
                      <a:pt x="0" y="91"/>
                    </a:lnTo>
                    <a:lnTo>
                      <a:pt x="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890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Freeform: Shape 136">
            <a:extLst>
              <a:ext uri="{FF2B5EF4-FFF2-40B4-BE49-F238E27FC236}">
                <a16:creationId xmlns="" xmlns:a16="http://schemas.microsoft.com/office/drawing/2014/main" id="{DC09EB3C-45D7-40EB-A777-206AE7A7A275}"/>
              </a:ext>
            </a:extLst>
          </p:cNvPr>
          <p:cNvSpPr>
            <a:spLocks/>
          </p:cNvSpPr>
          <p:nvPr/>
        </p:nvSpPr>
        <p:spPr bwMode="auto">
          <a:xfrm flipH="1">
            <a:off x="7647037" y="1956680"/>
            <a:ext cx="4544963" cy="4901321"/>
          </a:xfrm>
          <a:custGeom>
            <a:avLst/>
            <a:gdLst>
              <a:gd name="connsiteX0" fmla="*/ 2461385 w 4544963"/>
              <a:gd name="connsiteY0" fmla="*/ 30 h 4901321"/>
              <a:gd name="connsiteX1" fmla="*/ 2183934 w 4544963"/>
              <a:gd name="connsiteY1" fmla="*/ 16965 h 4901321"/>
              <a:gd name="connsiteX2" fmla="*/ 840576 w 4544963"/>
              <a:gd name="connsiteY2" fmla="*/ 953886 h 4901321"/>
              <a:gd name="connsiteX3" fmla="*/ 142070 w 4544963"/>
              <a:gd name="connsiteY3" fmla="*/ 1345500 h 4901321"/>
              <a:gd name="connsiteX4" fmla="*/ 0 w 4544963"/>
              <a:gd name="connsiteY4" fmla="*/ 1375874 h 4901321"/>
              <a:gd name="connsiteX5" fmla="*/ 0 w 4544963"/>
              <a:gd name="connsiteY5" fmla="*/ 4901321 h 4901321"/>
              <a:gd name="connsiteX6" fmla="*/ 3784171 w 4544963"/>
              <a:gd name="connsiteY6" fmla="*/ 4901321 h 4901321"/>
              <a:gd name="connsiteX7" fmla="*/ 3861762 w 4544963"/>
              <a:gd name="connsiteY7" fmla="*/ 4859778 h 4901321"/>
              <a:gd name="connsiteX8" fmla="*/ 4240096 w 4544963"/>
              <a:gd name="connsiteY8" fmla="*/ 4553635 h 4901321"/>
              <a:gd name="connsiteX9" fmla="*/ 4481352 w 4544963"/>
              <a:gd name="connsiteY9" fmla="*/ 3468779 h 4901321"/>
              <a:gd name="connsiteX10" fmla="*/ 3954974 w 4544963"/>
              <a:gd name="connsiteY10" fmla="*/ 2761979 h 4901321"/>
              <a:gd name="connsiteX11" fmla="*/ 3620506 w 4544963"/>
              <a:gd name="connsiteY11" fmla="*/ 1907244 h 4901321"/>
              <a:gd name="connsiteX12" fmla="*/ 2461385 w 4544963"/>
              <a:gd name="connsiteY12" fmla="*/ 30 h 4901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44963" h="4901321">
                <a:moveTo>
                  <a:pt x="2461385" y="30"/>
                </a:moveTo>
                <a:cubicBezTo>
                  <a:pt x="2374986" y="-457"/>
                  <a:pt x="2282630" y="4979"/>
                  <a:pt x="2183934" y="16965"/>
                </a:cubicBezTo>
                <a:cubicBezTo>
                  <a:pt x="1613692" y="88193"/>
                  <a:pt x="1169561" y="521039"/>
                  <a:pt x="840576" y="953886"/>
                </a:cubicBezTo>
                <a:cubicBezTo>
                  <a:pt x="669229" y="1183322"/>
                  <a:pt x="410067" y="1282202"/>
                  <a:pt x="142070" y="1345500"/>
                </a:cubicBezTo>
                <a:lnTo>
                  <a:pt x="0" y="1375874"/>
                </a:lnTo>
                <a:lnTo>
                  <a:pt x="0" y="4901321"/>
                </a:lnTo>
                <a:lnTo>
                  <a:pt x="3784171" y="4901321"/>
                </a:lnTo>
                <a:lnTo>
                  <a:pt x="3861762" y="4859778"/>
                </a:lnTo>
                <a:cubicBezTo>
                  <a:pt x="4000210" y="4774168"/>
                  <a:pt x="4127692" y="4671435"/>
                  <a:pt x="4240096" y="4553635"/>
                </a:cubicBezTo>
                <a:cubicBezTo>
                  <a:pt x="4519733" y="4257766"/>
                  <a:pt x="4623912" y="3852314"/>
                  <a:pt x="4481352" y="3468779"/>
                </a:cubicBezTo>
                <a:cubicBezTo>
                  <a:pt x="4355241" y="3107161"/>
                  <a:pt x="4146883" y="2997579"/>
                  <a:pt x="3954974" y="2761979"/>
                </a:cubicBezTo>
                <a:cubicBezTo>
                  <a:pt x="3719201" y="2477067"/>
                  <a:pt x="3554708" y="2274342"/>
                  <a:pt x="3620506" y="1907244"/>
                </a:cubicBezTo>
                <a:cubicBezTo>
                  <a:pt x="3713033" y="1347352"/>
                  <a:pt x="3757369" y="7334"/>
                  <a:pt x="2461385" y="30"/>
                </a:cubicBez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5" name="Freeform 6">
            <a:extLst>
              <a:ext uri="{FF2B5EF4-FFF2-40B4-BE49-F238E27FC236}">
                <a16:creationId xmlns="" xmlns:a16="http://schemas.microsoft.com/office/drawing/2014/main" id="{CB519EF7-678D-4C78-8B47-ED145A098827}"/>
              </a:ext>
            </a:extLst>
          </p:cNvPr>
          <p:cNvSpPr>
            <a:spLocks/>
          </p:cNvSpPr>
          <p:nvPr/>
        </p:nvSpPr>
        <p:spPr bwMode="auto">
          <a:xfrm>
            <a:off x="3175" y="3191984"/>
            <a:ext cx="10735915" cy="3666015"/>
          </a:xfrm>
          <a:custGeom>
            <a:avLst/>
            <a:gdLst>
              <a:gd name="T0" fmla="*/ 2979 w 2985"/>
              <a:gd name="T1" fmla="*/ 1020 h 1020"/>
              <a:gd name="T2" fmla="*/ 0 w 2985"/>
              <a:gd name="T3" fmla="*/ 1020 h 1020"/>
              <a:gd name="T4" fmla="*/ 0 w 2985"/>
              <a:gd name="T5" fmla="*/ 274 h 1020"/>
              <a:gd name="T6" fmla="*/ 548 w 2985"/>
              <a:gd name="T7" fmla="*/ 1 h 1020"/>
              <a:gd name="T8" fmla="*/ 1100 w 2985"/>
              <a:gd name="T9" fmla="*/ 269 h 1020"/>
              <a:gd name="T10" fmla="*/ 1298 w 2985"/>
              <a:gd name="T11" fmla="*/ 622 h 1020"/>
              <a:gd name="T12" fmla="*/ 1574 w 2985"/>
              <a:gd name="T13" fmla="*/ 909 h 1020"/>
              <a:gd name="T14" fmla="*/ 2001 w 2985"/>
              <a:gd name="T15" fmla="*/ 892 h 1020"/>
              <a:gd name="T16" fmla="*/ 2419 w 2985"/>
              <a:gd name="T17" fmla="*/ 769 h 1020"/>
              <a:gd name="T18" fmla="*/ 2985 w 2985"/>
              <a:gd name="T19" fmla="*/ 1020 h 1020"/>
              <a:gd name="T20" fmla="*/ 2979 w 2985"/>
              <a:gd name="T21" fmla="*/ 102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85" h="1020">
                <a:moveTo>
                  <a:pt x="2979" y="1020"/>
                </a:moveTo>
                <a:cubicBezTo>
                  <a:pt x="0" y="1020"/>
                  <a:pt x="0" y="1020"/>
                  <a:pt x="0" y="1020"/>
                </a:cubicBezTo>
                <a:cubicBezTo>
                  <a:pt x="0" y="274"/>
                  <a:pt x="0" y="274"/>
                  <a:pt x="0" y="274"/>
                </a:cubicBezTo>
                <a:cubicBezTo>
                  <a:pt x="128" y="106"/>
                  <a:pt x="337" y="2"/>
                  <a:pt x="548" y="1"/>
                </a:cubicBezTo>
                <a:cubicBezTo>
                  <a:pt x="760" y="0"/>
                  <a:pt x="969" y="102"/>
                  <a:pt x="1100" y="269"/>
                </a:cubicBezTo>
                <a:cubicBezTo>
                  <a:pt x="1183" y="375"/>
                  <a:pt x="1233" y="503"/>
                  <a:pt x="1298" y="622"/>
                </a:cubicBezTo>
                <a:cubicBezTo>
                  <a:pt x="1362" y="741"/>
                  <a:pt x="1449" y="857"/>
                  <a:pt x="1574" y="909"/>
                </a:cubicBezTo>
                <a:cubicBezTo>
                  <a:pt x="1708" y="965"/>
                  <a:pt x="1863" y="937"/>
                  <a:pt x="2001" y="892"/>
                </a:cubicBezTo>
                <a:cubicBezTo>
                  <a:pt x="2139" y="846"/>
                  <a:pt x="2274" y="783"/>
                  <a:pt x="2419" y="769"/>
                </a:cubicBezTo>
                <a:cubicBezTo>
                  <a:pt x="2636" y="749"/>
                  <a:pt x="2856" y="845"/>
                  <a:pt x="2985" y="1020"/>
                </a:cubicBezTo>
                <a:lnTo>
                  <a:pt x="2979" y="10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622659D-6E6E-494F-8387-081840A3D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Ideal interaction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="" xmlns:a16="http://schemas.microsoft.com/office/drawing/2014/main" id="{02CB42BF-6418-4EE1-878A-FCA57B26857C}"/>
              </a:ext>
            </a:extLst>
          </p:cNvPr>
          <p:cNvGrpSpPr/>
          <p:nvPr/>
        </p:nvGrpSpPr>
        <p:grpSpPr>
          <a:xfrm>
            <a:off x="1282991" y="2600971"/>
            <a:ext cx="9626018" cy="3614139"/>
            <a:chOff x="1282991" y="2600971"/>
            <a:chExt cx="9626018" cy="3614139"/>
          </a:xfrm>
        </p:grpSpPr>
        <p:cxnSp>
          <p:nvCxnSpPr>
            <p:cNvPr id="47" name="Straight Connector 46">
              <a:extLst>
                <a:ext uri="{FF2B5EF4-FFF2-40B4-BE49-F238E27FC236}">
                  <a16:creationId xmlns="" xmlns:a16="http://schemas.microsoft.com/office/drawing/2014/main" id="{BE20ED1E-3D97-4021-8E53-20322C9396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56350" y="4994870"/>
              <a:ext cx="1037222" cy="329562"/>
            </a:xfrm>
            <a:prstGeom prst="line">
              <a:avLst/>
            </a:prstGeom>
            <a:ln w="63500">
              <a:solidFill>
                <a:srgbClr val="61E5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="" xmlns:a16="http://schemas.microsoft.com/office/drawing/2014/main" id="{411F4FDC-5F3F-4FFF-82A6-9C003BBBBE9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96784" y="4956854"/>
              <a:ext cx="950408" cy="681023"/>
            </a:xfrm>
            <a:prstGeom prst="line">
              <a:avLst/>
            </a:prstGeom>
            <a:ln w="63500">
              <a:solidFill>
                <a:srgbClr val="61E5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="" xmlns:a16="http://schemas.microsoft.com/office/drawing/2014/main" id="{8320D8CC-4F10-44ED-A5D8-0BB5DC3E33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53395" y="5001477"/>
              <a:ext cx="910833" cy="682564"/>
            </a:xfrm>
            <a:prstGeom prst="line">
              <a:avLst/>
            </a:prstGeom>
            <a:ln w="63500">
              <a:solidFill>
                <a:srgbClr val="61E5C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>
              <a:extLst>
                <a:ext uri="{FF2B5EF4-FFF2-40B4-BE49-F238E27FC236}">
                  <a16:creationId xmlns="" xmlns:a16="http://schemas.microsoft.com/office/drawing/2014/main" id="{CA8F7DC5-EE57-4251-AB4F-56CC41D6C3B4}"/>
                </a:ext>
              </a:extLst>
            </p:cNvPr>
            <p:cNvGrpSpPr/>
            <p:nvPr/>
          </p:nvGrpSpPr>
          <p:grpSpPr>
            <a:xfrm>
              <a:off x="1282991" y="2600971"/>
              <a:ext cx="9626018" cy="3614139"/>
              <a:chOff x="1282991" y="2600971"/>
              <a:chExt cx="9626018" cy="3614139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="" xmlns:a16="http://schemas.microsoft.com/office/drawing/2014/main" id="{AC99D7E6-F287-414F-819F-C5A52AE52DCA}"/>
                  </a:ext>
                </a:extLst>
              </p:cNvPr>
              <p:cNvGrpSpPr/>
              <p:nvPr/>
            </p:nvGrpSpPr>
            <p:grpSpPr>
              <a:xfrm>
                <a:off x="5743939" y="3581635"/>
                <a:ext cx="2630975" cy="2633475"/>
                <a:chOff x="6098051" y="3581635"/>
                <a:chExt cx="2630975" cy="2633475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="" xmlns:a16="http://schemas.microsoft.com/office/drawing/2014/main" id="{E92B2011-49A0-454D-87AF-04805E4D931A}"/>
                    </a:ext>
                  </a:extLst>
                </p:cNvPr>
                <p:cNvSpPr/>
                <p:nvPr/>
              </p:nvSpPr>
              <p:spPr>
                <a:xfrm>
                  <a:off x="6098051" y="5356662"/>
                  <a:ext cx="2630975" cy="858448"/>
                </a:xfrm>
                <a:prstGeom prst="ellipse">
                  <a:avLst/>
                </a:prstGeom>
                <a:solidFill>
                  <a:srgbClr val="452C4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="" xmlns:a16="http://schemas.microsoft.com/office/drawing/2014/main" id="{4CE5F7C6-7196-445D-AE7B-6743D31ECE2A}"/>
                    </a:ext>
                  </a:extLst>
                </p:cNvPr>
                <p:cNvGrpSpPr/>
                <p:nvPr/>
              </p:nvGrpSpPr>
              <p:grpSpPr>
                <a:xfrm>
                  <a:off x="6319763" y="3581635"/>
                  <a:ext cx="2187550" cy="2488792"/>
                  <a:chOff x="-219075" y="4398681"/>
                  <a:chExt cx="1050925" cy="1195645"/>
                </a:xfrm>
              </p:grpSpPr>
              <p:sp>
                <p:nvSpPr>
                  <p:cNvPr id="26" name="Rectangle 25">
                    <a:extLst>
                      <a:ext uri="{FF2B5EF4-FFF2-40B4-BE49-F238E27FC236}">
                        <a16:creationId xmlns="" xmlns:a16="http://schemas.microsoft.com/office/drawing/2014/main" id="{9AC2EC26-0C28-4D52-8EB3-F84D0FF883C0}"/>
                      </a:ext>
                    </a:extLst>
                  </p:cNvPr>
                  <p:cNvSpPr/>
                  <p:nvPr/>
                </p:nvSpPr>
                <p:spPr>
                  <a:xfrm>
                    <a:off x="-219075" y="4580150"/>
                    <a:ext cx="1050925" cy="842726"/>
                  </a:xfrm>
                  <a:prstGeom prst="rect">
                    <a:avLst/>
                  </a:prstGeom>
                  <a:gradFill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189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27" name="Oval 26">
                    <a:extLst>
                      <a:ext uri="{FF2B5EF4-FFF2-40B4-BE49-F238E27FC236}">
                        <a16:creationId xmlns="" xmlns:a16="http://schemas.microsoft.com/office/drawing/2014/main" id="{B8971193-1AD3-4C32-ACD7-B96A5C05E4AA}"/>
                      </a:ext>
                    </a:extLst>
                  </p:cNvPr>
                  <p:cNvSpPr/>
                  <p:nvPr/>
                </p:nvSpPr>
                <p:spPr>
                  <a:xfrm>
                    <a:off x="-219075" y="4398681"/>
                    <a:ext cx="1050925" cy="34290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189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28" name="Oval 27">
                    <a:extLst>
                      <a:ext uri="{FF2B5EF4-FFF2-40B4-BE49-F238E27FC236}">
                        <a16:creationId xmlns="" xmlns:a16="http://schemas.microsoft.com/office/drawing/2014/main" id="{F86945F0-47AA-4BD2-85D8-3E7260D3A227}"/>
                      </a:ext>
                    </a:extLst>
                  </p:cNvPr>
                  <p:cNvSpPr/>
                  <p:nvPr/>
                </p:nvSpPr>
                <p:spPr>
                  <a:xfrm>
                    <a:off x="-219075" y="5251425"/>
                    <a:ext cx="1050925" cy="34290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</p:grpSp>
          </p:grpSp>
          <p:grpSp>
            <p:nvGrpSpPr>
              <p:cNvPr id="60" name="Group 59">
                <a:extLst>
                  <a:ext uri="{FF2B5EF4-FFF2-40B4-BE49-F238E27FC236}">
                    <a16:creationId xmlns="" xmlns:a16="http://schemas.microsoft.com/office/drawing/2014/main" id="{A253ADD4-0721-4088-876D-8966401E80C9}"/>
                  </a:ext>
                </a:extLst>
              </p:cNvPr>
              <p:cNvGrpSpPr/>
              <p:nvPr/>
            </p:nvGrpSpPr>
            <p:grpSpPr>
              <a:xfrm>
                <a:off x="1282991" y="4295400"/>
                <a:ext cx="1959992" cy="1572991"/>
                <a:chOff x="1282991" y="4295400"/>
                <a:chExt cx="1959992" cy="1572991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="" xmlns:a16="http://schemas.microsoft.com/office/drawing/2014/main" id="{895370EE-2D2B-417F-96E0-69E0FFE0BBF3}"/>
                    </a:ext>
                  </a:extLst>
                </p:cNvPr>
                <p:cNvSpPr/>
                <p:nvPr/>
              </p:nvSpPr>
              <p:spPr>
                <a:xfrm>
                  <a:off x="1282991" y="5228875"/>
                  <a:ext cx="1959992" cy="639516"/>
                </a:xfrm>
                <a:prstGeom prst="ellipse">
                  <a:avLst/>
                </a:prstGeom>
                <a:solidFill>
                  <a:srgbClr val="452C4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grpSp>
              <p:nvGrpSpPr>
                <p:cNvPr id="29" name="Group 28">
                  <a:extLst>
                    <a:ext uri="{FF2B5EF4-FFF2-40B4-BE49-F238E27FC236}">
                      <a16:creationId xmlns="" xmlns:a16="http://schemas.microsoft.com/office/drawing/2014/main" id="{099DFD86-5373-4E14-AC14-85BAE19EA73B}"/>
                    </a:ext>
                  </a:extLst>
                </p:cNvPr>
                <p:cNvGrpSpPr/>
                <p:nvPr/>
              </p:nvGrpSpPr>
              <p:grpSpPr>
                <a:xfrm>
                  <a:off x="1486244" y="4295400"/>
                  <a:ext cx="1553486" cy="1436120"/>
                  <a:chOff x="-219075" y="4622799"/>
                  <a:chExt cx="1050925" cy="971527"/>
                </a:xfrm>
              </p:grpSpPr>
              <p:sp>
                <p:nvSpPr>
                  <p:cNvPr id="30" name="Rectangle 29">
                    <a:extLst>
                      <a:ext uri="{FF2B5EF4-FFF2-40B4-BE49-F238E27FC236}">
                        <a16:creationId xmlns="" xmlns:a16="http://schemas.microsoft.com/office/drawing/2014/main" id="{142766A1-3823-4706-9DDF-069AF908704D}"/>
                      </a:ext>
                    </a:extLst>
                  </p:cNvPr>
                  <p:cNvSpPr/>
                  <p:nvPr/>
                </p:nvSpPr>
                <p:spPr>
                  <a:xfrm>
                    <a:off x="-219075" y="4791076"/>
                    <a:ext cx="1050925" cy="631800"/>
                  </a:xfrm>
                  <a:prstGeom prst="rect">
                    <a:avLst/>
                  </a:prstGeom>
                  <a:gradFill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189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31" name="Oval 30">
                    <a:extLst>
                      <a:ext uri="{FF2B5EF4-FFF2-40B4-BE49-F238E27FC236}">
                        <a16:creationId xmlns="" xmlns:a16="http://schemas.microsoft.com/office/drawing/2014/main" id="{EC86373C-57DA-4B9C-ABDD-05E090D00C21}"/>
                      </a:ext>
                    </a:extLst>
                  </p:cNvPr>
                  <p:cNvSpPr/>
                  <p:nvPr/>
                </p:nvSpPr>
                <p:spPr>
                  <a:xfrm>
                    <a:off x="-219075" y="4622799"/>
                    <a:ext cx="1050925" cy="34290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189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32" name="Oval 31">
                    <a:extLst>
                      <a:ext uri="{FF2B5EF4-FFF2-40B4-BE49-F238E27FC236}">
                        <a16:creationId xmlns="" xmlns:a16="http://schemas.microsoft.com/office/drawing/2014/main" id="{F4F0837D-8544-4073-9CD9-988111B164A3}"/>
                      </a:ext>
                    </a:extLst>
                  </p:cNvPr>
                  <p:cNvSpPr/>
                  <p:nvPr/>
                </p:nvSpPr>
                <p:spPr>
                  <a:xfrm>
                    <a:off x="-219075" y="5251425"/>
                    <a:ext cx="1050925" cy="34290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</p:grpSp>
          </p:grpSp>
          <p:grpSp>
            <p:nvGrpSpPr>
              <p:cNvPr id="59" name="Group 58">
                <a:extLst>
                  <a:ext uri="{FF2B5EF4-FFF2-40B4-BE49-F238E27FC236}">
                    <a16:creationId xmlns="" xmlns:a16="http://schemas.microsoft.com/office/drawing/2014/main" id="{9F42D8C5-615C-4750-BB2E-85D450B49C0D}"/>
                  </a:ext>
                </a:extLst>
              </p:cNvPr>
              <p:cNvGrpSpPr/>
              <p:nvPr/>
            </p:nvGrpSpPr>
            <p:grpSpPr>
              <a:xfrm>
                <a:off x="3810585" y="4090294"/>
                <a:ext cx="1365752" cy="1081430"/>
                <a:chOff x="4035341" y="4090294"/>
                <a:chExt cx="1365752" cy="1081430"/>
              </a:xfrm>
            </p:grpSpPr>
            <p:sp>
              <p:nvSpPr>
                <p:cNvPr id="43" name="Oval 42">
                  <a:extLst>
                    <a:ext uri="{FF2B5EF4-FFF2-40B4-BE49-F238E27FC236}">
                      <a16:creationId xmlns="" xmlns:a16="http://schemas.microsoft.com/office/drawing/2014/main" id="{BE1956AB-3D01-46CC-B807-2E6877B08D81}"/>
                    </a:ext>
                  </a:extLst>
                </p:cNvPr>
                <p:cNvSpPr/>
                <p:nvPr/>
              </p:nvSpPr>
              <p:spPr>
                <a:xfrm>
                  <a:off x="4035341" y="4726099"/>
                  <a:ext cx="1365752" cy="445625"/>
                </a:xfrm>
                <a:prstGeom prst="ellipse">
                  <a:avLst/>
                </a:prstGeom>
                <a:solidFill>
                  <a:srgbClr val="452C4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grpSp>
              <p:nvGrpSpPr>
                <p:cNvPr id="33" name="Group 32">
                  <a:extLst>
                    <a:ext uri="{FF2B5EF4-FFF2-40B4-BE49-F238E27FC236}">
                      <a16:creationId xmlns="" xmlns:a16="http://schemas.microsoft.com/office/drawing/2014/main" id="{DDCA8744-B597-4CC2-A41D-20F932223778}"/>
                    </a:ext>
                  </a:extLst>
                </p:cNvPr>
                <p:cNvGrpSpPr/>
                <p:nvPr/>
              </p:nvGrpSpPr>
              <p:grpSpPr>
                <a:xfrm>
                  <a:off x="4188460" y="4090294"/>
                  <a:ext cx="1059515" cy="979468"/>
                  <a:chOff x="-219075" y="4622799"/>
                  <a:chExt cx="1050925" cy="971527"/>
                </a:xfrm>
              </p:grpSpPr>
              <p:sp>
                <p:nvSpPr>
                  <p:cNvPr id="34" name="Rectangle 33">
                    <a:extLst>
                      <a:ext uri="{FF2B5EF4-FFF2-40B4-BE49-F238E27FC236}">
                        <a16:creationId xmlns="" xmlns:a16="http://schemas.microsoft.com/office/drawing/2014/main" id="{6BED0DC5-95D8-4500-A9CD-379F4D0C699E}"/>
                      </a:ext>
                    </a:extLst>
                  </p:cNvPr>
                  <p:cNvSpPr/>
                  <p:nvPr/>
                </p:nvSpPr>
                <p:spPr>
                  <a:xfrm>
                    <a:off x="-219075" y="4791076"/>
                    <a:ext cx="1050925" cy="631800"/>
                  </a:xfrm>
                  <a:prstGeom prst="rect">
                    <a:avLst/>
                  </a:prstGeom>
                  <a:gradFill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189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35" name="Oval 34">
                    <a:extLst>
                      <a:ext uri="{FF2B5EF4-FFF2-40B4-BE49-F238E27FC236}">
                        <a16:creationId xmlns="" xmlns:a16="http://schemas.microsoft.com/office/drawing/2014/main" id="{A98506B3-C11A-4BDC-959B-2B92F226C209}"/>
                      </a:ext>
                    </a:extLst>
                  </p:cNvPr>
                  <p:cNvSpPr/>
                  <p:nvPr/>
                </p:nvSpPr>
                <p:spPr>
                  <a:xfrm>
                    <a:off x="-219075" y="4622799"/>
                    <a:ext cx="1050925" cy="34290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189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36" name="Oval 35">
                    <a:extLst>
                      <a:ext uri="{FF2B5EF4-FFF2-40B4-BE49-F238E27FC236}">
                        <a16:creationId xmlns="" xmlns:a16="http://schemas.microsoft.com/office/drawing/2014/main" id="{C19B1A5F-737D-4D95-BAE7-36F3EDE53D33}"/>
                      </a:ext>
                    </a:extLst>
                  </p:cNvPr>
                  <p:cNvSpPr/>
                  <p:nvPr/>
                </p:nvSpPr>
                <p:spPr>
                  <a:xfrm>
                    <a:off x="-219075" y="5251425"/>
                    <a:ext cx="1050925" cy="34290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</p:grpSp>
          </p:grpSp>
          <p:grpSp>
            <p:nvGrpSpPr>
              <p:cNvPr id="62" name="Group 61">
                <a:extLst>
                  <a:ext uri="{FF2B5EF4-FFF2-40B4-BE49-F238E27FC236}">
                    <a16:creationId xmlns="" xmlns:a16="http://schemas.microsoft.com/office/drawing/2014/main" id="{306696E0-6A04-4541-96DB-6F5A96AC627A}"/>
                  </a:ext>
                </a:extLst>
              </p:cNvPr>
              <p:cNvGrpSpPr/>
              <p:nvPr/>
            </p:nvGrpSpPr>
            <p:grpSpPr>
              <a:xfrm>
                <a:off x="8942517" y="2600971"/>
                <a:ext cx="1966492" cy="2642565"/>
                <a:chOff x="8942517" y="2600971"/>
                <a:chExt cx="1966492" cy="2642565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="" xmlns:a16="http://schemas.microsoft.com/office/drawing/2014/main" id="{565F2BE5-B979-41B1-AB13-F6498EE6B308}"/>
                    </a:ext>
                  </a:extLst>
                </p:cNvPr>
                <p:cNvSpPr/>
                <p:nvPr/>
              </p:nvSpPr>
              <p:spPr>
                <a:xfrm>
                  <a:off x="8942517" y="4601899"/>
                  <a:ext cx="1966492" cy="641637"/>
                </a:xfrm>
                <a:prstGeom prst="ellipse">
                  <a:avLst/>
                </a:prstGeom>
                <a:solidFill>
                  <a:srgbClr val="452C4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grpSp>
              <p:nvGrpSpPr>
                <p:cNvPr id="37" name="Group 36">
                  <a:extLst>
                    <a:ext uri="{FF2B5EF4-FFF2-40B4-BE49-F238E27FC236}">
                      <a16:creationId xmlns="" xmlns:a16="http://schemas.microsoft.com/office/drawing/2014/main" id="{E7355810-8FD7-4C30-B732-B7D89C291C4A}"/>
                    </a:ext>
                  </a:extLst>
                </p:cNvPr>
                <p:cNvGrpSpPr/>
                <p:nvPr/>
              </p:nvGrpSpPr>
              <p:grpSpPr>
                <a:xfrm>
                  <a:off x="9111950" y="2600971"/>
                  <a:ext cx="1627626" cy="2532253"/>
                  <a:chOff x="-219075" y="3959301"/>
                  <a:chExt cx="1050925" cy="1635025"/>
                </a:xfrm>
              </p:grpSpPr>
              <p:sp>
                <p:nvSpPr>
                  <p:cNvPr id="38" name="Rectangle 37">
                    <a:extLst>
                      <a:ext uri="{FF2B5EF4-FFF2-40B4-BE49-F238E27FC236}">
                        <a16:creationId xmlns="" xmlns:a16="http://schemas.microsoft.com/office/drawing/2014/main" id="{5D400B05-A2A3-4354-93BE-CFB17352C6E6}"/>
                      </a:ext>
                    </a:extLst>
                  </p:cNvPr>
                  <p:cNvSpPr/>
                  <p:nvPr/>
                </p:nvSpPr>
                <p:spPr>
                  <a:xfrm>
                    <a:off x="-219075" y="4125971"/>
                    <a:ext cx="1050925" cy="1296904"/>
                  </a:xfrm>
                  <a:prstGeom prst="rect">
                    <a:avLst/>
                  </a:prstGeom>
                  <a:gradFill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189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39" name="Oval 38">
                    <a:extLst>
                      <a:ext uri="{FF2B5EF4-FFF2-40B4-BE49-F238E27FC236}">
                        <a16:creationId xmlns="" xmlns:a16="http://schemas.microsoft.com/office/drawing/2014/main" id="{37EB12AE-EB02-46D1-B343-4625A1D4C87D}"/>
                      </a:ext>
                    </a:extLst>
                  </p:cNvPr>
                  <p:cNvSpPr/>
                  <p:nvPr/>
                </p:nvSpPr>
                <p:spPr>
                  <a:xfrm>
                    <a:off x="-219075" y="3959301"/>
                    <a:ext cx="1050925" cy="342901"/>
                  </a:xfrm>
                  <a:prstGeom prst="ellipse">
                    <a:avLst/>
                  </a:prstGeom>
                  <a:gradFill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189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  <p:sp>
                <p:nvSpPr>
                  <p:cNvPr id="40" name="Oval 39">
                    <a:extLst>
                      <a:ext uri="{FF2B5EF4-FFF2-40B4-BE49-F238E27FC236}">
                        <a16:creationId xmlns="" xmlns:a16="http://schemas.microsoft.com/office/drawing/2014/main" id="{C2E4209B-BFA0-43C9-9AA3-04CF5D07D18D}"/>
                      </a:ext>
                    </a:extLst>
                  </p:cNvPr>
                  <p:cNvSpPr/>
                  <p:nvPr/>
                </p:nvSpPr>
                <p:spPr>
                  <a:xfrm>
                    <a:off x="-219075" y="5251425"/>
                    <a:ext cx="1050925" cy="34290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754A7D"/>
                      </a:gs>
                      <a:gs pos="47000">
                        <a:srgbClr val="6E8299"/>
                      </a:gs>
                      <a:gs pos="100000">
                        <a:srgbClr val="61E5CB"/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ID"/>
                  </a:p>
                </p:txBody>
              </p:sp>
            </p:grpSp>
          </p:grpSp>
        </p:grpSp>
      </p:grpSp>
      <p:sp>
        <p:nvSpPr>
          <p:cNvPr id="58" name="Freeform 11">
            <a:extLst>
              <a:ext uri="{FF2B5EF4-FFF2-40B4-BE49-F238E27FC236}">
                <a16:creationId xmlns="" xmlns:a16="http://schemas.microsoft.com/office/drawing/2014/main" id="{C9BBD503-889C-49A5-95EC-4C934094A2F7}"/>
              </a:ext>
            </a:extLst>
          </p:cNvPr>
          <p:cNvSpPr>
            <a:spLocks/>
          </p:cNvSpPr>
          <p:nvPr/>
        </p:nvSpPr>
        <p:spPr bwMode="auto">
          <a:xfrm flipH="1" flipV="1">
            <a:off x="0" y="-1"/>
            <a:ext cx="2148113" cy="1738126"/>
          </a:xfrm>
          <a:custGeom>
            <a:avLst/>
            <a:gdLst>
              <a:gd name="T0" fmla="*/ 1387 w 1651"/>
              <a:gd name="T1" fmla="*/ 0 h 1337"/>
              <a:gd name="T2" fmla="*/ 1105 w 1651"/>
              <a:gd name="T3" fmla="*/ 125 h 1337"/>
              <a:gd name="T4" fmla="*/ 708 w 1651"/>
              <a:gd name="T5" fmla="*/ 951 h 1337"/>
              <a:gd name="T6" fmla="*/ 633 w 1651"/>
              <a:gd name="T7" fmla="*/ 953 h 1337"/>
              <a:gd name="T8" fmla="*/ 499 w 1651"/>
              <a:gd name="T9" fmla="*/ 947 h 1337"/>
              <a:gd name="T10" fmla="*/ 391 w 1651"/>
              <a:gd name="T11" fmla="*/ 941 h 1337"/>
              <a:gd name="T12" fmla="*/ 192 w 1651"/>
              <a:gd name="T13" fmla="*/ 999 h 1337"/>
              <a:gd name="T14" fmla="*/ 42 w 1651"/>
              <a:gd name="T15" fmla="*/ 1337 h 1337"/>
              <a:gd name="T16" fmla="*/ 1651 w 1651"/>
              <a:gd name="T17" fmla="*/ 1337 h 1337"/>
              <a:gd name="T18" fmla="*/ 1651 w 1651"/>
              <a:gd name="T19" fmla="*/ 100 h 1337"/>
              <a:gd name="T20" fmla="*/ 1387 w 1651"/>
              <a:gd name="T21" fmla="*/ 0 h 1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51" h="1337">
                <a:moveTo>
                  <a:pt x="1387" y="0"/>
                </a:moveTo>
                <a:cubicBezTo>
                  <a:pt x="1302" y="0"/>
                  <a:pt x="1204" y="31"/>
                  <a:pt x="1105" y="125"/>
                </a:cubicBezTo>
                <a:cubicBezTo>
                  <a:pt x="797" y="418"/>
                  <a:pt x="966" y="936"/>
                  <a:pt x="708" y="951"/>
                </a:cubicBezTo>
                <a:cubicBezTo>
                  <a:pt x="681" y="952"/>
                  <a:pt x="657" y="953"/>
                  <a:pt x="633" y="953"/>
                </a:cubicBezTo>
                <a:cubicBezTo>
                  <a:pt x="582" y="953"/>
                  <a:pt x="538" y="950"/>
                  <a:pt x="499" y="947"/>
                </a:cubicBezTo>
                <a:cubicBezTo>
                  <a:pt x="459" y="944"/>
                  <a:pt x="424" y="941"/>
                  <a:pt x="391" y="941"/>
                </a:cubicBezTo>
                <a:cubicBezTo>
                  <a:pt x="325" y="941"/>
                  <a:pt x="266" y="953"/>
                  <a:pt x="192" y="999"/>
                </a:cubicBezTo>
                <a:cubicBezTo>
                  <a:pt x="0" y="1119"/>
                  <a:pt x="42" y="1337"/>
                  <a:pt x="42" y="1337"/>
                </a:cubicBezTo>
                <a:cubicBezTo>
                  <a:pt x="1651" y="1337"/>
                  <a:pt x="1651" y="1337"/>
                  <a:pt x="1651" y="1337"/>
                </a:cubicBezTo>
                <a:cubicBezTo>
                  <a:pt x="1651" y="100"/>
                  <a:pt x="1651" y="100"/>
                  <a:pt x="1651" y="100"/>
                </a:cubicBezTo>
                <a:cubicBezTo>
                  <a:pt x="1651" y="100"/>
                  <a:pt x="1540" y="0"/>
                  <a:pt x="1387" y="0"/>
                </a:cubicBezTo>
              </a:path>
            </a:pathLst>
          </a:custGeom>
          <a:gradFill>
            <a:gsLst>
              <a:gs pos="0">
                <a:srgbClr val="754A7D"/>
              </a:gs>
              <a:gs pos="47000">
                <a:srgbClr val="6E8299"/>
              </a:gs>
              <a:gs pos="100000">
                <a:srgbClr val="61E5CB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D">
              <a:solidFill>
                <a:schemeClr val="lt1"/>
              </a:solidFill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="" xmlns:a16="http://schemas.microsoft.com/office/drawing/2014/main" id="{2037A007-75E8-4D3C-9C28-18B1A95ED999}"/>
              </a:ext>
            </a:extLst>
          </p:cNvPr>
          <p:cNvGrpSpPr/>
          <p:nvPr/>
        </p:nvGrpSpPr>
        <p:grpSpPr>
          <a:xfrm rot="16200000" flipH="1">
            <a:off x="1255985" y="3522984"/>
            <a:ext cx="430887" cy="1495050"/>
            <a:chOff x="2148113" y="3094501"/>
            <a:chExt cx="1094870" cy="1094870"/>
          </a:xfrm>
        </p:grpSpPr>
        <p:cxnSp>
          <p:nvCxnSpPr>
            <p:cNvPr id="68" name="Straight Connector 67">
              <a:extLst>
                <a:ext uri="{FF2B5EF4-FFF2-40B4-BE49-F238E27FC236}">
                  <a16:creationId xmlns="" xmlns:a16="http://schemas.microsoft.com/office/drawing/2014/main" id="{A69E33D0-0DDC-4926-9612-ECBC06171E82}"/>
                </a:ext>
              </a:extLst>
            </p:cNvPr>
            <p:cNvCxnSpPr>
              <a:cxnSpLocks/>
            </p:cNvCxnSpPr>
            <p:nvPr/>
          </p:nvCxnSpPr>
          <p:spPr>
            <a:xfrm>
              <a:off x="2148113" y="4189371"/>
              <a:ext cx="1094870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="" xmlns:a16="http://schemas.microsoft.com/office/drawing/2014/main" id="{552D5B71-82E4-4529-B202-2176C5793F01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678" y="3641936"/>
              <a:ext cx="1094870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="" xmlns:a16="http://schemas.microsoft.com/office/drawing/2014/main" id="{593E0621-6985-4144-9E45-1494BFF3B98C}"/>
              </a:ext>
            </a:extLst>
          </p:cNvPr>
          <p:cNvGrpSpPr/>
          <p:nvPr/>
        </p:nvGrpSpPr>
        <p:grpSpPr>
          <a:xfrm>
            <a:off x="7368063" y="1755810"/>
            <a:ext cx="200025" cy="287337"/>
            <a:chOff x="1500188" y="1344613"/>
            <a:chExt cx="200025" cy="287337"/>
          </a:xfrm>
          <a:solidFill>
            <a:srgbClr val="754A7D"/>
          </a:solidFill>
        </p:grpSpPr>
        <p:sp>
          <p:nvSpPr>
            <p:cNvPr id="77" name="Freeform 351">
              <a:extLst>
                <a:ext uri="{FF2B5EF4-FFF2-40B4-BE49-F238E27FC236}">
                  <a16:creationId xmlns="" xmlns:a16="http://schemas.microsoft.com/office/drawing/2014/main" id="{1942342E-EE04-4B61-8A3B-9143392E17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00188" y="1450975"/>
              <a:ext cx="200025" cy="180975"/>
            </a:xfrm>
            <a:custGeom>
              <a:avLst/>
              <a:gdLst>
                <a:gd name="T0" fmla="*/ 346 w 632"/>
                <a:gd name="T1" fmla="*/ 292 h 572"/>
                <a:gd name="T2" fmla="*/ 375 w 632"/>
                <a:gd name="T3" fmla="*/ 313 h 572"/>
                <a:gd name="T4" fmla="*/ 390 w 632"/>
                <a:gd name="T5" fmla="*/ 346 h 572"/>
                <a:gd name="T6" fmla="*/ 389 w 632"/>
                <a:gd name="T7" fmla="*/ 381 h 572"/>
                <a:gd name="T8" fmla="*/ 375 w 632"/>
                <a:gd name="T9" fmla="*/ 410 h 572"/>
                <a:gd name="T10" fmla="*/ 337 w 632"/>
                <a:gd name="T11" fmla="*/ 433 h 572"/>
                <a:gd name="T12" fmla="*/ 329 w 632"/>
                <a:gd name="T13" fmla="*/ 460 h 572"/>
                <a:gd name="T14" fmla="*/ 317 w 632"/>
                <a:gd name="T15" fmla="*/ 466 h 572"/>
                <a:gd name="T16" fmla="*/ 304 w 632"/>
                <a:gd name="T17" fmla="*/ 460 h 572"/>
                <a:gd name="T18" fmla="*/ 295 w 632"/>
                <a:gd name="T19" fmla="*/ 433 h 572"/>
                <a:gd name="T20" fmla="*/ 258 w 632"/>
                <a:gd name="T21" fmla="*/ 410 h 572"/>
                <a:gd name="T22" fmla="*/ 244 w 632"/>
                <a:gd name="T23" fmla="*/ 381 h 572"/>
                <a:gd name="T24" fmla="*/ 242 w 632"/>
                <a:gd name="T25" fmla="*/ 355 h 572"/>
                <a:gd name="T26" fmla="*/ 254 w 632"/>
                <a:gd name="T27" fmla="*/ 346 h 572"/>
                <a:gd name="T28" fmla="*/ 266 w 632"/>
                <a:gd name="T29" fmla="*/ 351 h 572"/>
                <a:gd name="T30" fmla="*/ 272 w 632"/>
                <a:gd name="T31" fmla="*/ 370 h 572"/>
                <a:gd name="T32" fmla="*/ 299 w 632"/>
                <a:gd name="T33" fmla="*/ 403 h 572"/>
                <a:gd name="T34" fmla="*/ 341 w 632"/>
                <a:gd name="T35" fmla="*/ 399 h 572"/>
                <a:gd name="T36" fmla="*/ 362 w 632"/>
                <a:gd name="T37" fmla="*/ 361 h 572"/>
                <a:gd name="T38" fmla="*/ 341 w 632"/>
                <a:gd name="T39" fmla="*/ 324 h 572"/>
                <a:gd name="T40" fmla="*/ 301 w 632"/>
                <a:gd name="T41" fmla="*/ 314 h 572"/>
                <a:gd name="T42" fmla="*/ 269 w 632"/>
                <a:gd name="T43" fmla="*/ 299 h 572"/>
                <a:gd name="T44" fmla="*/ 247 w 632"/>
                <a:gd name="T45" fmla="*/ 270 h 572"/>
                <a:gd name="T46" fmla="*/ 242 w 632"/>
                <a:gd name="T47" fmla="*/ 234 h 572"/>
                <a:gd name="T48" fmla="*/ 251 w 632"/>
                <a:gd name="T49" fmla="*/ 204 h 572"/>
                <a:gd name="T50" fmla="*/ 282 w 632"/>
                <a:gd name="T51" fmla="*/ 174 h 572"/>
                <a:gd name="T52" fmla="*/ 302 w 632"/>
                <a:gd name="T53" fmla="*/ 148 h 572"/>
                <a:gd name="T54" fmla="*/ 310 w 632"/>
                <a:gd name="T55" fmla="*/ 137 h 572"/>
                <a:gd name="T56" fmla="*/ 324 w 632"/>
                <a:gd name="T57" fmla="*/ 138 h 572"/>
                <a:gd name="T58" fmla="*/ 332 w 632"/>
                <a:gd name="T59" fmla="*/ 150 h 572"/>
                <a:gd name="T60" fmla="*/ 355 w 632"/>
                <a:gd name="T61" fmla="*/ 177 h 572"/>
                <a:gd name="T62" fmla="*/ 384 w 632"/>
                <a:gd name="T63" fmla="*/ 209 h 572"/>
                <a:gd name="T64" fmla="*/ 392 w 632"/>
                <a:gd name="T65" fmla="*/ 241 h 572"/>
                <a:gd name="T66" fmla="*/ 384 w 632"/>
                <a:gd name="T67" fmla="*/ 253 h 572"/>
                <a:gd name="T68" fmla="*/ 370 w 632"/>
                <a:gd name="T69" fmla="*/ 255 h 572"/>
                <a:gd name="T70" fmla="*/ 362 w 632"/>
                <a:gd name="T71" fmla="*/ 244 h 572"/>
                <a:gd name="T72" fmla="*/ 348 w 632"/>
                <a:gd name="T73" fmla="*/ 209 h 572"/>
                <a:gd name="T74" fmla="*/ 307 w 632"/>
                <a:gd name="T75" fmla="*/ 196 h 572"/>
                <a:gd name="T76" fmla="*/ 275 w 632"/>
                <a:gd name="T77" fmla="*/ 223 h 572"/>
                <a:gd name="T78" fmla="*/ 279 w 632"/>
                <a:gd name="T79" fmla="*/ 266 h 572"/>
                <a:gd name="T80" fmla="*/ 317 w 632"/>
                <a:gd name="T81" fmla="*/ 286 h 572"/>
                <a:gd name="T82" fmla="*/ 211 w 632"/>
                <a:gd name="T83" fmla="*/ 0 h 572"/>
                <a:gd name="T84" fmla="*/ 154 w 632"/>
                <a:gd name="T85" fmla="*/ 45 h 572"/>
                <a:gd name="T86" fmla="*/ 71 w 632"/>
                <a:gd name="T87" fmla="*/ 148 h 572"/>
                <a:gd name="T88" fmla="*/ 12 w 632"/>
                <a:gd name="T89" fmla="*/ 265 h 572"/>
                <a:gd name="T90" fmla="*/ 0 w 632"/>
                <a:gd name="T91" fmla="*/ 331 h 572"/>
                <a:gd name="T92" fmla="*/ 14 w 632"/>
                <a:gd name="T93" fmla="*/ 417 h 572"/>
                <a:gd name="T94" fmla="*/ 40 w 632"/>
                <a:gd name="T95" fmla="*/ 466 h 572"/>
                <a:gd name="T96" fmla="*/ 84 w 632"/>
                <a:gd name="T97" fmla="*/ 512 h 572"/>
                <a:gd name="T98" fmla="*/ 151 w 632"/>
                <a:gd name="T99" fmla="*/ 547 h 572"/>
                <a:gd name="T100" fmla="*/ 245 w 632"/>
                <a:gd name="T101" fmla="*/ 568 h 572"/>
                <a:gd name="T102" fmla="*/ 365 w 632"/>
                <a:gd name="T103" fmla="*/ 570 h 572"/>
                <a:gd name="T104" fmla="*/ 465 w 632"/>
                <a:gd name="T105" fmla="*/ 552 h 572"/>
                <a:gd name="T106" fmla="*/ 537 w 632"/>
                <a:gd name="T107" fmla="*/ 519 h 572"/>
                <a:gd name="T108" fmla="*/ 585 w 632"/>
                <a:gd name="T109" fmla="*/ 476 h 572"/>
                <a:gd name="T110" fmla="*/ 615 w 632"/>
                <a:gd name="T111" fmla="*/ 427 h 572"/>
                <a:gd name="T112" fmla="*/ 632 w 632"/>
                <a:gd name="T113" fmla="*/ 348 h 572"/>
                <a:gd name="T114" fmla="*/ 627 w 632"/>
                <a:gd name="T115" fmla="*/ 288 h 572"/>
                <a:gd name="T116" fmla="*/ 576 w 632"/>
                <a:gd name="T117" fmla="*/ 170 h 572"/>
                <a:gd name="T118" fmla="*/ 496 w 632"/>
                <a:gd name="T119" fmla="*/ 63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2" h="572">
                  <a:moveTo>
                    <a:pt x="317" y="286"/>
                  </a:moveTo>
                  <a:lnTo>
                    <a:pt x="324" y="286"/>
                  </a:lnTo>
                  <a:lnTo>
                    <a:pt x="332" y="287"/>
                  </a:lnTo>
                  <a:lnTo>
                    <a:pt x="338" y="289"/>
                  </a:lnTo>
                  <a:lnTo>
                    <a:pt x="346" y="292"/>
                  </a:lnTo>
                  <a:lnTo>
                    <a:pt x="352" y="295"/>
                  </a:lnTo>
                  <a:lnTo>
                    <a:pt x="359" y="299"/>
                  </a:lnTo>
                  <a:lnTo>
                    <a:pt x="364" y="303"/>
                  </a:lnTo>
                  <a:lnTo>
                    <a:pt x="369" y="308"/>
                  </a:lnTo>
                  <a:lnTo>
                    <a:pt x="375" y="313"/>
                  </a:lnTo>
                  <a:lnTo>
                    <a:pt x="379" y="319"/>
                  </a:lnTo>
                  <a:lnTo>
                    <a:pt x="382" y="326"/>
                  </a:lnTo>
                  <a:lnTo>
                    <a:pt x="385" y="332"/>
                  </a:lnTo>
                  <a:lnTo>
                    <a:pt x="389" y="339"/>
                  </a:lnTo>
                  <a:lnTo>
                    <a:pt x="390" y="346"/>
                  </a:lnTo>
                  <a:lnTo>
                    <a:pt x="391" y="354"/>
                  </a:lnTo>
                  <a:lnTo>
                    <a:pt x="392" y="361"/>
                  </a:lnTo>
                  <a:lnTo>
                    <a:pt x="391" y="368"/>
                  </a:lnTo>
                  <a:lnTo>
                    <a:pt x="391" y="374"/>
                  </a:lnTo>
                  <a:lnTo>
                    <a:pt x="389" y="381"/>
                  </a:lnTo>
                  <a:lnTo>
                    <a:pt x="387" y="387"/>
                  </a:lnTo>
                  <a:lnTo>
                    <a:pt x="384" y="394"/>
                  </a:lnTo>
                  <a:lnTo>
                    <a:pt x="381" y="399"/>
                  </a:lnTo>
                  <a:lnTo>
                    <a:pt x="378" y="404"/>
                  </a:lnTo>
                  <a:lnTo>
                    <a:pt x="375" y="410"/>
                  </a:lnTo>
                  <a:lnTo>
                    <a:pt x="365" y="418"/>
                  </a:lnTo>
                  <a:lnTo>
                    <a:pt x="355" y="426"/>
                  </a:lnTo>
                  <a:lnTo>
                    <a:pt x="350" y="429"/>
                  </a:lnTo>
                  <a:lnTo>
                    <a:pt x="344" y="431"/>
                  </a:lnTo>
                  <a:lnTo>
                    <a:pt x="337" y="433"/>
                  </a:lnTo>
                  <a:lnTo>
                    <a:pt x="332" y="435"/>
                  </a:lnTo>
                  <a:lnTo>
                    <a:pt x="332" y="451"/>
                  </a:lnTo>
                  <a:lnTo>
                    <a:pt x="331" y="455"/>
                  </a:lnTo>
                  <a:lnTo>
                    <a:pt x="330" y="458"/>
                  </a:lnTo>
                  <a:lnTo>
                    <a:pt x="329" y="460"/>
                  </a:lnTo>
                  <a:lnTo>
                    <a:pt x="326" y="462"/>
                  </a:lnTo>
                  <a:lnTo>
                    <a:pt x="324" y="464"/>
                  </a:lnTo>
                  <a:lnTo>
                    <a:pt x="322" y="465"/>
                  </a:lnTo>
                  <a:lnTo>
                    <a:pt x="319" y="466"/>
                  </a:lnTo>
                  <a:lnTo>
                    <a:pt x="317" y="466"/>
                  </a:lnTo>
                  <a:lnTo>
                    <a:pt x="314" y="466"/>
                  </a:lnTo>
                  <a:lnTo>
                    <a:pt x="310" y="465"/>
                  </a:lnTo>
                  <a:lnTo>
                    <a:pt x="308" y="464"/>
                  </a:lnTo>
                  <a:lnTo>
                    <a:pt x="306" y="462"/>
                  </a:lnTo>
                  <a:lnTo>
                    <a:pt x="304" y="460"/>
                  </a:lnTo>
                  <a:lnTo>
                    <a:pt x="303" y="458"/>
                  </a:lnTo>
                  <a:lnTo>
                    <a:pt x="302" y="455"/>
                  </a:lnTo>
                  <a:lnTo>
                    <a:pt x="301" y="451"/>
                  </a:lnTo>
                  <a:lnTo>
                    <a:pt x="302" y="435"/>
                  </a:lnTo>
                  <a:lnTo>
                    <a:pt x="295" y="433"/>
                  </a:lnTo>
                  <a:lnTo>
                    <a:pt x="289" y="431"/>
                  </a:lnTo>
                  <a:lnTo>
                    <a:pt x="282" y="429"/>
                  </a:lnTo>
                  <a:lnTo>
                    <a:pt x="277" y="426"/>
                  </a:lnTo>
                  <a:lnTo>
                    <a:pt x="267" y="418"/>
                  </a:lnTo>
                  <a:lnTo>
                    <a:pt x="258" y="410"/>
                  </a:lnTo>
                  <a:lnTo>
                    <a:pt x="255" y="404"/>
                  </a:lnTo>
                  <a:lnTo>
                    <a:pt x="251" y="399"/>
                  </a:lnTo>
                  <a:lnTo>
                    <a:pt x="248" y="394"/>
                  </a:lnTo>
                  <a:lnTo>
                    <a:pt x="246" y="387"/>
                  </a:lnTo>
                  <a:lnTo>
                    <a:pt x="244" y="381"/>
                  </a:lnTo>
                  <a:lnTo>
                    <a:pt x="242" y="374"/>
                  </a:lnTo>
                  <a:lnTo>
                    <a:pt x="242" y="368"/>
                  </a:lnTo>
                  <a:lnTo>
                    <a:pt x="241" y="361"/>
                  </a:lnTo>
                  <a:lnTo>
                    <a:pt x="242" y="358"/>
                  </a:lnTo>
                  <a:lnTo>
                    <a:pt x="242" y="355"/>
                  </a:lnTo>
                  <a:lnTo>
                    <a:pt x="244" y="353"/>
                  </a:lnTo>
                  <a:lnTo>
                    <a:pt x="245" y="351"/>
                  </a:lnTo>
                  <a:lnTo>
                    <a:pt x="248" y="348"/>
                  </a:lnTo>
                  <a:lnTo>
                    <a:pt x="250" y="347"/>
                  </a:lnTo>
                  <a:lnTo>
                    <a:pt x="254" y="346"/>
                  </a:lnTo>
                  <a:lnTo>
                    <a:pt x="256" y="346"/>
                  </a:lnTo>
                  <a:lnTo>
                    <a:pt x="259" y="346"/>
                  </a:lnTo>
                  <a:lnTo>
                    <a:pt x="262" y="347"/>
                  </a:lnTo>
                  <a:lnTo>
                    <a:pt x="264" y="348"/>
                  </a:lnTo>
                  <a:lnTo>
                    <a:pt x="266" y="351"/>
                  </a:lnTo>
                  <a:lnTo>
                    <a:pt x="269" y="353"/>
                  </a:lnTo>
                  <a:lnTo>
                    <a:pt x="270" y="356"/>
                  </a:lnTo>
                  <a:lnTo>
                    <a:pt x="271" y="358"/>
                  </a:lnTo>
                  <a:lnTo>
                    <a:pt x="271" y="361"/>
                  </a:lnTo>
                  <a:lnTo>
                    <a:pt x="272" y="370"/>
                  </a:lnTo>
                  <a:lnTo>
                    <a:pt x="275" y="378"/>
                  </a:lnTo>
                  <a:lnTo>
                    <a:pt x="279" y="386"/>
                  </a:lnTo>
                  <a:lnTo>
                    <a:pt x="285" y="394"/>
                  </a:lnTo>
                  <a:lnTo>
                    <a:pt x="291" y="399"/>
                  </a:lnTo>
                  <a:lnTo>
                    <a:pt x="299" y="403"/>
                  </a:lnTo>
                  <a:lnTo>
                    <a:pt x="307" y="405"/>
                  </a:lnTo>
                  <a:lnTo>
                    <a:pt x="317" y="406"/>
                  </a:lnTo>
                  <a:lnTo>
                    <a:pt x="325" y="405"/>
                  </a:lnTo>
                  <a:lnTo>
                    <a:pt x="334" y="403"/>
                  </a:lnTo>
                  <a:lnTo>
                    <a:pt x="341" y="399"/>
                  </a:lnTo>
                  <a:lnTo>
                    <a:pt x="348" y="394"/>
                  </a:lnTo>
                  <a:lnTo>
                    <a:pt x="353" y="386"/>
                  </a:lnTo>
                  <a:lnTo>
                    <a:pt x="358" y="378"/>
                  </a:lnTo>
                  <a:lnTo>
                    <a:pt x="361" y="370"/>
                  </a:lnTo>
                  <a:lnTo>
                    <a:pt x="362" y="361"/>
                  </a:lnTo>
                  <a:lnTo>
                    <a:pt x="361" y="352"/>
                  </a:lnTo>
                  <a:lnTo>
                    <a:pt x="358" y="344"/>
                  </a:lnTo>
                  <a:lnTo>
                    <a:pt x="353" y="336"/>
                  </a:lnTo>
                  <a:lnTo>
                    <a:pt x="348" y="329"/>
                  </a:lnTo>
                  <a:lnTo>
                    <a:pt x="341" y="324"/>
                  </a:lnTo>
                  <a:lnTo>
                    <a:pt x="334" y="319"/>
                  </a:lnTo>
                  <a:lnTo>
                    <a:pt x="325" y="317"/>
                  </a:lnTo>
                  <a:lnTo>
                    <a:pt x="317" y="316"/>
                  </a:lnTo>
                  <a:lnTo>
                    <a:pt x="308" y="315"/>
                  </a:lnTo>
                  <a:lnTo>
                    <a:pt x="301" y="314"/>
                  </a:lnTo>
                  <a:lnTo>
                    <a:pt x="294" y="313"/>
                  </a:lnTo>
                  <a:lnTo>
                    <a:pt x="287" y="310"/>
                  </a:lnTo>
                  <a:lnTo>
                    <a:pt x="280" y="307"/>
                  </a:lnTo>
                  <a:lnTo>
                    <a:pt x="274" y="303"/>
                  </a:lnTo>
                  <a:lnTo>
                    <a:pt x="269" y="299"/>
                  </a:lnTo>
                  <a:lnTo>
                    <a:pt x="263" y="294"/>
                  </a:lnTo>
                  <a:lnTo>
                    <a:pt x="258" y="288"/>
                  </a:lnTo>
                  <a:lnTo>
                    <a:pt x="254" y="283"/>
                  </a:lnTo>
                  <a:lnTo>
                    <a:pt x="250" y="277"/>
                  </a:lnTo>
                  <a:lnTo>
                    <a:pt x="247" y="270"/>
                  </a:lnTo>
                  <a:lnTo>
                    <a:pt x="245" y="264"/>
                  </a:lnTo>
                  <a:lnTo>
                    <a:pt x="243" y="256"/>
                  </a:lnTo>
                  <a:lnTo>
                    <a:pt x="242" y="249"/>
                  </a:lnTo>
                  <a:lnTo>
                    <a:pt x="241" y="241"/>
                  </a:lnTo>
                  <a:lnTo>
                    <a:pt x="242" y="234"/>
                  </a:lnTo>
                  <a:lnTo>
                    <a:pt x="242" y="227"/>
                  </a:lnTo>
                  <a:lnTo>
                    <a:pt x="244" y="221"/>
                  </a:lnTo>
                  <a:lnTo>
                    <a:pt x="246" y="215"/>
                  </a:lnTo>
                  <a:lnTo>
                    <a:pt x="248" y="209"/>
                  </a:lnTo>
                  <a:lnTo>
                    <a:pt x="251" y="204"/>
                  </a:lnTo>
                  <a:lnTo>
                    <a:pt x="255" y="198"/>
                  </a:lnTo>
                  <a:lnTo>
                    <a:pt x="258" y="193"/>
                  </a:lnTo>
                  <a:lnTo>
                    <a:pt x="267" y="184"/>
                  </a:lnTo>
                  <a:lnTo>
                    <a:pt x="277" y="177"/>
                  </a:lnTo>
                  <a:lnTo>
                    <a:pt x="282" y="174"/>
                  </a:lnTo>
                  <a:lnTo>
                    <a:pt x="289" y="170"/>
                  </a:lnTo>
                  <a:lnTo>
                    <a:pt x="295" y="168"/>
                  </a:lnTo>
                  <a:lnTo>
                    <a:pt x="301" y="167"/>
                  </a:lnTo>
                  <a:lnTo>
                    <a:pt x="302" y="150"/>
                  </a:lnTo>
                  <a:lnTo>
                    <a:pt x="302" y="148"/>
                  </a:lnTo>
                  <a:lnTo>
                    <a:pt x="303" y="145"/>
                  </a:lnTo>
                  <a:lnTo>
                    <a:pt x="304" y="143"/>
                  </a:lnTo>
                  <a:lnTo>
                    <a:pt x="306" y="140"/>
                  </a:lnTo>
                  <a:lnTo>
                    <a:pt x="308" y="138"/>
                  </a:lnTo>
                  <a:lnTo>
                    <a:pt x="310" y="137"/>
                  </a:lnTo>
                  <a:lnTo>
                    <a:pt x="314" y="136"/>
                  </a:lnTo>
                  <a:lnTo>
                    <a:pt x="317" y="135"/>
                  </a:lnTo>
                  <a:lnTo>
                    <a:pt x="319" y="136"/>
                  </a:lnTo>
                  <a:lnTo>
                    <a:pt x="322" y="137"/>
                  </a:lnTo>
                  <a:lnTo>
                    <a:pt x="324" y="138"/>
                  </a:lnTo>
                  <a:lnTo>
                    <a:pt x="326" y="140"/>
                  </a:lnTo>
                  <a:lnTo>
                    <a:pt x="329" y="143"/>
                  </a:lnTo>
                  <a:lnTo>
                    <a:pt x="330" y="145"/>
                  </a:lnTo>
                  <a:lnTo>
                    <a:pt x="331" y="148"/>
                  </a:lnTo>
                  <a:lnTo>
                    <a:pt x="332" y="150"/>
                  </a:lnTo>
                  <a:lnTo>
                    <a:pt x="332" y="167"/>
                  </a:lnTo>
                  <a:lnTo>
                    <a:pt x="337" y="168"/>
                  </a:lnTo>
                  <a:lnTo>
                    <a:pt x="344" y="170"/>
                  </a:lnTo>
                  <a:lnTo>
                    <a:pt x="350" y="174"/>
                  </a:lnTo>
                  <a:lnTo>
                    <a:pt x="355" y="177"/>
                  </a:lnTo>
                  <a:lnTo>
                    <a:pt x="365" y="184"/>
                  </a:lnTo>
                  <a:lnTo>
                    <a:pt x="375" y="193"/>
                  </a:lnTo>
                  <a:lnTo>
                    <a:pt x="378" y="198"/>
                  </a:lnTo>
                  <a:lnTo>
                    <a:pt x="381" y="204"/>
                  </a:lnTo>
                  <a:lnTo>
                    <a:pt x="384" y="209"/>
                  </a:lnTo>
                  <a:lnTo>
                    <a:pt x="387" y="215"/>
                  </a:lnTo>
                  <a:lnTo>
                    <a:pt x="389" y="221"/>
                  </a:lnTo>
                  <a:lnTo>
                    <a:pt x="391" y="227"/>
                  </a:lnTo>
                  <a:lnTo>
                    <a:pt x="391" y="234"/>
                  </a:lnTo>
                  <a:lnTo>
                    <a:pt x="392" y="241"/>
                  </a:lnTo>
                  <a:lnTo>
                    <a:pt x="391" y="243"/>
                  </a:lnTo>
                  <a:lnTo>
                    <a:pt x="391" y="247"/>
                  </a:lnTo>
                  <a:lnTo>
                    <a:pt x="389" y="250"/>
                  </a:lnTo>
                  <a:lnTo>
                    <a:pt x="388" y="252"/>
                  </a:lnTo>
                  <a:lnTo>
                    <a:pt x="384" y="253"/>
                  </a:lnTo>
                  <a:lnTo>
                    <a:pt x="382" y="255"/>
                  </a:lnTo>
                  <a:lnTo>
                    <a:pt x="379" y="255"/>
                  </a:lnTo>
                  <a:lnTo>
                    <a:pt x="377" y="256"/>
                  </a:lnTo>
                  <a:lnTo>
                    <a:pt x="374" y="255"/>
                  </a:lnTo>
                  <a:lnTo>
                    <a:pt x="370" y="255"/>
                  </a:lnTo>
                  <a:lnTo>
                    <a:pt x="368" y="253"/>
                  </a:lnTo>
                  <a:lnTo>
                    <a:pt x="366" y="252"/>
                  </a:lnTo>
                  <a:lnTo>
                    <a:pt x="364" y="250"/>
                  </a:lnTo>
                  <a:lnTo>
                    <a:pt x="363" y="247"/>
                  </a:lnTo>
                  <a:lnTo>
                    <a:pt x="362" y="244"/>
                  </a:lnTo>
                  <a:lnTo>
                    <a:pt x="362" y="241"/>
                  </a:lnTo>
                  <a:lnTo>
                    <a:pt x="361" y="232"/>
                  </a:lnTo>
                  <a:lnTo>
                    <a:pt x="358" y="223"/>
                  </a:lnTo>
                  <a:lnTo>
                    <a:pt x="353" y="215"/>
                  </a:lnTo>
                  <a:lnTo>
                    <a:pt x="348" y="209"/>
                  </a:lnTo>
                  <a:lnTo>
                    <a:pt x="341" y="204"/>
                  </a:lnTo>
                  <a:lnTo>
                    <a:pt x="334" y="199"/>
                  </a:lnTo>
                  <a:lnTo>
                    <a:pt x="325" y="196"/>
                  </a:lnTo>
                  <a:lnTo>
                    <a:pt x="317" y="196"/>
                  </a:lnTo>
                  <a:lnTo>
                    <a:pt x="307" y="196"/>
                  </a:lnTo>
                  <a:lnTo>
                    <a:pt x="299" y="199"/>
                  </a:lnTo>
                  <a:lnTo>
                    <a:pt x="291" y="204"/>
                  </a:lnTo>
                  <a:lnTo>
                    <a:pt x="285" y="209"/>
                  </a:lnTo>
                  <a:lnTo>
                    <a:pt x="279" y="215"/>
                  </a:lnTo>
                  <a:lnTo>
                    <a:pt x="275" y="223"/>
                  </a:lnTo>
                  <a:lnTo>
                    <a:pt x="272" y="232"/>
                  </a:lnTo>
                  <a:lnTo>
                    <a:pt x="271" y="241"/>
                  </a:lnTo>
                  <a:lnTo>
                    <a:pt x="272" y="250"/>
                  </a:lnTo>
                  <a:lnTo>
                    <a:pt x="275" y="258"/>
                  </a:lnTo>
                  <a:lnTo>
                    <a:pt x="279" y="266"/>
                  </a:lnTo>
                  <a:lnTo>
                    <a:pt x="285" y="272"/>
                  </a:lnTo>
                  <a:lnTo>
                    <a:pt x="291" y="279"/>
                  </a:lnTo>
                  <a:lnTo>
                    <a:pt x="299" y="282"/>
                  </a:lnTo>
                  <a:lnTo>
                    <a:pt x="307" y="285"/>
                  </a:lnTo>
                  <a:lnTo>
                    <a:pt x="317" y="286"/>
                  </a:lnTo>
                  <a:lnTo>
                    <a:pt x="317" y="286"/>
                  </a:lnTo>
                  <a:close/>
                  <a:moveTo>
                    <a:pt x="430" y="3"/>
                  </a:moveTo>
                  <a:lnTo>
                    <a:pt x="426" y="1"/>
                  </a:lnTo>
                  <a:lnTo>
                    <a:pt x="422" y="0"/>
                  </a:lnTo>
                  <a:lnTo>
                    <a:pt x="211" y="0"/>
                  </a:lnTo>
                  <a:lnTo>
                    <a:pt x="206" y="1"/>
                  </a:lnTo>
                  <a:lnTo>
                    <a:pt x="202" y="3"/>
                  </a:lnTo>
                  <a:lnTo>
                    <a:pt x="187" y="15"/>
                  </a:lnTo>
                  <a:lnTo>
                    <a:pt x="170" y="29"/>
                  </a:lnTo>
                  <a:lnTo>
                    <a:pt x="154" y="45"/>
                  </a:lnTo>
                  <a:lnTo>
                    <a:pt x="137" y="63"/>
                  </a:lnTo>
                  <a:lnTo>
                    <a:pt x="119" y="82"/>
                  </a:lnTo>
                  <a:lnTo>
                    <a:pt x="103" y="103"/>
                  </a:lnTo>
                  <a:lnTo>
                    <a:pt x="86" y="125"/>
                  </a:lnTo>
                  <a:lnTo>
                    <a:pt x="71" y="148"/>
                  </a:lnTo>
                  <a:lnTo>
                    <a:pt x="56" y="170"/>
                  </a:lnTo>
                  <a:lnTo>
                    <a:pt x="43" y="194"/>
                  </a:lnTo>
                  <a:lnTo>
                    <a:pt x="30" y="218"/>
                  </a:lnTo>
                  <a:lnTo>
                    <a:pt x="21" y="241"/>
                  </a:lnTo>
                  <a:lnTo>
                    <a:pt x="12" y="265"/>
                  </a:lnTo>
                  <a:lnTo>
                    <a:pt x="6" y="288"/>
                  </a:lnTo>
                  <a:lnTo>
                    <a:pt x="4" y="299"/>
                  </a:lnTo>
                  <a:lnTo>
                    <a:pt x="1" y="310"/>
                  </a:lnTo>
                  <a:lnTo>
                    <a:pt x="0" y="321"/>
                  </a:lnTo>
                  <a:lnTo>
                    <a:pt x="0" y="331"/>
                  </a:lnTo>
                  <a:lnTo>
                    <a:pt x="0" y="348"/>
                  </a:lnTo>
                  <a:lnTo>
                    <a:pt x="3" y="368"/>
                  </a:lnTo>
                  <a:lnTo>
                    <a:pt x="6" y="387"/>
                  </a:lnTo>
                  <a:lnTo>
                    <a:pt x="11" y="406"/>
                  </a:lnTo>
                  <a:lnTo>
                    <a:pt x="14" y="417"/>
                  </a:lnTo>
                  <a:lnTo>
                    <a:pt x="19" y="427"/>
                  </a:lnTo>
                  <a:lnTo>
                    <a:pt x="23" y="436"/>
                  </a:lnTo>
                  <a:lnTo>
                    <a:pt x="27" y="447"/>
                  </a:lnTo>
                  <a:lnTo>
                    <a:pt x="34" y="457"/>
                  </a:lnTo>
                  <a:lnTo>
                    <a:pt x="40" y="466"/>
                  </a:lnTo>
                  <a:lnTo>
                    <a:pt x="48" y="476"/>
                  </a:lnTo>
                  <a:lnTo>
                    <a:pt x="55" y="486"/>
                  </a:lnTo>
                  <a:lnTo>
                    <a:pt x="64" y="494"/>
                  </a:lnTo>
                  <a:lnTo>
                    <a:pt x="73" y="503"/>
                  </a:lnTo>
                  <a:lnTo>
                    <a:pt x="84" y="512"/>
                  </a:lnTo>
                  <a:lnTo>
                    <a:pt x="96" y="519"/>
                  </a:lnTo>
                  <a:lnTo>
                    <a:pt x="108" y="528"/>
                  </a:lnTo>
                  <a:lnTo>
                    <a:pt x="122" y="534"/>
                  </a:lnTo>
                  <a:lnTo>
                    <a:pt x="136" y="540"/>
                  </a:lnTo>
                  <a:lnTo>
                    <a:pt x="151" y="547"/>
                  </a:lnTo>
                  <a:lnTo>
                    <a:pt x="168" y="552"/>
                  </a:lnTo>
                  <a:lnTo>
                    <a:pt x="185" y="558"/>
                  </a:lnTo>
                  <a:lnTo>
                    <a:pt x="204" y="562"/>
                  </a:lnTo>
                  <a:lnTo>
                    <a:pt x="223" y="565"/>
                  </a:lnTo>
                  <a:lnTo>
                    <a:pt x="245" y="568"/>
                  </a:lnTo>
                  <a:lnTo>
                    <a:pt x="267" y="570"/>
                  </a:lnTo>
                  <a:lnTo>
                    <a:pt x="291" y="572"/>
                  </a:lnTo>
                  <a:lnTo>
                    <a:pt x="317" y="572"/>
                  </a:lnTo>
                  <a:lnTo>
                    <a:pt x="341" y="572"/>
                  </a:lnTo>
                  <a:lnTo>
                    <a:pt x="365" y="570"/>
                  </a:lnTo>
                  <a:lnTo>
                    <a:pt x="388" y="568"/>
                  </a:lnTo>
                  <a:lnTo>
                    <a:pt x="409" y="565"/>
                  </a:lnTo>
                  <a:lnTo>
                    <a:pt x="428" y="562"/>
                  </a:lnTo>
                  <a:lnTo>
                    <a:pt x="448" y="558"/>
                  </a:lnTo>
                  <a:lnTo>
                    <a:pt x="465" y="552"/>
                  </a:lnTo>
                  <a:lnTo>
                    <a:pt x="482" y="547"/>
                  </a:lnTo>
                  <a:lnTo>
                    <a:pt x="497" y="540"/>
                  </a:lnTo>
                  <a:lnTo>
                    <a:pt x="512" y="534"/>
                  </a:lnTo>
                  <a:lnTo>
                    <a:pt x="525" y="528"/>
                  </a:lnTo>
                  <a:lnTo>
                    <a:pt x="537" y="519"/>
                  </a:lnTo>
                  <a:lnTo>
                    <a:pt x="548" y="512"/>
                  </a:lnTo>
                  <a:lnTo>
                    <a:pt x="559" y="503"/>
                  </a:lnTo>
                  <a:lnTo>
                    <a:pt x="569" y="494"/>
                  </a:lnTo>
                  <a:lnTo>
                    <a:pt x="577" y="486"/>
                  </a:lnTo>
                  <a:lnTo>
                    <a:pt x="585" y="476"/>
                  </a:lnTo>
                  <a:lnTo>
                    <a:pt x="592" y="466"/>
                  </a:lnTo>
                  <a:lnTo>
                    <a:pt x="599" y="457"/>
                  </a:lnTo>
                  <a:lnTo>
                    <a:pt x="605" y="447"/>
                  </a:lnTo>
                  <a:lnTo>
                    <a:pt x="610" y="436"/>
                  </a:lnTo>
                  <a:lnTo>
                    <a:pt x="615" y="427"/>
                  </a:lnTo>
                  <a:lnTo>
                    <a:pt x="618" y="417"/>
                  </a:lnTo>
                  <a:lnTo>
                    <a:pt x="621" y="406"/>
                  </a:lnTo>
                  <a:lnTo>
                    <a:pt x="627" y="387"/>
                  </a:lnTo>
                  <a:lnTo>
                    <a:pt x="630" y="368"/>
                  </a:lnTo>
                  <a:lnTo>
                    <a:pt x="632" y="348"/>
                  </a:lnTo>
                  <a:lnTo>
                    <a:pt x="632" y="331"/>
                  </a:lnTo>
                  <a:lnTo>
                    <a:pt x="632" y="321"/>
                  </a:lnTo>
                  <a:lnTo>
                    <a:pt x="631" y="310"/>
                  </a:lnTo>
                  <a:lnTo>
                    <a:pt x="629" y="299"/>
                  </a:lnTo>
                  <a:lnTo>
                    <a:pt x="627" y="288"/>
                  </a:lnTo>
                  <a:lnTo>
                    <a:pt x="620" y="265"/>
                  </a:lnTo>
                  <a:lnTo>
                    <a:pt x="612" y="241"/>
                  </a:lnTo>
                  <a:lnTo>
                    <a:pt x="602" y="218"/>
                  </a:lnTo>
                  <a:lnTo>
                    <a:pt x="589" y="194"/>
                  </a:lnTo>
                  <a:lnTo>
                    <a:pt x="576" y="170"/>
                  </a:lnTo>
                  <a:lnTo>
                    <a:pt x="561" y="148"/>
                  </a:lnTo>
                  <a:lnTo>
                    <a:pt x="546" y="125"/>
                  </a:lnTo>
                  <a:lnTo>
                    <a:pt x="530" y="103"/>
                  </a:lnTo>
                  <a:lnTo>
                    <a:pt x="513" y="82"/>
                  </a:lnTo>
                  <a:lnTo>
                    <a:pt x="496" y="63"/>
                  </a:lnTo>
                  <a:lnTo>
                    <a:pt x="479" y="45"/>
                  </a:lnTo>
                  <a:lnTo>
                    <a:pt x="463" y="29"/>
                  </a:lnTo>
                  <a:lnTo>
                    <a:pt x="445" y="15"/>
                  </a:lnTo>
                  <a:lnTo>
                    <a:pt x="43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352">
              <a:extLst>
                <a:ext uri="{FF2B5EF4-FFF2-40B4-BE49-F238E27FC236}">
                  <a16:creationId xmlns="" xmlns:a16="http://schemas.microsoft.com/office/drawing/2014/main" id="{F277DF35-0609-4D2F-94D0-35F2FD3272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2100" y="1431925"/>
              <a:ext cx="76200" cy="9525"/>
            </a:xfrm>
            <a:custGeom>
              <a:avLst/>
              <a:gdLst>
                <a:gd name="T0" fmla="*/ 15 w 241"/>
                <a:gd name="T1" fmla="*/ 0 h 30"/>
                <a:gd name="T2" fmla="*/ 11 w 241"/>
                <a:gd name="T3" fmla="*/ 0 h 30"/>
                <a:gd name="T4" fmla="*/ 9 w 241"/>
                <a:gd name="T5" fmla="*/ 1 h 30"/>
                <a:gd name="T6" fmla="*/ 6 w 241"/>
                <a:gd name="T7" fmla="*/ 2 h 30"/>
                <a:gd name="T8" fmla="*/ 4 w 241"/>
                <a:gd name="T9" fmla="*/ 4 h 30"/>
                <a:gd name="T10" fmla="*/ 3 w 241"/>
                <a:gd name="T11" fmla="*/ 6 h 30"/>
                <a:gd name="T12" fmla="*/ 1 w 241"/>
                <a:gd name="T13" fmla="*/ 9 h 30"/>
                <a:gd name="T14" fmla="*/ 1 w 241"/>
                <a:gd name="T15" fmla="*/ 12 h 30"/>
                <a:gd name="T16" fmla="*/ 0 w 241"/>
                <a:gd name="T17" fmla="*/ 15 h 30"/>
                <a:gd name="T18" fmla="*/ 1 w 241"/>
                <a:gd name="T19" fmla="*/ 18 h 30"/>
                <a:gd name="T20" fmla="*/ 1 w 241"/>
                <a:gd name="T21" fmla="*/ 20 h 30"/>
                <a:gd name="T22" fmla="*/ 3 w 241"/>
                <a:gd name="T23" fmla="*/ 23 h 30"/>
                <a:gd name="T24" fmla="*/ 4 w 241"/>
                <a:gd name="T25" fmla="*/ 26 h 30"/>
                <a:gd name="T26" fmla="*/ 6 w 241"/>
                <a:gd name="T27" fmla="*/ 28 h 30"/>
                <a:gd name="T28" fmla="*/ 9 w 241"/>
                <a:gd name="T29" fmla="*/ 29 h 30"/>
                <a:gd name="T30" fmla="*/ 11 w 241"/>
                <a:gd name="T31" fmla="*/ 30 h 30"/>
                <a:gd name="T32" fmla="*/ 15 w 241"/>
                <a:gd name="T33" fmla="*/ 30 h 30"/>
                <a:gd name="T34" fmla="*/ 226 w 241"/>
                <a:gd name="T35" fmla="*/ 30 h 30"/>
                <a:gd name="T36" fmla="*/ 229 w 241"/>
                <a:gd name="T37" fmla="*/ 30 h 30"/>
                <a:gd name="T38" fmla="*/ 231 w 241"/>
                <a:gd name="T39" fmla="*/ 29 h 30"/>
                <a:gd name="T40" fmla="*/ 234 w 241"/>
                <a:gd name="T41" fmla="*/ 28 h 30"/>
                <a:gd name="T42" fmla="*/ 237 w 241"/>
                <a:gd name="T43" fmla="*/ 26 h 30"/>
                <a:gd name="T44" fmla="*/ 238 w 241"/>
                <a:gd name="T45" fmla="*/ 23 h 30"/>
                <a:gd name="T46" fmla="*/ 240 w 241"/>
                <a:gd name="T47" fmla="*/ 20 h 30"/>
                <a:gd name="T48" fmla="*/ 241 w 241"/>
                <a:gd name="T49" fmla="*/ 18 h 30"/>
                <a:gd name="T50" fmla="*/ 241 w 241"/>
                <a:gd name="T51" fmla="*/ 15 h 30"/>
                <a:gd name="T52" fmla="*/ 241 w 241"/>
                <a:gd name="T53" fmla="*/ 12 h 30"/>
                <a:gd name="T54" fmla="*/ 240 w 241"/>
                <a:gd name="T55" fmla="*/ 9 h 30"/>
                <a:gd name="T56" fmla="*/ 238 w 241"/>
                <a:gd name="T57" fmla="*/ 6 h 30"/>
                <a:gd name="T58" fmla="*/ 237 w 241"/>
                <a:gd name="T59" fmla="*/ 4 h 30"/>
                <a:gd name="T60" fmla="*/ 234 w 241"/>
                <a:gd name="T61" fmla="*/ 2 h 30"/>
                <a:gd name="T62" fmla="*/ 231 w 241"/>
                <a:gd name="T63" fmla="*/ 1 h 30"/>
                <a:gd name="T64" fmla="*/ 229 w 241"/>
                <a:gd name="T65" fmla="*/ 0 h 30"/>
                <a:gd name="T66" fmla="*/ 226 w 241"/>
                <a:gd name="T67" fmla="*/ 0 h 30"/>
                <a:gd name="T68" fmla="*/ 15 w 241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1" h="30">
                  <a:moveTo>
                    <a:pt x="15" y="0"/>
                  </a:move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9"/>
                  </a:lnTo>
                  <a:lnTo>
                    <a:pt x="1" y="12"/>
                  </a:lnTo>
                  <a:lnTo>
                    <a:pt x="0" y="15"/>
                  </a:lnTo>
                  <a:lnTo>
                    <a:pt x="1" y="18"/>
                  </a:lnTo>
                  <a:lnTo>
                    <a:pt x="1" y="20"/>
                  </a:lnTo>
                  <a:lnTo>
                    <a:pt x="3" y="23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9" y="29"/>
                  </a:lnTo>
                  <a:lnTo>
                    <a:pt x="11" y="30"/>
                  </a:lnTo>
                  <a:lnTo>
                    <a:pt x="15" y="30"/>
                  </a:lnTo>
                  <a:lnTo>
                    <a:pt x="226" y="30"/>
                  </a:lnTo>
                  <a:lnTo>
                    <a:pt x="229" y="30"/>
                  </a:lnTo>
                  <a:lnTo>
                    <a:pt x="231" y="29"/>
                  </a:lnTo>
                  <a:lnTo>
                    <a:pt x="234" y="28"/>
                  </a:lnTo>
                  <a:lnTo>
                    <a:pt x="237" y="26"/>
                  </a:lnTo>
                  <a:lnTo>
                    <a:pt x="238" y="23"/>
                  </a:lnTo>
                  <a:lnTo>
                    <a:pt x="240" y="20"/>
                  </a:lnTo>
                  <a:lnTo>
                    <a:pt x="241" y="18"/>
                  </a:lnTo>
                  <a:lnTo>
                    <a:pt x="241" y="15"/>
                  </a:lnTo>
                  <a:lnTo>
                    <a:pt x="241" y="12"/>
                  </a:lnTo>
                  <a:lnTo>
                    <a:pt x="240" y="9"/>
                  </a:lnTo>
                  <a:lnTo>
                    <a:pt x="238" y="6"/>
                  </a:lnTo>
                  <a:lnTo>
                    <a:pt x="237" y="4"/>
                  </a:lnTo>
                  <a:lnTo>
                    <a:pt x="234" y="2"/>
                  </a:lnTo>
                  <a:lnTo>
                    <a:pt x="231" y="1"/>
                  </a:lnTo>
                  <a:lnTo>
                    <a:pt x="229" y="0"/>
                  </a:lnTo>
                  <a:lnTo>
                    <a:pt x="226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353">
              <a:extLst>
                <a:ext uri="{FF2B5EF4-FFF2-40B4-BE49-F238E27FC236}">
                  <a16:creationId xmlns="" xmlns:a16="http://schemas.microsoft.com/office/drawing/2014/main" id="{2B0BE76E-9DBE-4F9A-AE0A-D640E2F5F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050" y="1344613"/>
              <a:ext cx="114300" cy="77788"/>
            </a:xfrm>
            <a:custGeom>
              <a:avLst/>
              <a:gdLst>
                <a:gd name="T0" fmla="*/ 76 w 361"/>
                <a:gd name="T1" fmla="*/ 229 h 241"/>
                <a:gd name="T2" fmla="*/ 78 w 361"/>
                <a:gd name="T3" fmla="*/ 234 h 241"/>
                <a:gd name="T4" fmla="*/ 81 w 361"/>
                <a:gd name="T5" fmla="*/ 239 h 241"/>
                <a:gd name="T6" fmla="*/ 86 w 361"/>
                <a:gd name="T7" fmla="*/ 241 h 241"/>
                <a:gd name="T8" fmla="*/ 271 w 361"/>
                <a:gd name="T9" fmla="*/ 241 h 241"/>
                <a:gd name="T10" fmla="*/ 276 w 361"/>
                <a:gd name="T11" fmla="*/ 240 h 241"/>
                <a:gd name="T12" fmla="*/ 282 w 361"/>
                <a:gd name="T13" fmla="*/ 236 h 241"/>
                <a:gd name="T14" fmla="*/ 285 w 361"/>
                <a:gd name="T15" fmla="*/ 231 h 241"/>
                <a:gd name="T16" fmla="*/ 286 w 361"/>
                <a:gd name="T17" fmla="*/ 226 h 241"/>
                <a:gd name="T18" fmla="*/ 289 w 361"/>
                <a:gd name="T19" fmla="*/ 199 h 241"/>
                <a:gd name="T20" fmla="*/ 297 w 361"/>
                <a:gd name="T21" fmla="*/ 172 h 241"/>
                <a:gd name="T22" fmla="*/ 308 w 361"/>
                <a:gd name="T23" fmla="*/ 146 h 241"/>
                <a:gd name="T24" fmla="*/ 321 w 361"/>
                <a:gd name="T25" fmla="*/ 122 h 241"/>
                <a:gd name="T26" fmla="*/ 358 w 361"/>
                <a:gd name="T27" fmla="*/ 69 h 241"/>
                <a:gd name="T28" fmla="*/ 361 w 361"/>
                <a:gd name="T29" fmla="*/ 61 h 241"/>
                <a:gd name="T30" fmla="*/ 358 w 361"/>
                <a:gd name="T31" fmla="*/ 51 h 241"/>
                <a:gd name="T32" fmla="*/ 350 w 361"/>
                <a:gd name="T33" fmla="*/ 46 h 241"/>
                <a:gd name="T34" fmla="*/ 341 w 361"/>
                <a:gd name="T35" fmla="*/ 46 h 241"/>
                <a:gd name="T36" fmla="*/ 194 w 361"/>
                <a:gd name="T37" fmla="*/ 8 h 241"/>
                <a:gd name="T38" fmla="*/ 188 w 361"/>
                <a:gd name="T39" fmla="*/ 3 h 241"/>
                <a:gd name="T40" fmla="*/ 180 w 361"/>
                <a:gd name="T41" fmla="*/ 0 h 241"/>
                <a:gd name="T42" fmla="*/ 172 w 361"/>
                <a:gd name="T43" fmla="*/ 3 h 241"/>
                <a:gd name="T44" fmla="*/ 167 w 361"/>
                <a:gd name="T45" fmla="*/ 8 h 241"/>
                <a:gd name="T46" fmla="*/ 20 w 361"/>
                <a:gd name="T47" fmla="*/ 46 h 241"/>
                <a:gd name="T48" fmla="*/ 10 w 361"/>
                <a:gd name="T49" fmla="*/ 46 h 241"/>
                <a:gd name="T50" fmla="*/ 3 w 361"/>
                <a:gd name="T51" fmla="*/ 51 h 241"/>
                <a:gd name="T52" fmla="*/ 0 w 361"/>
                <a:gd name="T53" fmla="*/ 61 h 241"/>
                <a:gd name="T54" fmla="*/ 3 w 361"/>
                <a:gd name="T55" fmla="*/ 69 h 241"/>
                <a:gd name="T56" fmla="*/ 39 w 361"/>
                <a:gd name="T57" fmla="*/ 122 h 241"/>
                <a:gd name="T58" fmla="*/ 52 w 361"/>
                <a:gd name="T59" fmla="*/ 146 h 241"/>
                <a:gd name="T60" fmla="*/ 64 w 361"/>
                <a:gd name="T61" fmla="*/ 172 h 241"/>
                <a:gd name="T62" fmla="*/ 71 w 361"/>
                <a:gd name="T63" fmla="*/ 199 h 241"/>
                <a:gd name="T64" fmla="*/ 75 w 361"/>
                <a:gd name="T65" fmla="*/ 22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61" h="241">
                  <a:moveTo>
                    <a:pt x="75" y="226"/>
                  </a:moveTo>
                  <a:lnTo>
                    <a:pt x="76" y="229"/>
                  </a:lnTo>
                  <a:lnTo>
                    <a:pt x="76" y="231"/>
                  </a:lnTo>
                  <a:lnTo>
                    <a:pt x="78" y="234"/>
                  </a:lnTo>
                  <a:lnTo>
                    <a:pt x="79" y="236"/>
                  </a:lnTo>
                  <a:lnTo>
                    <a:pt x="81" y="239"/>
                  </a:lnTo>
                  <a:lnTo>
                    <a:pt x="84" y="240"/>
                  </a:lnTo>
                  <a:lnTo>
                    <a:pt x="86" y="241"/>
                  </a:lnTo>
                  <a:lnTo>
                    <a:pt x="90" y="241"/>
                  </a:lnTo>
                  <a:lnTo>
                    <a:pt x="271" y="241"/>
                  </a:lnTo>
                  <a:lnTo>
                    <a:pt x="274" y="241"/>
                  </a:lnTo>
                  <a:lnTo>
                    <a:pt x="276" y="240"/>
                  </a:lnTo>
                  <a:lnTo>
                    <a:pt x="279" y="238"/>
                  </a:lnTo>
                  <a:lnTo>
                    <a:pt x="282" y="236"/>
                  </a:lnTo>
                  <a:lnTo>
                    <a:pt x="283" y="234"/>
                  </a:lnTo>
                  <a:lnTo>
                    <a:pt x="285" y="231"/>
                  </a:lnTo>
                  <a:lnTo>
                    <a:pt x="285" y="229"/>
                  </a:lnTo>
                  <a:lnTo>
                    <a:pt x="286" y="226"/>
                  </a:lnTo>
                  <a:lnTo>
                    <a:pt x="287" y="213"/>
                  </a:lnTo>
                  <a:lnTo>
                    <a:pt x="289" y="199"/>
                  </a:lnTo>
                  <a:lnTo>
                    <a:pt x="292" y="186"/>
                  </a:lnTo>
                  <a:lnTo>
                    <a:pt x="297" y="172"/>
                  </a:lnTo>
                  <a:lnTo>
                    <a:pt x="302" y="159"/>
                  </a:lnTo>
                  <a:lnTo>
                    <a:pt x="308" y="146"/>
                  </a:lnTo>
                  <a:lnTo>
                    <a:pt x="315" y="133"/>
                  </a:lnTo>
                  <a:lnTo>
                    <a:pt x="321" y="122"/>
                  </a:lnTo>
                  <a:lnTo>
                    <a:pt x="346" y="84"/>
                  </a:lnTo>
                  <a:lnTo>
                    <a:pt x="358" y="69"/>
                  </a:lnTo>
                  <a:lnTo>
                    <a:pt x="360" y="65"/>
                  </a:lnTo>
                  <a:lnTo>
                    <a:pt x="361" y="61"/>
                  </a:lnTo>
                  <a:lnTo>
                    <a:pt x="360" y="56"/>
                  </a:lnTo>
                  <a:lnTo>
                    <a:pt x="358" y="51"/>
                  </a:lnTo>
                  <a:lnTo>
                    <a:pt x="355" y="48"/>
                  </a:lnTo>
                  <a:lnTo>
                    <a:pt x="350" y="46"/>
                  </a:lnTo>
                  <a:lnTo>
                    <a:pt x="346" y="44"/>
                  </a:lnTo>
                  <a:lnTo>
                    <a:pt x="341" y="46"/>
                  </a:lnTo>
                  <a:lnTo>
                    <a:pt x="233" y="86"/>
                  </a:lnTo>
                  <a:lnTo>
                    <a:pt x="194" y="8"/>
                  </a:lnTo>
                  <a:lnTo>
                    <a:pt x="192" y="5"/>
                  </a:lnTo>
                  <a:lnTo>
                    <a:pt x="188" y="3"/>
                  </a:lnTo>
                  <a:lnTo>
                    <a:pt x="184" y="0"/>
                  </a:lnTo>
                  <a:lnTo>
                    <a:pt x="180" y="0"/>
                  </a:lnTo>
                  <a:lnTo>
                    <a:pt x="177" y="0"/>
                  </a:lnTo>
                  <a:lnTo>
                    <a:pt x="172" y="3"/>
                  </a:lnTo>
                  <a:lnTo>
                    <a:pt x="169" y="5"/>
                  </a:lnTo>
                  <a:lnTo>
                    <a:pt x="167" y="8"/>
                  </a:lnTo>
                  <a:lnTo>
                    <a:pt x="128" y="86"/>
                  </a:lnTo>
                  <a:lnTo>
                    <a:pt x="20" y="46"/>
                  </a:lnTo>
                  <a:lnTo>
                    <a:pt x="15" y="44"/>
                  </a:lnTo>
                  <a:lnTo>
                    <a:pt x="10" y="46"/>
                  </a:lnTo>
                  <a:lnTo>
                    <a:pt x="6" y="48"/>
                  </a:lnTo>
                  <a:lnTo>
                    <a:pt x="3" y="51"/>
                  </a:lnTo>
                  <a:lnTo>
                    <a:pt x="1" y="56"/>
                  </a:lnTo>
                  <a:lnTo>
                    <a:pt x="0" y="61"/>
                  </a:lnTo>
                  <a:lnTo>
                    <a:pt x="1" y="65"/>
                  </a:lnTo>
                  <a:lnTo>
                    <a:pt x="3" y="69"/>
                  </a:lnTo>
                  <a:lnTo>
                    <a:pt x="15" y="84"/>
                  </a:lnTo>
                  <a:lnTo>
                    <a:pt x="39" y="122"/>
                  </a:lnTo>
                  <a:lnTo>
                    <a:pt x="46" y="133"/>
                  </a:lnTo>
                  <a:lnTo>
                    <a:pt x="52" y="146"/>
                  </a:lnTo>
                  <a:lnTo>
                    <a:pt x="59" y="159"/>
                  </a:lnTo>
                  <a:lnTo>
                    <a:pt x="64" y="172"/>
                  </a:lnTo>
                  <a:lnTo>
                    <a:pt x="68" y="186"/>
                  </a:lnTo>
                  <a:lnTo>
                    <a:pt x="71" y="199"/>
                  </a:lnTo>
                  <a:lnTo>
                    <a:pt x="75" y="213"/>
                  </a:lnTo>
                  <a:lnTo>
                    <a:pt x="75" y="226"/>
                  </a:lnTo>
                  <a:lnTo>
                    <a:pt x="75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="" xmlns:a16="http://schemas.microsoft.com/office/drawing/2014/main" id="{3A39F9AB-6320-4EE9-96C9-9944CF20B598}"/>
              </a:ext>
            </a:extLst>
          </p:cNvPr>
          <p:cNvGrpSpPr/>
          <p:nvPr/>
        </p:nvGrpSpPr>
        <p:grpSpPr>
          <a:xfrm>
            <a:off x="9765008" y="1987260"/>
            <a:ext cx="285750" cy="287338"/>
            <a:chOff x="2025650" y="4786313"/>
            <a:chExt cx="285750" cy="287338"/>
          </a:xfrm>
          <a:solidFill>
            <a:srgbClr val="754A7D"/>
          </a:solidFill>
        </p:grpSpPr>
        <p:sp>
          <p:nvSpPr>
            <p:cNvPr id="81" name="Freeform 565">
              <a:extLst>
                <a:ext uri="{FF2B5EF4-FFF2-40B4-BE49-F238E27FC236}">
                  <a16:creationId xmlns="" xmlns:a16="http://schemas.microsoft.com/office/drawing/2014/main" id="{AC070B87-9C28-478F-9C65-3CDAA68A16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566">
              <a:extLst>
                <a:ext uri="{FF2B5EF4-FFF2-40B4-BE49-F238E27FC236}">
                  <a16:creationId xmlns="" xmlns:a16="http://schemas.microsoft.com/office/drawing/2014/main" id="{CB1D323E-42B7-43C0-BC25-10099BE4C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="" xmlns:a16="http://schemas.microsoft.com/office/drawing/2014/main" id="{E984D8AE-E9B6-49F7-AC4B-869E0D6B4FC2}"/>
              </a:ext>
            </a:extLst>
          </p:cNvPr>
          <p:cNvGrpSpPr/>
          <p:nvPr/>
        </p:nvGrpSpPr>
        <p:grpSpPr>
          <a:xfrm>
            <a:off x="1919854" y="3141663"/>
            <a:ext cx="284163" cy="276225"/>
            <a:chOff x="7031038" y="1916113"/>
            <a:chExt cx="284163" cy="276225"/>
          </a:xfrm>
          <a:solidFill>
            <a:srgbClr val="754A7D"/>
          </a:solidFill>
        </p:grpSpPr>
        <p:sp>
          <p:nvSpPr>
            <p:cNvPr id="84" name="Freeform 3056">
              <a:extLst>
                <a:ext uri="{FF2B5EF4-FFF2-40B4-BE49-F238E27FC236}">
                  <a16:creationId xmlns="" xmlns:a16="http://schemas.microsoft.com/office/drawing/2014/main" id="{205E1998-40CF-444C-9F8E-4CAB3F937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1038" y="2073275"/>
              <a:ext cx="111125" cy="119063"/>
            </a:xfrm>
            <a:custGeom>
              <a:avLst/>
              <a:gdLst>
                <a:gd name="T0" fmla="*/ 117 w 284"/>
                <a:gd name="T1" fmla="*/ 0 h 297"/>
                <a:gd name="T2" fmla="*/ 3 w 284"/>
                <a:gd name="T3" fmla="*/ 195 h 297"/>
                <a:gd name="T4" fmla="*/ 0 w 284"/>
                <a:gd name="T5" fmla="*/ 199 h 297"/>
                <a:gd name="T6" fmla="*/ 0 w 284"/>
                <a:gd name="T7" fmla="*/ 202 h 297"/>
                <a:gd name="T8" fmla="*/ 2 w 284"/>
                <a:gd name="T9" fmla="*/ 206 h 297"/>
                <a:gd name="T10" fmla="*/ 3 w 284"/>
                <a:gd name="T11" fmla="*/ 208 h 297"/>
                <a:gd name="T12" fmla="*/ 5 w 284"/>
                <a:gd name="T13" fmla="*/ 210 h 297"/>
                <a:gd name="T14" fmla="*/ 9 w 284"/>
                <a:gd name="T15" fmla="*/ 213 h 297"/>
                <a:gd name="T16" fmla="*/ 11 w 284"/>
                <a:gd name="T17" fmla="*/ 213 h 297"/>
                <a:gd name="T18" fmla="*/ 15 w 284"/>
                <a:gd name="T19" fmla="*/ 213 h 297"/>
                <a:gd name="T20" fmla="*/ 124 w 284"/>
                <a:gd name="T21" fmla="*/ 191 h 297"/>
                <a:gd name="T22" fmla="*/ 157 w 284"/>
                <a:gd name="T23" fmla="*/ 289 h 297"/>
                <a:gd name="T24" fmla="*/ 159 w 284"/>
                <a:gd name="T25" fmla="*/ 291 h 297"/>
                <a:gd name="T26" fmla="*/ 161 w 284"/>
                <a:gd name="T27" fmla="*/ 295 h 297"/>
                <a:gd name="T28" fmla="*/ 163 w 284"/>
                <a:gd name="T29" fmla="*/ 296 h 297"/>
                <a:gd name="T30" fmla="*/ 167 w 284"/>
                <a:gd name="T31" fmla="*/ 297 h 297"/>
                <a:gd name="T32" fmla="*/ 167 w 284"/>
                <a:gd name="T33" fmla="*/ 297 h 297"/>
                <a:gd name="T34" fmla="*/ 168 w 284"/>
                <a:gd name="T35" fmla="*/ 297 h 297"/>
                <a:gd name="T36" fmla="*/ 172 w 284"/>
                <a:gd name="T37" fmla="*/ 297 h 297"/>
                <a:gd name="T38" fmla="*/ 174 w 284"/>
                <a:gd name="T39" fmla="*/ 296 h 297"/>
                <a:gd name="T40" fmla="*/ 177 w 284"/>
                <a:gd name="T41" fmla="*/ 294 h 297"/>
                <a:gd name="T42" fmla="*/ 178 w 284"/>
                <a:gd name="T43" fmla="*/ 293 h 297"/>
                <a:gd name="T44" fmla="*/ 284 w 284"/>
                <a:gd name="T45" fmla="*/ 139 h 297"/>
                <a:gd name="T46" fmla="*/ 270 w 284"/>
                <a:gd name="T47" fmla="*/ 134 h 297"/>
                <a:gd name="T48" fmla="*/ 257 w 284"/>
                <a:gd name="T49" fmla="*/ 130 h 297"/>
                <a:gd name="T50" fmla="*/ 244 w 284"/>
                <a:gd name="T51" fmla="*/ 124 h 297"/>
                <a:gd name="T52" fmla="*/ 232 w 284"/>
                <a:gd name="T53" fmla="*/ 118 h 297"/>
                <a:gd name="T54" fmla="*/ 221 w 284"/>
                <a:gd name="T55" fmla="*/ 111 h 297"/>
                <a:gd name="T56" fmla="*/ 209 w 284"/>
                <a:gd name="T57" fmla="*/ 102 h 297"/>
                <a:gd name="T58" fmla="*/ 198 w 284"/>
                <a:gd name="T59" fmla="*/ 94 h 297"/>
                <a:gd name="T60" fmla="*/ 187 w 284"/>
                <a:gd name="T61" fmla="*/ 86 h 297"/>
                <a:gd name="T62" fmla="*/ 177 w 284"/>
                <a:gd name="T63" fmla="*/ 76 h 297"/>
                <a:gd name="T64" fmla="*/ 167 w 284"/>
                <a:gd name="T65" fmla="*/ 67 h 297"/>
                <a:gd name="T66" fmla="*/ 157 w 284"/>
                <a:gd name="T67" fmla="*/ 57 h 297"/>
                <a:gd name="T68" fmla="*/ 148 w 284"/>
                <a:gd name="T69" fmla="*/ 46 h 297"/>
                <a:gd name="T70" fmla="*/ 140 w 284"/>
                <a:gd name="T71" fmla="*/ 34 h 297"/>
                <a:gd name="T72" fmla="*/ 131 w 284"/>
                <a:gd name="T73" fmla="*/ 24 h 297"/>
                <a:gd name="T74" fmla="*/ 124 w 284"/>
                <a:gd name="T75" fmla="*/ 12 h 297"/>
                <a:gd name="T76" fmla="*/ 117 w 284"/>
                <a:gd name="T77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84" h="297">
                  <a:moveTo>
                    <a:pt x="117" y="0"/>
                  </a:moveTo>
                  <a:lnTo>
                    <a:pt x="3" y="195"/>
                  </a:lnTo>
                  <a:lnTo>
                    <a:pt x="0" y="199"/>
                  </a:lnTo>
                  <a:lnTo>
                    <a:pt x="0" y="202"/>
                  </a:lnTo>
                  <a:lnTo>
                    <a:pt x="2" y="206"/>
                  </a:lnTo>
                  <a:lnTo>
                    <a:pt x="3" y="208"/>
                  </a:lnTo>
                  <a:lnTo>
                    <a:pt x="5" y="210"/>
                  </a:lnTo>
                  <a:lnTo>
                    <a:pt x="9" y="213"/>
                  </a:lnTo>
                  <a:lnTo>
                    <a:pt x="11" y="213"/>
                  </a:lnTo>
                  <a:lnTo>
                    <a:pt x="15" y="213"/>
                  </a:lnTo>
                  <a:lnTo>
                    <a:pt x="124" y="191"/>
                  </a:lnTo>
                  <a:lnTo>
                    <a:pt x="157" y="289"/>
                  </a:lnTo>
                  <a:lnTo>
                    <a:pt x="159" y="291"/>
                  </a:lnTo>
                  <a:lnTo>
                    <a:pt x="161" y="295"/>
                  </a:lnTo>
                  <a:lnTo>
                    <a:pt x="163" y="296"/>
                  </a:lnTo>
                  <a:lnTo>
                    <a:pt x="167" y="297"/>
                  </a:lnTo>
                  <a:lnTo>
                    <a:pt x="167" y="297"/>
                  </a:lnTo>
                  <a:lnTo>
                    <a:pt x="168" y="297"/>
                  </a:lnTo>
                  <a:lnTo>
                    <a:pt x="172" y="297"/>
                  </a:lnTo>
                  <a:lnTo>
                    <a:pt x="174" y="296"/>
                  </a:lnTo>
                  <a:lnTo>
                    <a:pt x="177" y="294"/>
                  </a:lnTo>
                  <a:lnTo>
                    <a:pt x="178" y="293"/>
                  </a:lnTo>
                  <a:lnTo>
                    <a:pt x="284" y="139"/>
                  </a:lnTo>
                  <a:lnTo>
                    <a:pt x="270" y="134"/>
                  </a:lnTo>
                  <a:lnTo>
                    <a:pt x="257" y="130"/>
                  </a:lnTo>
                  <a:lnTo>
                    <a:pt x="244" y="124"/>
                  </a:lnTo>
                  <a:lnTo>
                    <a:pt x="232" y="118"/>
                  </a:lnTo>
                  <a:lnTo>
                    <a:pt x="221" y="111"/>
                  </a:lnTo>
                  <a:lnTo>
                    <a:pt x="209" y="102"/>
                  </a:lnTo>
                  <a:lnTo>
                    <a:pt x="198" y="94"/>
                  </a:lnTo>
                  <a:lnTo>
                    <a:pt x="187" y="86"/>
                  </a:lnTo>
                  <a:lnTo>
                    <a:pt x="177" y="76"/>
                  </a:lnTo>
                  <a:lnTo>
                    <a:pt x="167" y="67"/>
                  </a:lnTo>
                  <a:lnTo>
                    <a:pt x="157" y="57"/>
                  </a:lnTo>
                  <a:lnTo>
                    <a:pt x="148" y="46"/>
                  </a:lnTo>
                  <a:lnTo>
                    <a:pt x="140" y="34"/>
                  </a:lnTo>
                  <a:lnTo>
                    <a:pt x="131" y="24"/>
                  </a:lnTo>
                  <a:lnTo>
                    <a:pt x="124" y="12"/>
                  </a:lnTo>
                  <a:lnTo>
                    <a:pt x="1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3057">
              <a:extLst>
                <a:ext uri="{FF2B5EF4-FFF2-40B4-BE49-F238E27FC236}">
                  <a16:creationId xmlns="" xmlns:a16="http://schemas.microsoft.com/office/drawing/2014/main" id="{227AD5CE-2224-4D22-99CE-BA574C382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838" y="2079625"/>
              <a:ext cx="106363" cy="112713"/>
            </a:xfrm>
            <a:custGeom>
              <a:avLst/>
              <a:gdLst>
                <a:gd name="T0" fmla="*/ 268 w 269"/>
                <a:gd name="T1" fmla="*/ 168 h 282"/>
                <a:gd name="T2" fmla="*/ 167 w 269"/>
                <a:gd name="T3" fmla="*/ 0 h 282"/>
                <a:gd name="T4" fmla="*/ 159 w 269"/>
                <a:gd name="T5" fmla="*/ 12 h 282"/>
                <a:gd name="T6" fmla="*/ 152 w 269"/>
                <a:gd name="T7" fmla="*/ 23 h 282"/>
                <a:gd name="T8" fmla="*/ 144 w 269"/>
                <a:gd name="T9" fmla="*/ 34 h 282"/>
                <a:gd name="T10" fmla="*/ 136 w 269"/>
                <a:gd name="T11" fmla="*/ 43 h 282"/>
                <a:gd name="T12" fmla="*/ 126 w 269"/>
                <a:gd name="T13" fmla="*/ 53 h 282"/>
                <a:gd name="T14" fmla="*/ 117 w 269"/>
                <a:gd name="T15" fmla="*/ 62 h 282"/>
                <a:gd name="T16" fmla="*/ 106 w 269"/>
                <a:gd name="T17" fmla="*/ 72 h 282"/>
                <a:gd name="T18" fmla="*/ 96 w 269"/>
                <a:gd name="T19" fmla="*/ 80 h 282"/>
                <a:gd name="T20" fmla="*/ 85 w 269"/>
                <a:gd name="T21" fmla="*/ 87 h 282"/>
                <a:gd name="T22" fmla="*/ 74 w 269"/>
                <a:gd name="T23" fmla="*/ 94 h 282"/>
                <a:gd name="T24" fmla="*/ 62 w 269"/>
                <a:gd name="T25" fmla="*/ 101 h 282"/>
                <a:gd name="T26" fmla="*/ 50 w 269"/>
                <a:gd name="T27" fmla="*/ 109 h 282"/>
                <a:gd name="T28" fmla="*/ 38 w 269"/>
                <a:gd name="T29" fmla="*/ 113 h 282"/>
                <a:gd name="T30" fmla="*/ 26 w 269"/>
                <a:gd name="T31" fmla="*/ 119 h 282"/>
                <a:gd name="T32" fmla="*/ 13 w 269"/>
                <a:gd name="T33" fmla="*/ 124 h 282"/>
                <a:gd name="T34" fmla="*/ 0 w 269"/>
                <a:gd name="T35" fmla="*/ 128 h 282"/>
                <a:gd name="T36" fmla="*/ 91 w 269"/>
                <a:gd name="T37" fmla="*/ 276 h 282"/>
                <a:gd name="T38" fmla="*/ 93 w 269"/>
                <a:gd name="T39" fmla="*/ 279 h 282"/>
                <a:gd name="T40" fmla="*/ 95 w 269"/>
                <a:gd name="T41" fmla="*/ 281 h 282"/>
                <a:gd name="T42" fmla="*/ 98 w 269"/>
                <a:gd name="T43" fmla="*/ 282 h 282"/>
                <a:gd name="T44" fmla="*/ 101 w 269"/>
                <a:gd name="T45" fmla="*/ 282 h 282"/>
                <a:gd name="T46" fmla="*/ 101 w 269"/>
                <a:gd name="T47" fmla="*/ 282 h 282"/>
                <a:gd name="T48" fmla="*/ 102 w 269"/>
                <a:gd name="T49" fmla="*/ 282 h 282"/>
                <a:gd name="T50" fmla="*/ 105 w 269"/>
                <a:gd name="T51" fmla="*/ 281 h 282"/>
                <a:gd name="T52" fmla="*/ 108 w 269"/>
                <a:gd name="T53" fmla="*/ 280 h 282"/>
                <a:gd name="T54" fmla="*/ 111 w 269"/>
                <a:gd name="T55" fmla="*/ 278 h 282"/>
                <a:gd name="T56" fmla="*/ 112 w 269"/>
                <a:gd name="T57" fmla="*/ 274 h 282"/>
                <a:gd name="T58" fmla="*/ 146 w 269"/>
                <a:gd name="T59" fmla="*/ 175 h 282"/>
                <a:gd name="T60" fmla="*/ 256 w 269"/>
                <a:gd name="T61" fmla="*/ 186 h 282"/>
                <a:gd name="T62" fmla="*/ 259 w 269"/>
                <a:gd name="T63" fmla="*/ 186 h 282"/>
                <a:gd name="T64" fmla="*/ 263 w 269"/>
                <a:gd name="T65" fmla="*/ 185 h 282"/>
                <a:gd name="T66" fmla="*/ 265 w 269"/>
                <a:gd name="T67" fmla="*/ 184 h 282"/>
                <a:gd name="T68" fmla="*/ 268 w 269"/>
                <a:gd name="T69" fmla="*/ 181 h 282"/>
                <a:gd name="T70" fmla="*/ 269 w 269"/>
                <a:gd name="T71" fmla="*/ 178 h 282"/>
                <a:gd name="T72" fmla="*/ 269 w 269"/>
                <a:gd name="T73" fmla="*/ 174 h 282"/>
                <a:gd name="T74" fmla="*/ 269 w 269"/>
                <a:gd name="T75" fmla="*/ 172 h 282"/>
                <a:gd name="T76" fmla="*/ 268 w 269"/>
                <a:gd name="T77" fmla="*/ 168 h 282"/>
                <a:gd name="T78" fmla="*/ 268 w 269"/>
                <a:gd name="T7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9" h="282">
                  <a:moveTo>
                    <a:pt x="268" y="168"/>
                  </a:moveTo>
                  <a:lnTo>
                    <a:pt x="167" y="0"/>
                  </a:lnTo>
                  <a:lnTo>
                    <a:pt x="159" y="12"/>
                  </a:lnTo>
                  <a:lnTo>
                    <a:pt x="152" y="23"/>
                  </a:lnTo>
                  <a:lnTo>
                    <a:pt x="144" y="34"/>
                  </a:lnTo>
                  <a:lnTo>
                    <a:pt x="136" y="43"/>
                  </a:lnTo>
                  <a:lnTo>
                    <a:pt x="126" y="53"/>
                  </a:lnTo>
                  <a:lnTo>
                    <a:pt x="117" y="62"/>
                  </a:lnTo>
                  <a:lnTo>
                    <a:pt x="106" y="72"/>
                  </a:lnTo>
                  <a:lnTo>
                    <a:pt x="96" y="80"/>
                  </a:lnTo>
                  <a:lnTo>
                    <a:pt x="85" y="87"/>
                  </a:lnTo>
                  <a:lnTo>
                    <a:pt x="74" y="94"/>
                  </a:lnTo>
                  <a:lnTo>
                    <a:pt x="62" y="101"/>
                  </a:lnTo>
                  <a:lnTo>
                    <a:pt x="50" y="109"/>
                  </a:lnTo>
                  <a:lnTo>
                    <a:pt x="38" y="113"/>
                  </a:lnTo>
                  <a:lnTo>
                    <a:pt x="26" y="119"/>
                  </a:lnTo>
                  <a:lnTo>
                    <a:pt x="13" y="124"/>
                  </a:lnTo>
                  <a:lnTo>
                    <a:pt x="0" y="128"/>
                  </a:lnTo>
                  <a:lnTo>
                    <a:pt x="91" y="276"/>
                  </a:lnTo>
                  <a:lnTo>
                    <a:pt x="93" y="279"/>
                  </a:lnTo>
                  <a:lnTo>
                    <a:pt x="95" y="281"/>
                  </a:lnTo>
                  <a:lnTo>
                    <a:pt x="98" y="282"/>
                  </a:lnTo>
                  <a:lnTo>
                    <a:pt x="101" y="282"/>
                  </a:lnTo>
                  <a:lnTo>
                    <a:pt x="101" y="282"/>
                  </a:lnTo>
                  <a:lnTo>
                    <a:pt x="102" y="282"/>
                  </a:lnTo>
                  <a:lnTo>
                    <a:pt x="105" y="281"/>
                  </a:lnTo>
                  <a:lnTo>
                    <a:pt x="108" y="280"/>
                  </a:lnTo>
                  <a:lnTo>
                    <a:pt x="111" y="278"/>
                  </a:lnTo>
                  <a:lnTo>
                    <a:pt x="112" y="274"/>
                  </a:lnTo>
                  <a:lnTo>
                    <a:pt x="146" y="175"/>
                  </a:lnTo>
                  <a:lnTo>
                    <a:pt x="256" y="186"/>
                  </a:lnTo>
                  <a:lnTo>
                    <a:pt x="259" y="186"/>
                  </a:lnTo>
                  <a:lnTo>
                    <a:pt x="263" y="185"/>
                  </a:lnTo>
                  <a:lnTo>
                    <a:pt x="265" y="184"/>
                  </a:lnTo>
                  <a:lnTo>
                    <a:pt x="268" y="181"/>
                  </a:lnTo>
                  <a:lnTo>
                    <a:pt x="269" y="178"/>
                  </a:lnTo>
                  <a:lnTo>
                    <a:pt x="269" y="174"/>
                  </a:lnTo>
                  <a:lnTo>
                    <a:pt x="269" y="172"/>
                  </a:lnTo>
                  <a:lnTo>
                    <a:pt x="268" y="168"/>
                  </a:lnTo>
                  <a:lnTo>
                    <a:pt x="268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058">
              <a:extLst>
                <a:ext uri="{FF2B5EF4-FFF2-40B4-BE49-F238E27FC236}">
                  <a16:creationId xmlns="" xmlns:a16="http://schemas.microsoft.com/office/drawing/2014/main" id="{C3DC8B40-9FF2-4AF6-9522-9A4B0C18FB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73900" y="1916113"/>
              <a:ext cx="207963" cy="209550"/>
            </a:xfrm>
            <a:custGeom>
              <a:avLst/>
              <a:gdLst>
                <a:gd name="T0" fmla="*/ 266 w 527"/>
                <a:gd name="T1" fmla="*/ 329 h 527"/>
                <a:gd name="T2" fmla="*/ 261 w 527"/>
                <a:gd name="T3" fmla="*/ 329 h 527"/>
                <a:gd name="T4" fmla="*/ 209 w 527"/>
                <a:gd name="T5" fmla="*/ 289 h 527"/>
                <a:gd name="T6" fmla="*/ 147 w 527"/>
                <a:gd name="T7" fmla="*/ 233 h 527"/>
                <a:gd name="T8" fmla="*/ 221 w 527"/>
                <a:gd name="T9" fmla="*/ 229 h 527"/>
                <a:gd name="T10" fmla="*/ 308 w 527"/>
                <a:gd name="T11" fmla="*/ 232 h 527"/>
                <a:gd name="T12" fmla="*/ 319 w 527"/>
                <a:gd name="T13" fmla="*/ 283 h 527"/>
                <a:gd name="T14" fmla="*/ 317 w 527"/>
                <a:gd name="T15" fmla="*/ 289 h 527"/>
                <a:gd name="T16" fmla="*/ 525 w 527"/>
                <a:gd name="T17" fmla="*/ 236 h 527"/>
                <a:gd name="T18" fmla="*/ 518 w 527"/>
                <a:gd name="T19" fmla="*/ 197 h 527"/>
                <a:gd name="T20" fmla="*/ 505 w 527"/>
                <a:gd name="T21" fmla="*/ 160 h 527"/>
                <a:gd name="T22" fmla="*/ 489 w 527"/>
                <a:gd name="T23" fmla="*/ 127 h 527"/>
                <a:gd name="T24" fmla="*/ 466 w 527"/>
                <a:gd name="T25" fmla="*/ 96 h 527"/>
                <a:gd name="T26" fmla="*/ 440 w 527"/>
                <a:gd name="T27" fmla="*/ 69 h 527"/>
                <a:gd name="T28" fmla="*/ 410 w 527"/>
                <a:gd name="T29" fmla="*/ 45 h 527"/>
                <a:gd name="T30" fmla="*/ 377 w 527"/>
                <a:gd name="T31" fmla="*/ 26 h 527"/>
                <a:gd name="T32" fmla="*/ 341 w 527"/>
                <a:gd name="T33" fmla="*/ 11 h 527"/>
                <a:gd name="T34" fmla="*/ 303 w 527"/>
                <a:gd name="T35" fmla="*/ 2 h 527"/>
                <a:gd name="T36" fmla="*/ 263 w 527"/>
                <a:gd name="T37" fmla="*/ 0 h 527"/>
                <a:gd name="T38" fmla="*/ 223 w 527"/>
                <a:gd name="T39" fmla="*/ 2 h 527"/>
                <a:gd name="T40" fmla="*/ 185 w 527"/>
                <a:gd name="T41" fmla="*/ 11 h 527"/>
                <a:gd name="T42" fmla="*/ 148 w 527"/>
                <a:gd name="T43" fmla="*/ 26 h 527"/>
                <a:gd name="T44" fmla="*/ 116 w 527"/>
                <a:gd name="T45" fmla="*/ 45 h 527"/>
                <a:gd name="T46" fmla="*/ 85 w 527"/>
                <a:gd name="T47" fmla="*/ 69 h 527"/>
                <a:gd name="T48" fmla="*/ 59 w 527"/>
                <a:gd name="T49" fmla="*/ 96 h 527"/>
                <a:gd name="T50" fmla="*/ 38 w 527"/>
                <a:gd name="T51" fmla="*/ 127 h 527"/>
                <a:gd name="T52" fmla="*/ 20 w 527"/>
                <a:gd name="T53" fmla="*/ 160 h 527"/>
                <a:gd name="T54" fmla="*/ 8 w 527"/>
                <a:gd name="T55" fmla="*/ 197 h 527"/>
                <a:gd name="T56" fmla="*/ 1 w 527"/>
                <a:gd name="T57" fmla="*/ 236 h 527"/>
                <a:gd name="T58" fmla="*/ 0 w 527"/>
                <a:gd name="T59" fmla="*/ 277 h 527"/>
                <a:gd name="T60" fmla="*/ 4 w 527"/>
                <a:gd name="T61" fmla="*/ 316 h 527"/>
                <a:gd name="T62" fmla="*/ 15 w 527"/>
                <a:gd name="T63" fmla="*/ 354 h 527"/>
                <a:gd name="T64" fmla="*/ 32 w 527"/>
                <a:gd name="T65" fmla="*/ 389 h 527"/>
                <a:gd name="T66" fmla="*/ 52 w 527"/>
                <a:gd name="T67" fmla="*/ 421 h 527"/>
                <a:gd name="T68" fmla="*/ 77 w 527"/>
                <a:gd name="T69" fmla="*/ 449 h 527"/>
                <a:gd name="T70" fmla="*/ 106 w 527"/>
                <a:gd name="T71" fmla="*/ 474 h 527"/>
                <a:gd name="T72" fmla="*/ 138 w 527"/>
                <a:gd name="T73" fmla="*/ 494 h 527"/>
                <a:gd name="T74" fmla="*/ 172 w 527"/>
                <a:gd name="T75" fmla="*/ 511 h 527"/>
                <a:gd name="T76" fmla="*/ 210 w 527"/>
                <a:gd name="T77" fmla="*/ 521 h 527"/>
                <a:gd name="T78" fmla="*/ 250 w 527"/>
                <a:gd name="T79" fmla="*/ 527 h 527"/>
                <a:gd name="T80" fmla="*/ 290 w 527"/>
                <a:gd name="T81" fmla="*/ 525 h 527"/>
                <a:gd name="T82" fmla="*/ 329 w 527"/>
                <a:gd name="T83" fmla="*/ 518 h 527"/>
                <a:gd name="T84" fmla="*/ 365 w 527"/>
                <a:gd name="T85" fmla="*/ 506 h 527"/>
                <a:gd name="T86" fmla="*/ 399 w 527"/>
                <a:gd name="T87" fmla="*/ 488 h 527"/>
                <a:gd name="T88" fmla="*/ 430 w 527"/>
                <a:gd name="T89" fmla="*/ 466 h 527"/>
                <a:gd name="T90" fmla="*/ 458 w 527"/>
                <a:gd name="T91" fmla="*/ 440 h 527"/>
                <a:gd name="T92" fmla="*/ 481 w 527"/>
                <a:gd name="T93" fmla="*/ 410 h 527"/>
                <a:gd name="T94" fmla="*/ 500 w 527"/>
                <a:gd name="T95" fmla="*/ 377 h 527"/>
                <a:gd name="T96" fmla="*/ 515 w 527"/>
                <a:gd name="T97" fmla="*/ 341 h 527"/>
                <a:gd name="T98" fmla="*/ 523 w 527"/>
                <a:gd name="T99" fmla="*/ 303 h 527"/>
                <a:gd name="T100" fmla="*/ 527 w 527"/>
                <a:gd name="T101" fmla="*/ 262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7" h="527">
                  <a:moveTo>
                    <a:pt x="317" y="289"/>
                  </a:moveTo>
                  <a:lnTo>
                    <a:pt x="348" y="380"/>
                  </a:lnTo>
                  <a:lnTo>
                    <a:pt x="266" y="329"/>
                  </a:lnTo>
                  <a:lnTo>
                    <a:pt x="265" y="329"/>
                  </a:lnTo>
                  <a:lnTo>
                    <a:pt x="263" y="329"/>
                  </a:lnTo>
                  <a:lnTo>
                    <a:pt x="261" y="329"/>
                  </a:lnTo>
                  <a:lnTo>
                    <a:pt x="260" y="329"/>
                  </a:lnTo>
                  <a:lnTo>
                    <a:pt x="178" y="380"/>
                  </a:lnTo>
                  <a:lnTo>
                    <a:pt x="209" y="289"/>
                  </a:lnTo>
                  <a:lnTo>
                    <a:pt x="209" y="285"/>
                  </a:lnTo>
                  <a:lnTo>
                    <a:pt x="207" y="283"/>
                  </a:lnTo>
                  <a:lnTo>
                    <a:pt x="147" y="233"/>
                  </a:lnTo>
                  <a:lnTo>
                    <a:pt x="215" y="233"/>
                  </a:lnTo>
                  <a:lnTo>
                    <a:pt x="219" y="232"/>
                  </a:lnTo>
                  <a:lnTo>
                    <a:pt x="221" y="229"/>
                  </a:lnTo>
                  <a:lnTo>
                    <a:pt x="263" y="145"/>
                  </a:lnTo>
                  <a:lnTo>
                    <a:pt x="305" y="229"/>
                  </a:lnTo>
                  <a:lnTo>
                    <a:pt x="308" y="232"/>
                  </a:lnTo>
                  <a:lnTo>
                    <a:pt x="311" y="233"/>
                  </a:lnTo>
                  <a:lnTo>
                    <a:pt x="378" y="233"/>
                  </a:lnTo>
                  <a:lnTo>
                    <a:pt x="319" y="283"/>
                  </a:lnTo>
                  <a:lnTo>
                    <a:pt x="317" y="285"/>
                  </a:lnTo>
                  <a:lnTo>
                    <a:pt x="317" y="289"/>
                  </a:lnTo>
                  <a:lnTo>
                    <a:pt x="317" y="289"/>
                  </a:lnTo>
                  <a:close/>
                  <a:moveTo>
                    <a:pt x="527" y="262"/>
                  </a:moveTo>
                  <a:lnTo>
                    <a:pt x="527" y="249"/>
                  </a:lnTo>
                  <a:lnTo>
                    <a:pt x="525" y="236"/>
                  </a:lnTo>
                  <a:lnTo>
                    <a:pt x="523" y="223"/>
                  </a:lnTo>
                  <a:lnTo>
                    <a:pt x="521" y="210"/>
                  </a:lnTo>
                  <a:lnTo>
                    <a:pt x="518" y="197"/>
                  </a:lnTo>
                  <a:lnTo>
                    <a:pt x="515" y="185"/>
                  </a:lnTo>
                  <a:lnTo>
                    <a:pt x="510" y="172"/>
                  </a:lnTo>
                  <a:lnTo>
                    <a:pt x="505" y="160"/>
                  </a:lnTo>
                  <a:lnTo>
                    <a:pt x="500" y="148"/>
                  </a:lnTo>
                  <a:lnTo>
                    <a:pt x="495" y="138"/>
                  </a:lnTo>
                  <a:lnTo>
                    <a:pt x="489" y="127"/>
                  </a:lnTo>
                  <a:lnTo>
                    <a:pt x="481" y="116"/>
                  </a:lnTo>
                  <a:lnTo>
                    <a:pt x="474" y="105"/>
                  </a:lnTo>
                  <a:lnTo>
                    <a:pt x="466" y="96"/>
                  </a:lnTo>
                  <a:lnTo>
                    <a:pt x="458" y="86"/>
                  </a:lnTo>
                  <a:lnTo>
                    <a:pt x="449" y="77"/>
                  </a:lnTo>
                  <a:lnTo>
                    <a:pt x="440" y="69"/>
                  </a:lnTo>
                  <a:lnTo>
                    <a:pt x="430" y="60"/>
                  </a:lnTo>
                  <a:lnTo>
                    <a:pt x="421" y="52"/>
                  </a:lnTo>
                  <a:lnTo>
                    <a:pt x="410" y="45"/>
                  </a:lnTo>
                  <a:lnTo>
                    <a:pt x="399" y="38"/>
                  </a:lnTo>
                  <a:lnTo>
                    <a:pt x="389" y="32"/>
                  </a:lnTo>
                  <a:lnTo>
                    <a:pt x="377" y="26"/>
                  </a:lnTo>
                  <a:lnTo>
                    <a:pt x="365" y="20"/>
                  </a:lnTo>
                  <a:lnTo>
                    <a:pt x="353" y="15"/>
                  </a:lnTo>
                  <a:lnTo>
                    <a:pt x="341" y="11"/>
                  </a:lnTo>
                  <a:lnTo>
                    <a:pt x="329" y="8"/>
                  </a:lnTo>
                  <a:lnTo>
                    <a:pt x="316" y="4"/>
                  </a:lnTo>
                  <a:lnTo>
                    <a:pt x="303" y="2"/>
                  </a:lnTo>
                  <a:lnTo>
                    <a:pt x="290" y="1"/>
                  </a:lnTo>
                  <a:lnTo>
                    <a:pt x="277" y="0"/>
                  </a:lnTo>
                  <a:lnTo>
                    <a:pt x="263" y="0"/>
                  </a:lnTo>
                  <a:lnTo>
                    <a:pt x="250" y="0"/>
                  </a:lnTo>
                  <a:lnTo>
                    <a:pt x="236" y="1"/>
                  </a:lnTo>
                  <a:lnTo>
                    <a:pt x="223" y="2"/>
                  </a:lnTo>
                  <a:lnTo>
                    <a:pt x="210" y="4"/>
                  </a:lnTo>
                  <a:lnTo>
                    <a:pt x="197" y="8"/>
                  </a:lnTo>
                  <a:lnTo>
                    <a:pt x="185" y="11"/>
                  </a:lnTo>
                  <a:lnTo>
                    <a:pt x="172" y="15"/>
                  </a:lnTo>
                  <a:lnTo>
                    <a:pt x="160" y="20"/>
                  </a:lnTo>
                  <a:lnTo>
                    <a:pt x="148" y="26"/>
                  </a:lnTo>
                  <a:lnTo>
                    <a:pt x="138" y="32"/>
                  </a:lnTo>
                  <a:lnTo>
                    <a:pt x="127" y="38"/>
                  </a:lnTo>
                  <a:lnTo>
                    <a:pt x="116" y="45"/>
                  </a:lnTo>
                  <a:lnTo>
                    <a:pt x="106" y="52"/>
                  </a:lnTo>
                  <a:lnTo>
                    <a:pt x="96" y="60"/>
                  </a:lnTo>
                  <a:lnTo>
                    <a:pt x="85" y="69"/>
                  </a:lnTo>
                  <a:lnTo>
                    <a:pt x="77" y="77"/>
                  </a:lnTo>
                  <a:lnTo>
                    <a:pt x="68" y="86"/>
                  </a:lnTo>
                  <a:lnTo>
                    <a:pt x="59" y="96"/>
                  </a:lnTo>
                  <a:lnTo>
                    <a:pt x="52" y="105"/>
                  </a:lnTo>
                  <a:lnTo>
                    <a:pt x="45" y="116"/>
                  </a:lnTo>
                  <a:lnTo>
                    <a:pt x="38" y="127"/>
                  </a:lnTo>
                  <a:lnTo>
                    <a:pt x="32" y="138"/>
                  </a:lnTo>
                  <a:lnTo>
                    <a:pt x="26" y="149"/>
                  </a:lnTo>
                  <a:lnTo>
                    <a:pt x="20" y="160"/>
                  </a:lnTo>
                  <a:lnTo>
                    <a:pt x="15" y="172"/>
                  </a:lnTo>
                  <a:lnTo>
                    <a:pt x="12" y="185"/>
                  </a:lnTo>
                  <a:lnTo>
                    <a:pt x="8" y="197"/>
                  </a:lnTo>
                  <a:lnTo>
                    <a:pt x="4" y="210"/>
                  </a:lnTo>
                  <a:lnTo>
                    <a:pt x="2" y="223"/>
                  </a:lnTo>
                  <a:lnTo>
                    <a:pt x="1" y="236"/>
                  </a:lnTo>
                  <a:lnTo>
                    <a:pt x="0" y="249"/>
                  </a:lnTo>
                  <a:lnTo>
                    <a:pt x="0" y="262"/>
                  </a:lnTo>
                  <a:lnTo>
                    <a:pt x="0" y="277"/>
                  </a:lnTo>
                  <a:lnTo>
                    <a:pt x="1" y="290"/>
                  </a:lnTo>
                  <a:lnTo>
                    <a:pt x="2" y="303"/>
                  </a:lnTo>
                  <a:lnTo>
                    <a:pt x="4" y="316"/>
                  </a:lnTo>
                  <a:lnTo>
                    <a:pt x="8" y="329"/>
                  </a:lnTo>
                  <a:lnTo>
                    <a:pt x="12" y="341"/>
                  </a:lnTo>
                  <a:lnTo>
                    <a:pt x="15" y="354"/>
                  </a:lnTo>
                  <a:lnTo>
                    <a:pt x="20" y="366"/>
                  </a:lnTo>
                  <a:lnTo>
                    <a:pt x="26" y="377"/>
                  </a:lnTo>
                  <a:lnTo>
                    <a:pt x="32" y="389"/>
                  </a:lnTo>
                  <a:lnTo>
                    <a:pt x="38" y="399"/>
                  </a:lnTo>
                  <a:lnTo>
                    <a:pt x="45" y="410"/>
                  </a:lnTo>
                  <a:lnTo>
                    <a:pt x="52" y="421"/>
                  </a:lnTo>
                  <a:lnTo>
                    <a:pt x="59" y="430"/>
                  </a:lnTo>
                  <a:lnTo>
                    <a:pt x="68" y="440"/>
                  </a:lnTo>
                  <a:lnTo>
                    <a:pt x="77" y="449"/>
                  </a:lnTo>
                  <a:lnTo>
                    <a:pt x="85" y="458"/>
                  </a:lnTo>
                  <a:lnTo>
                    <a:pt x="96" y="466"/>
                  </a:lnTo>
                  <a:lnTo>
                    <a:pt x="106" y="474"/>
                  </a:lnTo>
                  <a:lnTo>
                    <a:pt x="116" y="481"/>
                  </a:lnTo>
                  <a:lnTo>
                    <a:pt x="127" y="488"/>
                  </a:lnTo>
                  <a:lnTo>
                    <a:pt x="138" y="494"/>
                  </a:lnTo>
                  <a:lnTo>
                    <a:pt x="148" y="500"/>
                  </a:lnTo>
                  <a:lnTo>
                    <a:pt x="160" y="506"/>
                  </a:lnTo>
                  <a:lnTo>
                    <a:pt x="172" y="511"/>
                  </a:lnTo>
                  <a:lnTo>
                    <a:pt x="185" y="515"/>
                  </a:lnTo>
                  <a:lnTo>
                    <a:pt x="197" y="518"/>
                  </a:lnTo>
                  <a:lnTo>
                    <a:pt x="210" y="521"/>
                  </a:lnTo>
                  <a:lnTo>
                    <a:pt x="223" y="523"/>
                  </a:lnTo>
                  <a:lnTo>
                    <a:pt x="236" y="525"/>
                  </a:lnTo>
                  <a:lnTo>
                    <a:pt x="250" y="527"/>
                  </a:lnTo>
                  <a:lnTo>
                    <a:pt x="263" y="527"/>
                  </a:lnTo>
                  <a:lnTo>
                    <a:pt x="277" y="527"/>
                  </a:lnTo>
                  <a:lnTo>
                    <a:pt x="290" y="525"/>
                  </a:lnTo>
                  <a:lnTo>
                    <a:pt x="303" y="523"/>
                  </a:lnTo>
                  <a:lnTo>
                    <a:pt x="316" y="521"/>
                  </a:lnTo>
                  <a:lnTo>
                    <a:pt x="329" y="518"/>
                  </a:lnTo>
                  <a:lnTo>
                    <a:pt x="341" y="515"/>
                  </a:lnTo>
                  <a:lnTo>
                    <a:pt x="353" y="511"/>
                  </a:lnTo>
                  <a:lnTo>
                    <a:pt x="365" y="506"/>
                  </a:lnTo>
                  <a:lnTo>
                    <a:pt x="377" y="500"/>
                  </a:lnTo>
                  <a:lnTo>
                    <a:pt x="389" y="494"/>
                  </a:lnTo>
                  <a:lnTo>
                    <a:pt x="399" y="488"/>
                  </a:lnTo>
                  <a:lnTo>
                    <a:pt x="410" y="481"/>
                  </a:lnTo>
                  <a:lnTo>
                    <a:pt x="421" y="474"/>
                  </a:lnTo>
                  <a:lnTo>
                    <a:pt x="430" y="466"/>
                  </a:lnTo>
                  <a:lnTo>
                    <a:pt x="440" y="458"/>
                  </a:lnTo>
                  <a:lnTo>
                    <a:pt x="449" y="449"/>
                  </a:lnTo>
                  <a:lnTo>
                    <a:pt x="458" y="440"/>
                  </a:lnTo>
                  <a:lnTo>
                    <a:pt x="466" y="430"/>
                  </a:lnTo>
                  <a:lnTo>
                    <a:pt x="474" y="421"/>
                  </a:lnTo>
                  <a:lnTo>
                    <a:pt x="481" y="410"/>
                  </a:lnTo>
                  <a:lnTo>
                    <a:pt x="489" y="399"/>
                  </a:lnTo>
                  <a:lnTo>
                    <a:pt x="495" y="389"/>
                  </a:lnTo>
                  <a:lnTo>
                    <a:pt x="500" y="377"/>
                  </a:lnTo>
                  <a:lnTo>
                    <a:pt x="505" y="366"/>
                  </a:lnTo>
                  <a:lnTo>
                    <a:pt x="510" y="354"/>
                  </a:lnTo>
                  <a:lnTo>
                    <a:pt x="515" y="341"/>
                  </a:lnTo>
                  <a:lnTo>
                    <a:pt x="518" y="329"/>
                  </a:lnTo>
                  <a:lnTo>
                    <a:pt x="521" y="316"/>
                  </a:lnTo>
                  <a:lnTo>
                    <a:pt x="523" y="303"/>
                  </a:lnTo>
                  <a:lnTo>
                    <a:pt x="525" y="290"/>
                  </a:lnTo>
                  <a:lnTo>
                    <a:pt x="527" y="277"/>
                  </a:lnTo>
                  <a:lnTo>
                    <a:pt x="527" y="262"/>
                  </a:lnTo>
                  <a:lnTo>
                    <a:pt x="527" y="2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="" xmlns:a16="http://schemas.microsoft.com/office/drawing/2014/main" id="{767B5E3E-F58F-4500-A9F3-04F30241B716}"/>
              </a:ext>
            </a:extLst>
          </p:cNvPr>
          <p:cNvGrpSpPr/>
          <p:nvPr/>
        </p:nvGrpSpPr>
        <p:grpSpPr>
          <a:xfrm>
            <a:off x="4256701" y="2936738"/>
            <a:ext cx="238125" cy="284163"/>
            <a:chOff x="927347" y="4202817"/>
            <a:chExt cx="238125" cy="284163"/>
          </a:xfrm>
          <a:solidFill>
            <a:srgbClr val="754A7D"/>
          </a:solidFill>
        </p:grpSpPr>
        <p:sp>
          <p:nvSpPr>
            <p:cNvPr id="88" name="Freeform 4385">
              <a:extLst>
                <a:ext uri="{FF2B5EF4-FFF2-40B4-BE49-F238E27FC236}">
                  <a16:creationId xmlns="" xmlns:a16="http://schemas.microsoft.com/office/drawing/2014/main" id="{960A72B4-71B1-44E8-9D3C-A0E94A9A0E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347" y="4250442"/>
              <a:ext cx="238125" cy="236538"/>
            </a:xfrm>
            <a:custGeom>
              <a:avLst/>
              <a:gdLst>
                <a:gd name="T0" fmla="*/ 371 w 748"/>
                <a:gd name="T1" fmla="*/ 390 h 747"/>
                <a:gd name="T2" fmla="*/ 361 w 748"/>
                <a:gd name="T3" fmla="*/ 388 h 747"/>
                <a:gd name="T4" fmla="*/ 185 w 748"/>
                <a:gd name="T5" fmla="*/ 210 h 747"/>
                <a:gd name="T6" fmla="*/ 185 w 748"/>
                <a:gd name="T7" fmla="*/ 200 h 747"/>
                <a:gd name="T8" fmla="*/ 194 w 748"/>
                <a:gd name="T9" fmla="*/ 191 h 747"/>
                <a:gd name="T10" fmla="*/ 204 w 748"/>
                <a:gd name="T11" fmla="*/ 191 h 747"/>
                <a:gd name="T12" fmla="*/ 381 w 748"/>
                <a:gd name="T13" fmla="*/ 368 h 747"/>
                <a:gd name="T14" fmla="*/ 383 w 748"/>
                <a:gd name="T15" fmla="*/ 378 h 747"/>
                <a:gd name="T16" fmla="*/ 646 w 748"/>
                <a:gd name="T17" fmla="*/ 118 h 747"/>
                <a:gd name="T18" fmla="*/ 702 w 748"/>
                <a:gd name="T19" fmla="*/ 87 h 747"/>
                <a:gd name="T20" fmla="*/ 714 w 748"/>
                <a:gd name="T21" fmla="*/ 87 h 747"/>
                <a:gd name="T22" fmla="*/ 722 w 748"/>
                <a:gd name="T23" fmla="*/ 79 h 747"/>
                <a:gd name="T24" fmla="*/ 722 w 748"/>
                <a:gd name="T25" fmla="*/ 68 h 747"/>
                <a:gd name="T26" fmla="*/ 678 w 748"/>
                <a:gd name="T27" fmla="*/ 23 h 747"/>
                <a:gd name="T28" fmla="*/ 668 w 748"/>
                <a:gd name="T29" fmla="*/ 21 h 747"/>
                <a:gd name="T30" fmla="*/ 658 w 748"/>
                <a:gd name="T31" fmla="*/ 27 h 747"/>
                <a:gd name="T32" fmla="*/ 656 w 748"/>
                <a:gd name="T33" fmla="*/ 38 h 747"/>
                <a:gd name="T34" fmla="*/ 668 w 748"/>
                <a:gd name="T35" fmla="*/ 54 h 747"/>
                <a:gd name="T36" fmla="*/ 585 w 748"/>
                <a:gd name="T37" fmla="*/ 66 h 747"/>
                <a:gd name="T38" fmla="*/ 526 w 748"/>
                <a:gd name="T39" fmla="*/ 33 h 747"/>
                <a:gd name="T40" fmla="*/ 461 w 748"/>
                <a:gd name="T41" fmla="*/ 10 h 747"/>
                <a:gd name="T42" fmla="*/ 392 w 748"/>
                <a:gd name="T43" fmla="*/ 1 h 747"/>
                <a:gd name="T44" fmla="*/ 317 w 748"/>
                <a:gd name="T45" fmla="*/ 4 h 747"/>
                <a:gd name="T46" fmla="*/ 245 w 748"/>
                <a:gd name="T47" fmla="*/ 23 h 747"/>
                <a:gd name="T48" fmla="*/ 180 w 748"/>
                <a:gd name="T49" fmla="*/ 54 h 747"/>
                <a:gd name="T50" fmla="*/ 123 w 748"/>
                <a:gd name="T51" fmla="*/ 98 h 747"/>
                <a:gd name="T52" fmla="*/ 74 w 748"/>
                <a:gd name="T53" fmla="*/ 150 h 747"/>
                <a:gd name="T54" fmla="*/ 36 w 748"/>
                <a:gd name="T55" fmla="*/ 212 h 747"/>
                <a:gd name="T56" fmla="*/ 12 w 748"/>
                <a:gd name="T57" fmla="*/ 281 h 747"/>
                <a:gd name="T58" fmla="*/ 0 w 748"/>
                <a:gd name="T59" fmla="*/ 355 h 747"/>
                <a:gd name="T60" fmla="*/ 4 w 748"/>
                <a:gd name="T61" fmla="*/ 431 h 747"/>
                <a:gd name="T62" fmla="*/ 22 w 748"/>
                <a:gd name="T63" fmla="*/ 502 h 747"/>
                <a:gd name="T64" fmla="*/ 55 w 748"/>
                <a:gd name="T65" fmla="*/ 568 h 747"/>
                <a:gd name="T66" fmla="*/ 97 w 748"/>
                <a:gd name="T67" fmla="*/ 625 h 747"/>
                <a:gd name="T68" fmla="*/ 150 w 748"/>
                <a:gd name="T69" fmla="*/ 674 h 747"/>
                <a:gd name="T70" fmla="*/ 212 w 748"/>
                <a:gd name="T71" fmla="*/ 711 h 747"/>
                <a:gd name="T72" fmla="*/ 280 w 748"/>
                <a:gd name="T73" fmla="*/ 736 h 747"/>
                <a:gd name="T74" fmla="*/ 354 w 748"/>
                <a:gd name="T75" fmla="*/ 747 h 747"/>
                <a:gd name="T76" fmla="*/ 430 w 748"/>
                <a:gd name="T77" fmla="*/ 743 h 747"/>
                <a:gd name="T78" fmla="*/ 502 w 748"/>
                <a:gd name="T79" fmla="*/ 725 h 747"/>
                <a:gd name="T80" fmla="*/ 567 w 748"/>
                <a:gd name="T81" fmla="*/ 693 h 747"/>
                <a:gd name="T82" fmla="*/ 625 w 748"/>
                <a:gd name="T83" fmla="*/ 650 h 747"/>
                <a:gd name="T84" fmla="*/ 673 w 748"/>
                <a:gd name="T85" fmla="*/ 598 h 747"/>
                <a:gd name="T86" fmla="*/ 710 w 748"/>
                <a:gd name="T87" fmla="*/ 536 h 747"/>
                <a:gd name="T88" fmla="*/ 736 w 748"/>
                <a:gd name="T89" fmla="*/ 467 h 747"/>
                <a:gd name="T90" fmla="*/ 747 w 748"/>
                <a:gd name="T91" fmla="*/ 393 h 747"/>
                <a:gd name="T92" fmla="*/ 744 w 748"/>
                <a:gd name="T93" fmla="*/ 319 h 747"/>
                <a:gd name="T94" fmla="*/ 727 w 748"/>
                <a:gd name="T95" fmla="*/ 250 h 747"/>
                <a:gd name="T96" fmla="*/ 698 w 748"/>
                <a:gd name="T97" fmla="*/ 187 h 747"/>
                <a:gd name="T98" fmla="*/ 658 w 748"/>
                <a:gd name="T99" fmla="*/ 131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8" h="747">
                  <a:moveTo>
                    <a:pt x="379" y="386"/>
                  </a:moveTo>
                  <a:lnTo>
                    <a:pt x="377" y="388"/>
                  </a:lnTo>
                  <a:lnTo>
                    <a:pt x="374" y="389"/>
                  </a:lnTo>
                  <a:lnTo>
                    <a:pt x="371" y="390"/>
                  </a:lnTo>
                  <a:lnTo>
                    <a:pt x="368" y="390"/>
                  </a:lnTo>
                  <a:lnTo>
                    <a:pt x="366" y="390"/>
                  </a:lnTo>
                  <a:lnTo>
                    <a:pt x="363" y="389"/>
                  </a:lnTo>
                  <a:lnTo>
                    <a:pt x="361" y="388"/>
                  </a:lnTo>
                  <a:lnTo>
                    <a:pt x="358" y="386"/>
                  </a:lnTo>
                  <a:lnTo>
                    <a:pt x="188" y="216"/>
                  </a:lnTo>
                  <a:lnTo>
                    <a:pt x="186" y="212"/>
                  </a:lnTo>
                  <a:lnTo>
                    <a:pt x="185" y="210"/>
                  </a:lnTo>
                  <a:lnTo>
                    <a:pt x="184" y="207"/>
                  </a:lnTo>
                  <a:lnTo>
                    <a:pt x="184" y="205"/>
                  </a:lnTo>
                  <a:lnTo>
                    <a:pt x="184" y="202"/>
                  </a:lnTo>
                  <a:lnTo>
                    <a:pt x="185" y="200"/>
                  </a:lnTo>
                  <a:lnTo>
                    <a:pt x="186" y="196"/>
                  </a:lnTo>
                  <a:lnTo>
                    <a:pt x="188" y="194"/>
                  </a:lnTo>
                  <a:lnTo>
                    <a:pt x="190" y="192"/>
                  </a:lnTo>
                  <a:lnTo>
                    <a:pt x="194" y="191"/>
                  </a:lnTo>
                  <a:lnTo>
                    <a:pt x="196" y="190"/>
                  </a:lnTo>
                  <a:lnTo>
                    <a:pt x="199" y="190"/>
                  </a:lnTo>
                  <a:lnTo>
                    <a:pt x="202" y="190"/>
                  </a:lnTo>
                  <a:lnTo>
                    <a:pt x="204" y="191"/>
                  </a:lnTo>
                  <a:lnTo>
                    <a:pt x="208" y="192"/>
                  </a:lnTo>
                  <a:lnTo>
                    <a:pt x="210" y="194"/>
                  </a:lnTo>
                  <a:lnTo>
                    <a:pt x="379" y="364"/>
                  </a:lnTo>
                  <a:lnTo>
                    <a:pt x="381" y="368"/>
                  </a:lnTo>
                  <a:lnTo>
                    <a:pt x="382" y="370"/>
                  </a:lnTo>
                  <a:lnTo>
                    <a:pt x="383" y="372"/>
                  </a:lnTo>
                  <a:lnTo>
                    <a:pt x="383" y="375"/>
                  </a:lnTo>
                  <a:lnTo>
                    <a:pt x="383" y="378"/>
                  </a:lnTo>
                  <a:lnTo>
                    <a:pt x="382" y="380"/>
                  </a:lnTo>
                  <a:lnTo>
                    <a:pt x="381" y="384"/>
                  </a:lnTo>
                  <a:lnTo>
                    <a:pt x="379" y="386"/>
                  </a:lnTo>
                  <a:close/>
                  <a:moveTo>
                    <a:pt x="646" y="118"/>
                  </a:moveTo>
                  <a:lnTo>
                    <a:pt x="689" y="77"/>
                  </a:lnTo>
                  <a:lnTo>
                    <a:pt x="698" y="84"/>
                  </a:lnTo>
                  <a:lnTo>
                    <a:pt x="700" y="85"/>
                  </a:lnTo>
                  <a:lnTo>
                    <a:pt x="702" y="87"/>
                  </a:lnTo>
                  <a:lnTo>
                    <a:pt x="705" y="87"/>
                  </a:lnTo>
                  <a:lnTo>
                    <a:pt x="708" y="88"/>
                  </a:lnTo>
                  <a:lnTo>
                    <a:pt x="710" y="87"/>
                  </a:lnTo>
                  <a:lnTo>
                    <a:pt x="714" y="87"/>
                  </a:lnTo>
                  <a:lnTo>
                    <a:pt x="716" y="85"/>
                  </a:lnTo>
                  <a:lnTo>
                    <a:pt x="719" y="84"/>
                  </a:lnTo>
                  <a:lnTo>
                    <a:pt x="720" y="81"/>
                  </a:lnTo>
                  <a:lnTo>
                    <a:pt x="722" y="79"/>
                  </a:lnTo>
                  <a:lnTo>
                    <a:pt x="722" y="76"/>
                  </a:lnTo>
                  <a:lnTo>
                    <a:pt x="723" y="73"/>
                  </a:lnTo>
                  <a:lnTo>
                    <a:pt x="722" y="70"/>
                  </a:lnTo>
                  <a:lnTo>
                    <a:pt x="722" y="68"/>
                  </a:lnTo>
                  <a:lnTo>
                    <a:pt x="720" y="65"/>
                  </a:lnTo>
                  <a:lnTo>
                    <a:pt x="719" y="63"/>
                  </a:lnTo>
                  <a:lnTo>
                    <a:pt x="681" y="25"/>
                  </a:lnTo>
                  <a:lnTo>
                    <a:pt x="678" y="23"/>
                  </a:lnTo>
                  <a:lnTo>
                    <a:pt x="676" y="22"/>
                  </a:lnTo>
                  <a:lnTo>
                    <a:pt x="673" y="21"/>
                  </a:lnTo>
                  <a:lnTo>
                    <a:pt x="670" y="21"/>
                  </a:lnTo>
                  <a:lnTo>
                    <a:pt x="668" y="21"/>
                  </a:lnTo>
                  <a:lnTo>
                    <a:pt x="664" y="22"/>
                  </a:lnTo>
                  <a:lnTo>
                    <a:pt x="662" y="23"/>
                  </a:lnTo>
                  <a:lnTo>
                    <a:pt x="660" y="25"/>
                  </a:lnTo>
                  <a:lnTo>
                    <a:pt x="658" y="27"/>
                  </a:lnTo>
                  <a:lnTo>
                    <a:pt x="656" y="31"/>
                  </a:lnTo>
                  <a:lnTo>
                    <a:pt x="656" y="33"/>
                  </a:lnTo>
                  <a:lnTo>
                    <a:pt x="655" y="36"/>
                  </a:lnTo>
                  <a:lnTo>
                    <a:pt x="656" y="38"/>
                  </a:lnTo>
                  <a:lnTo>
                    <a:pt x="656" y="41"/>
                  </a:lnTo>
                  <a:lnTo>
                    <a:pt x="658" y="43"/>
                  </a:lnTo>
                  <a:lnTo>
                    <a:pt x="660" y="47"/>
                  </a:lnTo>
                  <a:lnTo>
                    <a:pt x="668" y="54"/>
                  </a:lnTo>
                  <a:lnTo>
                    <a:pt x="625" y="97"/>
                  </a:lnTo>
                  <a:lnTo>
                    <a:pt x="612" y="86"/>
                  </a:lnTo>
                  <a:lnTo>
                    <a:pt x="599" y="76"/>
                  </a:lnTo>
                  <a:lnTo>
                    <a:pt x="585" y="66"/>
                  </a:lnTo>
                  <a:lnTo>
                    <a:pt x="571" y="56"/>
                  </a:lnTo>
                  <a:lnTo>
                    <a:pt x="556" y="48"/>
                  </a:lnTo>
                  <a:lnTo>
                    <a:pt x="541" y="40"/>
                  </a:lnTo>
                  <a:lnTo>
                    <a:pt x="526" y="33"/>
                  </a:lnTo>
                  <a:lnTo>
                    <a:pt x="510" y="26"/>
                  </a:lnTo>
                  <a:lnTo>
                    <a:pt x="494" y="20"/>
                  </a:lnTo>
                  <a:lnTo>
                    <a:pt x="478" y="15"/>
                  </a:lnTo>
                  <a:lnTo>
                    <a:pt x="461" y="10"/>
                  </a:lnTo>
                  <a:lnTo>
                    <a:pt x="444" y="7"/>
                  </a:lnTo>
                  <a:lnTo>
                    <a:pt x="427" y="4"/>
                  </a:lnTo>
                  <a:lnTo>
                    <a:pt x="410" y="2"/>
                  </a:lnTo>
                  <a:lnTo>
                    <a:pt x="392" y="1"/>
                  </a:lnTo>
                  <a:lnTo>
                    <a:pt x="373" y="0"/>
                  </a:lnTo>
                  <a:lnTo>
                    <a:pt x="354" y="1"/>
                  </a:lnTo>
                  <a:lnTo>
                    <a:pt x="336" y="2"/>
                  </a:lnTo>
                  <a:lnTo>
                    <a:pt x="317" y="4"/>
                  </a:lnTo>
                  <a:lnTo>
                    <a:pt x="299" y="7"/>
                  </a:lnTo>
                  <a:lnTo>
                    <a:pt x="280" y="11"/>
                  </a:lnTo>
                  <a:lnTo>
                    <a:pt x="263" y="17"/>
                  </a:lnTo>
                  <a:lnTo>
                    <a:pt x="245" y="23"/>
                  </a:lnTo>
                  <a:lnTo>
                    <a:pt x="228" y="30"/>
                  </a:lnTo>
                  <a:lnTo>
                    <a:pt x="212" y="37"/>
                  </a:lnTo>
                  <a:lnTo>
                    <a:pt x="196" y="46"/>
                  </a:lnTo>
                  <a:lnTo>
                    <a:pt x="180" y="54"/>
                  </a:lnTo>
                  <a:lnTo>
                    <a:pt x="165" y="64"/>
                  </a:lnTo>
                  <a:lnTo>
                    <a:pt x="150" y="74"/>
                  </a:lnTo>
                  <a:lnTo>
                    <a:pt x="136" y="86"/>
                  </a:lnTo>
                  <a:lnTo>
                    <a:pt x="123" y="98"/>
                  </a:lnTo>
                  <a:lnTo>
                    <a:pt x="109" y="110"/>
                  </a:lnTo>
                  <a:lnTo>
                    <a:pt x="97" y="123"/>
                  </a:lnTo>
                  <a:lnTo>
                    <a:pt x="86" y="137"/>
                  </a:lnTo>
                  <a:lnTo>
                    <a:pt x="74" y="150"/>
                  </a:lnTo>
                  <a:lnTo>
                    <a:pt x="64" y="165"/>
                  </a:lnTo>
                  <a:lnTo>
                    <a:pt x="55" y="180"/>
                  </a:lnTo>
                  <a:lnTo>
                    <a:pt x="45" y="196"/>
                  </a:lnTo>
                  <a:lnTo>
                    <a:pt x="36" y="212"/>
                  </a:lnTo>
                  <a:lnTo>
                    <a:pt x="29" y="229"/>
                  </a:lnTo>
                  <a:lnTo>
                    <a:pt x="22" y="246"/>
                  </a:lnTo>
                  <a:lnTo>
                    <a:pt x="17" y="263"/>
                  </a:lnTo>
                  <a:lnTo>
                    <a:pt x="12" y="281"/>
                  </a:lnTo>
                  <a:lnTo>
                    <a:pt x="7" y="299"/>
                  </a:lnTo>
                  <a:lnTo>
                    <a:pt x="4" y="317"/>
                  </a:lnTo>
                  <a:lnTo>
                    <a:pt x="2" y="336"/>
                  </a:lnTo>
                  <a:lnTo>
                    <a:pt x="0" y="355"/>
                  </a:lnTo>
                  <a:lnTo>
                    <a:pt x="0" y="374"/>
                  </a:lnTo>
                  <a:lnTo>
                    <a:pt x="0" y="393"/>
                  </a:lnTo>
                  <a:lnTo>
                    <a:pt x="2" y="411"/>
                  </a:lnTo>
                  <a:lnTo>
                    <a:pt x="4" y="431"/>
                  </a:lnTo>
                  <a:lnTo>
                    <a:pt x="7" y="449"/>
                  </a:lnTo>
                  <a:lnTo>
                    <a:pt x="12" y="467"/>
                  </a:lnTo>
                  <a:lnTo>
                    <a:pt x="17" y="485"/>
                  </a:lnTo>
                  <a:lnTo>
                    <a:pt x="22" y="502"/>
                  </a:lnTo>
                  <a:lnTo>
                    <a:pt x="29" y="520"/>
                  </a:lnTo>
                  <a:lnTo>
                    <a:pt x="36" y="536"/>
                  </a:lnTo>
                  <a:lnTo>
                    <a:pt x="45" y="552"/>
                  </a:lnTo>
                  <a:lnTo>
                    <a:pt x="55" y="568"/>
                  </a:lnTo>
                  <a:lnTo>
                    <a:pt x="64" y="583"/>
                  </a:lnTo>
                  <a:lnTo>
                    <a:pt x="74" y="598"/>
                  </a:lnTo>
                  <a:lnTo>
                    <a:pt x="86" y="612"/>
                  </a:lnTo>
                  <a:lnTo>
                    <a:pt x="97" y="625"/>
                  </a:lnTo>
                  <a:lnTo>
                    <a:pt x="109" y="638"/>
                  </a:lnTo>
                  <a:lnTo>
                    <a:pt x="123" y="650"/>
                  </a:lnTo>
                  <a:lnTo>
                    <a:pt x="136" y="662"/>
                  </a:lnTo>
                  <a:lnTo>
                    <a:pt x="150" y="674"/>
                  </a:lnTo>
                  <a:lnTo>
                    <a:pt x="165" y="683"/>
                  </a:lnTo>
                  <a:lnTo>
                    <a:pt x="180" y="693"/>
                  </a:lnTo>
                  <a:lnTo>
                    <a:pt x="196" y="702"/>
                  </a:lnTo>
                  <a:lnTo>
                    <a:pt x="212" y="711"/>
                  </a:lnTo>
                  <a:lnTo>
                    <a:pt x="228" y="719"/>
                  </a:lnTo>
                  <a:lnTo>
                    <a:pt x="245" y="725"/>
                  </a:lnTo>
                  <a:lnTo>
                    <a:pt x="263" y="730"/>
                  </a:lnTo>
                  <a:lnTo>
                    <a:pt x="280" y="736"/>
                  </a:lnTo>
                  <a:lnTo>
                    <a:pt x="299" y="740"/>
                  </a:lnTo>
                  <a:lnTo>
                    <a:pt x="317" y="743"/>
                  </a:lnTo>
                  <a:lnTo>
                    <a:pt x="336" y="745"/>
                  </a:lnTo>
                  <a:lnTo>
                    <a:pt x="354" y="747"/>
                  </a:lnTo>
                  <a:lnTo>
                    <a:pt x="373" y="747"/>
                  </a:lnTo>
                  <a:lnTo>
                    <a:pt x="393" y="747"/>
                  </a:lnTo>
                  <a:lnTo>
                    <a:pt x="412" y="745"/>
                  </a:lnTo>
                  <a:lnTo>
                    <a:pt x="430" y="743"/>
                  </a:lnTo>
                  <a:lnTo>
                    <a:pt x="449" y="740"/>
                  </a:lnTo>
                  <a:lnTo>
                    <a:pt x="468" y="736"/>
                  </a:lnTo>
                  <a:lnTo>
                    <a:pt x="485" y="730"/>
                  </a:lnTo>
                  <a:lnTo>
                    <a:pt x="502" y="725"/>
                  </a:lnTo>
                  <a:lnTo>
                    <a:pt x="519" y="719"/>
                  </a:lnTo>
                  <a:lnTo>
                    <a:pt x="536" y="711"/>
                  </a:lnTo>
                  <a:lnTo>
                    <a:pt x="552" y="702"/>
                  </a:lnTo>
                  <a:lnTo>
                    <a:pt x="567" y="693"/>
                  </a:lnTo>
                  <a:lnTo>
                    <a:pt x="583" y="683"/>
                  </a:lnTo>
                  <a:lnTo>
                    <a:pt x="597" y="674"/>
                  </a:lnTo>
                  <a:lnTo>
                    <a:pt x="611" y="662"/>
                  </a:lnTo>
                  <a:lnTo>
                    <a:pt x="625" y="650"/>
                  </a:lnTo>
                  <a:lnTo>
                    <a:pt x="638" y="638"/>
                  </a:lnTo>
                  <a:lnTo>
                    <a:pt x="651" y="625"/>
                  </a:lnTo>
                  <a:lnTo>
                    <a:pt x="662" y="612"/>
                  </a:lnTo>
                  <a:lnTo>
                    <a:pt x="673" y="598"/>
                  </a:lnTo>
                  <a:lnTo>
                    <a:pt x="684" y="583"/>
                  </a:lnTo>
                  <a:lnTo>
                    <a:pt x="693" y="568"/>
                  </a:lnTo>
                  <a:lnTo>
                    <a:pt x="703" y="552"/>
                  </a:lnTo>
                  <a:lnTo>
                    <a:pt x="710" y="536"/>
                  </a:lnTo>
                  <a:lnTo>
                    <a:pt x="718" y="520"/>
                  </a:lnTo>
                  <a:lnTo>
                    <a:pt x="725" y="502"/>
                  </a:lnTo>
                  <a:lnTo>
                    <a:pt x="731" y="485"/>
                  </a:lnTo>
                  <a:lnTo>
                    <a:pt x="736" y="467"/>
                  </a:lnTo>
                  <a:lnTo>
                    <a:pt x="740" y="449"/>
                  </a:lnTo>
                  <a:lnTo>
                    <a:pt x="744" y="431"/>
                  </a:lnTo>
                  <a:lnTo>
                    <a:pt x="746" y="411"/>
                  </a:lnTo>
                  <a:lnTo>
                    <a:pt x="747" y="393"/>
                  </a:lnTo>
                  <a:lnTo>
                    <a:pt x="748" y="374"/>
                  </a:lnTo>
                  <a:lnTo>
                    <a:pt x="747" y="355"/>
                  </a:lnTo>
                  <a:lnTo>
                    <a:pt x="746" y="338"/>
                  </a:lnTo>
                  <a:lnTo>
                    <a:pt x="744" y="319"/>
                  </a:lnTo>
                  <a:lnTo>
                    <a:pt x="740" y="301"/>
                  </a:lnTo>
                  <a:lnTo>
                    <a:pt x="737" y="284"/>
                  </a:lnTo>
                  <a:lnTo>
                    <a:pt x="732" y="267"/>
                  </a:lnTo>
                  <a:lnTo>
                    <a:pt x="727" y="250"/>
                  </a:lnTo>
                  <a:lnTo>
                    <a:pt x="720" y="234"/>
                  </a:lnTo>
                  <a:lnTo>
                    <a:pt x="714" y="218"/>
                  </a:lnTo>
                  <a:lnTo>
                    <a:pt x="706" y="203"/>
                  </a:lnTo>
                  <a:lnTo>
                    <a:pt x="698" y="187"/>
                  </a:lnTo>
                  <a:lnTo>
                    <a:pt x="688" y="173"/>
                  </a:lnTo>
                  <a:lnTo>
                    <a:pt x="678" y="158"/>
                  </a:lnTo>
                  <a:lnTo>
                    <a:pt x="669" y="144"/>
                  </a:lnTo>
                  <a:lnTo>
                    <a:pt x="658" y="131"/>
                  </a:lnTo>
                  <a:lnTo>
                    <a:pt x="646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386">
              <a:extLst>
                <a:ext uri="{FF2B5EF4-FFF2-40B4-BE49-F238E27FC236}">
                  <a16:creationId xmlns="" xmlns:a16="http://schemas.microsoft.com/office/drawing/2014/main" id="{BF8093BE-3667-41C9-9D82-991DE386C1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8310" y="4202817"/>
              <a:ext cx="76200" cy="38100"/>
            </a:xfrm>
            <a:custGeom>
              <a:avLst/>
              <a:gdLst>
                <a:gd name="T0" fmla="*/ 15 w 238"/>
                <a:gd name="T1" fmla="*/ 29 h 119"/>
                <a:gd name="T2" fmla="*/ 58 w 238"/>
                <a:gd name="T3" fmla="*/ 29 h 119"/>
                <a:gd name="T4" fmla="*/ 58 w 238"/>
                <a:gd name="T5" fmla="*/ 104 h 119"/>
                <a:gd name="T6" fmla="*/ 60 w 238"/>
                <a:gd name="T7" fmla="*/ 107 h 119"/>
                <a:gd name="T8" fmla="*/ 61 w 238"/>
                <a:gd name="T9" fmla="*/ 110 h 119"/>
                <a:gd name="T10" fmla="*/ 62 w 238"/>
                <a:gd name="T11" fmla="*/ 112 h 119"/>
                <a:gd name="T12" fmla="*/ 64 w 238"/>
                <a:gd name="T13" fmla="*/ 114 h 119"/>
                <a:gd name="T14" fmla="*/ 66 w 238"/>
                <a:gd name="T15" fmla="*/ 116 h 119"/>
                <a:gd name="T16" fmla="*/ 68 w 238"/>
                <a:gd name="T17" fmla="*/ 118 h 119"/>
                <a:gd name="T18" fmla="*/ 71 w 238"/>
                <a:gd name="T19" fmla="*/ 119 h 119"/>
                <a:gd name="T20" fmla="*/ 73 w 238"/>
                <a:gd name="T21" fmla="*/ 119 h 119"/>
                <a:gd name="T22" fmla="*/ 163 w 238"/>
                <a:gd name="T23" fmla="*/ 119 h 119"/>
                <a:gd name="T24" fmla="*/ 167 w 238"/>
                <a:gd name="T25" fmla="*/ 119 h 119"/>
                <a:gd name="T26" fmla="*/ 170 w 238"/>
                <a:gd name="T27" fmla="*/ 118 h 119"/>
                <a:gd name="T28" fmla="*/ 172 w 238"/>
                <a:gd name="T29" fmla="*/ 116 h 119"/>
                <a:gd name="T30" fmla="*/ 174 w 238"/>
                <a:gd name="T31" fmla="*/ 114 h 119"/>
                <a:gd name="T32" fmla="*/ 176 w 238"/>
                <a:gd name="T33" fmla="*/ 112 h 119"/>
                <a:gd name="T34" fmla="*/ 177 w 238"/>
                <a:gd name="T35" fmla="*/ 110 h 119"/>
                <a:gd name="T36" fmla="*/ 178 w 238"/>
                <a:gd name="T37" fmla="*/ 107 h 119"/>
                <a:gd name="T38" fmla="*/ 178 w 238"/>
                <a:gd name="T39" fmla="*/ 104 h 119"/>
                <a:gd name="T40" fmla="*/ 178 w 238"/>
                <a:gd name="T41" fmla="*/ 29 h 119"/>
                <a:gd name="T42" fmla="*/ 223 w 238"/>
                <a:gd name="T43" fmla="*/ 29 h 119"/>
                <a:gd name="T44" fmla="*/ 226 w 238"/>
                <a:gd name="T45" fmla="*/ 29 h 119"/>
                <a:gd name="T46" fmla="*/ 230 w 238"/>
                <a:gd name="T47" fmla="*/ 28 h 119"/>
                <a:gd name="T48" fmla="*/ 232 w 238"/>
                <a:gd name="T49" fmla="*/ 27 h 119"/>
                <a:gd name="T50" fmla="*/ 234 w 238"/>
                <a:gd name="T51" fmla="*/ 26 h 119"/>
                <a:gd name="T52" fmla="*/ 236 w 238"/>
                <a:gd name="T53" fmla="*/ 23 h 119"/>
                <a:gd name="T54" fmla="*/ 237 w 238"/>
                <a:gd name="T55" fmla="*/ 20 h 119"/>
                <a:gd name="T56" fmla="*/ 238 w 238"/>
                <a:gd name="T57" fmla="*/ 17 h 119"/>
                <a:gd name="T58" fmla="*/ 238 w 238"/>
                <a:gd name="T59" fmla="*/ 14 h 119"/>
                <a:gd name="T60" fmla="*/ 238 w 238"/>
                <a:gd name="T61" fmla="*/ 12 h 119"/>
                <a:gd name="T62" fmla="*/ 237 w 238"/>
                <a:gd name="T63" fmla="*/ 8 h 119"/>
                <a:gd name="T64" fmla="*/ 236 w 238"/>
                <a:gd name="T65" fmla="*/ 6 h 119"/>
                <a:gd name="T66" fmla="*/ 234 w 238"/>
                <a:gd name="T67" fmla="*/ 4 h 119"/>
                <a:gd name="T68" fmla="*/ 232 w 238"/>
                <a:gd name="T69" fmla="*/ 2 h 119"/>
                <a:gd name="T70" fmla="*/ 230 w 238"/>
                <a:gd name="T71" fmla="*/ 1 h 119"/>
                <a:gd name="T72" fmla="*/ 226 w 238"/>
                <a:gd name="T73" fmla="*/ 0 h 119"/>
                <a:gd name="T74" fmla="*/ 223 w 238"/>
                <a:gd name="T75" fmla="*/ 0 h 119"/>
                <a:gd name="T76" fmla="*/ 163 w 238"/>
                <a:gd name="T77" fmla="*/ 0 h 119"/>
                <a:gd name="T78" fmla="*/ 73 w 238"/>
                <a:gd name="T79" fmla="*/ 0 h 119"/>
                <a:gd name="T80" fmla="*/ 15 w 238"/>
                <a:gd name="T81" fmla="*/ 0 h 119"/>
                <a:gd name="T82" fmla="*/ 11 w 238"/>
                <a:gd name="T83" fmla="*/ 0 h 119"/>
                <a:gd name="T84" fmla="*/ 8 w 238"/>
                <a:gd name="T85" fmla="*/ 1 h 119"/>
                <a:gd name="T86" fmla="*/ 6 w 238"/>
                <a:gd name="T87" fmla="*/ 2 h 119"/>
                <a:gd name="T88" fmla="*/ 4 w 238"/>
                <a:gd name="T89" fmla="*/ 4 h 119"/>
                <a:gd name="T90" fmla="*/ 2 w 238"/>
                <a:gd name="T91" fmla="*/ 6 h 119"/>
                <a:gd name="T92" fmla="*/ 1 w 238"/>
                <a:gd name="T93" fmla="*/ 8 h 119"/>
                <a:gd name="T94" fmla="*/ 0 w 238"/>
                <a:gd name="T95" fmla="*/ 12 h 119"/>
                <a:gd name="T96" fmla="*/ 0 w 238"/>
                <a:gd name="T97" fmla="*/ 14 h 119"/>
                <a:gd name="T98" fmla="*/ 0 w 238"/>
                <a:gd name="T99" fmla="*/ 17 h 119"/>
                <a:gd name="T100" fmla="*/ 1 w 238"/>
                <a:gd name="T101" fmla="*/ 20 h 119"/>
                <a:gd name="T102" fmla="*/ 2 w 238"/>
                <a:gd name="T103" fmla="*/ 23 h 119"/>
                <a:gd name="T104" fmla="*/ 4 w 238"/>
                <a:gd name="T105" fmla="*/ 26 h 119"/>
                <a:gd name="T106" fmla="*/ 6 w 238"/>
                <a:gd name="T107" fmla="*/ 27 h 119"/>
                <a:gd name="T108" fmla="*/ 8 w 238"/>
                <a:gd name="T109" fmla="*/ 28 h 119"/>
                <a:gd name="T110" fmla="*/ 11 w 238"/>
                <a:gd name="T111" fmla="*/ 29 h 119"/>
                <a:gd name="T112" fmla="*/ 15 w 238"/>
                <a:gd name="T113" fmla="*/ 2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8" h="119">
                  <a:moveTo>
                    <a:pt x="15" y="29"/>
                  </a:moveTo>
                  <a:lnTo>
                    <a:pt x="58" y="29"/>
                  </a:lnTo>
                  <a:lnTo>
                    <a:pt x="58" y="104"/>
                  </a:lnTo>
                  <a:lnTo>
                    <a:pt x="60" y="107"/>
                  </a:lnTo>
                  <a:lnTo>
                    <a:pt x="61" y="110"/>
                  </a:lnTo>
                  <a:lnTo>
                    <a:pt x="62" y="112"/>
                  </a:lnTo>
                  <a:lnTo>
                    <a:pt x="64" y="114"/>
                  </a:lnTo>
                  <a:lnTo>
                    <a:pt x="66" y="116"/>
                  </a:lnTo>
                  <a:lnTo>
                    <a:pt x="68" y="118"/>
                  </a:lnTo>
                  <a:lnTo>
                    <a:pt x="71" y="119"/>
                  </a:lnTo>
                  <a:lnTo>
                    <a:pt x="73" y="119"/>
                  </a:lnTo>
                  <a:lnTo>
                    <a:pt x="163" y="119"/>
                  </a:lnTo>
                  <a:lnTo>
                    <a:pt x="167" y="119"/>
                  </a:lnTo>
                  <a:lnTo>
                    <a:pt x="170" y="118"/>
                  </a:lnTo>
                  <a:lnTo>
                    <a:pt x="172" y="116"/>
                  </a:lnTo>
                  <a:lnTo>
                    <a:pt x="174" y="114"/>
                  </a:lnTo>
                  <a:lnTo>
                    <a:pt x="176" y="112"/>
                  </a:lnTo>
                  <a:lnTo>
                    <a:pt x="177" y="110"/>
                  </a:lnTo>
                  <a:lnTo>
                    <a:pt x="178" y="107"/>
                  </a:lnTo>
                  <a:lnTo>
                    <a:pt x="178" y="104"/>
                  </a:lnTo>
                  <a:lnTo>
                    <a:pt x="178" y="29"/>
                  </a:lnTo>
                  <a:lnTo>
                    <a:pt x="223" y="29"/>
                  </a:lnTo>
                  <a:lnTo>
                    <a:pt x="226" y="29"/>
                  </a:lnTo>
                  <a:lnTo>
                    <a:pt x="230" y="28"/>
                  </a:lnTo>
                  <a:lnTo>
                    <a:pt x="232" y="27"/>
                  </a:lnTo>
                  <a:lnTo>
                    <a:pt x="234" y="26"/>
                  </a:lnTo>
                  <a:lnTo>
                    <a:pt x="236" y="23"/>
                  </a:lnTo>
                  <a:lnTo>
                    <a:pt x="237" y="20"/>
                  </a:lnTo>
                  <a:lnTo>
                    <a:pt x="238" y="17"/>
                  </a:lnTo>
                  <a:lnTo>
                    <a:pt x="238" y="14"/>
                  </a:lnTo>
                  <a:lnTo>
                    <a:pt x="238" y="12"/>
                  </a:lnTo>
                  <a:lnTo>
                    <a:pt x="237" y="8"/>
                  </a:lnTo>
                  <a:lnTo>
                    <a:pt x="236" y="6"/>
                  </a:lnTo>
                  <a:lnTo>
                    <a:pt x="234" y="4"/>
                  </a:lnTo>
                  <a:lnTo>
                    <a:pt x="232" y="2"/>
                  </a:lnTo>
                  <a:lnTo>
                    <a:pt x="230" y="1"/>
                  </a:lnTo>
                  <a:lnTo>
                    <a:pt x="226" y="0"/>
                  </a:lnTo>
                  <a:lnTo>
                    <a:pt x="223" y="0"/>
                  </a:lnTo>
                  <a:lnTo>
                    <a:pt x="163" y="0"/>
                  </a:lnTo>
                  <a:lnTo>
                    <a:pt x="73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8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1" y="20"/>
                  </a:lnTo>
                  <a:lnTo>
                    <a:pt x="2" y="23"/>
                  </a:lnTo>
                  <a:lnTo>
                    <a:pt x="4" y="26"/>
                  </a:lnTo>
                  <a:lnTo>
                    <a:pt x="6" y="27"/>
                  </a:lnTo>
                  <a:lnTo>
                    <a:pt x="8" y="28"/>
                  </a:lnTo>
                  <a:lnTo>
                    <a:pt x="11" y="29"/>
                  </a:lnTo>
                  <a:lnTo>
                    <a:pt x="15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688225E3-6C38-438B-83CB-B8C1FA3096A5}"/>
              </a:ext>
            </a:extLst>
          </p:cNvPr>
          <p:cNvSpPr/>
          <p:nvPr/>
        </p:nvSpPr>
        <p:spPr>
          <a:xfrm>
            <a:off x="666750" y="3521033"/>
            <a:ext cx="153726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ID" sz="1400" b="1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ullamco</a:t>
            </a:r>
            <a:r>
              <a:rPr lang="en-ID" sz="14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1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laboris</a:t>
            </a:r>
            <a:r>
              <a:rPr lang="en-ID" sz="14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nisi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aliquip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ex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ea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0147F53F-6F82-4B88-9AF9-8330AEA0912A}"/>
              </a:ext>
            </a:extLst>
          </p:cNvPr>
          <p:cNvSpPr/>
          <p:nvPr/>
        </p:nvSpPr>
        <p:spPr>
          <a:xfrm>
            <a:off x="1818870" y="5032050"/>
            <a:ext cx="91198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30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20%</a:t>
            </a:r>
            <a:endParaRPr lang="en-ID" sz="3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A9291A3D-4352-4196-B1F9-9F50F96C6801}"/>
              </a:ext>
            </a:extLst>
          </p:cNvPr>
          <p:cNvSpPr/>
          <p:nvPr/>
        </p:nvSpPr>
        <p:spPr>
          <a:xfrm>
            <a:off x="9602784" y="3930561"/>
            <a:ext cx="91198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3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8</a:t>
            </a:r>
            <a:r>
              <a:rPr lang="en-ID" sz="30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0%</a:t>
            </a:r>
            <a:endParaRPr lang="en-ID" sz="3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="" xmlns:a16="http://schemas.microsoft.com/office/drawing/2014/main" id="{49BA79A2-4787-44B7-84F3-1F36AE0F9365}"/>
              </a:ext>
            </a:extLst>
          </p:cNvPr>
          <p:cNvSpPr/>
          <p:nvPr/>
        </p:nvSpPr>
        <p:spPr>
          <a:xfrm>
            <a:off x="6669346" y="4837584"/>
            <a:ext cx="91198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30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50%</a:t>
            </a:r>
            <a:endParaRPr lang="en-ID" sz="3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5" name="Rectangle 94">
            <a:extLst>
              <a:ext uri="{FF2B5EF4-FFF2-40B4-BE49-F238E27FC236}">
                <a16:creationId xmlns="" xmlns:a16="http://schemas.microsoft.com/office/drawing/2014/main" id="{8FDDE42E-473B-45EE-810F-C8B4EB35714E}"/>
              </a:ext>
            </a:extLst>
          </p:cNvPr>
          <p:cNvSpPr/>
          <p:nvPr/>
        </p:nvSpPr>
        <p:spPr>
          <a:xfrm>
            <a:off x="4049894" y="4521671"/>
            <a:ext cx="911988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ID" sz="30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12</a:t>
            </a:r>
            <a:r>
              <a:rPr lang="en-ID" sz="3000" b="1" i="0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%</a:t>
            </a:r>
            <a:endParaRPr lang="en-ID" sz="3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03" name="Group 102">
            <a:extLst>
              <a:ext uri="{FF2B5EF4-FFF2-40B4-BE49-F238E27FC236}">
                <a16:creationId xmlns="" xmlns:a16="http://schemas.microsoft.com/office/drawing/2014/main" id="{7C34EC60-BA55-4F83-87C1-5831461FA84C}"/>
              </a:ext>
            </a:extLst>
          </p:cNvPr>
          <p:cNvGrpSpPr/>
          <p:nvPr/>
        </p:nvGrpSpPr>
        <p:grpSpPr>
          <a:xfrm rot="16200000" flipH="1">
            <a:off x="3530493" y="3274649"/>
            <a:ext cx="430887" cy="1495050"/>
            <a:chOff x="2148113" y="3094501"/>
            <a:chExt cx="1094870" cy="1094870"/>
          </a:xfrm>
        </p:grpSpPr>
        <p:cxnSp>
          <p:nvCxnSpPr>
            <p:cNvPr id="104" name="Straight Connector 103">
              <a:extLst>
                <a:ext uri="{FF2B5EF4-FFF2-40B4-BE49-F238E27FC236}">
                  <a16:creationId xmlns="" xmlns:a16="http://schemas.microsoft.com/office/drawing/2014/main" id="{B44B55DA-DA5F-4F81-966B-A2A3E089C4E1}"/>
                </a:ext>
              </a:extLst>
            </p:cNvPr>
            <p:cNvCxnSpPr>
              <a:cxnSpLocks/>
            </p:cNvCxnSpPr>
            <p:nvPr/>
          </p:nvCxnSpPr>
          <p:spPr>
            <a:xfrm>
              <a:off x="2148113" y="4189371"/>
              <a:ext cx="1094870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="" xmlns:a16="http://schemas.microsoft.com/office/drawing/2014/main" id="{92FD8C4C-0BFA-4EF2-8A7E-95E3D67AB2A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678" y="3641936"/>
              <a:ext cx="1094870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oup 105">
            <a:extLst>
              <a:ext uri="{FF2B5EF4-FFF2-40B4-BE49-F238E27FC236}">
                <a16:creationId xmlns="" xmlns:a16="http://schemas.microsoft.com/office/drawing/2014/main" id="{1D94AAAF-4AB5-45EC-AFA4-3436994B3106}"/>
              </a:ext>
            </a:extLst>
          </p:cNvPr>
          <p:cNvGrpSpPr/>
          <p:nvPr/>
        </p:nvGrpSpPr>
        <p:grpSpPr>
          <a:xfrm flipH="1">
            <a:off x="5508313" y="2412912"/>
            <a:ext cx="1804350" cy="2900965"/>
            <a:chOff x="193676" y="2120902"/>
            <a:chExt cx="2659065" cy="4275142"/>
          </a:xfrm>
        </p:grpSpPr>
        <p:grpSp>
          <p:nvGrpSpPr>
            <p:cNvPr id="107" name="Group 106">
              <a:extLst>
                <a:ext uri="{FF2B5EF4-FFF2-40B4-BE49-F238E27FC236}">
                  <a16:creationId xmlns="" xmlns:a16="http://schemas.microsoft.com/office/drawing/2014/main" id="{02AB7CC8-1979-4F3A-9EF3-F6557171162E}"/>
                </a:ext>
              </a:extLst>
            </p:cNvPr>
            <p:cNvGrpSpPr/>
            <p:nvPr/>
          </p:nvGrpSpPr>
          <p:grpSpPr>
            <a:xfrm flipH="1">
              <a:off x="193676" y="2120902"/>
              <a:ext cx="2659065" cy="4275142"/>
              <a:chOff x="193676" y="2120902"/>
              <a:chExt cx="2659065" cy="4275142"/>
            </a:xfrm>
          </p:grpSpPr>
          <p:sp>
            <p:nvSpPr>
              <p:cNvPr id="109" name="Freeform 58">
                <a:extLst>
                  <a:ext uri="{FF2B5EF4-FFF2-40B4-BE49-F238E27FC236}">
                    <a16:creationId xmlns="" xmlns:a16="http://schemas.microsoft.com/office/drawing/2014/main" id="{69484944-72E4-4CB0-A6E1-3C5D02CBB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6" y="2897190"/>
                <a:ext cx="552451" cy="442913"/>
              </a:xfrm>
              <a:custGeom>
                <a:avLst/>
                <a:gdLst>
                  <a:gd name="T0" fmla="*/ 164 w 164"/>
                  <a:gd name="T1" fmla="*/ 106 h 132"/>
                  <a:gd name="T2" fmla="*/ 132 w 164"/>
                  <a:gd name="T3" fmla="*/ 75 h 132"/>
                  <a:gd name="T4" fmla="*/ 102 w 164"/>
                  <a:gd name="T5" fmla="*/ 22 h 132"/>
                  <a:gd name="T6" fmla="*/ 51 w 164"/>
                  <a:gd name="T7" fmla="*/ 1 h 132"/>
                  <a:gd name="T8" fmla="*/ 5 w 164"/>
                  <a:gd name="T9" fmla="*/ 9 h 132"/>
                  <a:gd name="T10" fmla="*/ 45 w 164"/>
                  <a:gd name="T11" fmla="*/ 17 h 132"/>
                  <a:gd name="T12" fmla="*/ 50 w 164"/>
                  <a:gd name="T13" fmla="*/ 20 h 132"/>
                  <a:gd name="T14" fmla="*/ 47 w 164"/>
                  <a:gd name="T15" fmla="*/ 32 h 132"/>
                  <a:gd name="T16" fmla="*/ 42 w 164"/>
                  <a:gd name="T17" fmla="*/ 51 h 132"/>
                  <a:gd name="T18" fmla="*/ 44 w 164"/>
                  <a:gd name="T19" fmla="*/ 66 h 132"/>
                  <a:gd name="T20" fmla="*/ 72 w 164"/>
                  <a:gd name="T21" fmla="*/ 83 h 132"/>
                  <a:gd name="T22" fmla="*/ 99 w 164"/>
                  <a:gd name="T23" fmla="*/ 106 h 132"/>
                  <a:gd name="T24" fmla="*/ 140 w 164"/>
                  <a:gd name="T25" fmla="*/ 132 h 132"/>
                  <a:gd name="T26" fmla="*/ 164 w 164"/>
                  <a:gd name="T27" fmla="*/ 10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4" h="132">
                    <a:moveTo>
                      <a:pt x="164" y="106"/>
                    </a:moveTo>
                    <a:cubicBezTo>
                      <a:pt x="164" y="106"/>
                      <a:pt x="133" y="84"/>
                      <a:pt x="132" y="75"/>
                    </a:cubicBezTo>
                    <a:cubicBezTo>
                      <a:pt x="131" y="66"/>
                      <a:pt x="109" y="29"/>
                      <a:pt x="102" y="22"/>
                    </a:cubicBezTo>
                    <a:cubicBezTo>
                      <a:pt x="95" y="14"/>
                      <a:pt x="59" y="2"/>
                      <a:pt x="51" y="1"/>
                    </a:cubicBezTo>
                    <a:cubicBezTo>
                      <a:pt x="44" y="0"/>
                      <a:pt x="0" y="3"/>
                      <a:pt x="5" y="9"/>
                    </a:cubicBezTo>
                    <a:cubicBezTo>
                      <a:pt x="11" y="15"/>
                      <a:pt x="39" y="13"/>
                      <a:pt x="45" y="17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0"/>
                      <a:pt x="45" y="27"/>
                      <a:pt x="47" y="32"/>
                    </a:cubicBezTo>
                    <a:cubicBezTo>
                      <a:pt x="49" y="36"/>
                      <a:pt x="37" y="43"/>
                      <a:pt x="42" y="51"/>
                    </a:cubicBezTo>
                    <a:cubicBezTo>
                      <a:pt x="46" y="59"/>
                      <a:pt x="40" y="58"/>
                      <a:pt x="44" y="66"/>
                    </a:cubicBezTo>
                    <a:cubicBezTo>
                      <a:pt x="51" y="79"/>
                      <a:pt x="67" y="87"/>
                      <a:pt x="72" y="83"/>
                    </a:cubicBezTo>
                    <a:cubicBezTo>
                      <a:pt x="75" y="91"/>
                      <a:pt x="87" y="107"/>
                      <a:pt x="99" y="106"/>
                    </a:cubicBezTo>
                    <a:cubicBezTo>
                      <a:pt x="111" y="105"/>
                      <a:pt x="140" y="132"/>
                      <a:pt x="140" y="132"/>
                    </a:cubicBezTo>
                    <a:cubicBezTo>
                      <a:pt x="164" y="106"/>
                      <a:pt x="164" y="106"/>
                      <a:pt x="164" y="106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0" name="Freeform 59">
                <a:extLst>
                  <a:ext uri="{FF2B5EF4-FFF2-40B4-BE49-F238E27FC236}">
                    <a16:creationId xmlns="" xmlns:a16="http://schemas.microsoft.com/office/drawing/2014/main" id="{D3068BDD-6FE0-4979-8C84-0B86CE5FBB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5953" y="2732090"/>
                <a:ext cx="546101" cy="514351"/>
              </a:xfrm>
              <a:custGeom>
                <a:avLst/>
                <a:gdLst>
                  <a:gd name="T0" fmla="*/ 131 w 162"/>
                  <a:gd name="T1" fmla="*/ 0 h 153"/>
                  <a:gd name="T2" fmla="*/ 137 w 162"/>
                  <a:gd name="T3" fmla="*/ 62 h 153"/>
                  <a:gd name="T4" fmla="*/ 162 w 162"/>
                  <a:gd name="T5" fmla="*/ 67 h 153"/>
                  <a:gd name="T6" fmla="*/ 87 w 162"/>
                  <a:gd name="T7" fmla="*/ 149 h 153"/>
                  <a:gd name="T8" fmla="*/ 18 w 162"/>
                  <a:gd name="T9" fmla="*/ 75 h 153"/>
                  <a:gd name="T10" fmla="*/ 54 w 162"/>
                  <a:gd name="T11" fmla="*/ 63 h 153"/>
                  <a:gd name="T12" fmla="*/ 52 w 162"/>
                  <a:gd name="T13" fmla="*/ 34 h 153"/>
                  <a:gd name="T14" fmla="*/ 131 w 162"/>
                  <a:gd name="T15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2" h="153">
                    <a:moveTo>
                      <a:pt x="131" y="0"/>
                    </a:moveTo>
                    <a:cubicBezTo>
                      <a:pt x="132" y="21"/>
                      <a:pt x="131" y="57"/>
                      <a:pt x="137" y="62"/>
                    </a:cubicBezTo>
                    <a:cubicBezTo>
                      <a:pt x="143" y="68"/>
                      <a:pt x="162" y="67"/>
                      <a:pt x="162" y="67"/>
                    </a:cubicBezTo>
                    <a:cubicBezTo>
                      <a:pt x="162" y="67"/>
                      <a:pt x="93" y="153"/>
                      <a:pt x="87" y="149"/>
                    </a:cubicBezTo>
                    <a:cubicBezTo>
                      <a:pt x="81" y="144"/>
                      <a:pt x="0" y="78"/>
                      <a:pt x="18" y="75"/>
                    </a:cubicBezTo>
                    <a:cubicBezTo>
                      <a:pt x="37" y="71"/>
                      <a:pt x="54" y="72"/>
                      <a:pt x="54" y="63"/>
                    </a:cubicBezTo>
                    <a:cubicBezTo>
                      <a:pt x="53" y="53"/>
                      <a:pt x="53" y="44"/>
                      <a:pt x="52" y="34"/>
                    </a:cubicBezTo>
                    <a:cubicBezTo>
                      <a:pt x="131" y="0"/>
                      <a:pt x="131" y="0"/>
                      <a:pt x="131" y="0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1" name="Freeform 60">
                <a:extLst>
                  <a:ext uri="{FF2B5EF4-FFF2-40B4-BE49-F238E27FC236}">
                    <a16:creationId xmlns="" xmlns:a16="http://schemas.microsoft.com/office/drawing/2014/main" id="{CDBFAC12-C4FB-4084-A3AC-8528BCF0D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8477" y="2951165"/>
                <a:ext cx="1006476" cy="1387476"/>
              </a:xfrm>
              <a:custGeom>
                <a:avLst/>
                <a:gdLst>
                  <a:gd name="T0" fmla="*/ 244 w 299"/>
                  <a:gd name="T1" fmla="*/ 397 h 413"/>
                  <a:gd name="T2" fmla="*/ 80 w 299"/>
                  <a:gd name="T3" fmla="*/ 413 h 413"/>
                  <a:gd name="T4" fmla="*/ 51 w 299"/>
                  <a:gd name="T5" fmla="*/ 397 h 413"/>
                  <a:gd name="T6" fmla="*/ 37 w 299"/>
                  <a:gd name="T7" fmla="*/ 257 h 413"/>
                  <a:gd name="T8" fmla="*/ 24 w 299"/>
                  <a:gd name="T9" fmla="*/ 198 h 413"/>
                  <a:gd name="T10" fmla="*/ 0 w 299"/>
                  <a:gd name="T11" fmla="*/ 69 h 413"/>
                  <a:gd name="T12" fmla="*/ 80 w 299"/>
                  <a:gd name="T13" fmla="*/ 5 h 413"/>
                  <a:gd name="T14" fmla="*/ 122 w 299"/>
                  <a:gd name="T15" fmla="*/ 30 h 413"/>
                  <a:gd name="T16" fmla="*/ 180 w 299"/>
                  <a:gd name="T17" fmla="*/ 0 h 413"/>
                  <a:gd name="T18" fmla="*/ 289 w 299"/>
                  <a:gd name="T19" fmla="*/ 72 h 413"/>
                  <a:gd name="T20" fmla="*/ 299 w 299"/>
                  <a:gd name="T21" fmla="*/ 247 h 413"/>
                  <a:gd name="T22" fmla="*/ 286 w 299"/>
                  <a:gd name="T23" fmla="*/ 392 h 413"/>
                  <a:gd name="T24" fmla="*/ 244 w 299"/>
                  <a:gd name="T25" fmla="*/ 397 h 4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9" h="413">
                    <a:moveTo>
                      <a:pt x="244" y="397"/>
                    </a:moveTo>
                    <a:cubicBezTo>
                      <a:pt x="244" y="397"/>
                      <a:pt x="111" y="412"/>
                      <a:pt x="80" y="413"/>
                    </a:cubicBezTo>
                    <a:cubicBezTo>
                      <a:pt x="49" y="413"/>
                      <a:pt x="51" y="397"/>
                      <a:pt x="51" y="397"/>
                    </a:cubicBezTo>
                    <a:cubicBezTo>
                      <a:pt x="49" y="364"/>
                      <a:pt x="44" y="284"/>
                      <a:pt x="37" y="257"/>
                    </a:cubicBezTo>
                    <a:cubicBezTo>
                      <a:pt x="31" y="232"/>
                      <a:pt x="29" y="222"/>
                      <a:pt x="24" y="198"/>
                    </a:cubicBezTo>
                    <a:cubicBezTo>
                      <a:pt x="12" y="145"/>
                      <a:pt x="13" y="135"/>
                      <a:pt x="0" y="69"/>
                    </a:cubicBezTo>
                    <a:cubicBezTo>
                      <a:pt x="80" y="5"/>
                      <a:pt x="80" y="5"/>
                      <a:pt x="80" y="5"/>
                    </a:cubicBezTo>
                    <a:cubicBezTo>
                      <a:pt x="80" y="5"/>
                      <a:pt x="88" y="30"/>
                      <a:pt x="122" y="30"/>
                    </a:cubicBezTo>
                    <a:cubicBezTo>
                      <a:pt x="166" y="31"/>
                      <a:pt x="180" y="0"/>
                      <a:pt x="180" y="0"/>
                    </a:cubicBezTo>
                    <a:cubicBezTo>
                      <a:pt x="289" y="72"/>
                      <a:pt x="289" y="72"/>
                      <a:pt x="289" y="72"/>
                    </a:cubicBezTo>
                    <a:cubicBezTo>
                      <a:pt x="299" y="247"/>
                      <a:pt x="299" y="247"/>
                      <a:pt x="299" y="247"/>
                    </a:cubicBezTo>
                    <a:cubicBezTo>
                      <a:pt x="286" y="392"/>
                      <a:pt x="286" y="392"/>
                      <a:pt x="286" y="392"/>
                    </a:cubicBezTo>
                    <a:cubicBezTo>
                      <a:pt x="244" y="397"/>
                      <a:pt x="244" y="397"/>
                      <a:pt x="244" y="397"/>
                    </a:cubicBezTo>
                  </a:path>
                </a:pathLst>
              </a:custGeom>
              <a:solidFill>
                <a:srgbClr val="FAA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2" name="Freeform 61">
                <a:extLst>
                  <a:ext uri="{FF2B5EF4-FFF2-40B4-BE49-F238E27FC236}">
                    <a16:creationId xmlns="" xmlns:a16="http://schemas.microsoft.com/office/drawing/2014/main" id="{40993865-B8EC-425A-A62F-D11DD973CB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62140" y="2278065"/>
                <a:ext cx="561976" cy="585788"/>
              </a:xfrm>
              <a:custGeom>
                <a:avLst/>
                <a:gdLst>
                  <a:gd name="T0" fmla="*/ 140 w 167"/>
                  <a:gd name="T1" fmla="*/ 117 h 174"/>
                  <a:gd name="T2" fmla="*/ 130 w 167"/>
                  <a:gd name="T3" fmla="*/ 147 h 174"/>
                  <a:gd name="T4" fmla="*/ 93 w 167"/>
                  <a:gd name="T5" fmla="*/ 173 h 174"/>
                  <a:gd name="T6" fmla="*/ 53 w 167"/>
                  <a:gd name="T7" fmla="*/ 174 h 174"/>
                  <a:gd name="T8" fmla="*/ 21 w 167"/>
                  <a:gd name="T9" fmla="*/ 167 h 174"/>
                  <a:gd name="T10" fmla="*/ 10 w 167"/>
                  <a:gd name="T11" fmla="*/ 137 h 174"/>
                  <a:gd name="T12" fmla="*/ 5 w 167"/>
                  <a:gd name="T13" fmla="*/ 98 h 174"/>
                  <a:gd name="T14" fmla="*/ 1 w 167"/>
                  <a:gd name="T15" fmla="*/ 22 h 174"/>
                  <a:gd name="T16" fmla="*/ 2 w 167"/>
                  <a:gd name="T17" fmla="*/ 11 h 174"/>
                  <a:gd name="T18" fmla="*/ 4 w 167"/>
                  <a:gd name="T19" fmla="*/ 7 h 174"/>
                  <a:gd name="T20" fmla="*/ 9 w 167"/>
                  <a:gd name="T21" fmla="*/ 5 h 174"/>
                  <a:gd name="T22" fmla="*/ 86 w 167"/>
                  <a:gd name="T23" fmla="*/ 0 h 174"/>
                  <a:gd name="T24" fmla="*/ 138 w 167"/>
                  <a:gd name="T25" fmla="*/ 14 h 174"/>
                  <a:gd name="T26" fmla="*/ 165 w 167"/>
                  <a:gd name="T27" fmla="*/ 61 h 174"/>
                  <a:gd name="T28" fmla="*/ 165 w 167"/>
                  <a:gd name="T29" fmla="*/ 69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7" h="174">
                    <a:moveTo>
                      <a:pt x="140" y="117"/>
                    </a:moveTo>
                    <a:cubicBezTo>
                      <a:pt x="137" y="127"/>
                      <a:pt x="134" y="137"/>
                      <a:pt x="130" y="147"/>
                    </a:cubicBezTo>
                    <a:cubicBezTo>
                      <a:pt x="123" y="166"/>
                      <a:pt x="113" y="172"/>
                      <a:pt x="93" y="173"/>
                    </a:cubicBezTo>
                    <a:cubicBezTo>
                      <a:pt x="80" y="173"/>
                      <a:pt x="66" y="173"/>
                      <a:pt x="53" y="174"/>
                    </a:cubicBezTo>
                    <a:cubicBezTo>
                      <a:pt x="42" y="174"/>
                      <a:pt x="29" y="174"/>
                      <a:pt x="21" y="167"/>
                    </a:cubicBezTo>
                    <a:cubicBezTo>
                      <a:pt x="12" y="160"/>
                      <a:pt x="12" y="147"/>
                      <a:pt x="10" y="137"/>
                    </a:cubicBezTo>
                    <a:cubicBezTo>
                      <a:pt x="8" y="124"/>
                      <a:pt x="6" y="112"/>
                      <a:pt x="5" y="98"/>
                    </a:cubicBezTo>
                    <a:cubicBezTo>
                      <a:pt x="2" y="73"/>
                      <a:pt x="0" y="47"/>
                      <a:pt x="1" y="22"/>
                    </a:cubicBezTo>
                    <a:cubicBezTo>
                      <a:pt x="1" y="18"/>
                      <a:pt x="1" y="15"/>
                      <a:pt x="2" y="11"/>
                    </a:cubicBezTo>
                    <a:cubicBezTo>
                      <a:pt x="2" y="10"/>
                      <a:pt x="3" y="8"/>
                      <a:pt x="4" y="7"/>
                    </a:cubicBezTo>
                    <a:cubicBezTo>
                      <a:pt x="5" y="6"/>
                      <a:pt x="7" y="6"/>
                      <a:pt x="9" y="5"/>
                    </a:cubicBezTo>
                    <a:cubicBezTo>
                      <a:pt x="34" y="1"/>
                      <a:pt x="60" y="0"/>
                      <a:pt x="86" y="0"/>
                    </a:cubicBezTo>
                    <a:cubicBezTo>
                      <a:pt x="104" y="1"/>
                      <a:pt x="123" y="3"/>
                      <a:pt x="138" y="14"/>
                    </a:cubicBezTo>
                    <a:cubicBezTo>
                      <a:pt x="152" y="26"/>
                      <a:pt x="159" y="44"/>
                      <a:pt x="165" y="61"/>
                    </a:cubicBezTo>
                    <a:cubicBezTo>
                      <a:pt x="166" y="64"/>
                      <a:pt x="167" y="67"/>
                      <a:pt x="165" y="69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3" name="Freeform 62">
                <a:extLst>
                  <a:ext uri="{FF2B5EF4-FFF2-40B4-BE49-F238E27FC236}">
                    <a16:creationId xmlns="" xmlns:a16="http://schemas.microsoft.com/office/drawing/2014/main" id="{121CFC41-825E-4459-92FD-639C38787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25565" y="5821368"/>
                <a:ext cx="152400" cy="211138"/>
              </a:xfrm>
              <a:custGeom>
                <a:avLst/>
                <a:gdLst>
                  <a:gd name="T0" fmla="*/ 0 w 45"/>
                  <a:gd name="T1" fmla="*/ 19 h 63"/>
                  <a:gd name="T2" fmla="*/ 8 w 45"/>
                  <a:gd name="T3" fmla="*/ 54 h 63"/>
                  <a:gd name="T4" fmla="*/ 43 w 45"/>
                  <a:gd name="T5" fmla="*/ 49 h 63"/>
                  <a:gd name="T6" fmla="*/ 33 w 45"/>
                  <a:gd name="T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63">
                    <a:moveTo>
                      <a:pt x="0" y="19"/>
                    </a:moveTo>
                    <a:cubicBezTo>
                      <a:pt x="0" y="19"/>
                      <a:pt x="4" y="45"/>
                      <a:pt x="8" y="54"/>
                    </a:cubicBezTo>
                    <a:cubicBezTo>
                      <a:pt x="11" y="63"/>
                      <a:pt x="41" y="55"/>
                      <a:pt x="43" y="49"/>
                    </a:cubicBezTo>
                    <a:cubicBezTo>
                      <a:pt x="45" y="43"/>
                      <a:pt x="33" y="0"/>
                      <a:pt x="33" y="0"/>
                    </a:cubicBezTo>
                  </a:path>
                </a:pathLst>
              </a:custGeom>
              <a:solidFill>
                <a:srgbClr val="ED9D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4" name="Freeform 63">
                <a:extLst>
                  <a:ext uri="{FF2B5EF4-FFF2-40B4-BE49-F238E27FC236}">
                    <a16:creationId xmlns="" xmlns:a16="http://schemas.microsoft.com/office/drawing/2014/main" id="{2AD68491-2B3D-4D09-B0C4-0BA3C2F0A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6327" y="5975356"/>
                <a:ext cx="449263" cy="239713"/>
              </a:xfrm>
              <a:custGeom>
                <a:avLst/>
                <a:gdLst>
                  <a:gd name="T0" fmla="*/ 127 w 133"/>
                  <a:gd name="T1" fmla="*/ 11 h 71"/>
                  <a:gd name="T2" fmla="*/ 133 w 133"/>
                  <a:gd name="T3" fmla="*/ 39 h 71"/>
                  <a:gd name="T4" fmla="*/ 103 w 133"/>
                  <a:gd name="T5" fmla="*/ 52 h 71"/>
                  <a:gd name="T6" fmla="*/ 98 w 133"/>
                  <a:gd name="T7" fmla="*/ 47 h 71"/>
                  <a:gd name="T8" fmla="*/ 82 w 133"/>
                  <a:gd name="T9" fmla="*/ 61 h 71"/>
                  <a:gd name="T10" fmla="*/ 53 w 133"/>
                  <a:gd name="T11" fmla="*/ 69 h 71"/>
                  <a:gd name="T12" fmla="*/ 6 w 133"/>
                  <a:gd name="T13" fmla="*/ 63 h 71"/>
                  <a:gd name="T14" fmla="*/ 41 w 133"/>
                  <a:gd name="T15" fmla="*/ 42 h 71"/>
                  <a:gd name="T16" fmla="*/ 74 w 133"/>
                  <a:gd name="T17" fmla="*/ 9 h 71"/>
                  <a:gd name="T18" fmla="*/ 78 w 133"/>
                  <a:gd name="T19" fmla="*/ 0 h 71"/>
                  <a:gd name="T20" fmla="*/ 85 w 133"/>
                  <a:gd name="T21" fmla="*/ 4 h 71"/>
                  <a:gd name="T22" fmla="*/ 106 w 133"/>
                  <a:gd name="T23" fmla="*/ 9 h 71"/>
                  <a:gd name="T24" fmla="*/ 117 w 133"/>
                  <a:gd name="T25" fmla="*/ 0 h 71"/>
                  <a:gd name="T26" fmla="*/ 127 w 133"/>
                  <a:gd name="T27" fmla="*/ 1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3" h="71">
                    <a:moveTo>
                      <a:pt x="127" y="11"/>
                    </a:moveTo>
                    <a:cubicBezTo>
                      <a:pt x="130" y="20"/>
                      <a:pt x="133" y="39"/>
                      <a:pt x="133" y="39"/>
                    </a:cubicBezTo>
                    <a:cubicBezTo>
                      <a:pt x="103" y="52"/>
                      <a:pt x="103" y="52"/>
                      <a:pt x="103" y="52"/>
                    </a:cubicBezTo>
                    <a:cubicBezTo>
                      <a:pt x="98" y="47"/>
                      <a:pt x="98" y="47"/>
                      <a:pt x="98" y="47"/>
                    </a:cubicBezTo>
                    <a:cubicBezTo>
                      <a:pt x="98" y="47"/>
                      <a:pt x="91" y="56"/>
                      <a:pt x="82" y="61"/>
                    </a:cubicBezTo>
                    <a:cubicBezTo>
                      <a:pt x="75" y="64"/>
                      <a:pt x="60" y="68"/>
                      <a:pt x="53" y="69"/>
                    </a:cubicBezTo>
                    <a:cubicBezTo>
                      <a:pt x="27" y="71"/>
                      <a:pt x="8" y="66"/>
                      <a:pt x="6" y="63"/>
                    </a:cubicBezTo>
                    <a:cubicBezTo>
                      <a:pt x="0" y="48"/>
                      <a:pt x="34" y="44"/>
                      <a:pt x="41" y="42"/>
                    </a:cubicBezTo>
                    <a:cubicBezTo>
                      <a:pt x="61" y="37"/>
                      <a:pt x="72" y="20"/>
                      <a:pt x="74" y="9"/>
                    </a:cubicBezTo>
                    <a:cubicBezTo>
                      <a:pt x="75" y="1"/>
                      <a:pt x="73" y="0"/>
                      <a:pt x="78" y="0"/>
                    </a:cubicBezTo>
                    <a:cubicBezTo>
                      <a:pt x="78" y="0"/>
                      <a:pt x="82" y="0"/>
                      <a:pt x="85" y="4"/>
                    </a:cubicBezTo>
                    <a:cubicBezTo>
                      <a:pt x="91" y="9"/>
                      <a:pt x="99" y="12"/>
                      <a:pt x="106" y="9"/>
                    </a:cubicBezTo>
                    <a:cubicBezTo>
                      <a:pt x="111" y="7"/>
                      <a:pt x="115" y="4"/>
                      <a:pt x="117" y="0"/>
                    </a:cubicBezTo>
                    <a:cubicBezTo>
                      <a:pt x="117" y="0"/>
                      <a:pt x="125" y="1"/>
                      <a:pt x="127" y="11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5" name="Freeform 64">
                <a:extLst>
                  <a:ext uri="{FF2B5EF4-FFF2-40B4-BE49-F238E27FC236}">
                    <a16:creationId xmlns="" xmlns:a16="http://schemas.microsoft.com/office/drawing/2014/main" id="{4118E723-C172-498F-9B70-74A4EB2435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352" y="4251329"/>
                <a:ext cx="942976" cy="1711327"/>
              </a:xfrm>
              <a:custGeom>
                <a:avLst/>
                <a:gdLst>
                  <a:gd name="T0" fmla="*/ 259 w 280"/>
                  <a:gd name="T1" fmla="*/ 139 h 509"/>
                  <a:gd name="T2" fmla="*/ 107 w 280"/>
                  <a:gd name="T3" fmla="*/ 143 h 509"/>
                  <a:gd name="T4" fmla="*/ 136 w 280"/>
                  <a:gd name="T5" fmla="*/ 212 h 509"/>
                  <a:gd name="T6" fmla="*/ 168 w 280"/>
                  <a:gd name="T7" fmla="*/ 490 h 509"/>
                  <a:gd name="T8" fmla="*/ 128 w 280"/>
                  <a:gd name="T9" fmla="*/ 494 h 509"/>
                  <a:gd name="T10" fmla="*/ 0 w 280"/>
                  <a:gd name="T11" fmla="*/ 96 h 509"/>
                  <a:gd name="T12" fmla="*/ 280 w 280"/>
                  <a:gd name="T13" fmla="*/ 0 h 509"/>
                  <a:gd name="T14" fmla="*/ 259 w 280"/>
                  <a:gd name="T15" fmla="*/ 139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0" h="509">
                    <a:moveTo>
                      <a:pt x="259" y="139"/>
                    </a:moveTo>
                    <a:cubicBezTo>
                      <a:pt x="212" y="148"/>
                      <a:pt x="154" y="149"/>
                      <a:pt x="107" y="143"/>
                    </a:cubicBezTo>
                    <a:cubicBezTo>
                      <a:pt x="114" y="161"/>
                      <a:pt x="130" y="185"/>
                      <a:pt x="136" y="212"/>
                    </a:cubicBezTo>
                    <a:cubicBezTo>
                      <a:pt x="156" y="300"/>
                      <a:pt x="163" y="417"/>
                      <a:pt x="168" y="490"/>
                    </a:cubicBezTo>
                    <a:cubicBezTo>
                      <a:pt x="168" y="490"/>
                      <a:pt x="159" y="509"/>
                      <a:pt x="128" y="494"/>
                    </a:cubicBezTo>
                    <a:cubicBezTo>
                      <a:pt x="81" y="379"/>
                      <a:pt x="0" y="146"/>
                      <a:pt x="0" y="96"/>
                    </a:cubicBezTo>
                    <a:cubicBezTo>
                      <a:pt x="1" y="31"/>
                      <a:pt x="162" y="16"/>
                      <a:pt x="280" y="0"/>
                    </a:cubicBezTo>
                    <a:cubicBezTo>
                      <a:pt x="259" y="139"/>
                      <a:pt x="259" y="139"/>
                      <a:pt x="259" y="139"/>
                    </a:cubicBezTo>
                  </a:path>
                </a:pathLst>
              </a:custGeom>
              <a:solidFill>
                <a:srgbClr val="5A4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6" name="Freeform 65">
                <a:extLst>
                  <a:ext uri="{FF2B5EF4-FFF2-40B4-BE49-F238E27FC236}">
                    <a16:creationId xmlns="" xmlns:a16="http://schemas.microsoft.com/office/drawing/2014/main" id="{CA0FD7BC-00CC-4E0F-A16A-9797F3831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677" y="4244979"/>
                <a:ext cx="1627189" cy="500063"/>
              </a:xfrm>
              <a:custGeom>
                <a:avLst/>
                <a:gdLst>
                  <a:gd name="T0" fmla="*/ 446 w 483"/>
                  <a:gd name="T1" fmla="*/ 12 h 149"/>
                  <a:gd name="T2" fmla="*/ 241 w 483"/>
                  <a:gd name="T3" fmla="*/ 141 h 149"/>
                  <a:gd name="T4" fmla="*/ 162 w 483"/>
                  <a:gd name="T5" fmla="*/ 149 h 149"/>
                  <a:gd name="T6" fmla="*/ 156 w 483"/>
                  <a:gd name="T7" fmla="*/ 133 h 149"/>
                  <a:gd name="T8" fmla="*/ 154 w 483"/>
                  <a:gd name="T9" fmla="*/ 112 h 149"/>
                  <a:gd name="T10" fmla="*/ 130 w 483"/>
                  <a:gd name="T11" fmla="*/ 79 h 149"/>
                  <a:gd name="T12" fmla="*/ 90 w 483"/>
                  <a:gd name="T13" fmla="*/ 67 h 149"/>
                  <a:gd name="T14" fmla="*/ 0 w 483"/>
                  <a:gd name="T15" fmla="*/ 65 h 149"/>
                  <a:gd name="T16" fmla="*/ 291 w 483"/>
                  <a:gd name="T17" fmla="*/ 0 h 149"/>
                  <a:gd name="T18" fmla="*/ 407 w 483"/>
                  <a:gd name="T19" fmla="*/ 12 h 149"/>
                  <a:gd name="T20" fmla="*/ 446 w 483"/>
                  <a:gd name="T21" fmla="*/ 12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3" h="149">
                    <a:moveTo>
                      <a:pt x="446" y="12"/>
                    </a:moveTo>
                    <a:cubicBezTo>
                      <a:pt x="483" y="39"/>
                      <a:pt x="241" y="141"/>
                      <a:pt x="241" y="141"/>
                    </a:cubicBezTo>
                    <a:cubicBezTo>
                      <a:pt x="214" y="146"/>
                      <a:pt x="188" y="149"/>
                      <a:pt x="162" y="149"/>
                    </a:cubicBezTo>
                    <a:cubicBezTo>
                      <a:pt x="159" y="144"/>
                      <a:pt x="157" y="139"/>
                      <a:pt x="156" y="133"/>
                    </a:cubicBezTo>
                    <a:cubicBezTo>
                      <a:pt x="154" y="126"/>
                      <a:pt x="155" y="119"/>
                      <a:pt x="154" y="112"/>
                    </a:cubicBezTo>
                    <a:cubicBezTo>
                      <a:pt x="151" y="98"/>
                      <a:pt x="142" y="87"/>
                      <a:pt x="130" y="79"/>
                    </a:cubicBezTo>
                    <a:cubicBezTo>
                      <a:pt x="118" y="72"/>
                      <a:pt x="104" y="69"/>
                      <a:pt x="90" y="67"/>
                    </a:cubicBezTo>
                    <a:cubicBezTo>
                      <a:pt x="57" y="61"/>
                      <a:pt x="0" y="65"/>
                      <a:pt x="0" y="65"/>
                    </a:cubicBezTo>
                    <a:cubicBezTo>
                      <a:pt x="73" y="11"/>
                      <a:pt x="222" y="4"/>
                      <a:pt x="291" y="0"/>
                    </a:cubicBezTo>
                    <a:cubicBezTo>
                      <a:pt x="300" y="15"/>
                      <a:pt x="364" y="13"/>
                      <a:pt x="407" y="12"/>
                    </a:cubicBezTo>
                    <a:cubicBezTo>
                      <a:pt x="428" y="11"/>
                      <a:pt x="444" y="11"/>
                      <a:pt x="446" y="12"/>
                    </a:cubicBezTo>
                  </a:path>
                </a:pathLst>
              </a:custGeom>
              <a:solidFill>
                <a:srgbClr val="4237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7" name="Freeform 66">
                <a:extLst>
                  <a:ext uri="{FF2B5EF4-FFF2-40B4-BE49-F238E27FC236}">
                    <a16:creationId xmlns="" xmlns:a16="http://schemas.microsoft.com/office/drawing/2014/main" id="{208611B3-7503-4443-A907-A9E44DC67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2740" y="6046794"/>
                <a:ext cx="138113" cy="198438"/>
              </a:xfrm>
              <a:custGeom>
                <a:avLst/>
                <a:gdLst>
                  <a:gd name="T0" fmla="*/ 0 w 41"/>
                  <a:gd name="T1" fmla="*/ 13 h 59"/>
                  <a:gd name="T2" fmla="*/ 2 w 41"/>
                  <a:gd name="T3" fmla="*/ 49 h 59"/>
                  <a:gd name="T4" fmla="*/ 38 w 41"/>
                  <a:gd name="T5" fmla="*/ 50 h 59"/>
                  <a:gd name="T6" fmla="*/ 37 w 41"/>
                  <a:gd name="T7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59">
                    <a:moveTo>
                      <a:pt x="0" y="13"/>
                    </a:moveTo>
                    <a:cubicBezTo>
                      <a:pt x="0" y="13"/>
                      <a:pt x="0" y="40"/>
                      <a:pt x="2" y="49"/>
                    </a:cubicBezTo>
                    <a:cubicBezTo>
                      <a:pt x="4" y="59"/>
                      <a:pt x="35" y="56"/>
                      <a:pt x="38" y="50"/>
                    </a:cubicBezTo>
                    <a:cubicBezTo>
                      <a:pt x="41" y="45"/>
                      <a:pt x="37" y="0"/>
                      <a:pt x="37" y="0"/>
                    </a:cubicBezTo>
                  </a:path>
                </a:pathLst>
              </a:custGeom>
              <a:solidFill>
                <a:srgbClr val="ED9D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8" name="Freeform 67">
                <a:extLst>
                  <a:ext uri="{FF2B5EF4-FFF2-40B4-BE49-F238E27FC236}">
                    <a16:creationId xmlns="" xmlns:a16="http://schemas.microsoft.com/office/drawing/2014/main" id="{1E6ED2DD-7BD6-42D8-A606-561D3796D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5402" y="6180144"/>
                <a:ext cx="446088" cy="215900"/>
              </a:xfrm>
              <a:custGeom>
                <a:avLst/>
                <a:gdLst>
                  <a:gd name="T0" fmla="*/ 132 w 132"/>
                  <a:gd name="T1" fmla="*/ 19 h 64"/>
                  <a:gd name="T2" fmla="*/ 132 w 132"/>
                  <a:gd name="T3" fmla="*/ 49 h 64"/>
                  <a:gd name="T4" fmla="*/ 101 w 132"/>
                  <a:gd name="T5" fmla="*/ 56 h 64"/>
                  <a:gd name="T6" fmla="*/ 97 w 132"/>
                  <a:gd name="T7" fmla="*/ 51 h 64"/>
                  <a:gd name="T8" fmla="*/ 78 w 132"/>
                  <a:gd name="T9" fmla="*/ 61 h 64"/>
                  <a:gd name="T10" fmla="*/ 48 w 132"/>
                  <a:gd name="T11" fmla="*/ 64 h 64"/>
                  <a:gd name="T12" fmla="*/ 4 w 132"/>
                  <a:gd name="T13" fmla="*/ 50 h 64"/>
                  <a:gd name="T14" fmla="*/ 42 w 132"/>
                  <a:gd name="T15" fmla="*/ 36 h 64"/>
                  <a:gd name="T16" fmla="*/ 79 w 132"/>
                  <a:gd name="T17" fmla="*/ 9 h 64"/>
                  <a:gd name="T18" fmla="*/ 85 w 132"/>
                  <a:gd name="T19" fmla="*/ 1 h 64"/>
                  <a:gd name="T20" fmla="*/ 92 w 132"/>
                  <a:gd name="T21" fmla="*/ 6 h 64"/>
                  <a:gd name="T22" fmla="*/ 111 w 132"/>
                  <a:gd name="T23" fmla="*/ 14 h 64"/>
                  <a:gd name="T24" fmla="*/ 123 w 132"/>
                  <a:gd name="T25" fmla="*/ 7 h 64"/>
                  <a:gd name="T26" fmla="*/ 132 w 132"/>
                  <a:gd name="T27" fmla="*/ 19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2" h="64">
                    <a:moveTo>
                      <a:pt x="132" y="19"/>
                    </a:moveTo>
                    <a:cubicBezTo>
                      <a:pt x="132" y="30"/>
                      <a:pt x="132" y="49"/>
                      <a:pt x="132" y="49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7" y="51"/>
                      <a:pt x="88" y="58"/>
                      <a:pt x="78" y="61"/>
                    </a:cubicBezTo>
                    <a:cubicBezTo>
                      <a:pt x="71" y="63"/>
                      <a:pt x="56" y="64"/>
                      <a:pt x="48" y="64"/>
                    </a:cubicBezTo>
                    <a:cubicBezTo>
                      <a:pt x="22" y="62"/>
                      <a:pt x="4" y="54"/>
                      <a:pt x="4" y="50"/>
                    </a:cubicBezTo>
                    <a:cubicBezTo>
                      <a:pt x="0" y="34"/>
                      <a:pt x="34" y="36"/>
                      <a:pt x="42" y="36"/>
                    </a:cubicBezTo>
                    <a:cubicBezTo>
                      <a:pt x="62" y="34"/>
                      <a:pt x="75" y="19"/>
                      <a:pt x="79" y="9"/>
                    </a:cubicBezTo>
                    <a:cubicBezTo>
                      <a:pt x="82" y="2"/>
                      <a:pt x="80" y="0"/>
                      <a:pt x="85" y="1"/>
                    </a:cubicBezTo>
                    <a:cubicBezTo>
                      <a:pt x="85" y="1"/>
                      <a:pt x="89" y="1"/>
                      <a:pt x="92" y="6"/>
                    </a:cubicBezTo>
                    <a:cubicBezTo>
                      <a:pt x="96" y="12"/>
                      <a:pt x="104" y="16"/>
                      <a:pt x="111" y="14"/>
                    </a:cubicBezTo>
                    <a:cubicBezTo>
                      <a:pt x="116" y="13"/>
                      <a:pt x="120" y="11"/>
                      <a:pt x="123" y="7"/>
                    </a:cubicBezTo>
                    <a:cubicBezTo>
                      <a:pt x="123" y="7"/>
                      <a:pt x="131" y="9"/>
                      <a:pt x="132" y="19"/>
                    </a:cubicBezTo>
                    <a:close/>
                  </a:path>
                </a:pathLst>
              </a:custGeom>
              <a:solidFill>
                <a:srgbClr val="452C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19" name="Freeform 68">
                <a:extLst>
                  <a:ext uri="{FF2B5EF4-FFF2-40B4-BE49-F238E27FC236}">
                    <a16:creationId xmlns="" xmlns:a16="http://schemas.microsoft.com/office/drawing/2014/main" id="{3AA8D309-4B0A-4C58-B922-244F83622F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8277" y="4268792"/>
                <a:ext cx="1354139" cy="1898652"/>
              </a:xfrm>
              <a:custGeom>
                <a:avLst/>
                <a:gdLst>
                  <a:gd name="T0" fmla="*/ 384 w 402"/>
                  <a:gd name="T1" fmla="*/ 0 h 565"/>
                  <a:gd name="T2" fmla="*/ 220 w 402"/>
                  <a:gd name="T3" fmla="*/ 5 h 565"/>
                  <a:gd name="T4" fmla="*/ 25 w 402"/>
                  <a:gd name="T5" fmla="*/ 62 h 565"/>
                  <a:gd name="T6" fmla="*/ 38 w 402"/>
                  <a:gd name="T7" fmla="*/ 549 h 565"/>
                  <a:gd name="T8" fmla="*/ 90 w 402"/>
                  <a:gd name="T9" fmla="*/ 550 h 565"/>
                  <a:gd name="T10" fmla="*/ 115 w 402"/>
                  <a:gd name="T11" fmla="*/ 145 h 565"/>
                  <a:gd name="T12" fmla="*/ 353 w 402"/>
                  <a:gd name="T13" fmla="*/ 142 h 565"/>
                  <a:gd name="T14" fmla="*/ 394 w 402"/>
                  <a:gd name="T15" fmla="*/ 98 h 565"/>
                  <a:gd name="T16" fmla="*/ 384 w 402"/>
                  <a:gd name="T17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2" h="565">
                    <a:moveTo>
                      <a:pt x="384" y="0"/>
                    </a:moveTo>
                    <a:cubicBezTo>
                      <a:pt x="384" y="0"/>
                      <a:pt x="310" y="7"/>
                      <a:pt x="220" y="5"/>
                    </a:cubicBezTo>
                    <a:cubicBezTo>
                      <a:pt x="199" y="5"/>
                      <a:pt x="40" y="35"/>
                      <a:pt x="25" y="62"/>
                    </a:cubicBezTo>
                    <a:cubicBezTo>
                      <a:pt x="0" y="106"/>
                      <a:pt x="41" y="364"/>
                      <a:pt x="38" y="549"/>
                    </a:cubicBezTo>
                    <a:cubicBezTo>
                      <a:pt x="38" y="549"/>
                      <a:pt x="57" y="565"/>
                      <a:pt x="90" y="550"/>
                    </a:cubicBezTo>
                    <a:cubicBezTo>
                      <a:pt x="99" y="459"/>
                      <a:pt x="152" y="245"/>
                      <a:pt x="115" y="145"/>
                    </a:cubicBezTo>
                    <a:cubicBezTo>
                      <a:pt x="203" y="156"/>
                      <a:pt x="273" y="168"/>
                      <a:pt x="353" y="142"/>
                    </a:cubicBezTo>
                    <a:cubicBezTo>
                      <a:pt x="371" y="135"/>
                      <a:pt x="385" y="122"/>
                      <a:pt x="394" y="98"/>
                    </a:cubicBezTo>
                    <a:cubicBezTo>
                      <a:pt x="402" y="74"/>
                      <a:pt x="398" y="21"/>
                      <a:pt x="384" y="0"/>
                    </a:cubicBezTo>
                  </a:path>
                </a:pathLst>
              </a:custGeom>
              <a:solidFill>
                <a:srgbClr val="5A4B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0" name="Freeform 69">
                <a:extLst>
                  <a:ext uri="{FF2B5EF4-FFF2-40B4-BE49-F238E27FC236}">
                    <a16:creationId xmlns="" xmlns:a16="http://schemas.microsoft.com/office/drawing/2014/main" id="{41E9F062-477C-4671-A9B7-97FE115AA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039" y="2967040"/>
                <a:ext cx="1482726" cy="806451"/>
              </a:xfrm>
              <a:custGeom>
                <a:avLst/>
                <a:gdLst>
                  <a:gd name="T0" fmla="*/ 440 w 440"/>
                  <a:gd name="T1" fmla="*/ 0 h 240"/>
                  <a:gd name="T2" fmla="*/ 417 w 440"/>
                  <a:gd name="T3" fmla="*/ 2 h 240"/>
                  <a:gd name="T4" fmla="*/ 370 w 440"/>
                  <a:gd name="T5" fmla="*/ 11 h 240"/>
                  <a:gd name="T6" fmla="*/ 316 w 440"/>
                  <a:gd name="T7" fmla="*/ 54 h 240"/>
                  <a:gd name="T8" fmla="*/ 195 w 440"/>
                  <a:gd name="T9" fmla="*/ 156 h 240"/>
                  <a:gd name="T10" fmla="*/ 35 w 440"/>
                  <a:gd name="T11" fmla="*/ 61 h 240"/>
                  <a:gd name="T12" fmla="*/ 0 w 440"/>
                  <a:gd name="T13" fmla="*/ 96 h 240"/>
                  <a:gd name="T14" fmla="*/ 202 w 440"/>
                  <a:gd name="T15" fmla="*/ 240 h 240"/>
                  <a:gd name="T16" fmla="*/ 389 w 440"/>
                  <a:gd name="T17" fmla="*/ 149 h 240"/>
                  <a:gd name="T18" fmla="*/ 440 w 440"/>
                  <a:gd name="T19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40" h="240">
                    <a:moveTo>
                      <a:pt x="440" y="0"/>
                    </a:moveTo>
                    <a:cubicBezTo>
                      <a:pt x="440" y="0"/>
                      <a:pt x="421" y="1"/>
                      <a:pt x="417" y="2"/>
                    </a:cubicBezTo>
                    <a:cubicBezTo>
                      <a:pt x="401" y="3"/>
                      <a:pt x="385" y="5"/>
                      <a:pt x="370" y="11"/>
                    </a:cubicBezTo>
                    <a:cubicBezTo>
                      <a:pt x="349" y="19"/>
                      <a:pt x="333" y="39"/>
                      <a:pt x="316" y="54"/>
                    </a:cubicBezTo>
                    <a:cubicBezTo>
                      <a:pt x="299" y="70"/>
                      <a:pt x="211" y="153"/>
                      <a:pt x="195" y="156"/>
                    </a:cubicBezTo>
                    <a:cubicBezTo>
                      <a:pt x="178" y="159"/>
                      <a:pt x="35" y="61"/>
                      <a:pt x="35" y="61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155" y="240"/>
                      <a:pt x="202" y="240"/>
                    </a:cubicBezTo>
                    <a:cubicBezTo>
                      <a:pt x="225" y="240"/>
                      <a:pt x="349" y="175"/>
                      <a:pt x="389" y="149"/>
                    </a:cubicBezTo>
                    <a:cubicBezTo>
                      <a:pt x="440" y="0"/>
                      <a:pt x="440" y="0"/>
                      <a:pt x="440" y="0"/>
                    </a:cubicBezTo>
                  </a:path>
                </a:pathLst>
              </a:custGeom>
              <a:solidFill>
                <a:srgbClr val="FAA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1" name="Freeform 70">
                <a:extLst>
                  <a:ext uri="{FF2B5EF4-FFF2-40B4-BE49-F238E27FC236}">
                    <a16:creationId xmlns="" xmlns:a16="http://schemas.microsoft.com/office/drawing/2014/main" id="{A3A2B30F-DA09-4C94-8326-3BD893DC00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4039" y="3267078"/>
                <a:ext cx="1266826" cy="331788"/>
              </a:xfrm>
              <a:custGeom>
                <a:avLst/>
                <a:gdLst>
                  <a:gd name="T0" fmla="*/ 368 w 376"/>
                  <a:gd name="T1" fmla="*/ 20 h 99"/>
                  <a:gd name="T2" fmla="*/ 256 w 376"/>
                  <a:gd name="T3" fmla="*/ 99 h 99"/>
                  <a:gd name="T4" fmla="*/ 310 w 376"/>
                  <a:gd name="T5" fmla="*/ 99 h 99"/>
                  <a:gd name="T6" fmla="*/ 310 w 376"/>
                  <a:gd name="T7" fmla="*/ 99 h 99"/>
                  <a:gd name="T8" fmla="*/ 319 w 376"/>
                  <a:gd name="T9" fmla="*/ 99 h 99"/>
                  <a:gd name="T10" fmla="*/ 322 w 376"/>
                  <a:gd name="T11" fmla="*/ 99 h 99"/>
                  <a:gd name="T12" fmla="*/ 363 w 376"/>
                  <a:gd name="T13" fmla="*/ 76 h 99"/>
                  <a:gd name="T14" fmla="*/ 376 w 376"/>
                  <a:gd name="T15" fmla="*/ 68 h 99"/>
                  <a:gd name="T16" fmla="*/ 368 w 376"/>
                  <a:gd name="T17" fmla="*/ 20 h 99"/>
                  <a:gd name="T18" fmla="*/ 6 w 376"/>
                  <a:gd name="T19" fmla="*/ 0 h 99"/>
                  <a:gd name="T20" fmla="*/ 0 w 376"/>
                  <a:gd name="T21" fmla="*/ 7 h 99"/>
                  <a:gd name="T22" fmla="*/ 108 w 376"/>
                  <a:gd name="T23" fmla="*/ 99 h 99"/>
                  <a:gd name="T24" fmla="*/ 146 w 376"/>
                  <a:gd name="T25" fmla="*/ 99 h 99"/>
                  <a:gd name="T26" fmla="*/ 6 w 376"/>
                  <a:gd name="T27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76" h="99">
                    <a:moveTo>
                      <a:pt x="368" y="20"/>
                    </a:moveTo>
                    <a:cubicBezTo>
                      <a:pt x="368" y="20"/>
                      <a:pt x="306" y="68"/>
                      <a:pt x="256" y="99"/>
                    </a:cubicBezTo>
                    <a:cubicBezTo>
                      <a:pt x="310" y="99"/>
                      <a:pt x="310" y="99"/>
                      <a:pt x="310" y="99"/>
                    </a:cubicBezTo>
                    <a:cubicBezTo>
                      <a:pt x="310" y="99"/>
                      <a:pt x="310" y="99"/>
                      <a:pt x="310" y="99"/>
                    </a:cubicBezTo>
                    <a:cubicBezTo>
                      <a:pt x="319" y="99"/>
                      <a:pt x="319" y="99"/>
                      <a:pt x="319" y="99"/>
                    </a:cubicBezTo>
                    <a:cubicBezTo>
                      <a:pt x="320" y="99"/>
                      <a:pt x="321" y="99"/>
                      <a:pt x="322" y="99"/>
                    </a:cubicBezTo>
                    <a:cubicBezTo>
                      <a:pt x="336" y="91"/>
                      <a:pt x="350" y="83"/>
                      <a:pt x="363" y="76"/>
                    </a:cubicBezTo>
                    <a:cubicBezTo>
                      <a:pt x="376" y="68"/>
                      <a:pt x="376" y="68"/>
                      <a:pt x="376" y="68"/>
                    </a:cubicBezTo>
                    <a:cubicBezTo>
                      <a:pt x="368" y="20"/>
                      <a:pt x="368" y="20"/>
                      <a:pt x="368" y="20"/>
                    </a:cubicBezTo>
                    <a:moveTo>
                      <a:pt x="6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54" y="57"/>
                      <a:pt x="108" y="99"/>
                    </a:cubicBezTo>
                    <a:cubicBezTo>
                      <a:pt x="146" y="99"/>
                      <a:pt x="146" y="99"/>
                      <a:pt x="146" y="99"/>
                    </a:cubicBezTo>
                    <a:cubicBezTo>
                      <a:pt x="91" y="65"/>
                      <a:pt x="18" y="9"/>
                      <a:pt x="6" y="0"/>
                    </a:cubicBezTo>
                  </a:path>
                </a:pathLst>
              </a:custGeom>
              <a:solidFill>
                <a:srgbClr val="EB8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2" name="Freeform 71">
                <a:extLst>
                  <a:ext uri="{FF2B5EF4-FFF2-40B4-BE49-F238E27FC236}">
                    <a16:creationId xmlns="" xmlns:a16="http://schemas.microsoft.com/office/drawing/2014/main" id="{7B08B61E-E9EF-4305-9E19-C59109C37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001" y="3598866"/>
                <a:ext cx="1428751" cy="766763"/>
              </a:xfrm>
              <a:custGeom>
                <a:avLst/>
                <a:gdLst>
                  <a:gd name="T0" fmla="*/ 67 w 424"/>
                  <a:gd name="T1" fmla="*/ 228 h 228"/>
                  <a:gd name="T2" fmla="*/ 424 w 424"/>
                  <a:gd name="T3" fmla="*/ 228 h 228"/>
                  <a:gd name="T4" fmla="*/ 360 w 424"/>
                  <a:gd name="T5" fmla="*/ 19 h 228"/>
                  <a:gd name="T6" fmla="*/ 333 w 424"/>
                  <a:gd name="T7" fmla="*/ 0 h 228"/>
                  <a:gd name="T8" fmla="*/ 21 w 424"/>
                  <a:gd name="T9" fmla="*/ 0 h 228"/>
                  <a:gd name="T10" fmla="*/ 4 w 424"/>
                  <a:gd name="T11" fmla="*/ 23 h 228"/>
                  <a:gd name="T12" fmla="*/ 67 w 424"/>
                  <a:gd name="T13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4" h="228">
                    <a:moveTo>
                      <a:pt x="67" y="228"/>
                    </a:moveTo>
                    <a:cubicBezTo>
                      <a:pt x="424" y="228"/>
                      <a:pt x="424" y="228"/>
                      <a:pt x="424" y="228"/>
                    </a:cubicBezTo>
                    <a:cubicBezTo>
                      <a:pt x="360" y="19"/>
                      <a:pt x="360" y="19"/>
                      <a:pt x="360" y="19"/>
                    </a:cubicBezTo>
                    <a:cubicBezTo>
                      <a:pt x="356" y="7"/>
                      <a:pt x="345" y="0"/>
                      <a:pt x="33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9" y="0"/>
                      <a:pt x="0" y="11"/>
                      <a:pt x="4" y="23"/>
                    </a:cubicBezTo>
                    <a:cubicBezTo>
                      <a:pt x="67" y="228"/>
                      <a:pt x="67" y="228"/>
                      <a:pt x="67" y="228"/>
                    </a:cubicBezTo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3" name="Freeform 72">
                <a:extLst>
                  <a:ext uri="{FF2B5EF4-FFF2-40B4-BE49-F238E27FC236}">
                    <a16:creationId xmlns="" xmlns:a16="http://schemas.microsoft.com/office/drawing/2014/main" id="{0A2B2B7D-1864-45B9-840D-A1FA3DB54E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39" y="3598866"/>
                <a:ext cx="1423989" cy="766763"/>
              </a:xfrm>
              <a:custGeom>
                <a:avLst/>
                <a:gdLst>
                  <a:gd name="T0" fmla="*/ 71 w 423"/>
                  <a:gd name="T1" fmla="*/ 228 h 228"/>
                  <a:gd name="T2" fmla="*/ 423 w 423"/>
                  <a:gd name="T3" fmla="*/ 228 h 228"/>
                  <a:gd name="T4" fmla="*/ 359 w 423"/>
                  <a:gd name="T5" fmla="*/ 19 h 228"/>
                  <a:gd name="T6" fmla="*/ 333 w 423"/>
                  <a:gd name="T7" fmla="*/ 0 h 228"/>
                  <a:gd name="T8" fmla="*/ 20 w 423"/>
                  <a:gd name="T9" fmla="*/ 0 h 228"/>
                  <a:gd name="T10" fmla="*/ 3 w 423"/>
                  <a:gd name="T11" fmla="*/ 23 h 228"/>
                  <a:gd name="T12" fmla="*/ 64 w 423"/>
                  <a:gd name="T13" fmla="*/ 222 h 228"/>
                  <a:gd name="T14" fmla="*/ 71 w 423"/>
                  <a:gd name="T15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3" h="228">
                    <a:moveTo>
                      <a:pt x="71" y="228"/>
                    </a:moveTo>
                    <a:cubicBezTo>
                      <a:pt x="423" y="228"/>
                      <a:pt x="423" y="228"/>
                      <a:pt x="423" y="228"/>
                    </a:cubicBezTo>
                    <a:cubicBezTo>
                      <a:pt x="359" y="19"/>
                      <a:pt x="359" y="19"/>
                      <a:pt x="359" y="19"/>
                    </a:cubicBezTo>
                    <a:cubicBezTo>
                      <a:pt x="355" y="7"/>
                      <a:pt x="345" y="0"/>
                      <a:pt x="333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8" y="0"/>
                      <a:pt x="0" y="11"/>
                      <a:pt x="3" y="23"/>
                    </a:cubicBezTo>
                    <a:cubicBezTo>
                      <a:pt x="64" y="222"/>
                      <a:pt x="64" y="222"/>
                      <a:pt x="64" y="222"/>
                    </a:cubicBezTo>
                    <a:cubicBezTo>
                      <a:pt x="65" y="225"/>
                      <a:pt x="68" y="228"/>
                      <a:pt x="71" y="22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4" name="Freeform 73">
                <a:extLst>
                  <a:ext uri="{FF2B5EF4-FFF2-40B4-BE49-F238E27FC236}">
                    <a16:creationId xmlns="" xmlns:a16="http://schemas.microsoft.com/office/drawing/2014/main" id="{3C482D1E-A0C8-46E3-91C4-BC48340FA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4903" y="2951165"/>
                <a:ext cx="477838" cy="1203326"/>
              </a:xfrm>
              <a:custGeom>
                <a:avLst/>
                <a:gdLst>
                  <a:gd name="T0" fmla="*/ 0 w 142"/>
                  <a:gd name="T1" fmla="*/ 0 h 358"/>
                  <a:gd name="T2" fmla="*/ 0 w 142"/>
                  <a:gd name="T3" fmla="*/ 0 h 358"/>
                  <a:gd name="T4" fmla="*/ 3 w 142"/>
                  <a:gd name="T5" fmla="*/ 1 h 358"/>
                  <a:gd name="T6" fmla="*/ 14 w 142"/>
                  <a:gd name="T7" fmla="*/ 2 h 358"/>
                  <a:gd name="T8" fmla="*/ 17 w 142"/>
                  <a:gd name="T9" fmla="*/ 2 h 358"/>
                  <a:gd name="T10" fmla="*/ 17 w 142"/>
                  <a:gd name="T11" fmla="*/ 2 h 358"/>
                  <a:gd name="T12" fmla="*/ 17 w 142"/>
                  <a:gd name="T13" fmla="*/ 2 h 358"/>
                  <a:gd name="T14" fmla="*/ 12 w 142"/>
                  <a:gd name="T15" fmla="*/ 8 h 358"/>
                  <a:gd name="T16" fmla="*/ 109 w 142"/>
                  <a:gd name="T17" fmla="*/ 72 h 358"/>
                  <a:gd name="T18" fmla="*/ 119 w 142"/>
                  <a:gd name="T19" fmla="*/ 247 h 358"/>
                  <a:gd name="T20" fmla="*/ 109 w 142"/>
                  <a:gd name="T21" fmla="*/ 358 h 358"/>
                  <a:gd name="T22" fmla="*/ 142 w 142"/>
                  <a:gd name="T23" fmla="*/ 84 h 358"/>
                  <a:gd name="T24" fmla="*/ 132 w 142"/>
                  <a:gd name="T25" fmla="*/ 42 h 358"/>
                  <a:gd name="T26" fmla="*/ 114 w 142"/>
                  <a:gd name="T27" fmla="*/ 28 h 358"/>
                  <a:gd name="T28" fmla="*/ 0 w 142"/>
                  <a:gd name="T29" fmla="*/ 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2" h="358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7" y="2"/>
                      <a:pt x="11" y="2"/>
                      <a:pt x="14" y="2"/>
                    </a:cubicBezTo>
                    <a:cubicBezTo>
                      <a:pt x="16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7" y="2"/>
                      <a:pt x="15" y="4"/>
                      <a:pt x="12" y="8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19" y="247"/>
                      <a:pt x="119" y="247"/>
                      <a:pt x="119" y="247"/>
                    </a:cubicBezTo>
                    <a:cubicBezTo>
                      <a:pt x="109" y="358"/>
                      <a:pt x="109" y="358"/>
                      <a:pt x="109" y="358"/>
                    </a:cubicBezTo>
                    <a:cubicBezTo>
                      <a:pt x="122" y="306"/>
                      <a:pt x="141" y="167"/>
                      <a:pt x="142" y="84"/>
                    </a:cubicBezTo>
                    <a:cubicBezTo>
                      <a:pt x="142" y="69"/>
                      <a:pt x="142" y="53"/>
                      <a:pt x="132" y="42"/>
                    </a:cubicBezTo>
                    <a:cubicBezTo>
                      <a:pt x="128" y="36"/>
                      <a:pt x="121" y="32"/>
                      <a:pt x="114" y="28"/>
                    </a:cubicBezTo>
                    <a:cubicBezTo>
                      <a:pt x="74" y="8"/>
                      <a:pt x="45" y="2"/>
                      <a:pt x="0" y="0"/>
                    </a:cubicBezTo>
                  </a:path>
                </a:pathLst>
              </a:custGeom>
              <a:solidFill>
                <a:srgbClr val="EF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5" name="Freeform 74">
                <a:extLst>
                  <a:ext uri="{FF2B5EF4-FFF2-40B4-BE49-F238E27FC236}">
                    <a16:creationId xmlns="" xmlns:a16="http://schemas.microsoft.com/office/drawing/2014/main" id="{C4270670-937C-48DC-9155-5671C95FD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428" y="2954340"/>
                <a:ext cx="47625" cy="23813"/>
              </a:xfrm>
              <a:custGeom>
                <a:avLst/>
                <a:gdLst>
                  <a:gd name="T0" fmla="*/ 0 w 14"/>
                  <a:gd name="T1" fmla="*/ 0 h 7"/>
                  <a:gd name="T2" fmla="*/ 9 w 14"/>
                  <a:gd name="T3" fmla="*/ 7 h 7"/>
                  <a:gd name="T4" fmla="*/ 14 w 14"/>
                  <a:gd name="T5" fmla="*/ 1 h 7"/>
                  <a:gd name="T6" fmla="*/ 11 w 14"/>
                  <a:gd name="T7" fmla="*/ 1 h 7"/>
                  <a:gd name="T8" fmla="*/ 0 w 14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0" y="0"/>
                    </a:moveTo>
                    <a:cubicBezTo>
                      <a:pt x="9" y="7"/>
                      <a:pt x="9" y="7"/>
                      <a:pt x="9" y="7"/>
                    </a:cubicBezTo>
                    <a:cubicBezTo>
                      <a:pt x="12" y="3"/>
                      <a:pt x="14" y="1"/>
                      <a:pt x="14" y="1"/>
                    </a:cubicBezTo>
                    <a:cubicBezTo>
                      <a:pt x="14" y="1"/>
                      <a:pt x="13" y="1"/>
                      <a:pt x="11" y="1"/>
                    </a:cubicBezTo>
                    <a:cubicBezTo>
                      <a:pt x="8" y="1"/>
                      <a:pt x="4" y="1"/>
                      <a:pt x="0" y="0"/>
                    </a:cubicBezTo>
                  </a:path>
                </a:pathLst>
              </a:custGeom>
              <a:solidFill>
                <a:srgbClr val="EA9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6" name="Freeform 75">
                <a:extLst>
                  <a:ext uri="{FF2B5EF4-FFF2-40B4-BE49-F238E27FC236}">
                    <a16:creationId xmlns="" xmlns:a16="http://schemas.microsoft.com/office/drawing/2014/main" id="{9640F6D6-423A-45B5-B413-3946927151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7553" y="2951165"/>
                <a:ext cx="787401" cy="1336676"/>
              </a:xfrm>
              <a:custGeom>
                <a:avLst/>
                <a:gdLst>
                  <a:gd name="T0" fmla="*/ 115 w 234"/>
                  <a:gd name="T1" fmla="*/ 0 h 398"/>
                  <a:gd name="T2" fmla="*/ 172 w 234"/>
                  <a:gd name="T3" fmla="*/ 106 h 398"/>
                  <a:gd name="T4" fmla="*/ 146 w 234"/>
                  <a:gd name="T5" fmla="*/ 307 h 398"/>
                  <a:gd name="T6" fmla="*/ 0 w 234"/>
                  <a:gd name="T7" fmla="*/ 393 h 398"/>
                  <a:gd name="T8" fmla="*/ 48 w 234"/>
                  <a:gd name="T9" fmla="*/ 398 h 398"/>
                  <a:gd name="T10" fmla="*/ 57 w 234"/>
                  <a:gd name="T11" fmla="*/ 397 h 398"/>
                  <a:gd name="T12" fmla="*/ 90 w 234"/>
                  <a:gd name="T13" fmla="*/ 397 h 398"/>
                  <a:gd name="T14" fmla="*/ 91 w 234"/>
                  <a:gd name="T15" fmla="*/ 397 h 398"/>
                  <a:gd name="T16" fmla="*/ 101 w 234"/>
                  <a:gd name="T17" fmla="*/ 397 h 398"/>
                  <a:gd name="T18" fmla="*/ 131 w 234"/>
                  <a:gd name="T19" fmla="*/ 396 h 398"/>
                  <a:gd name="T20" fmla="*/ 138 w 234"/>
                  <a:gd name="T21" fmla="*/ 397 h 398"/>
                  <a:gd name="T22" fmla="*/ 151 w 234"/>
                  <a:gd name="T23" fmla="*/ 396 h 398"/>
                  <a:gd name="T24" fmla="*/ 216 w 234"/>
                  <a:gd name="T25" fmla="*/ 379 h 398"/>
                  <a:gd name="T26" fmla="*/ 224 w 234"/>
                  <a:gd name="T27" fmla="*/ 358 h 398"/>
                  <a:gd name="T28" fmla="*/ 234 w 234"/>
                  <a:gd name="T29" fmla="*/ 247 h 398"/>
                  <a:gd name="T30" fmla="*/ 224 w 234"/>
                  <a:gd name="T31" fmla="*/ 72 h 398"/>
                  <a:gd name="T32" fmla="*/ 127 w 234"/>
                  <a:gd name="T33" fmla="*/ 8 h 398"/>
                  <a:gd name="T34" fmla="*/ 118 w 234"/>
                  <a:gd name="T35" fmla="*/ 1 h 398"/>
                  <a:gd name="T36" fmla="*/ 115 w 234"/>
                  <a:gd name="T37" fmla="*/ 0 h 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4" h="398">
                    <a:moveTo>
                      <a:pt x="115" y="0"/>
                    </a:moveTo>
                    <a:cubicBezTo>
                      <a:pt x="172" y="106"/>
                      <a:pt x="172" y="106"/>
                      <a:pt x="172" y="106"/>
                    </a:cubicBezTo>
                    <a:cubicBezTo>
                      <a:pt x="154" y="186"/>
                      <a:pt x="151" y="249"/>
                      <a:pt x="146" y="307"/>
                    </a:cubicBezTo>
                    <a:cubicBezTo>
                      <a:pt x="85" y="330"/>
                      <a:pt x="59" y="366"/>
                      <a:pt x="0" y="393"/>
                    </a:cubicBezTo>
                    <a:cubicBezTo>
                      <a:pt x="12" y="396"/>
                      <a:pt x="29" y="397"/>
                      <a:pt x="48" y="398"/>
                    </a:cubicBezTo>
                    <a:cubicBezTo>
                      <a:pt x="52" y="397"/>
                      <a:pt x="55" y="397"/>
                      <a:pt x="57" y="397"/>
                    </a:cubicBezTo>
                    <a:cubicBezTo>
                      <a:pt x="68" y="397"/>
                      <a:pt x="79" y="397"/>
                      <a:pt x="90" y="397"/>
                    </a:cubicBezTo>
                    <a:cubicBezTo>
                      <a:pt x="90" y="397"/>
                      <a:pt x="91" y="397"/>
                      <a:pt x="91" y="397"/>
                    </a:cubicBezTo>
                    <a:cubicBezTo>
                      <a:pt x="95" y="397"/>
                      <a:pt x="98" y="397"/>
                      <a:pt x="101" y="397"/>
                    </a:cubicBezTo>
                    <a:cubicBezTo>
                      <a:pt x="113" y="397"/>
                      <a:pt x="124" y="396"/>
                      <a:pt x="131" y="396"/>
                    </a:cubicBezTo>
                    <a:cubicBezTo>
                      <a:pt x="134" y="396"/>
                      <a:pt x="136" y="396"/>
                      <a:pt x="138" y="397"/>
                    </a:cubicBezTo>
                    <a:cubicBezTo>
                      <a:pt x="143" y="396"/>
                      <a:pt x="147" y="396"/>
                      <a:pt x="151" y="396"/>
                    </a:cubicBezTo>
                    <a:cubicBezTo>
                      <a:pt x="185" y="388"/>
                      <a:pt x="212" y="380"/>
                      <a:pt x="216" y="379"/>
                    </a:cubicBezTo>
                    <a:cubicBezTo>
                      <a:pt x="218" y="379"/>
                      <a:pt x="221" y="371"/>
                      <a:pt x="224" y="358"/>
                    </a:cubicBezTo>
                    <a:cubicBezTo>
                      <a:pt x="234" y="247"/>
                      <a:pt x="234" y="247"/>
                      <a:pt x="234" y="247"/>
                    </a:cubicBezTo>
                    <a:cubicBezTo>
                      <a:pt x="224" y="72"/>
                      <a:pt x="224" y="72"/>
                      <a:pt x="224" y="72"/>
                    </a:cubicBezTo>
                    <a:cubicBezTo>
                      <a:pt x="127" y="8"/>
                      <a:pt x="127" y="8"/>
                      <a:pt x="127" y="8"/>
                    </a:cubicBezTo>
                    <a:cubicBezTo>
                      <a:pt x="118" y="1"/>
                      <a:pt x="118" y="1"/>
                      <a:pt x="118" y="1"/>
                    </a:cubicBezTo>
                    <a:cubicBezTo>
                      <a:pt x="115" y="0"/>
                      <a:pt x="115" y="0"/>
                      <a:pt x="115" y="0"/>
                    </a:cubicBezTo>
                  </a:path>
                </a:pathLst>
              </a:custGeom>
              <a:solidFill>
                <a:srgbClr val="EB8C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7" name="Freeform 76">
                <a:extLst>
                  <a:ext uri="{FF2B5EF4-FFF2-40B4-BE49-F238E27FC236}">
                    <a16:creationId xmlns="" xmlns:a16="http://schemas.microsoft.com/office/drawing/2014/main" id="{617A40C3-0055-4C81-B5C0-849170E90C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06590" y="4268792"/>
                <a:ext cx="544513" cy="60325"/>
              </a:xfrm>
              <a:custGeom>
                <a:avLst/>
                <a:gdLst>
                  <a:gd name="T0" fmla="*/ 155 w 162"/>
                  <a:gd name="T1" fmla="*/ 4 h 18"/>
                  <a:gd name="T2" fmla="*/ 125 w 162"/>
                  <a:gd name="T3" fmla="*/ 5 h 18"/>
                  <a:gd name="T4" fmla="*/ 115 w 162"/>
                  <a:gd name="T5" fmla="*/ 5 h 18"/>
                  <a:gd name="T6" fmla="*/ 162 w 162"/>
                  <a:gd name="T7" fmla="*/ 5 h 18"/>
                  <a:gd name="T8" fmla="*/ 155 w 162"/>
                  <a:gd name="T9" fmla="*/ 4 h 18"/>
                  <a:gd name="T10" fmla="*/ 0 w 162"/>
                  <a:gd name="T11" fmla="*/ 0 h 18"/>
                  <a:gd name="T12" fmla="*/ 5 w 162"/>
                  <a:gd name="T13" fmla="*/ 18 h 18"/>
                  <a:gd name="T14" fmla="*/ 72 w 162"/>
                  <a:gd name="T15" fmla="*/ 6 h 18"/>
                  <a:gd name="T16" fmla="*/ 24 w 162"/>
                  <a:gd name="T17" fmla="*/ 1 h 18"/>
                  <a:gd name="T18" fmla="*/ 21 w 162"/>
                  <a:gd name="T19" fmla="*/ 2 h 18"/>
                  <a:gd name="T20" fmla="*/ 0 w 162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" h="18">
                    <a:moveTo>
                      <a:pt x="155" y="4"/>
                    </a:moveTo>
                    <a:cubicBezTo>
                      <a:pt x="148" y="4"/>
                      <a:pt x="137" y="5"/>
                      <a:pt x="125" y="5"/>
                    </a:cubicBezTo>
                    <a:cubicBezTo>
                      <a:pt x="122" y="5"/>
                      <a:pt x="119" y="5"/>
                      <a:pt x="115" y="5"/>
                    </a:cubicBezTo>
                    <a:cubicBezTo>
                      <a:pt x="132" y="5"/>
                      <a:pt x="148" y="5"/>
                      <a:pt x="162" y="5"/>
                    </a:cubicBezTo>
                    <a:cubicBezTo>
                      <a:pt x="160" y="4"/>
                      <a:pt x="158" y="4"/>
                      <a:pt x="155" y="4"/>
                    </a:cubicBezTo>
                    <a:moveTo>
                      <a:pt x="0" y="0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33" y="12"/>
                      <a:pt x="58" y="7"/>
                      <a:pt x="72" y="6"/>
                    </a:cubicBezTo>
                    <a:cubicBezTo>
                      <a:pt x="53" y="5"/>
                      <a:pt x="36" y="4"/>
                      <a:pt x="24" y="1"/>
                    </a:cubicBezTo>
                    <a:cubicBezTo>
                      <a:pt x="23" y="1"/>
                      <a:pt x="22" y="2"/>
                      <a:pt x="21" y="2"/>
                    </a:cubicBezTo>
                    <a:cubicBezTo>
                      <a:pt x="21" y="2"/>
                      <a:pt x="11" y="0"/>
                      <a:pt x="0" y="0"/>
                    </a:cubicBezTo>
                  </a:path>
                </a:pathLst>
              </a:custGeom>
              <a:solidFill>
                <a:srgbClr val="392F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8" name="Freeform 77">
                <a:extLst>
                  <a:ext uri="{FF2B5EF4-FFF2-40B4-BE49-F238E27FC236}">
                    <a16:creationId xmlns="" xmlns:a16="http://schemas.microsoft.com/office/drawing/2014/main" id="{D8243600-CF85-41EE-9245-07D7446FA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465" y="4281492"/>
                <a:ext cx="573088" cy="90488"/>
              </a:xfrm>
              <a:custGeom>
                <a:avLst/>
                <a:gdLst>
                  <a:gd name="T0" fmla="*/ 170 w 170"/>
                  <a:gd name="T1" fmla="*/ 0 h 27"/>
                  <a:gd name="T2" fmla="*/ 157 w 170"/>
                  <a:gd name="T3" fmla="*/ 1 h 27"/>
                  <a:gd name="T4" fmla="*/ 110 w 170"/>
                  <a:gd name="T5" fmla="*/ 1 h 27"/>
                  <a:gd name="T6" fmla="*/ 109 w 170"/>
                  <a:gd name="T7" fmla="*/ 1 h 27"/>
                  <a:gd name="T8" fmla="*/ 76 w 170"/>
                  <a:gd name="T9" fmla="*/ 1 h 27"/>
                  <a:gd name="T10" fmla="*/ 67 w 170"/>
                  <a:gd name="T11" fmla="*/ 2 h 27"/>
                  <a:gd name="T12" fmla="*/ 0 w 170"/>
                  <a:gd name="T13" fmla="*/ 14 h 27"/>
                  <a:gd name="T14" fmla="*/ 4 w 170"/>
                  <a:gd name="T15" fmla="*/ 24 h 27"/>
                  <a:gd name="T16" fmla="*/ 19 w 170"/>
                  <a:gd name="T17" fmla="*/ 27 h 27"/>
                  <a:gd name="T18" fmla="*/ 20 w 170"/>
                  <a:gd name="T19" fmla="*/ 27 h 27"/>
                  <a:gd name="T20" fmla="*/ 170 w 170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27">
                    <a:moveTo>
                      <a:pt x="170" y="0"/>
                    </a:moveTo>
                    <a:cubicBezTo>
                      <a:pt x="166" y="0"/>
                      <a:pt x="162" y="0"/>
                      <a:pt x="157" y="1"/>
                    </a:cubicBezTo>
                    <a:cubicBezTo>
                      <a:pt x="143" y="1"/>
                      <a:pt x="127" y="1"/>
                      <a:pt x="110" y="1"/>
                    </a:cubicBezTo>
                    <a:cubicBezTo>
                      <a:pt x="110" y="1"/>
                      <a:pt x="109" y="1"/>
                      <a:pt x="109" y="1"/>
                    </a:cubicBezTo>
                    <a:cubicBezTo>
                      <a:pt x="98" y="1"/>
                      <a:pt x="87" y="1"/>
                      <a:pt x="76" y="1"/>
                    </a:cubicBezTo>
                    <a:cubicBezTo>
                      <a:pt x="74" y="1"/>
                      <a:pt x="71" y="1"/>
                      <a:pt x="67" y="2"/>
                    </a:cubicBezTo>
                    <a:cubicBezTo>
                      <a:pt x="53" y="3"/>
                      <a:pt x="28" y="8"/>
                      <a:pt x="0" y="1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13" y="26"/>
                      <a:pt x="19" y="27"/>
                      <a:pt x="19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54" y="27"/>
                      <a:pt x="120" y="12"/>
                      <a:pt x="170" y="0"/>
                    </a:cubicBezTo>
                  </a:path>
                </a:pathLst>
              </a:custGeom>
              <a:solidFill>
                <a:srgbClr val="4732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29" name="Freeform 78">
                <a:extLst>
                  <a:ext uri="{FF2B5EF4-FFF2-40B4-BE49-F238E27FC236}">
                    <a16:creationId xmlns="" xmlns:a16="http://schemas.microsoft.com/office/drawing/2014/main" id="{7B841C96-830C-4D13-8B42-551622A90E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71665" y="4268792"/>
                <a:ext cx="65088" cy="93663"/>
              </a:xfrm>
              <a:custGeom>
                <a:avLst/>
                <a:gdLst>
                  <a:gd name="T0" fmla="*/ 9 w 19"/>
                  <a:gd name="T1" fmla="*/ 0 h 28"/>
                  <a:gd name="T2" fmla="*/ 0 w 19"/>
                  <a:gd name="T3" fmla="*/ 1 h 28"/>
                  <a:gd name="T4" fmla="*/ 8 w 19"/>
                  <a:gd name="T5" fmla="*/ 26 h 28"/>
                  <a:gd name="T6" fmla="*/ 19 w 19"/>
                  <a:gd name="T7" fmla="*/ 28 h 28"/>
                  <a:gd name="T8" fmla="*/ 15 w 19"/>
                  <a:gd name="T9" fmla="*/ 18 h 28"/>
                  <a:gd name="T10" fmla="*/ 10 w 19"/>
                  <a:gd name="T11" fmla="*/ 0 h 28"/>
                  <a:gd name="T12" fmla="*/ 9 w 19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8">
                    <a:moveTo>
                      <a:pt x="9" y="0"/>
                    </a:moveTo>
                    <a:cubicBezTo>
                      <a:pt x="6" y="0"/>
                      <a:pt x="3" y="0"/>
                      <a:pt x="0" y="1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12" y="27"/>
                      <a:pt x="15" y="28"/>
                      <a:pt x="19" y="2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0"/>
                      <a:pt x="9" y="0"/>
                      <a:pt x="9" y="0"/>
                    </a:cubicBezTo>
                  </a:path>
                </a:pathLst>
              </a:custGeom>
              <a:solidFill>
                <a:srgbClr val="A689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0" name="Freeform 79">
                <a:extLst>
                  <a:ext uri="{FF2B5EF4-FFF2-40B4-BE49-F238E27FC236}">
                    <a16:creationId xmlns="" xmlns:a16="http://schemas.microsoft.com/office/drawing/2014/main" id="{3F727D90-A6AE-473E-ABE2-BBCAACD6B9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5465" y="4271967"/>
                <a:ext cx="103188" cy="84138"/>
              </a:xfrm>
              <a:custGeom>
                <a:avLst/>
                <a:gdLst>
                  <a:gd name="T0" fmla="*/ 23 w 31"/>
                  <a:gd name="T1" fmla="*/ 0 h 25"/>
                  <a:gd name="T2" fmla="*/ 1 w 31"/>
                  <a:gd name="T3" fmla="*/ 11 h 25"/>
                  <a:gd name="T4" fmla="*/ 31 w 31"/>
                  <a:gd name="T5" fmla="*/ 25 h 25"/>
                  <a:gd name="T6" fmla="*/ 23 w 31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1" h="25">
                    <a:moveTo>
                      <a:pt x="23" y="0"/>
                    </a:moveTo>
                    <a:cubicBezTo>
                      <a:pt x="13" y="1"/>
                      <a:pt x="3" y="4"/>
                      <a:pt x="1" y="11"/>
                    </a:cubicBezTo>
                    <a:cubicBezTo>
                      <a:pt x="0" y="17"/>
                      <a:pt x="16" y="22"/>
                      <a:pt x="31" y="25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7B65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1" name="Freeform 80">
                <a:extLst>
                  <a:ext uri="{FF2B5EF4-FFF2-40B4-BE49-F238E27FC236}">
                    <a16:creationId xmlns="" xmlns:a16="http://schemas.microsoft.com/office/drawing/2014/main" id="{0F675093-F300-40AA-80AB-95DE4D955A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0052" y="4284667"/>
                <a:ext cx="354013" cy="114300"/>
              </a:xfrm>
              <a:custGeom>
                <a:avLst/>
                <a:gdLst>
                  <a:gd name="T0" fmla="*/ 100 w 105"/>
                  <a:gd name="T1" fmla="*/ 9 h 34"/>
                  <a:gd name="T2" fmla="*/ 70 w 105"/>
                  <a:gd name="T3" fmla="*/ 0 h 34"/>
                  <a:gd name="T4" fmla="*/ 46 w 105"/>
                  <a:gd name="T5" fmla="*/ 2 h 34"/>
                  <a:gd name="T6" fmla="*/ 38 w 105"/>
                  <a:gd name="T7" fmla="*/ 7 h 34"/>
                  <a:gd name="T8" fmla="*/ 65 w 105"/>
                  <a:gd name="T9" fmla="*/ 10 h 34"/>
                  <a:gd name="T10" fmla="*/ 10 w 105"/>
                  <a:gd name="T11" fmla="*/ 11 h 34"/>
                  <a:gd name="T12" fmla="*/ 3 w 105"/>
                  <a:gd name="T13" fmla="*/ 12 h 34"/>
                  <a:gd name="T14" fmla="*/ 0 w 105"/>
                  <a:gd name="T15" fmla="*/ 17 h 34"/>
                  <a:gd name="T16" fmla="*/ 2 w 105"/>
                  <a:gd name="T17" fmla="*/ 21 h 34"/>
                  <a:gd name="T18" fmla="*/ 21 w 105"/>
                  <a:gd name="T19" fmla="*/ 29 h 34"/>
                  <a:gd name="T20" fmla="*/ 105 w 105"/>
                  <a:gd name="T21" fmla="*/ 2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5" h="34">
                    <a:moveTo>
                      <a:pt x="100" y="9"/>
                    </a:moveTo>
                    <a:cubicBezTo>
                      <a:pt x="93" y="1"/>
                      <a:pt x="81" y="0"/>
                      <a:pt x="70" y="0"/>
                    </a:cubicBezTo>
                    <a:cubicBezTo>
                      <a:pt x="62" y="0"/>
                      <a:pt x="54" y="1"/>
                      <a:pt x="46" y="2"/>
                    </a:cubicBezTo>
                    <a:cubicBezTo>
                      <a:pt x="43" y="2"/>
                      <a:pt x="38" y="3"/>
                      <a:pt x="38" y="7"/>
                    </a:cubicBezTo>
                    <a:cubicBezTo>
                      <a:pt x="38" y="11"/>
                      <a:pt x="56" y="7"/>
                      <a:pt x="65" y="10"/>
                    </a:cubicBezTo>
                    <a:cubicBezTo>
                      <a:pt x="47" y="11"/>
                      <a:pt x="28" y="12"/>
                      <a:pt x="10" y="11"/>
                    </a:cubicBezTo>
                    <a:cubicBezTo>
                      <a:pt x="8" y="11"/>
                      <a:pt x="5" y="11"/>
                      <a:pt x="3" y="12"/>
                    </a:cubicBezTo>
                    <a:cubicBezTo>
                      <a:pt x="1" y="13"/>
                      <a:pt x="0" y="15"/>
                      <a:pt x="0" y="17"/>
                    </a:cubicBezTo>
                    <a:cubicBezTo>
                      <a:pt x="0" y="18"/>
                      <a:pt x="1" y="20"/>
                      <a:pt x="2" y="21"/>
                    </a:cubicBezTo>
                    <a:cubicBezTo>
                      <a:pt x="7" y="26"/>
                      <a:pt x="15" y="27"/>
                      <a:pt x="21" y="29"/>
                    </a:cubicBezTo>
                    <a:cubicBezTo>
                      <a:pt x="49" y="34"/>
                      <a:pt x="79" y="33"/>
                      <a:pt x="105" y="21"/>
                    </a:cubicBezTo>
                  </a:path>
                </a:pathLst>
              </a:custGeom>
              <a:solidFill>
                <a:srgbClr val="F9B8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2" name="Freeform 81">
                <a:extLst>
                  <a:ext uri="{FF2B5EF4-FFF2-40B4-BE49-F238E27FC236}">
                    <a16:creationId xmlns="" xmlns:a16="http://schemas.microsoft.com/office/drawing/2014/main" id="{D39C9D91-2664-4BF8-B38F-072DA3F28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70090" y="2951165"/>
                <a:ext cx="882651" cy="1428752"/>
              </a:xfrm>
              <a:custGeom>
                <a:avLst/>
                <a:gdLst>
                  <a:gd name="T0" fmla="*/ 173 w 262"/>
                  <a:gd name="T1" fmla="*/ 104 h 425"/>
                  <a:gd name="T2" fmla="*/ 167 w 262"/>
                  <a:gd name="T3" fmla="*/ 315 h 425"/>
                  <a:gd name="T4" fmla="*/ 3 w 262"/>
                  <a:gd name="T5" fmla="*/ 401 h 425"/>
                  <a:gd name="T6" fmla="*/ 5 w 262"/>
                  <a:gd name="T7" fmla="*/ 423 h 425"/>
                  <a:gd name="T8" fmla="*/ 227 w 262"/>
                  <a:gd name="T9" fmla="*/ 361 h 425"/>
                  <a:gd name="T10" fmla="*/ 262 w 262"/>
                  <a:gd name="T11" fmla="*/ 84 h 425"/>
                  <a:gd name="T12" fmla="*/ 252 w 262"/>
                  <a:gd name="T13" fmla="*/ 42 h 425"/>
                  <a:gd name="T14" fmla="*/ 234 w 262"/>
                  <a:gd name="T15" fmla="*/ 28 h 425"/>
                  <a:gd name="T16" fmla="*/ 120 w 262"/>
                  <a:gd name="T17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2" h="425">
                    <a:moveTo>
                      <a:pt x="173" y="104"/>
                    </a:moveTo>
                    <a:cubicBezTo>
                      <a:pt x="172" y="190"/>
                      <a:pt x="166" y="230"/>
                      <a:pt x="167" y="315"/>
                    </a:cubicBezTo>
                    <a:cubicBezTo>
                      <a:pt x="124" y="325"/>
                      <a:pt x="64" y="373"/>
                      <a:pt x="3" y="401"/>
                    </a:cubicBezTo>
                    <a:cubicBezTo>
                      <a:pt x="3" y="401"/>
                      <a:pt x="0" y="413"/>
                      <a:pt x="5" y="423"/>
                    </a:cubicBezTo>
                    <a:cubicBezTo>
                      <a:pt x="10" y="425"/>
                      <a:pt x="211" y="376"/>
                      <a:pt x="227" y="361"/>
                    </a:cubicBezTo>
                    <a:cubicBezTo>
                      <a:pt x="242" y="348"/>
                      <a:pt x="261" y="187"/>
                      <a:pt x="262" y="84"/>
                    </a:cubicBezTo>
                    <a:cubicBezTo>
                      <a:pt x="262" y="69"/>
                      <a:pt x="262" y="53"/>
                      <a:pt x="252" y="42"/>
                    </a:cubicBezTo>
                    <a:cubicBezTo>
                      <a:pt x="248" y="36"/>
                      <a:pt x="241" y="32"/>
                      <a:pt x="234" y="28"/>
                    </a:cubicBezTo>
                    <a:cubicBezTo>
                      <a:pt x="194" y="8"/>
                      <a:pt x="165" y="2"/>
                      <a:pt x="120" y="0"/>
                    </a:cubicBezTo>
                  </a:path>
                </a:pathLst>
              </a:custGeom>
              <a:solidFill>
                <a:srgbClr val="FAA8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3" name="Freeform 84">
                <a:extLst>
                  <a:ext uri="{FF2B5EF4-FFF2-40B4-BE49-F238E27FC236}">
                    <a16:creationId xmlns="" xmlns:a16="http://schemas.microsoft.com/office/drawing/2014/main" id="{0DF6947E-4172-491C-AE4A-1E1155E0EB7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801815" y="2473327"/>
                <a:ext cx="357188" cy="168275"/>
              </a:xfrm>
              <a:custGeom>
                <a:avLst/>
                <a:gdLst>
                  <a:gd name="T0" fmla="*/ 95 w 106"/>
                  <a:gd name="T1" fmla="*/ 4 h 50"/>
                  <a:gd name="T2" fmla="*/ 80 w 106"/>
                  <a:gd name="T3" fmla="*/ 1 h 50"/>
                  <a:gd name="T4" fmla="*/ 50 w 106"/>
                  <a:gd name="T5" fmla="*/ 7 h 50"/>
                  <a:gd name="T6" fmla="*/ 44 w 106"/>
                  <a:gd name="T7" fmla="*/ 13 h 50"/>
                  <a:gd name="T8" fmla="*/ 37 w 106"/>
                  <a:gd name="T9" fmla="*/ 9 h 50"/>
                  <a:gd name="T10" fmla="*/ 14 w 106"/>
                  <a:gd name="T11" fmla="*/ 9 h 50"/>
                  <a:gd name="T12" fmla="*/ 1 w 106"/>
                  <a:gd name="T13" fmla="*/ 15 h 50"/>
                  <a:gd name="T14" fmla="*/ 3 w 106"/>
                  <a:gd name="T15" fmla="*/ 25 h 50"/>
                  <a:gd name="T16" fmla="*/ 11 w 106"/>
                  <a:gd name="T17" fmla="*/ 38 h 50"/>
                  <a:gd name="T18" fmla="*/ 28 w 106"/>
                  <a:gd name="T19" fmla="*/ 48 h 50"/>
                  <a:gd name="T20" fmla="*/ 41 w 106"/>
                  <a:gd name="T21" fmla="*/ 26 h 50"/>
                  <a:gd name="T22" fmla="*/ 45 w 106"/>
                  <a:gd name="T23" fmla="*/ 20 h 50"/>
                  <a:gd name="T24" fmla="*/ 50 w 106"/>
                  <a:gd name="T25" fmla="*/ 25 h 50"/>
                  <a:gd name="T26" fmla="*/ 66 w 106"/>
                  <a:gd name="T27" fmla="*/ 43 h 50"/>
                  <a:gd name="T28" fmla="*/ 91 w 106"/>
                  <a:gd name="T29" fmla="*/ 28 h 50"/>
                  <a:gd name="T30" fmla="*/ 94 w 106"/>
                  <a:gd name="T31" fmla="*/ 13 h 50"/>
                  <a:gd name="T32" fmla="*/ 106 w 106"/>
                  <a:gd name="T33" fmla="*/ 14 h 50"/>
                  <a:gd name="T34" fmla="*/ 106 w 106"/>
                  <a:gd name="T35" fmla="*/ 10 h 50"/>
                  <a:gd name="T36" fmla="*/ 95 w 106"/>
                  <a:gd name="T37" fmla="*/ 4 h 50"/>
                  <a:gd name="T38" fmla="*/ 37 w 106"/>
                  <a:gd name="T39" fmla="*/ 31 h 50"/>
                  <a:gd name="T40" fmla="*/ 26 w 106"/>
                  <a:gd name="T41" fmla="*/ 46 h 50"/>
                  <a:gd name="T42" fmla="*/ 11 w 106"/>
                  <a:gd name="T43" fmla="*/ 34 h 50"/>
                  <a:gd name="T44" fmla="*/ 9 w 106"/>
                  <a:gd name="T45" fmla="*/ 17 h 50"/>
                  <a:gd name="T46" fmla="*/ 23 w 106"/>
                  <a:gd name="T47" fmla="*/ 14 h 50"/>
                  <a:gd name="T48" fmla="*/ 37 w 106"/>
                  <a:gd name="T49" fmla="*/ 17 h 50"/>
                  <a:gd name="T50" fmla="*/ 37 w 106"/>
                  <a:gd name="T51" fmla="*/ 31 h 50"/>
                  <a:gd name="T52" fmla="*/ 89 w 106"/>
                  <a:gd name="T53" fmla="*/ 24 h 50"/>
                  <a:gd name="T54" fmla="*/ 74 w 106"/>
                  <a:gd name="T55" fmla="*/ 40 h 50"/>
                  <a:gd name="T56" fmla="*/ 55 w 106"/>
                  <a:gd name="T57" fmla="*/ 29 h 50"/>
                  <a:gd name="T58" fmla="*/ 52 w 106"/>
                  <a:gd name="T59" fmla="*/ 15 h 50"/>
                  <a:gd name="T60" fmla="*/ 65 w 106"/>
                  <a:gd name="T61" fmla="*/ 9 h 50"/>
                  <a:gd name="T62" fmla="*/ 87 w 106"/>
                  <a:gd name="T63" fmla="*/ 7 h 50"/>
                  <a:gd name="T64" fmla="*/ 89 w 106"/>
                  <a:gd name="T65" fmla="*/ 2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50">
                    <a:moveTo>
                      <a:pt x="95" y="4"/>
                    </a:moveTo>
                    <a:cubicBezTo>
                      <a:pt x="94" y="1"/>
                      <a:pt x="87" y="0"/>
                      <a:pt x="80" y="1"/>
                    </a:cubicBezTo>
                    <a:cubicBezTo>
                      <a:pt x="73" y="2"/>
                      <a:pt x="54" y="4"/>
                      <a:pt x="50" y="7"/>
                    </a:cubicBezTo>
                    <a:cubicBezTo>
                      <a:pt x="46" y="10"/>
                      <a:pt x="46" y="12"/>
                      <a:pt x="44" y="13"/>
                    </a:cubicBezTo>
                    <a:cubicBezTo>
                      <a:pt x="42" y="13"/>
                      <a:pt x="42" y="11"/>
                      <a:pt x="37" y="9"/>
                    </a:cubicBezTo>
                    <a:cubicBezTo>
                      <a:pt x="33" y="7"/>
                      <a:pt x="22" y="8"/>
                      <a:pt x="14" y="9"/>
                    </a:cubicBezTo>
                    <a:cubicBezTo>
                      <a:pt x="7" y="10"/>
                      <a:pt x="0" y="12"/>
                      <a:pt x="1" y="15"/>
                    </a:cubicBezTo>
                    <a:cubicBezTo>
                      <a:pt x="1" y="18"/>
                      <a:pt x="2" y="24"/>
                      <a:pt x="3" y="25"/>
                    </a:cubicBezTo>
                    <a:cubicBezTo>
                      <a:pt x="5" y="26"/>
                      <a:pt x="5" y="25"/>
                      <a:pt x="11" y="38"/>
                    </a:cubicBezTo>
                    <a:cubicBezTo>
                      <a:pt x="14" y="46"/>
                      <a:pt x="18" y="50"/>
                      <a:pt x="28" y="48"/>
                    </a:cubicBezTo>
                    <a:cubicBezTo>
                      <a:pt x="40" y="45"/>
                      <a:pt x="40" y="32"/>
                      <a:pt x="41" y="26"/>
                    </a:cubicBezTo>
                    <a:cubicBezTo>
                      <a:pt x="42" y="21"/>
                      <a:pt x="43" y="20"/>
                      <a:pt x="45" y="20"/>
                    </a:cubicBezTo>
                    <a:cubicBezTo>
                      <a:pt x="47" y="19"/>
                      <a:pt x="48" y="20"/>
                      <a:pt x="50" y="25"/>
                    </a:cubicBezTo>
                    <a:cubicBezTo>
                      <a:pt x="52" y="30"/>
                      <a:pt x="54" y="42"/>
                      <a:pt x="66" y="43"/>
                    </a:cubicBezTo>
                    <a:cubicBezTo>
                      <a:pt x="82" y="44"/>
                      <a:pt x="89" y="38"/>
                      <a:pt x="91" y="28"/>
                    </a:cubicBezTo>
                    <a:cubicBezTo>
                      <a:pt x="94" y="15"/>
                      <a:pt x="93" y="15"/>
                      <a:pt x="94" y="13"/>
                    </a:cubicBezTo>
                    <a:cubicBezTo>
                      <a:pt x="95" y="13"/>
                      <a:pt x="106" y="14"/>
                      <a:pt x="106" y="14"/>
                    </a:cubicBezTo>
                    <a:cubicBezTo>
                      <a:pt x="106" y="10"/>
                      <a:pt x="106" y="10"/>
                      <a:pt x="106" y="10"/>
                    </a:cubicBezTo>
                    <a:cubicBezTo>
                      <a:pt x="106" y="10"/>
                      <a:pt x="95" y="5"/>
                      <a:pt x="95" y="4"/>
                    </a:cubicBezTo>
                    <a:close/>
                    <a:moveTo>
                      <a:pt x="37" y="31"/>
                    </a:moveTo>
                    <a:cubicBezTo>
                      <a:pt x="37" y="38"/>
                      <a:pt x="34" y="45"/>
                      <a:pt x="26" y="46"/>
                    </a:cubicBezTo>
                    <a:cubicBezTo>
                      <a:pt x="19" y="47"/>
                      <a:pt x="15" y="43"/>
                      <a:pt x="11" y="34"/>
                    </a:cubicBezTo>
                    <a:cubicBezTo>
                      <a:pt x="8" y="26"/>
                      <a:pt x="8" y="19"/>
                      <a:pt x="9" y="17"/>
                    </a:cubicBezTo>
                    <a:cubicBezTo>
                      <a:pt x="10" y="15"/>
                      <a:pt x="14" y="15"/>
                      <a:pt x="23" y="14"/>
                    </a:cubicBezTo>
                    <a:cubicBezTo>
                      <a:pt x="32" y="14"/>
                      <a:pt x="35" y="13"/>
                      <a:pt x="37" y="17"/>
                    </a:cubicBezTo>
                    <a:cubicBezTo>
                      <a:pt x="37" y="19"/>
                      <a:pt x="38" y="24"/>
                      <a:pt x="37" y="31"/>
                    </a:cubicBezTo>
                    <a:close/>
                    <a:moveTo>
                      <a:pt x="89" y="24"/>
                    </a:moveTo>
                    <a:cubicBezTo>
                      <a:pt x="87" y="34"/>
                      <a:pt x="84" y="39"/>
                      <a:pt x="74" y="40"/>
                    </a:cubicBezTo>
                    <a:cubicBezTo>
                      <a:pt x="60" y="41"/>
                      <a:pt x="57" y="36"/>
                      <a:pt x="55" y="29"/>
                    </a:cubicBezTo>
                    <a:cubicBezTo>
                      <a:pt x="53" y="23"/>
                      <a:pt x="52" y="17"/>
                      <a:pt x="52" y="15"/>
                    </a:cubicBezTo>
                    <a:cubicBezTo>
                      <a:pt x="53" y="11"/>
                      <a:pt x="56" y="11"/>
                      <a:pt x="65" y="9"/>
                    </a:cubicBezTo>
                    <a:cubicBezTo>
                      <a:pt x="73" y="7"/>
                      <a:pt x="85" y="5"/>
                      <a:pt x="87" y="7"/>
                    </a:cubicBezTo>
                    <a:cubicBezTo>
                      <a:pt x="89" y="9"/>
                      <a:pt x="90" y="15"/>
                      <a:pt x="89" y="24"/>
                    </a:cubicBezTo>
                    <a:close/>
                  </a:path>
                </a:pathLst>
              </a:custGeom>
              <a:solidFill>
                <a:srgbClr val="4A3D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134" name="Freeform 85">
                <a:extLst>
                  <a:ext uri="{FF2B5EF4-FFF2-40B4-BE49-F238E27FC236}">
                    <a16:creationId xmlns="" xmlns:a16="http://schemas.microsoft.com/office/drawing/2014/main" id="{14A383BE-6319-4A3E-9D19-8FF2388279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2" y="2120902"/>
                <a:ext cx="717551" cy="661988"/>
              </a:xfrm>
              <a:custGeom>
                <a:avLst/>
                <a:gdLst>
                  <a:gd name="T0" fmla="*/ 210 w 213"/>
                  <a:gd name="T1" fmla="*/ 87 h 197"/>
                  <a:gd name="T2" fmla="*/ 206 w 213"/>
                  <a:gd name="T3" fmla="*/ 66 h 197"/>
                  <a:gd name="T4" fmla="*/ 173 w 213"/>
                  <a:gd name="T5" fmla="*/ 22 h 197"/>
                  <a:gd name="T6" fmla="*/ 99 w 213"/>
                  <a:gd name="T7" fmla="*/ 15 h 197"/>
                  <a:gd name="T8" fmla="*/ 73 w 213"/>
                  <a:gd name="T9" fmla="*/ 26 h 197"/>
                  <a:gd name="T10" fmla="*/ 54 w 213"/>
                  <a:gd name="T11" fmla="*/ 20 h 197"/>
                  <a:gd name="T12" fmla="*/ 15 w 213"/>
                  <a:gd name="T13" fmla="*/ 67 h 197"/>
                  <a:gd name="T14" fmla="*/ 31 w 213"/>
                  <a:gd name="T15" fmla="*/ 81 h 197"/>
                  <a:gd name="T16" fmla="*/ 34 w 213"/>
                  <a:gd name="T17" fmla="*/ 102 h 197"/>
                  <a:gd name="T18" fmla="*/ 40 w 213"/>
                  <a:gd name="T19" fmla="*/ 110 h 197"/>
                  <a:gd name="T20" fmla="*/ 41 w 213"/>
                  <a:gd name="T21" fmla="*/ 91 h 197"/>
                  <a:gd name="T22" fmla="*/ 49 w 213"/>
                  <a:gd name="T23" fmla="*/ 75 h 197"/>
                  <a:gd name="T24" fmla="*/ 68 w 213"/>
                  <a:gd name="T25" fmla="*/ 69 h 197"/>
                  <a:gd name="T26" fmla="*/ 107 w 213"/>
                  <a:gd name="T27" fmla="*/ 76 h 197"/>
                  <a:gd name="T28" fmla="*/ 123 w 213"/>
                  <a:gd name="T29" fmla="*/ 115 h 197"/>
                  <a:gd name="T30" fmla="*/ 128 w 213"/>
                  <a:gd name="T31" fmla="*/ 124 h 197"/>
                  <a:gd name="T32" fmla="*/ 144 w 213"/>
                  <a:gd name="T33" fmla="*/ 114 h 197"/>
                  <a:gd name="T34" fmla="*/ 152 w 213"/>
                  <a:gd name="T35" fmla="*/ 135 h 197"/>
                  <a:gd name="T36" fmla="*/ 136 w 213"/>
                  <a:gd name="T37" fmla="*/ 158 h 197"/>
                  <a:gd name="T38" fmla="*/ 149 w 213"/>
                  <a:gd name="T39" fmla="*/ 186 h 197"/>
                  <a:gd name="T40" fmla="*/ 155 w 213"/>
                  <a:gd name="T41" fmla="*/ 191 h 197"/>
                  <a:gd name="T42" fmla="*/ 161 w 213"/>
                  <a:gd name="T43" fmla="*/ 193 h 197"/>
                  <a:gd name="T44" fmla="*/ 169 w 213"/>
                  <a:gd name="T45" fmla="*/ 195 h 197"/>
                  <a:gd name="T46" fmla="*/ 179 w 213"/>
                  <a:gd name="T47" fmla="*/ 196 h 197"/>
                  <a:gd name="T48" fmla="*/ 190 w 213"/>
                  <a:gd name="T49" fmla="*/ 183 h 197"/>
                  <a:gd name="T50" fmla="*/ 203 w 213"/>
                  <a:gd name="T51" fmla="*/ 157 h 197"/>
                  <a:gd name="T52" fmla="*/ 210 w 213"/>
                  <a:gd name="T53" fmla="*/ 8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13" h="197">
                    <a:moveTo>
                      <a:pt x="210" y="87"/>
                    </a:moveTo>
                    <a:cubicBezTo>
                      <a:pt x="209" y="80"/>
                      <a:pt x="208" y="72"/>
                      <a:pt x="206" y="66"/>
                    </a:cubicBezTo>
                    <a:cubicBezTo>
                      <a:pt x="201" y="47"/>
                      <a:pt x="190" y="32"/>
                      <a:pt x="173" y="22"/>
                    </a:cubicBezTo>
                    <a:cubicBezTo>
                      <a:pt x="152" y="11"/>
                      <a:pt x="122" y="8"/>
                      <a:pt x="99" y="15"/>
                    </a:cubicBezTo>
                    <a:cubicBezTo>
                      <a:pt x="85" y="19"/>
                      <a:pt x="80" y="26"/>
                      <a:pt x="73" y="26"/>
                    </a:cubicBezTo>
                    <a:cubicBezTo>
                      <a:pt x="68" y="26"/>
                      <a:pt x="61" y="22"/>
                      <a:pt x="54" y="20"/>
                    </a:cubicBezTo>
                    <a:cubicBezTo>
                      <a:pt x="0" y="0"/>
                      <a:pt x="9" y="53"/>
                      <a:pt x="15" y="67"/>
                    </a:cubicBezTo>
                    <a:cubicBezTo>
                      <a:pt x="18" y="73"/>
                      <a:pt x="30" y="78"/>
                      <a:pt x="31" y="81"/>
                    </a:cubicBezTo>
                    <a:cubicBezTo>
                      <a:pt x="33" y="83"/>
                      <a:pt x="33" y="96"/>
                      <a:pt x="34" y="102"/>
                    </a:cubicBezTo>
                    <a:cubicBezTo>
                      <a:pt x="35" y="108"/>
                      <a:pt x="40" y="110"/>
                      <a:pt x="40" y="110"/>
                    </a:cubicBezTo>
                    <a:cubicBezTo>
                      <a:pt x="40" y="110"/>
                      <a:pt x="41" y="93"/>
                      <a:pt x="41" y="91"/>
                    </a:cubicBezTo>
                    <a:cubicBezTo>
                      <a:pt x="42" y="85"/>
                      <a:pt x="44" y="78"/>
                      <a:pt x="49" y="75"/>
                    </a:cubicBezTo>
                    <a:cubicBezTo>
                      <a:pt x="54" y="71"/>
                      <a:pt x="62" y="71"/>
                      <a:pt x="68" y="69"/>
                    </a:cubicBezTo>
                    <a:cubicBezTo>
                      <a:pt x="75" y="68"/>
                      <a:pt x="105" y="74"/>
                      <a:pt x="107" y="76"/>
                    </a:cubicBezTo>
                    <a:cubicBezTo>
                      <a:pt x="117" y="85"/>
                      <a:pt x="120" y="104"/>
                      <a:pt x="123" y="115"/>
                    </a:cubicBezTo>
                    <a:cubicBezTo>
                      <a:pt x="124" y="121"/>
                      <a:pt x="125" y="124"/>
                      <a:pt x="128" y="124"/>
                    </a:cubicBezTo>
                    <a:cubicBezTo>
                      <a:pt x="129" y="109"/>
                      <a:pt x="135" y="108"/>
                      <a:pt x="144" y="114"/>
                    </a:cubicBezTo>
                    <a:cubicBezTo>
                      <a:pt x="149" y="116"/>
                      <a:pt x="152" y="126"/>
                      <a:pt x="152" y="135"/>
                    </a:cubicBezTo>
                    <a:cubicBezTo>
                      <a:pt x="152" y="145"/>
                      <a:pt x="147" y="156"/>
                      <a:pt x="136" y="158"/>
                    </a:cubicBezTo>
                    <a:cubicBezTo>
                      <a:pt x="132" y="159"/>
                      <a:pt x="144" y="181"/>
                      <a:pt x="149" y="186"/>
                    </a:cubicBezTo>
                    <a:cubicBezTo>
                      <a:pt x="151" y="188"/>
                      <a:pt x="153" y="190"/>
                      <a:pt x="155" y="191"/>
                    </a:cubicBezTo>
                    <a:cubicBezTo>
                      <a:pt x="157" y="192"/>
                      <a:pt x="159" y="193"/>
                      <a:pt x="161" y="193"/>
                    </a:cubicBezTo>
                    <a:cubicBezTo>
                      <a:pt x="164" y="194"/>
                      <a:pt x="166" y="195"/>
                      <a:pt x="169" y="195"/>
                    </a:cubicBezTo>
                    <a:cubicBezTo>
                      <a:pt x="172" y="196"/>
                      <a:pt x="176" y="197"/>
                      <a:pt x="179" y="196"/>
                    </a:cubicBezTo>
                    <a:cubicBezTo>
                      <a:pt x="185" y="195"/>
                      <a:pt x="188" y="189"/>
                      <a:pt x="190" y="183"/>
                    </a:cubicBezTo>
                    <a:cubicBezTo>
                      <a:pt x="194" y="175"/>
                      <a:pt x="199" y="166"/>
                      <a:pt x="203" y="157"/>
                    </a:cubicBezTo>
                    <a:cubicBezTo>
                      <a:pt x="211" y="136"/>
                      <a:pt x="213" y="111"/>
                      <a:pt x="210" y="87"/>
                    </a:cubicBezTo>
                    <a:close/>
                  </a:path>
                </a:pathLst>
              </a:custGeom>
              <a:solidFill>
                <a:srgbClr val="4A3D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  <p:sp>
          <p:nvSpPr>
            <p:cNvPr id="108" name="Oval 107">
              <a:extLst>
                <a:ext uri="{FF2B5EF4-FFF2-40B4-BE49-F238E27FC236}">
                  <a16:creationId xmlns="" xmlns:a16="http://schemas.microsoft.com/office/drawing/2014/main" id="{1D2756C8-4EE0-464C-A7DD-4EFF3903553F}"/>
                </a:ext>
              </a:extLst>
            </p:cNvPr>
            <p:cNvSpPr/>
            <p:nvPr/>
          </p:nvSpPr>
          <p:spPr>
            <a:xfrm rot="10800000">
              <a:off x="1788714" y="3860800"/>
              <a:ext cx="265396" cy="265396"/>
            </a:xfrm>
            <a:prstGeom prst="ellipse">
              <a:avLst/>
            </a:prstGeom>
            <a:solidFill>
              <a:srgbClr val="754A7D">
                <a:alpha val="2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159" name="Rectangle 158">
            <a:extLst>
              <a:ext uri="{FF2B5EF4-FFF2-40B4-BE49-F238E27FC236}">
                <a16:creationId xmlns="" xmlns:a16="http://schemas.microsoft.com/office/drawing/2014/main" id="{87A04AB1-3572-4AF1-8907-D6BAEB53BB75}"/>
              </a:ext>
            </a:extLst>
          </p:cNvPr>
          <p:cNvSpPr/>
          <p:nvPr/>
        </p:nvSpPr>
        <p:spPr>
          <a:xfrm>
            <a:off x="2957559" y="3283044"/>
            <a:ext cx="153726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ID" sz="1400" b="1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ullamco</a:t>
            </a:r>
            <a:r>
              <a:rPr lang="en-ID" sz="14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1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laboris</a:t>
            </a:r>
            <a:r>
              <a:rPr lang="en-ID" sz="14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nisi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aliquip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ex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ea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0" name="Group 159">
            <a:extLst>
              <a:ext uri="{FF2B5EF4-FFF2-40B4-BE49-F238E27FC236}">
                <a16:creationId xmlns="" xmlns:a16="http://schemas.microsoft.com/office/drawing/2014/main" id="{4AE83441-2F4A-45EC-A5FF-AC48FE0D398E}"/>
              </a:ext>
            </a:extLst>
          </p:cNvPr>
          <p:cNvGrpSpPr/>
          <p:nvPr/>
        </p:nvGrpSpPr>
        <p:grpSpPr>
          <a:xfrm rot="16200000" flipH="1">
            <a:off x="5836913" y="2134155"/>
            <a:ext cx="1504373" cy="1734993"/>
            <a:chOff x="2148113" y="3094501"/>
            <a:chExt cx="1094870" cy="1094870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="" xmlns:a16="http://schemas.microsoft.com/office/drawing/2014/main" id="{F2E7E4E9-CF73-41C9-B398-597C30D1995C}"/>
                </a:ext>
              </a:extLst>
            </p:cNvPr>
            <p:cNvCxnSpPr>
              <a:cxnSpLocks/>
            </p:cNvCxnSpPr>
            <p:nvPr/>
          </p:nvCxnSpPr>
          <p:spPr>
            <a:xfrm>
              <a:off x="2148113" y="4189371"/>
              <a:ext cx="1094870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="" xmlns:a16="http://schemas.microsoft.com/office/drawing/2014/main" id="{12FF5044-E543-4B29-8D51-134C6BA50832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678" y="3641936"/>
              <a:ext cx="1094870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Rectangle 162">
            <a:extLst>
              <a:ext uri="{FF2B5EF4-FFF2-40B4-BE49-F238E27FC236}">
                <a16:creationId xmlns="" xmlns:a16="http://schemas.microsoft.com/office/drawing/2014/main" id="{A1B9DE81-3EA0-4F66-86DB-1D2C23C5BB3D}"/>
              </a:ext>
            </a:extLst>
          </p:cNvPr>
          <p:cNvSpPr/>
          <p:nvPr/>
        </p:nvSpPr>
        <p:spPr>
          <a:xfrm flipH="1">
            <a:off x="5682250" y="1684035"/>
            <a:ext cx="153726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ID" sz="1400" b="1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ullamco</a:t>
            </a:r>
            <a:r>
              <a:rPr lang="en-ID" sz="14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1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laboris</a:t>
            </a:r>
            <a:r>
              <a:rPr lang="en-ID" sz="14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nisi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aliquip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ex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ea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65" name="Group 164">
            <a:extLst>
              <a:ext uri="{FF2B5EF4-FFF2-40B4-BE49-F238E27FC236}">
                <a16:creationId xmlns="" xmlns:a16="http://schemas.microsoft.com/office/drawing/2014/main" id="{31BB3755-091C-44FD-8B01-5A54DAEBFC47}"/>
              </a:ext>
            </a:extLst>
          </p:cNvPr>
          <p:cNvGrpSpPr/>
          <p:nvPr/>
        </p:nvGrpSpPr>
        <p:grpSpPr>
          <a:xfrm rot="5400000">
            <a:off x="10589541" y="1739259"/>
            <a:ext cx="441376" cy="1804691"/>
            <a:chOff x="2148113" y="3094501"/>
            <a:chExt cx="1094870" cy="1094870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="" xmlns:a16="http://schemas.microsoft.com/office/drawing/2014/main" id="{2FFA9449-82EC-4BE7-AB98-04DC46FE08CA}"/>
                </a:ext>
              </a:extLst>
            </p:cNvPr>
            <p:cNvCxnSpPr>
              <a:cxnSpLocks/>
            </p:cNvCxnSpPr>
            <p:nvPr/>
          </p:nvCxnSpPr>
          <p:spPr>
            <a:xfrm>
              <a:off x="2148113" y="4189371"/>
              <a:ext cx="1094870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="" xmlns:a16="http://schemas.microsoft.com/office/drawing/2014/main" id="{D7224F01-8134-494C-BCDB-062AB96A63E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600678" y="3641936"/>
              <a:ext cx="1094870" cy="0"/>
            </a:xfrm>
            <a:prstGeom prst="line">
              <a:avLst/>
            </a:prstGeom>
            <a:ln>
              <a:solidFill>
                <a:srgbClr val="452C4A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8" name="Rectangle 167">
            <a:extLst>
              <a:ext uri="{FF2B5EF4-FFF2-40B4-BE49-F238E27FC236}">
                <a16:creationId xmlns="" xmlns:a16="http://schemas.microsoft.com/office/drawing/2014/main" id="{45512B23-F3FE-4880-8374-5FAFBF8538D1}"/>
              </a:ext>
            </a:extLst>
          </p:cNvPr>
          <p:cNvSpPr/>
          <p:nvPr/>
        </p:nvSpPr>
        <p:spPr>
          <a:xfrm flipH="1">
            <a:off x="10178752" y="1915486"/>
            <a:ext cx="1537267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b="1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ullamco</a:t>
            </a:r>
            <a:r>
              <a:rPr lang="en-ID" sz="1400" b="1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1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laboris</a:t>
            </a:r>
            <a:r>
              <a:rPr lang="en-ID" sz="140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nisi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ut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aliquip</a:t>
            </a:r>
            <a:r>
              <a:rPr lang="en-ID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ex </a:t>
            </a:r>
            <a:r>
              <a:rPr lang="en-ID" sz="1400" b="0" i="0" dirty="0" err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ea</a:t>
            </a:r>
            <a:endParaRPr lang="en-ID" sz="14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494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1490</TotalTime>
  <Words>359</Words>
  <Application>Microsoft Office PowerPoint</Application>
  <PresentationFormat>Custom</PresentationFormat>
  <Paragraphs>72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Interactive Media</vt:lpstr>
      <vt:lpstr>Users &amp; Devices </vt:lpstr>
      <vt:lpstr>PowerPoint Presentation</vt:lpstr>
      <vt:lpstr>Team Member</vt:lpstr>
      <vt:lpstr>Human to human interactivity</vt:lpstr>
      <vt:lpstr>Result of Interactivity</vt:lpstr>
      <vt:lpstr>Interface Timeline</vt:lpstr>
      <vt:lpstr>Ideal interaction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24slides5</dc:creator>
  <cp:lastModifiedBy>USER</cp:lastModifiedBy>
  <cp:revision>938</cp:revision>
  <dcterms:created xsi:type="dcterms:W3CDTF">2019-07-10T03:07:26Z</dcterms:created>
  <dcterms:modified xsi:type="dcterms:W3CDTF">2022-07-21T06:58:14Z</dcterms:modified>
</cp:coreProperties>
</file>