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2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3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charts/chart1.xml" ContentType="application/vnd.openxmlformats-officedocument.drawingml.chart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4.xml" ContentType="application/vnd.openxmlformats-officedocument.presentationml.notesSlid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5.xml" ContentType="application/vnd.openxmlformats-officedocument.presentationml.notesSlide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6.xml" ContentType="application/vnd.openxmlformats-officedocument.presentationml.notesSlide+xml"/>
  <Override PartName="/ppt/tags/tag26.xml" ContentType="application/vnd.openxmlformats-officedocument.presentationml.tags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8" r:id="rId2"/>
    <p:sldId id="269" r:id="rId3"/>
    <p:sldId id="270" r:id="rId4"/>
    <p:sldId id="271" r:id="rId5"/>
    <p:sldId id="272" r:id="rId6"/>
    <p:sldId id="287" r:id="rId7"/>
    <p:sldId id="285" r:id="rId8"/>
    <p:sldId id="286" r:id="rId9"/>
    <p:sldId id="288" r:id="rId10"/>
    <p:sldId id="289" r:id="rId11"/>
  </p:sldIdLst>
  <p:sldSz cx="12192000" cy="6858000"/>
  <p:notesSz cx="6858000" cy="9144000"/>
  <p:custDataLst>
    <p:tags r:id="rId1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4091"/>
    <a:srgbClr val="7553A6"/>
    <a:srgbClr val="3A238C"/>
    <a:srgbClr val="A6A6A6"/>
    <a:srgbClr val="F2F2F2"/>
    <a:srgbClr val="7A5ABF"/>
    <a:srgbClr val="666666"/>
    <a:srgbClr val="85377C"/>
    <a:srgbClr val="F26B43"/>
    <a:srgbClr val="6A2C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624" autoAdjust="0"/>
    <p:restoredTop sz="94972" autoAdjust="0"/>
  </p:normalViewPr>
  <p:slideViewPr>
    <p:cSldViewPr snapToGrid="0" showGuides="1">
      <p:cViewPr>
        <p:scale>
          <a:sx n="118" d="100"/>
          <a:sy n="118" d="100"/>
        </p:scale>
        <p:origin x="-678" y="-6"/>
      </p:cViewPr>
      <p:guideLst>
        <p:guide orient="horz" pos="2160"/>
        <p:guide pos="3840"/>
      </p:guideLst>
    </p:cSldViewPr>
  </p:slideViewPr>
  <p:notesTextViewPr>
    <p:cViewPr>
      <p:scale>
        <a:sx n="75" d="100"/>
        <a:sy n="75" d="100"/>
      </p:scale>
      <p:origin x="0" y="0"/>
    </p:cViewPr>
  </p:notesTextViewPr>
  <p:notesViewPr>
    <p:cSldViewPr snapToGrid="0" showGuides="1">
      <p:cViewPr varScale="1">
        <p:scale>
          <a:sx n="70" d="100"/>
          <a:sy n="70" d="100"/>
        </p:scale>
        <p:origin x="2416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93D-4138-B086-89552D54BE74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7C64-4925-AA4B-19E3C3D96E47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7C64-4925-AA4B-19E3C3D96E47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993D-4138-B086-89552D54BE74}"/>
              </c:ext>
            </c:extLst>
          </c:dPt>
          <c:dPt>
            <c:idx val="4"/>
            <c:bubble3D val="0"/>
            <c:spPr>
              <a:solidFill>
                <a:srgbClr val="23409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C64-4925-AA4B-19E3C3D96E47}"/>
              </c:ext>
            </c:extLst>
          </c:dPt>
          <c:dPt>
            <c:idx val="5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7C64-4925-AA4B-19E3C3D96E47}"/>
              </c:ext>
            </c:extLst>
          </c:dPt>
          <c:cat>
            <c:strRef>
              <c:f>Sheet1!$A$2:$A$7</c:f>
              <c:strCache>
                <c:ptCount val="6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  <c:pt idx="4">
                  <c:v>5</c:v>
                </c:pt>
                <c:pt idx="5">
                  <c:v>6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15</c:v>
                </c:pt>
                <c:pt idx="1">
                  <c:v>15</c:v>
                </c:pt>
                <c:pt idx="2">
                  <c:v>15</c:v>
                </c:pt>
                <c:pt idx="3">
                  <c:v>15</c:v>
                </c:pt>
                <c:pt idx="4">
                  <c:v>15</c:v>
                </c:pt>
                <c:pt idx="5">
                  <c:v>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C64-4925-AA4B-19E3C3D96E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5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="" xmlns:a16="http://schemas.microsoft.com/office/drawing/2014/main" id="{1833701D-4330-4EE7-9BF0-6431F8E2A69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22BCF998-A782-4C8A-8747-A2CA7D048A0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6C422E-181F-4E69-B889-4841EA1EE446}" type="datetimeFigureOut">
              <a:rPr lang="en-ID" smtClean="0"/>
              <a:t>21/07/2022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D2E3B75D-11DD-4E29-B21A-3BEFD7843AD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2EF2A97F-C387-40BF-A80D-9B120372ED6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41A19D-7FE1-442D-97C1-2F2B47ADDD76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1867631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0B7041-6594-4BE2-8703-78B4E00C91E5}" type="datetimeFigureOut">
              <a:rPr lang="en-ID" smtClean="0"/>
              <a:t>21/07/2022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CE837E-594B-4F0F-92F5-F20D4296AC5C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4183288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@dylandgillis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exels.com/@charles-wundengba-1976175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www.pexels.com/@rebrand-cities-581004" TargetMode="Externa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exels.com/@fauxels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Photo by </a:t>
            </a:r>
            <a:r>
              <a:rPr lang="en-ID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Rebrand Cities</a:t>
            </a:r>
            <a:r>
              <a:rPr lang="en-ID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 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Pexels</a:t>
            </a:r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CE837E-594B-4F0F-92F5-F20D4296AC5C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620667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Photo by </a:t>
            </a:r>
            <a:r>
              <a:rPr lang="en-ID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Lukas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 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Pexels</a:t>
            </a:r>
            <a:endParaRPr lang="en-ID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CE837E-594B-4F0F-92F5-F20D4296AC5C}" type="slidenum">
              <a:rPr lang="en-ID" smtClean="0"/>
              <a:t>3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847895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CE837E-594B-4F0F-92F5-F20D4296AC5C}" type="slidenum">
              <a:rPr lang="en-ID" smtClean="0"/>
              <a:t>5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04500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CE837E-594B-4F0F-92F5-F20D4296AC5C}" type="slidenum">
              <a:rPr lang="en-ID" smtClean="0"/>
              <a:t>7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157574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CE837E-594B-4F0F-92F5-F20D4296AC5C}" type="slidenum">
              <a:rPr lang="en-ID" smtClean="0"/>
              <a:t>8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683712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Photo by</a:t>
            </a:r>
            <a:r>
              <a:rPr lang="en-ID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Charles </a:t>
            </a:r>
            <a:r>
              <a:rPr lang="en-US" sz="1200" b="1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Wundengba</a:t>
            </a:r>
            <a:endParaRPr lang="en-US" sz="1200" b="1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  <a:hlinkClick r:id="rId3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on 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Pexels</a:t>
            </a:r>
            <a:endParaRPr lang="en-ID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1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  <a:hlinkClick r:id="rId4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CE837E-594B-4F0F-92F5-F20D4296AC5C}" type="slidenum">
              <a:rPr lang="en-ID" smtClean="0"/>
              <a:t>9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200291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Photo by </a:t>
            </a:r>
            <a:r>
              <a:rPr lang="en-US" sz="1200" b="1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fauxels</a:t>
            </a:r>
            <a:endParaRPr lang="en-US" sz="1200" b="1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  <a:hlinkClick r:id="rId3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 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Pexels</a:t>
            </a:r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CE837E-594B-4F0F-92F5-F20D4296AC5C}" type="slidenum">
              <a:rPr lang="en-ID" smtClean="0"/>
              <a:t>10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7889428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4E2FFAA-25BE-47A2-A60E-349BE354A8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993DAA34-980C-44A0-9965-D1AF72E12A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731414301"/>
      </p:ext>
    </p:extLst>
  </p:cSld>
  <p:clrMapOvr>
    <a:masterClrMapping/>
  </p:clrMapOvr>
  <p:extLst>
    <p:ext uri="{DCECCB84-F9BA-43D5-87BE-67443E8EF086}">
      <p15:sldGuideLst xmlns=""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E03295E-5F2E-469B-B4C3-767643F28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3A84A6C5-DA12-455A-81DD-2B5C41D0E99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A5A59A1D-8CC0-43CE-9EB7-F5DE71D0A3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D872BFBD-2615-9640-9703-8EEEC0944B27}"/>
              </a:ext>
            </a:extLst>
          </p:cNvPr>
          <p:cNvSpPr/>
          <p:nvPr userDrawn="1"/>
        </p:nvSpPr>
        <p:spPr>
          <a:xfrm>
            <a:off x="11202988" y="6438640"/>
            <a:ext cx="455612" cy="419360"/>
          </a:xfrm>
          <a:prstGeom prst="rect">
            <a:avLst/>
          </a:prstGeom>
          <a:solidFill>
            <a:srgbClr val="2340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D55BD58D-CDDC-0B45-BA7A-2D58ACD8E367}"/>
              </a:ext>
            </a:extLst>
          </p:cNvPr>
          <p:cNvSpPr txBox="1"/>
          <p:nvPr userDrawn="1"/>
        </p:nvSpPr>
        <p:spPr>
          <a:xfrm>
            <a:off x="11264900" y="6571376"/>
            <a:ext cx="331788" cy="15388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fld id="{40876BFF-1584-4FA6-A406-00684317F9C8}" type="slidenum">
              <a:rPr lang="en-US" sz="1000" b="1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‹#›</a:t>
            </a:fld>
            <a:endParaRPr lang="en-US" sz="10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DDF31592-E398-C448-9356-F7FEFD601356}"/>
              </a:ext>
            </a:extLst>
          </p:cNvPr>
          <p:cNvSpPr txBox="1"/>
          <p:nvPr userDrawn="1"/>
        </p:nvSpPr>
        <p:spPr>
          <a:xfrm>
            <a:off x="9675523" y="6586765"/>
            <a:ext cx="1328458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sz="800" b="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LEADERSHIP PRESENTATION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="" xmlns:a16="http://schemas.microsoft.com/office/drawing/2014/main" id="{FD5EB6E1-447A-E449-9E7F-AD2F2F82B068}"/>
              </a:ext>
            </a:extLst>
          </p:cNvPr>
          <p:cNvCxnSpPr>
            <a:cxnSpLocks/>
          </p:cNvCxnSpPr>
          <p:nvPr userDrawn="1"/>
        </p:nvCxnSpPr>
        <p:spPr>
          <a:xfrm flipH="1">
            <a:off x="0" y="6648320"/>
            <a:ext cx="9529763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51049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6C3B649-33B5-49E0-AF95-5C2F743605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DB1F3234-B853-4DD4-ACD3-949D5F2843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3400" y="1825624"/>
            <a:ext cx="11125200" cy="44227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CCD772A1-19DF-FC40-93B0-113A11233C2C}"/>
              </a:ext>
            </a:extLst>
          </p:cNvPr>
          <p:cNvSpPr/>
          <p:nvPr userDrawn="1"/>
        </p:nvSpPr>
        <p:spPr>
          <a:xfrm>
            <a:off x="11202988" y="6438640"/>
            <a:ext cx="455612" cy="419360"/>
          </a:xfrm>
          <a:prstGeom prst="rect">
            <a:avLst/>
          </a:prstGeom>
          <a:solidFill>
            <a:srgbClr val="2340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60F58FA3-9F95-6E4E-8DB3-1983AF82D083}"/>
              </a:ext>
            </a:extLst>
          </p:cNvPr>
          <p:cNvSpPr txBox="1"/>
          <p:nvPr userDrawn="1"/>
        </p:nvSpPr>
        <p:spPr>
          <a:xfrm>
            <a:off x="11264900" y="6571376"/>
            <a:ext cx="331788" cy="15388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fld id="{40876BFF-1584-4FA6-A406-00684317F9C8}" type="slidenum">
              <a:rPr lang="en-US" sz="1000" b="1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‹#›</a:t>
            </a:fld>
            <a:endParaRPr lang="en-US" sz="10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F8220442-8EC3-8142-8D68-4D0002EC4B0E}"/>
              </a:ext>
            </a:extLst>
          </p:cNvPr>
          <p:cNvSpPr txBox="1"/>
          <p:nvPr userDrawn="1"/>
        </p:nvSpPr>
        <p:spPr>
          <a:xfrm>
            <a:off x="9675523" y="6586765"/>
            <a:ext cx="1328458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sz="800" b="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LEADERSHIP PRESENTATION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="" xmlns:a16="http://schemas.microsoft.com/office/drawing/2014/main" id="{859C459C-D3A2-F444-AA24-2FF13DDB64C9}"/>
              </a:ext>
            </a:extLst>
          </p:cNvPr>
          <p:cNvCxnSpPr>
            <a:cxnSpLocks/>
          </p:cNvCxnSpPr>
          <p:nvPr userDrawn="1"/>
        </p:nvCxnSpPr>
        <p:spPr>
          <a:xfrm flipH="1">
            <a:off x="0" y="6648320"/>
            <a:ext cx="9529763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36880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9874D309-A159-49EF-AA30-9AD12AF5DB5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4"/>
            <a:ext cx="2933700" cy="58832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BC069772-6562-4B91-92CF-F6615BFA12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3400" y="365124"/>
            <a:ext cx="8039100" cy="58832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C4F8C710-60E3-E749-A6EB-7EE4C02A26EA}"/>
              </a:ext>
            </a:extLst>
          </p:cNvPr>
          <p:cNvSpPr/>
          <p:nvPr userDrawn="1"/>
        </p:nvSpPr>
        <p:spPr>
          <a:xfrm>
            <a:off x="11202988" y="6438640"/>
            <a:ext cx="455612" cy="419360"/>
          </a:xfrm>
          <a:prstGeom prst="rect">
            <a:avLst/>
          </a:prstGeom>
          <a:solidFill>
            <a:srgbClr val="2340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F046843F-F29D-064F-B757-5F1CF13F0C7B}"/>
              </a:ext>
            </a:extLst>
          </p:cNvPr>
          <p:cNvSpPr txBox="1"/>
          <p:nvPr userDrawn="1"/>
        </p:nvSpPr>
        <p:spPr>
          <a:xfrm>
            <a:off x="11264900" y="6571376"/>
            <a:ext cx="331788" cy="15388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fld id="{40876BFF-1584-4FA6-A406-00684317F9C8}" type="slidenum">
              <a:rPr lang="en-US" sz="1000" b="1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‹#›</a:t>
            </a:fld>
            <a:endParaRPr lang="en-US" sz="10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64F24F20-2E9E-974F-B756-97AD6FA57349}"/>
              </a:ext>
            </a:extLst>
          </p:cNvPr>
          <p:cNvSpPr txBox="1"/>
          <p:nvPr userDrawn="1"/>
        </p:nvSpPr>
        <p:spPr>
          <a:xfrm>
            <a:off x="9675523" y="6586765"/>
            <a:ext cx="1328458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sz="800" b="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LEADERSHIP PRESENTATION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="" xmlns:a16="http://schemas.microsoft.com/office/drawing/2014/main" id="{1FDA2B64-5758-0541-A488-9683D27A3A67}"/>
              </a:ext>
            </a:extLst>
          </p:cNvPr>
          <p:cNvCxnSpPr>
            <a:cxnSpLocks/>
          </p:cNvCxnSpPr>
          <p:nvPr userDrawn="1"/>
        </p:nvCxnSpPr>
        <p:spPr>
          <a:xfrm flipH="1">
            <a:off x="0" y="6648320"/>
            <a:ext cx="9529763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7590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5943E93-BC38-4864-A0B9-1D0652470E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0804DEF6-B94F-4858-A2BA-F37F3A9A60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" y="1825624"/>
            <a:ext cx="11125200" cy="44227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A83CFA3F-9BFB-394E-B024-801F5C16AFBF}"/>
              </a:ext>
            </a:extLst>
          </p:cNvPr>
          <p:cNvSpPr/>
          <p:nvPr userDrawn="1"/>
        </p:nvSpPr>
        <p:spPr>
          <a:xfrm>
            <a:off x="11202988" y="6438640"/>
            <a:ext cx="455612" cy="419360"/>
          </a:xfrm>
          <a:prstGeom prst="rect">
            <a:avLst/>
          </a:prstGeom>
          <a:solidFill>
            <a:srgbClr val="2340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6618A9FD-B820-B240-9420-22134C01C43C}"/>
              </a:ext>
            </a:extLst>
          </p:cNvPr>
          <p:cNvSpPr txBox="1"/>
          <p:nvPr userDrawn="1"/>
        </p:nvSpPr>
        <p:spPr>
          <a:xfrm>
            <a:off x="11264900" y="6571376"/>
            <a:ext cx="331788" cy="15388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fld id="{40876BFF-1584-4FA6-A406-00684317F9C8}" type="slidenum">
              <a:rPr lang="en-US" sz="1000" b="1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‹#›</a:t>
            </a:fld>
            <a:endParaRPr lang="en-US" sz="10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CBACB319-1A34-0E43-B81E-5DE55CAF099D}"/>
              </a:ext>
            </a:extLst>
          </p:cNvPr>
          <p:cNvSpPr txBox="1"/>
          <p:nvPr userDrawn="1"/>
        </p:nvSpPr>
        <p:spPr>
          <a:xfrm>
            <a:off x="9675523" y="6586765"/>
            <a:ext cx="1328458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sz="800" b="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LEADERSHIP PRESENTATION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="" xmlns:a16="http://schemas.microsoft.com/office/drawing/2014/main" id="{BC8222F1-2A79-4F48-AD19-D3E7155A5973}"/>
              </a:ext>
            </a:extLst>
          </p:cNvPr>
          <p:cNvCxnSpPr>
            <a:cxnSpLocks/>
          </p:cNvCxnSpPr>
          <p:nvPr userDrawn="1"/>
        </p:nvCxnSpPr>
        <p:spPr>
          <a:xfrm flipH="1">
            <a:off x="0" y="6648320"/>
            <a:ext cx="9529763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37716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EE63D7A-540E-425A-BEF5-69BB8D40BC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2F3CBEA5-6625-4A00-B51E-8641A4AE23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91985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DDD00FA-CA57-4FCA-BFA6-C374C16C9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FE40965A-09CA-4AA8-9C52-A5770F42345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3400" y="1825624"/>
            <a:ext cx="5486400" cy="44227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FE9E6E0D-8C89-4C4D-B2ED-BC0A4867F9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4"/>
            <a:ext cx="5486400" cy="44227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CCDF1EEE-0E33-4A4C-B856-E1D2CAD41B1D}"/>
              </a:ext>
            </a:extLst>
          </p:cNvPr>
          <p:cNvSpPr/>
          <p:nvPr userDrawn="1"/>
        </p:nvSpPr>
        <p:spPr>
          <a:xfrm>
            <a:off x="11202988" y="6438640"/>
            <a:ext cx="455612" cy="419360"/>
          </a:xfrm>
          <a:prstGeom prst="rect">
            <a:avLst/>
          </a:prstGeom>
          <a:solidFill>
            <a:srgbClr val="2340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A4DADB03-1FEF-B848-8AD4-1107C28DE259}"/>
              </a:ext>
            </a:extLst>
          </p:cNvPr>
          <p:cNvSpPr txBox="1"/>
          <p:nvPr userDrawn="1"/>
        </p:nvSpPr>
        <p:spPr>
          <a:xfrm>
            <a:off x="11264900" y="6571376"/>
            <a:ext cx="331788" cy="15388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fld id="{40876BFF-1584-4FA6-A406-00684317F9C8}" type="slidenum">
              <a:rPr lang="en-US" sz="1000" b="1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‹#›</a:t>
            </a:fld>
            <a:endParaRPr lang="en-US" sz="10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000A049B-BEAF-8145-AFF0-55736D747D60}"/>
              </a:ext>
            </a:extLst>
          </p:cNvPr>
          <p:cNvSpPr txBox="1"/>
          <p:nvPr userDrawn="1"/>
        </p:nvSpPr>
        <p:spPr>
          <a:xfrm>
            <a:off x="9675523" y="6586765"/>
            <a:ext cx="1328458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sz="800" b="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LEADERSHIP PRESENTATION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="" xmlns:a16="http://schemas.microsoft.com/office/drawing/2014/main" id="{3AC4DCFB-9E5E-4343-B88F-BFF79008DD22}"/>
              </a:ext>
            </a:extLst>
          </p:cNvPr>
          <p:cNvCxnSpPr>
            <a:cxnSpLocks/>
          </p:cNvCxnSpPr>
          <p:nvPr userDrawn="1"/>
        </p:nvCxnSpPr>
        <p:spPr>
          <a:xfrm flipH="1">
            <a:off x="0" y="6648320"/>
            <a:ext cx="9529763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47706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E1BB064-2B6B-4DB3-B5F2-73FB6436F6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365125"/>
            <a:ext cx="11128376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320364BD-656F-49D4-978C-1EF0460DC8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3400" y="1681163"/>
            <a:ext cx="5464175" cy="83704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72CC1E74-B5DE-489B-8062-6F648F39AF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3400" y="2505074"/>
            <a:ext cx="5464175" cy="374332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D" dirty="0"/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ACD74AC3-B164-43D5-8EE3-2B3FACE1F0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48640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5D59746C-CBAC-4D9D-AFCA-8ED31A88891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4"/>
            <a:ext cx="5486400" cy="374332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D" dirty="0"/>
          </a:p>
        </p:txBody>
      </p:sp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27CBF80B-F7BE-684E-B80A-86103702FD93}"/>
              </a:ext>
            </a:extLst>
          </p:cNvPr>
          <p:cNvSpPr/>
          <p:nvPr userDrawn="1"/>
        </p:nvSpPr>
        <p:spPr>
          <a:xfrm>
            <a:off x="11202988" y="6438640"/>
            <a:ext cx="455612" cy="419360"/>
          </a:xfrm>
          <a:prstGeom prst="rect">
            <a:avLst/>
          </a:prstGeom>
          <a:solidFill>
            <a:srgbClr val="2340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B7DD9B41-86AC-8F4C-900D-2BDD191394A0}"/>
              </a:ext>
            </a:extLst>
          </p:cNvPr>
          <p:cNvSpPr txBox="1"/>
          <p:nvPr userDrawn="1"/>
        </p:nvSpPr>
        <p:spPr>
          <a:xfrm>
            <a:off x="11264900" y="6571376"/>
            <a:ext cx="331788" cy="15388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fld id="{40876BFF-1584-4FA6-A406-00684317F9C8}" type="slidenum">
              <a:rPr lang="en-US" sz="1000" b="1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‹#›</a:t>
            </a:fld>
            <a:endParaRPr lang="en-US" sz="10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29D4882F-7788-6A46-ACDB-A2C45EC5B49B}"/>
              </a:ext>
            </a:extLst>
          </p:cNvPr>
          <p:cNvSpPr txBox="1"/>
          <p:nvPr userDrawn="1"/>
        </p:nvSpPr>
        <p:spPr>
          <a:xfrm>
            <a:off x="9675523" y="6586765"/>
            <a:ext cx="1328458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sz="800" b="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LEADERSHIP PRESENTATION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="" xmlns:a16="http://schemas.microsoft.com/office/drawing/2014/main" id="{687CA224-252A-DB42-9CB3-604E913644BF}"/>
              </a:ext>
            </a:extLst>
          </p:cNvPr>
          <p:cNvCxnSpPr>
            <a:cxnSpLocks/>
          </p:cNvCxnSpPr>
          <p:nvPr userDrawn="1"/>
        </p:nvCxnSpPr>
        <p:spPr>
          <a:xfrm flipH="1">
            <a:off x="0" y="6648320"/>
            <a:ext cx="9529763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35286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C9ADFF5-D2DF-4F4C-B84D-A9AF846D8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3479D463-626D-4D34-B749-7F089E12D7CA}"/>
              </a:ext>
            </a:extLst>
          </p:cNvPr>
          <p:cNvSpPr/>
          <p:nvPr userDrawn="1"/>
        </p:nvSpPr>
        <p:spPr>
          <a:xfrm>
            <a:off x="11202988" y="6438640"/>
            <a:ext cx="455612" cy="419360"/>
          </a:xfrm>
          <a:prstGeom prst="rect">
            <a:avLst/>
          </a:prstGeom>
          <a:solidFill>
            <a:srgbClr val="2340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081B3419-F562-4556-ADD7-D768E4EA415A}"/>
              </a:ext>
            </a:extLst>
          </p:cNvPr>
          <p:cNvSpPr txBox="1"/>
          <p:nvPr userDrawn="1"/>
        </p:nvSpPr>
        <p:spPr>
          <a:xfrm>
            <a:off x="11264900" y="6571376"/>
            <a:ext cx="331788" cy="15388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fld id="{40876BFF-1584-4FA6-A406-00684317F9C8}" type="slidenum">
              <a:rPr lang="en-US" sz="1000" b="1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‹#›</a:t>
            </a:fld>
            <a:endParaRPr lang="en-US" sz="10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="" xmlns:a16="http://schemas.microsoft.com/office/drawing/2014/main" id="{EFDD757A-A93F-4A87-AABA-56DAE452BE14}"/>
              </a:ext>
            </a:extLst>
          </p:cNvPr>
          <p:cNvSpPr txBox="1"/>
          <p:nvPr userDrawn="1"/>
        </p:nvSpPr>
        <p:spPr>
          <a:xfrm>
            <a:off x="9675523" y="6586765"/>
            <a:ext cx="1328458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sz="800" b="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LEADERSHIP PRESENTATION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="" xmlns:a16="http://schemas.microsoft.com/office/drawing/2014/main" id="{4B86A402-833A-414F-8B21-CB235D6F827F}"/>
              </a:ext>
            </a:extLst>
          </p:cNvPr>
          <p:cNvCxnSpPr>
            <a:cxnSpLocks/>
          </p:cNvCxnSpPr>
          <p:nvPr userDrawn="1"/>
        </p:nvCxnSpPr>
        <p:spPr>
          <a:xfrm flipH="1">
            <a:off x="0" y="6648320"/>
            <a:ext cx="9529763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7220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E393BA3B-C4DB-9346-8386-CB62A06CFE52}"/>
              </a:ext>
            </a:extLst>
          </p:cNvPr>
          <p:cNvSpPr/>
          <p:nvPr userDrawn="1"/>
        </p:nvSpPr>
        <p:spPr>
          <a:xfrm>
            <a:off x="11202988" y="6438640"/>
            <a:ext cx="455612" cy="419360"/>
          </a:xfrm>
          <a:prstGeom prst="rect">
            <a:avLst/>
          </a:prstGeom>
          <a:solidFill>
            <a:srgbClr val="2340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034F4A44-6379-C844-B743-22309C4305B4}"/>
              </a:ext>
            </a:extLst>
          </p:cNvPr>
          <p:cNvSpPr txBox="1"/>
          <p:nvPr userDrawn="1"/>
        </p:nvSpPr>
        <p:spPr>
          <a:xfrm>
            <a:off x="11264900" y="6571376"/>
            <a:ext cx="331788" cy="15388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fld id="{40876BFF-1584-4FA6-A406-00684317F9C8}" type="slidenum">
              <a:rPr lang="en-US" sz="1000" b="1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‹#›</a:t>
            </a:fld>
            <a:endParaRPr lang="en-US" sz="10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43DCB562-F21B-0C48-ADFD-506D203737A1}"/>
              </a:ext>
            </a:extLst>
          </p:cNvPr>
          <p:cNvSpPr txBox="1"/>
          <p:nvPr userDrawn="1"/>
        </p:nvSpPr>
        <p:spPr>
          <a:xfrm>
            <a:off x="9675523" y="6586765"/>
            <a:ext cx="1328458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sz="800" b="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LEADERSHIP PRESENTATION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="" xmlns:a16="http://schemas.microsoft.com/office/drawing/2014/main" id="{91C8FB76-362B-314B-8CD5-C776CC4E9D5E}"/>
              </a:ext>
            </a:extLst>
          </p:cNvPr>
          <p:cNvCxnSpPr>
            <a:cxnSpLocks/>
          </p:cNvCxnSpPr>
          <p:nvPr userDrawn="1"/>
        </p:nvCxnSpPr>
        <p:spPr>
          <a:xfrm flipH="1">
            <a:off x="0" y="6648320"/>
            <a:ext cx="9529763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5188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7539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7B33DCC-E58D-4E90-BD32-93612EB101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EFB7CF97-5037-48C8-8243-48B5F78702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26953ED2-55B1-4F90-9569-25377B50E6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3989266A-499E-2343-B303-4B178C30E570}"/>
              </a:ext>
            </a:extLst>
          </p:cNvPr>
          <p:cNvSpPr/>
          <p:nvPr userDrawn="1"/>
        </p:nvSpPr>
        <p:spPr>
          <a:xfrm>
            <a:off x="11202988" y="6438640"/>
            <a:ext cx="455612" cy="419360"/>
          </a:xfrm>
          <a:prstGeom prst="rect">
            <a:avLst/>
          </a:prstGeom>
          <a:solidFill>
            <a:srgbClr val="2340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2F05756C-735A-1542-A4CF-6C2913A561ED}"/>
              </a:ext>
            </a:extLst>
          </p:cNvPr>
          <p:cNvSpPr txBox="1"/>
          <p:nvPr userDrawn="1"/>
        </p:nvSpPr>
        <p:spPr>
          <a:xfrm>
            <a:off x="11264900" y="6571376"/>
            <a:ext cx="331788" cy="15388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fld id="{40876BFF-1584-4FA6-A406-00684317F9C8}" type="slidenum">
              <a:rPr lang="en-US" sz="1000" b="1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‹#›</a:t>
            </a:fld>
            <a:endParaRPr lang="en-US" sz="10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5D58A4D1-5981-C340-BAD7-3ED40B65EE05}"/>
              </a:ext>
            </a:extLst>
          </p:cNvPr>
          <p:cNvSpPr txBox="1"/>
          <p:nvPr userDrawn="1"/>
        </p:nvSpPr>
        <p:spPr>
          <a:xfrm>
            <a:off x="9675523" y="6586765"/>
            <a:ext cx="1328458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r>
              <a:rPr lang="en-US" sz="800" b="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LEADERSHIP PRESENTATION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="" xmlns:a16="http://schemas.microsoft.com/office/drawing/2014/main" id="{119B55FB-0CFF-5E46-A4B3-3D6E62F4E84A}"/>
              </a:ext>
            </a:extLst>
          </p:cNvPr>
          <p:cNvCxnSpPr>
            <a:cxnSpLocks/>
          </p:cNvCxnSpPr>
          <p:nvPr userDrawn="1"/>
        </p:nvCxnSpPr>
        <p:spPr>
          <a:xfrm flipH="1">
            <a:off x="0" y="6648320"/>
            <a:ext cx="9529763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5451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3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2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="" xmlns:a16="http://schemas.microsoft.com/office/drawing/2014/main" id="{6A607F61-C91A-47FF-BBFB-DF776E24F283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5"/>
            </p:custDataLst>
            <p:extLst>
              <p:ext uri="{D42A27DB-BD31-4B8C-83A1-F6EECF244321}">
                <p14:modId xmlns:p14="http://schemas.microsoft.com/office/powerpoint/2010/main" val="327911928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think-cell Slide" r:id="rId17" imgW="383" imgH="384" progId="TCLayout.ActiveDocument.1">
                  <p:embed/>
                </p:oleObj>
              </mc:Choice>
              <mc:Fallback>
                <p:oleObj name="think-cell Slide" r:id="rId17" imgW="383" imgH="384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>
            <a:extLst>
              <a:ext uri="{FF2B5EF4-FFF2-40B4-BE49-F238E27FC236}">
                <a16:creationId xmlns="" xmlns:a16="http://schemas.microsoft.com/office/drawing/2014/main" id="{98082631-599A-467D-B49A-E699D64CA6CB}"/>
              </a:ext>
            </a:extLst>
          </p:cNvPr>
          <p:cNvSpPr/>
          <p:nvPr userDrawn="1">
            <p:custDataLst>
              <p:tags r:id="rId16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en-US" sz="4400" b="1" i="0" baseline="0" dirty="0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21DE9C95-668D-4C97-99D8-074E1701B4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406400"/>
            <a:ext cx="11125200" cy="889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A2F9BE55-B1B7-4BDF-8E9F-D05E93906A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3400" y="1524000"/>
            <a:ext cx="11125200" cy="4652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836658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Georgia" panose="02040502050405020303" pitchFamily="18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Segoe UI Light" panose="020B0502040204020203" pitchFamily="34" charset="0"/>
          <a:ea typeface="+mn-ea"/>
          <a:cs typeface="Segoe UI Light" panose="020B0502040204020203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Segoe UI Light" panose="020B0502040204020203" pitchFamily="34" charset="0"/>
          <a:ea typeface="+mn-ea"/>
          <a:cs typeface="Segoe UI Light" panose="020B0502040204020203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Segoe UI Light" panose="020B0502040204020203" pitchFamily="34" charset="0"/>
          <a:ea typeface="+mn-ea"/>
          <a:cs typeface="Segoe UI Light" panose="020B0502040204020203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egoe UI Light" panose="020B0502040204020203" pitchFamily="34" charset="0"/>
          <a:ea typeface="+mn-ea"/>
          <a:cs typeface="Segoe UI Light" panose="020B0502040204020203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egoe UI Light" panose="020B0502040204020203" pitchFamily="34" charset="0"/>
          <a:ea typeface="+mn-ea"/>
          <a:cs typeface="Segoe UI Light" panose="020B0502040204020203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="" xmlns:p15="http://schemas.microsoft.com/office/powerpoint/2012/main">
        <p15:guide id="1" pos="336" userDrawn="1">
          <p15:clr>
            <a:srgbClr val="F26B43"/>
          </p15:clr>
        </p15:guide>
        <p15:guide id="2" pos="7344" userDrawn="1">
          <p15:clr>
            <a:srgbClr val="F26B43"/>
          </p15:clr>
        </p15:guide>
        <p15:guide id="3" orient="horz" pos="3936" userDrawn="1">
          <p15:clr>
            <a:srgbClr val="F26B43"/>
          </p15:clr>
        </p15:guide>
        <p15:guide id="5" orient="horz" pos="960" userDrawn="1">
          <p15:clr>
            <a:srgbClr val="F26B43"/>
          </p15:clr>
        </p15:guide>
        <p15:guide id="6" orient="horz" pos="81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6.jpeg"/><Relationship Id="rId2" Type="http://schemas.openxmlformats.org/officeDocument/2006/relationships/tags" Target="../tags/tag26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0.bin"/><Relationship Id="rId4" Type="http://schemas.openxmlformats.org/officeDocument/2006/relationships/notesSlide" Target="../notesSlides/notesSlide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4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6.xml"/><Relationship Id="rId7" Type="http://schemas.openxmlformats.org/officeDocument/2006/relationships/image" Target="../media/image1.emf"/><Relationship Id="rId2" Type="http://schemas.openxmlformats.org/officeDocument/2006/relationships/tags" Target="../tags/tag5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6.xml"/><Relationship Id="rId9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microsoft.com/office/2007/relationships/hdphoto" Target="../media/hdphoto3.wdp"/><Relationship Id="rId2" Type="http://schemas.openxmlformats.org/officeDocument/2006/relationships/tags" Target="../tags/tag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4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4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7" Type="http://schemas.openxmlformats.org/officeDocument/2006/relationships/image" Target="../media/image1.emf"/><Relationship Id="rId2" Type="http://schemas.openxmlformats.org/officeDocument/2006/relationships/tags" Target="../tags/tag8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5.bin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11.xml"/><Relationship Id="rId7" Type="http://schemas.openxmlformats.org/officeDocument/2006/relationships/chart" Target="../charts/chart1.xml"/><Relationship Id="rId2" Type="http://schemas.openxmlformats.org/officeDocument/2006/relationships/tags" Target="../tags/tag10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6.bin"/><Relationship Id="rId4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18.xml"/><Relationship Id="rId13" Type="http://schemas.openxmlformats.org/officeDocument/2006/relationships/notesSlide" Target="../notesSlides/notesSlide4.xml"/><Relationship Id="rId3" Type="http://schemas.openxmlformats.org/officeDocument/2006/relationships/tags" Target="../tags/tag13.xml"/><Relationship Id="rId7" Type="http://schemas.openxmlformats.org/officeDocument/2006/relationships/tags" Target="../tags/tag17.xml"/><Relationship Id="rId12" Type="http://schemas.openxmlformats.org/officeDocument/2006/relationships/slideLayout" Target="../slideLayouts/slideLayout6.xml"/><Relationship Id="rId2" Type="http://schemas.openxmlformats.org/officeDocument/2006/relationships/tags" Target="../tags/tag12.xml"/><Relationship Id="rId1" Type="http://schemas.openxmlformats.org/officeDocument/2006/relationships/vmlDrawing" Target="../drawings/vmlDrawing7.vml"/><Relationship Id="rId6" Type="http://schemas.openxmlformats.org/officeDocument/2006/relationships/tags" Target="../tags/tag16.xml"/><Relationship Id="rId11" Type="http://schemas.openxmlformats.org/officeDocument/2006/relationships/tags" Target="../tags/tag21.xml"/><Relationship Id="rId5" Type="http://schemas.openxmlformats.org/officeDocument/2006/relationships/tags" Target="../tags/tag15.xml"/><Relationship Id="rId15" Type="http://schemas.openxmlformats.org/officeDocument/2006/relationships/image" Target="../media/image1.emf"/><Relationship Id="rId10" Type="http://schemas.openxmlformats.org/officeDocument/2006/relationships/tags" Target="../tags/tag20.xml"/><Relationship Id="rId4" Type="http://schemas.openxmlformats.org/officeDocument/2006/relationships/tags" Target="../tags/tag14.xml"/><Relationship Id="rId9" Type="http://schemas.openxmlformats.org/officeDocument/2006/relationships/tags" Target="../tags/tag19.xml"/><Relationship Id="rId14" Type="http://schemas.openxmlformats.org/officeDocument/2006/relationships/oleObject" Target="../embeddings/oleObject7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7" Type="http://schemas.openxmlformats.org/officeDocument/2006/relationships/image" Target="../media/image1.emf"/><Relationship Id="rId2" Type="http://schemas.openxmlformats.org/officeDocument/2006/relationships/tags" Target="../tags/tag2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8.bin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tags" Target="../tags/tag25.xml"/><Relationship Id="rId7" Type="http://schemas.openxmlformats.org/officeDocument/2006/relationships/image" Target="../media/image1.emf"/><Relationship Id="rId2" Type="http://schemas.openxmlformats.org/officeDocument/2006/relationships/tags" Target="../tags/tag24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9.bin"/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79463A27-9F8D-E441-BDCF-9FDCD4A2C2B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DF200334-FF46-1D40-B2FE-CA974742C6B8}"/>
              </a:ext>
            </a:extLst>
          </p:cNvPr>
          <p:cNvSpPr/>
          <p:nvPr/>
        </p:nvSpPr>
        <p:spPr>
          <a:xfrm>
            <a:off x="-13298" y="3962401"/>
            <a:ext cx="12192000" cy="290277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alpha val="59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B1364B69-20F5-6548-883F-0675B1C2D27B}"/>
              </a:ext>
            </a:extLst>
          </p:cNvPr>
          <p:cNvSpPr/>
          <p:nvPr/>
        </p:nvSpPr>
        <p:spPr>
          <a:xfrm>
            <a:off x="533400" y="0"/>
            <a:ext cx="4639726" cy="6248400"/>
          </a:xfrm>
          <a:prstGeom prst="rect">
            <a:avLst/>
          </a:prstGeom>
          <a:solidFill>
            <a:schemeClr val="accent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DADDC354-7EBE-3548-9016-82A6B02C3C95}"/>
              </a:ext>
            </a:extLst>
          </p:cNvPr>
          <p:cNvSpPr txBox="1">
            <a:spLocks/>
          </p:cNvSpPr>
          <p:nvPr/>
        </p:nvSpPr>
        <p:spPr>
          <a:xfrm>
            <a:off x="1225764" y="4551403"/>
            <a:ext cx="3254998" cy="11079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3600" dirty="0">
                <a:solidFill>
                  <a:schemeClr val="bg1"/>
                </a:solidFill>
                <a:latin typeface="+mj-lt"/>
              </a:rPr>
              <a:t>Leadership</a:t>
            </a:r>
          </a:p>
          <a:p>
            <a:pPr>
              <a:lnSpc>
                <a:spcPct val="100000"/>
              </a:lnSpc>
            </a:pPr>
            <a:r>
              <a:rPr lang="en-US" sz="3600" dirty="0">
                <a:solidFill>
                  <a:schemeClr val="bg1"/>
                </a:solidFill>
                <a:latin typeface="+mj-lt"/>
              </a:rPr>
              <a:t>Presentation</a:t>
            </a:r>
            <a:endParaRPr lang="en-ID" sz="360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="" xmlns:a16="http://schemas.microsoft.com/office/drawing/2014/main" id="{B448019C-7EFB-F54B-AD80-B5CB12A12316}"/>
              </a:ext>
            </a:extLst>
          </p:cNvPr>
          <p:cNvCxnSpPr>
            <a:cxnSpLocks/>
          </p:cNvCxnSpPr>
          <p:nvPr/>
        </p:nvCxnSpPr>
        <p:spPr>
          <a:xfrm flipH="1">
            <a:off x="1964871" y="3962401"/>
            <a:ext cx="347495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="" xmlns:a16="http://schemas.microsoft.com/office/drawing/2014/main" id="{52161AD9-4FEA-DE47-AB7A-0D3D9F34C056}"/>
              </a:ext>
            </a:extLst>
          </p:cNvPr>
          <p:cNvCxnSpPr>
            <a:cxnSpLocks/>
          </p:cNvCxnSpPr>
          <p:nvPr/>
        </p:nvCxnSpPr>
        <p:spPr>
          <a:xfrm flipH="1">
            <a:off x="1225764" y="3962401"/>
            <a:ext cx="430154" cy="0"/>
          </a:xfrm>
          <a:prstGeom prst="line">
            <a:avLst/>
          </a:prstGeom>
          <a:ln w="444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>
            <a:extLst>
              <a:ext uri="{FF2B5EF4-FFF2-40B4-BE49-F238E27FC236}">
                <a16:creationId xmlns="" xmlns:a16="http://schemas.microsoft.com/office/drawing/2014/main" id="{8F70A701-3D85-7D40-A184-03826CA9811B}"/>
              </a:ext>
            </a:extLst>
          </p:cNvPr>
          <p:cNvGrpSpPr/>
          <p:nvPr/>
        </p:nvGrpSpPr>
        <p:grpSpPr>
          <a:xfrm>
            <a:off x="1225764" y="1392302"/>
            <a:ext cx="1503297" cy="1503297"/>
            <a:chOff x="7726363" y="1090613"/>
            <a:chExt cx="346076" cy="346076"/>
          </a:xfrm>
        </p:grpSpPr>
        <p:sp>
          <p:nvSpPr>
            <p:cNvPr id="20" name="Line 47">
              <a:extLst>
                <a:ext uri="{FF2B5EF4-FFF2-40B4-BE49-F238E27FC236}">
                  <a16:creationId xmlns="" xmlns:a16="http://schemas.microsoft.com/office/drawing/2014/main" id="{BC33C563-53DC-464A-9261-F19A6393A77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907338" y="1255713"/>
              <a:ext cx="0" cy="44450"/>
            </a:xfrm>
            <a:prstGeom prst="line">
              <a:avLst/>
            </a:prstGeom>
            <a:noFill/>
            <a:ln w="381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48">
              <a:extLst>
                <a:ext uri="{FF2B5EF4-FFF2-40B4-BE49-F238E27FC236}">
                  <a16:creationId xmlns="" xmlns:a16="http://schemas.microsoft.com/office/drawing/2014/main" id="{258137FF-9E51-4542-B095-0945C5303F17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6363" y="1258888"/>
              <a:ext cx="157163" cy="147638"/>
            </a:xfrm>
            <a:custGeom>
              <a:avLst/>
              <a:gdLst>
                <a:gd name="T0" fmla="*/ 28 w 42"/>
                <a:gd name="T1" fmla="*/ 0 h 39"/>
                <a:gd name="T2" fmla="*/ 28 w 42"/>
                <a:gd name="T3" fmla="*/ 11 h 39"/>
                <a:gd name="T4" fmla="*/ 8 w 42"/>
                <a:gd name="T5" fmla="*/ 18 h 39"/>
                <a:gd name="T6" fmla="*/ 0 w 42"/>
                <a:gd name="T7" fmla="*/ 29 h 39"/>
                <a:gd name="T8" fmla="*/ 0 w 42"/>
                <a:gd name="T9" fmla="*/ 39 h 39"/>
                <a:gd name="T10" fmla="*/ 42 w 42"/>
                <a:gd name="T11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39">
                  <a:moveTo>
                    <a:pt x="28" y="0"/>
                  </a:moveTo>
                  <a:cubicBezTo>
                    <a:pt x="28" y="11"/>
                    <a:pt x="28" y="11"/>
                    <a:pt x="28" y="11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3" y="20"/>
                    <a:pt x="0" y="24"/>
                    <a:pt x="0" y="2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42" y="39"/>
                    <a:pt x="42" y="39"/>
                    <a:pt x="42" y="39"/>
                  </a:cubicBezTo>
                </a:path>
              </a:pathLst>
            </a:custGeom>
            <a:noFill/>
            <a:ln w="381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Oval 49">
              <a:extLst>
                <a:ext uri="{FF2B5EF4-FFF2-40B4-BE49-F238E27FC236}">
                  <a16:creationId xmlns="" xmlns:a16="http://schemas.microsoft.com/office/drawing/2014/main" id="{9D4739C1-4328-1647-997A-6C9821F847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89863" y="1090613"/>
              <a:ext cx="150813" cy="180975"/>
            </a:xfrm>
            <a:prstGeom prst="ellipse">
              <a:avLst/>
            </a:prstGeom>
            <a:noFill/>
            <a:ln w="381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50">
              <a:extLst>
                <a:ext uri="{FF2B5EF4-FFF2-40B4-BE49-F238E27FC236}">
                  <a16:creationId xmlns="" xmlns:a16="http://schemas.microsoft.com/office/drawing/2014/main" id="{C2F6DC51-5F42-EE42-8361-8D8242E9D8AF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4626" y="1143001"/>
              <a:ext cx="146050" cy="33338"/>
            </a:xfrm>
            <a:custGeom>
              <a:avLst/>
              <a:gdLst>
                <a:gd name="T0" fmla="*/ 39 w 39"/>
                <a:gd name="T1" fmla="*/ 8 h 9"/>
                <a:gd name="T2" fmla="*/ 37 w 39"/>
                <a:gd name="T3" fmla="*/ 8 h 9"/>
                <a:gd name="T4" fmla="*/ 23 w 39"/>
                <a:gd name="T5" fmla="*/ 0 h 9"/>
                <a:gd name="T6" fmla="*/ 7 w 39"/>
                <a:gd name="T7" fmla="*/ 8 h 9"/>
                <a:gd name="T8" fmla="*/ 0 w 39"/>
                <a:gd name="T9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9">
                  <a:moveTo>
                    <a:pt x="39" y="8"/>
                  </a:moveTo>
                  <a:cubicBezTo>
                    <a:pt x="39" y="8"/>
                    <a:pt x="38" y="8"/>
                    <a:pt x="37" y="8"/>
                  </a:cubicBezTo>
                  <a:cubicBezTo>
                    <a:pt x="31" y="9"/>
                    <a:pt x="26" y="7"/>
                    <a:pt x="23" y="0"/>
                  </a:cubicBezTo>
                  <a:cubicBezTo>
                    <a:pt x="20" y="5"/>
                    <a:pt x="13" y="8"/>
                    <a:pt x="7" y="8"/>
                  </a:cubicBezTo>
                  <a:cubicBezTo>
                    <a:pt x="5" y="8"/>
                    <a:pt x="2" y="7"/>
                    <a:pt x="0" y="6"/>
                  </a:cubicBezTo>
                </a:path>
              </a:pathLst>
            </a:custGeom>
            <a:noFill/>
            <a:ln w="381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51">
              <a:extLst>
                <a:ext uri="{FF2B5EF4-FFF2-40B4-BE49-F238E27FC236}">
                  <a16:creationId xmlns="" xmlns:a16="http://schemas.microsoft.com/office/drawing/2014/main" id="{2C950E94-DCD9-A84F-A3D3-D7993FFCD99F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1626" y="1285876"/>
              <a:ext cx="150813" cy="150813"/>
            </a:xfrm>
            <a:custGeom>
              <a:avLst/>
              <a:gdLst>
                <a:gd name="T0" fmla="*/ 47 w 95"/>
                <a:gd name="T1" fmla="*/ 0 h 95"/>
                <a:gd name="T2" fmla="*/ 62 w 95"/>
                <a:gd name="T3" fmla="*/ 33 h 95"/>
                <a:gd name="T4" fmla="*/ 95 w 95"/>
                <a:gd name="T5" fmla="*/ 33 h 95"/>
                <a:gd name="T6" fmla="*/ 66 w 95"/>
                <a:gd name="T7" fmla="*/ 57 h 95"/>
                <a:gd name="T8" fmla="*/ 81 w 95"/>
                <a:gd name="T9" fmla="*/ 95 h 95"/>
                <a:gd name="T10" fmla="*/ 47 w 95"/>
                <a:gd name="T11" fmla="*/ 71 h 95"/>
                <a:gd name="T12" fmla="*/ 14 w 95"/>
                <a:gd name="T13" fmla="*/ 95 h 95"/>
                <a:gd name="T14" fmla="*/ 28 w 95"/>
                <a:gd name="T15" fmla="*/ 57 h 95"/>
                <a:gd name="T16" fmla="*/ 0 w 95"/>
                <a:gd name="T17" fmla="*/ 33 h 95"/>
                <a:gd name="T18" fmla="*/ 33 w 95"/>
                <a:gd name="T19" fmla="*/ 33 h 95"/>
                <a:gd name="T20" fmla="*/ 47 w 95"/>
                <a:gd name="T21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" h="95">
                  <a:moveTo>
                    <a:pt x="47" y="0"/>
                  </a:moveTo>
                  <a:lnTo>
                    <a:pt x="62" y="33"/>
                  </a:lnTo>
                  <a:lnTo>
                    <a:pt x="95" y="33"/>
                  </a:lnTo>
                  <a:lnTo>
                    <a:pt x="66" y="57"/>
                  </a:lnTo>
                  <a:lnTo>
                    <a:pt x="81" y="95"/>
                  </a:lnTo>
                  <a:lnTo>
                    <a:pt x="47" y="71"/>
                  </a:lnTo>
                  <a:lnTo>
                    <a:pt x="14" y="95"/>
                  </a:lnTo>
                  <a:lnTo>
                    <a:pt x="28" y="57"/>
                  </a:lnTo>
                  <a:lnTo>
                    <a:pt x="0" y="33"/>
                  </a:lnTo>
                  <a:lnTo>
                    <a:pt x="33" y="33"/>
                  </a:lnTo>
                  <a:lnTo>
                    <a:pt x="47" y="0"/>
                  </a:lnTo>
                  <a:close/>
                </a:path>
              </a:pathLst>
            </a:custGeom>
            <a:noFill/>
            <a:ln w="38100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41741983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="" xmlns:a16="http://schemas.microsoft.com/office/drawing/2014/main" id="{16BE7A20-2016-4CBC-A7BA-00C94BDE16FF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85863751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4" name="think-cell Slide" r:id="rId5" imgW="383" imgH="384" progId="TCLayout.ActiveDocument.1">
                  <p:embed/>
                </p:oleObj>
              </mc:Choice>
              <mc:Fallback>
                <p:oleObj name="think-cell Slide" r:id="rId5" imgW="383" imgH="384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 descr="A group of people standing around a table&#10;&#10;Description automatically generated">
            <a:extLst>
              <a:ext uri="{FF2B5EF4-FFF2-40B4-BE49-F238E27FC236}">
                <a16:creationId xmlns="" xmlns:a16="http://schemas.microsoft.com/office/drawing/2014/main" id="{BE0DFC8F-7AD7-4176-A4F1-3D377339DC39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5244" cy="6858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385CF3E6-7028-42D7-81C4-BAB7298EC5C2}"/>
              </a:ext>
            </a:extLst>
          </p:cNvPr>
          <p:cNvSpPr/>
          <p:nvPr/>
        </p:nvSpPr>
        <p:spPr>
          <a:xfrm>
            <a:off x="876300" y="0"/>
            <a:ext cx="4639726" cy="6248400"/>
          </a:xfrm>
          <a:prstGeom prst="rect">
            <a:avLst/>
          </a:prstGeom>
          <a:solidFill>
            <a:schemeClr val="accent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="" xmlns:a16="http://schemas.microsoft.com/office/drawing/2014/main" id="{B49F274D-0838-40BC-88AF-02BBD88706CA}"/>
              </a:ext>
            </a:extLst>
          </p:cNvPr>
          <p:cNvSpPr txBox="1">
            <a:spLocks/>
          </p:cNvSpPr>
          <p:nvPr/>
        </p:nvSpPr>
        <p:spPr>
          <a:xfrm>
            <a:off x="1278378" y="2057914"/>
            <a:ext cx="3545284" cy="166199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5400" dirty="0">
                <a:solidFill>
                  <a:schemeClr val="bg1"/>
                </a:solidFill>
                <a:latin typeface="+mj-lt"/>
              </a:rPr>
              <a:t>THANK</a:t>
            </a:r>
          </a:p>
          <a:p>
            <a:pPr>
              <a:lnSpc>
                <a:spcPct val="100000"/>
              </a:lnSpc>
            </a:pPr>
            <a:r>
              <a:rPr lang="en-US" sz="5400" dirty="0">
                <a:solidFill>
                  <a:schemeClr val="bg1"/>
                </a:solidFill>
                <a:latin typeface="+mj-lt"/>
              </a:rPr>
              <a:t>YOU</a:t>
            </a:r>
            <a:endParaRPr lang="en-ID" sz="540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="" xmlns:a16="http://schemas.microsoft.com/office/drawing/2014/main" id="{E5B0294F-CD76-4A30-A547-51FDC2BF4F55}"/>
              </a:ext>
            </a:extLst>
          </p:cNvPr>
          <p:cNvCxnSpPr>
            <a:cxnSpLocks/>
          </p:cNvCxnSpPr>
          <p:nvPr/>
        </p:nvCxnSpPr>
        <p:spPr>
          <a:xfrm flipH="1">
            <a:off x="1905000" y="4055697"/>
            <a:ext cx="358744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="" xmlns:a16="http://schemas.microsoft.com/office/drawing/2014/main" id="{4C7A415C-7BB2-4638-83F1-47FE931C4138}"/>
              </a:ext>
            </a:extLst>
          </p:cNvPr>
          <p:cNvCxnSpPr>
            <a:cxnSpLocks/>
          </p:cNvCxnSpPr>
          <p:nvPr/>
        </p:nvCxnSpPr>
        <p:spPr>
          <a:xfrm flipH="1">
            <a:off x="1278378" y="4055697"/>
            <a:ext cx="430154" cy="0"/>
          </a:xfrm>
          <a:prstGeom prst="line">
            <a:avLst/>
          </a:prstGeom>
          <a:ln w="444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1">
            <a:extLst>
              <a:ext uri="{FF2B5EF4-FFF2-40B4-BE49-F238E27FC236}">
                <a16:creationId xmlns="" xmlns:a16="http://schemas.microsoft.com/office/drawing/2014/main" id="{927E8C37-A49C-4379-A722-83D94D848C54}"/>
              </a:ext>
            </a:extLst>
          </p:cNvPr>
          <p:cNvSpPr txBox="1">
            <a:spLocks/>
          </p:cNvSpPr>
          <p:nvPr/>
        </p:nvSpPr>
        <p:spPr>
          <a:xfrm>
            <a:off x="1278378" y="4391486"/>
            <a:ext cx="3545284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2000" b="0" i="1" dirty="0">
                <a:solidFill>
                  <a:schemeClr val="bg1"/>
                </a:solidFill>
                <a:latin typeface="+mj-lt"/>
              </a:rPr>
              <a:t>Lorem Ipsum is simply dummy text of the printing and typesetting industry.</a:t>
            </a:r>
          </a:p>
        </p:txBody>
      </p:sp>
    </p:spTree>
    <p:extLst>
      <p:ext uri="{BB962C8B-B14F-4D97-AF65-F5344CB8AC3E}">
        <p14:creationId xmlns:p14="http://schemas.microsoft.com/office/powerpoint/2010/main" val="3937981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="" xmlns:a16="http://schemas.microsoft.com/office/drawing/2014/main" id="{4392F4C0-6738-478C-B1C9-E2F4F8500B13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39997235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9" name="think-cell Slide" r:id="rId4" imgW="383" imgH="384" progId="TCLayout.ActiveDocument.1">
                  <p:embed/>
                </p:oleObj>
              </mc:Choice>
              <mc:Fallback>
                <p:oleObj name="think-cell Slide" r:id="rId4" imgW="383" imgH="384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6D0D4A4D-E24D-2F41-9FA6-C98D876AAF6D}"/>
              </a:ext>
            </a:extLst>
          </p:cNvPr>
          <p:cNvSpPr/>
          <p:nvPr/>
        </p:nvSpPr>
        <p:spPr>
          <a:xfrm>
            <a:off x="533400" y="0"/>
            <a:ext cx="1119554" cy="512884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6B12DE1F-585B-2140-B2BD-40C67FF0C1F0}"/>
              </a:ext>
            </a:extLst>
          </p:cNvPr>
          <p:cNvSpPr/>
          <p:nvPr/>
        </p:nvSpPr>
        <p:spPr>
          <a:xfrm>
            <a:off x="1652954" y="0"/>
            <a:ext cx="2584934" cy="6248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F5A4D105-B434-874D-A09A-E945722F86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6200000">
            <a:off x="-126023" y="1324742"/>
            <a:ext cx="2438400" cy="609398"/>
          </a:xfr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i="1" dirty="0">
                <a:solidFill>
                  <a:schemeClr val="bg1"/>
                </a:solidFill>
                <a:latin typeface="+mj-lt"/>
              </a:rPr>
              <a:t>Agenda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232FC7D8-2C69-3447-8C60-C8D12747CDF8}"/>
              </a:ext>
            </a:extLst>
          </p:cNvPr>
          <p:cNvSpPr/>
          <p:nvPr/>
        </p:nvSpPr>
        <p:spPr>
          <a:xfrm>
            <a:off x="533400" y="5128846"/>
            <a:ext cx="1119554" cy="111955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="" xmlns:a16="http://schemas.microsoft.com/office/drawing/2014/main" id="{ADE5B180-9DA6-5E46-AEB8-F210FCF9F0EA}"/>
              </a:ext>
            </a:extLst>
          </p:cNvPr>
          <p:cNvCxnSpPr/>
          <p:nvPr/>
        </p:nvCxnSpPr>
        <p:spPr>
          <a:xfrm>
            <a:off x="1093177" y="3125972"/>
            <a:ext cx="0" cy="200287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>
            <a:extLst>
              <a:ext uri="{FF2B5EF4-FFF2-40B4-BE49-F238E27FC236}">
                <a16:creationId xmlns="" xmlns:a16="http://schemas.microsoft.com/office/drawing/2014/main" id="{3754301D-7909-4E47-A8FF-76DB3A7026AC}"/>
              </a:ext>
            </a:extLst>
          </p:cNvPr>
          <p:cNvGrpSpPr/>
          <p:nvPr/>
        </p:nvGrpSpPr>
        <p:grpSpPr>
          <a:xfrm>
            <a:off x="848762" y="5441956"/>
            <a:ext cx="488832" cy="493336"/>
            <a:chOff x="2684463" y="3619500"/>
            <a:chExt cx="344487" cy="347663"/>
          </a:xfrm>
        </p:grpSpPr>
        <p:sp>
          <p:nvSpPr>
            <p:cNvPr id="10" name="Rectangle 9">
              <a:extLst>
                <a:ext uri="{FF2B5EF4-FFF2-40B4-BE49-F238E27FC236}">
                  <a16:creationId xmlns="" xmlns:a16="http://schemas.microsoft.com/office/drawing/2014/main" id="{B2D94E15-2FA1-FF47-BF7E-D9BE50FE34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8913" y="3709988"/>
              <a:ext cx="180975" cy="257175"/>
            </a:xfrm>
            <a:prstGeom prst="rect">
              <a:avLst/>
            </a:pr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10">
              <a:extLst>
                <a:ext uri="{FF2B5EF4-FFF2-40B4-BE49-F238E27FC236}">
                  <a16:creationId xmlns="" xmlns:a16="http://schemas.microsoft.com/office/drawing/2014/main" id="{21276784-E644-DE42-9D60-B45B2C1ECAF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4463" y="3619500"/>
              <a:ext cx="90488" cy="241300"/>
            </a:xfrm>
            <a:custGeom>
              <a:avLst/>
              <a:gdLst>
                <a:gd name="T0" fmla="*/ 12 w 24"/>
                <a:gd name="T1" fmla="*/ 64 h 64"/>
                <a:gd name="T2" fmla="*/ 0 w 24"/>
                <a:gd name="T3" fmla="*/ 64 h 64"/>
                <a:gd name="T4" fmla="*/ 0 w 24"/>
                <a:gd name="T5" fmla="*/ 12 h 64"/>
                <a:gd name="T6" fmla="*/ 12 w 24"/>
                <a:gd name="T7" fmla="*/ 0 h 64"/>
                <a:gd name="T8" fmla="*/ 24 w 24"/>
                <a:gd name="T9" fmla="*/ 12 h 64"/>
                <a:gd name="T10" fmla="*/ 12 w 24"/>
                <a:gd name="T11" fmla="*/ 24 h 64"/>
                <a:gd name="T12" fmla="*/ 12 w 24"/>
                <a:gd name="T13" fmla="*/ 16 h 64"/>
                <a:gd name="T14" fmla="*/ 23 w 24"/>
                <a:gd name="T15" fmla="*/ 1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64">
                  <a:moveTo>
                    <a:pt x="12" y="64"/>
                  </a:moveTo>
                  <a:cubicBezTo>
                    <a:pt x="0" y="64"/>
                    <a:pt x="0" y="64"/>
                    <a:pt x="0" y="6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9" y="0"/>
                    <a:pt x="24" y="5"/>
                    <a:pt x="24" y="12"/>
                  </a:cubicBezTo>
                  <a:cubicBezTo>
                    <a:pt x="24" y="19"/>
                    <a:pt x="19" y="24"/>
                    <a:pt x="12" y="24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23" y="16"/>
                    <a:pt x="23" y="16"/>
                    <a:pt x="23" y="16"/>
                  </a:cubicBezTo>
                </a:path>
              </a:pathLst>
            </a:cu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Freeform 11">
              <a:extLst>
                <a:ext uri="{FF2B5EF4-FFF2-40B4-BE49-F238E27FC236}">
                  <a16:creationId xmlns="" xmlns:a16="http://schemas.microsoft.com/office/drawing/2014/main" id="{5CE7BAA0-5111-E049-A8FC-3DA51D4A76E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28913" y="3619500"/>
              <a:ext cx="225425" cy="90488"/>
            </a:xfrm>
            <a:custGeom>
              <a:avLst/>
              <a:gdLst>
                <a:gd name="T0" fmla="*/ 48 w 60"/>
                <a:gd name="T1" fmla="*/ 24 h 24"/>
                <a:gd name="T2" fmla="*/ 60 w 60"/>
                <a:gd name="T3" fmla="*/ 12 h 24"/>
                <a:gd name="T4" fmla="*/ 48 w 60"/>
                <a:gd name="T5" fmla="*/ 0 h 24"/>
                <a:gd name="T6" fmla="*/ 0 w 60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24">
                  <a:moveTo>
                    <a:pt x="48" y="24"/>
                  </a:moveTo>
                  <a:cubicBezTo>
                    <a:pt x="55" y="24"/>
                    <a:pt x="60" y="19"/>
                    <a:pt x="60" y="12"/>
                  </a:cubicBezTo>
                  <a:cubicBezTo>
                    <a:pt x="60" y="5"/>
                    <a:pt x="55" y="0"/>
                    <a:pt x="48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Line 8">
              <a:extLst>
                <a:ext uri="{FF2B5EF4-FFF2-40B4-BE49-F238E27FC236}">
                  <a16:creationId xmlns="" xmlns:a16="http://schemas.microsoft.com/office/drawing/2014/main" id="{89F9E849-A05B-F24B-852B-5A761D02943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19400" y="3770313"/>
              <a:ext cx="60325" cy="0"/>
            </a:xfrm>
            <a:prstGeom prst="line">
              <a:avLst/>
            </a:pr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Line 9">
              <a:extLst>
                <a:ext uri="{FF2B5EF4-FFF2-40B4-BE49-F238E27FC236}">
                  <a16:creationId xmlns="" xmlns:a16="http://schemas.microsoft.com/office/drawing/2014/main" id="{DC79CA80-B487-554E-B037-F222E432C59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19400" y="3830638"/>
              <a:ext cx="60325" cy="0"/>
            </a:xfrm>
            <a:prstGeom prst="line">
              <a:avLst/>
            </a:pr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Line 10">
              <a:extLst>
                <a:ext uri="{FF2B5EF4-FFF2-40B4-BE49-F238E27FC236}">
                  <a16:creationId xmlns="" xmlns:a16="http://schemas.microsoft.com/office/drawing/2014/main" id="{51D013D5-59E6-FA4E-A68D-173782DA121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19400" y="3892550"/>
              <a:ext cx="60325" cy="0"/>
            </a:xfrm>
            <a:prstGeom prst="line">
              <a:avLst/>
            </a:pr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15">
              <a:extLst>
                <a:ext uri="{FF2B5EF4-FFF2-40B4-BE49-F238E27FC236}">
                  <a16:creationId xmlns="" xmlns:a16="http://schemas.microsoft.com/office/drawing/2014/main" id="{A078636B-6B87-AF47-8C90-C4128E8FD4E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9075" y="3740150"/>
              <a:ext cx="38100" cy="30163"/>
            </a:xfrm>
            <a:custGeom>
              <a:avLst/>
              <a:gdLst>
                <a:gd name="T0" fmla="*/ 0 w 24"/>
                <a:gd name="T1" fmla="*/ 14 h 19"/>
                <a:gd name="T2" fmla="*/ 5 w 24"/>
                <a:gd name="T3" fmla="*/ 19 h 19"/>
                <a:gd name="T4" fmla="*/ 24 w 24"/>
                <a:gd name="T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19">
                  <a:moveTo>
                    <a:pt x="0" y="14"/>
                  </a:moveTo>
                  <a:lnTo>
                    <a:pt x="5" y="19"/>
                  </a:lnTo>
                  <a:lnTo>
                    <a:pt x="24" y="0"/>
                  </a:lnTo>
                </a:path>
              </a:pathLst>
            </a:cu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16">
              <a:extLst>
                <a:ext uri="{FF2B5EF4-FFF2-40B4-BE49-F238E27FC236}">
                  <a16:creationId xmlns="" xmlns:a16="http://schemas.microsoft.com/office/drawing/2014/main" id="{7EA4DE0E-17A1-5545-8B6A-D0835797A3B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9075" y="3800475"/>
              <a:ext cx="38100" cy="30163"/>
            </a:xfrm>
            <a:custGeom>
              <a:avLst/>
              <a:gdLst>
                <a:gd name="T0" fmla="*/ 0 w 24"/>
                <a:gd name="T1" fmla="*/ 15 h 19"/>
                <a:gd name="T2" fmla="*/ 5 w 24"/>
                <a:gd name="T3" fmla="*/ 19 h 19"/>
                <a:gd name="T4" fmla="*/ 24 w 24"/>
                <a:gd name="T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19">
                  <a:moveTo>
                    <a:pt x="0" y="15"/>
                  </a:moveTo>
                  <a:lnTo>
                    <a:pt x="5" y="19"/>
                  </a:lnTo>
                  <a:lnTo>
                    <a:pt x="24" y="0"/>
                  </a:lnTo>
                </a:path>
              </a:pathLst>
            </a:cu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17">
              <a:extLst>
                <a:ext uri="{FF2B5EF4-FFF2-40B4-BE49-F238E27FC236}">
                  <a16:creationId xmlns="" xmlns:a16="http://schemas.microsoft.com/office/drawing/2014/main" id="{3F646A96-E533-1347-9880-1815BB59358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500" y="3702050"/>
              <a:ext cx="44450" cy="265113"/>
            </a:xfrm>
            <a:custGeom>
              <a:avLst/>
              <a:gdLst>
                <a:gd name="T0" fmla="*/ 12 w 12"/>
                <a:gd name="T1" fmla="*/ 64 h 70"/>
                <a:gd name="T2" fmla="*/ 6 w 12"/>
                <a:gd name="T3" fmla="*/ 70 h 70"/>
                <a:gd name="T4" fmla="*/ 0 w 12"/>
                <a:gd name="T5" fmla="*/ 64 h 70"/>
                <a:gd name="T6" fmla="*/ 0 w 12"/>
                <a:gd name="T7" fmla="*/ 6 h 70"/>
                <a:gd name="T8" fmla="*/ 6 w 12"/>
                <a:gd name="T9" fmla="*/ 0 h 70"/>
                <a:gd name="T10" fmla="*/ 12 w 12"/>
                <a:gd name="T11" fmla="*/ 6 h 70"/>
                <a:gd name="T12" fmla="*/ 12 w 12"/>
                <a:gd name="T13" fmla="*/ 6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70">
                  <a:moveTo>
                    <a:pt x="12" y="64"/>
                  </a:moveTo>
                  <a:cubicBezTo>
                    <a:pt x="12" y="67"/>
                    <a:pt x="9" y="70"/>
                    <a:pt x="6" y="70"/>
                  </a:cubicBezTo>
                  <a:cubicBezTo>
                    <a:pt x="3" y="70"/>
                    <a:pt x="0" y="67"/>
                    <a:pt x="0" y="6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lnTo>
                    <a:pt x="12" y="64"/>
                  </a:lnTo>
                  <a:close/>
                </a:path>
              </a:pathLst>
            </a:cu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" name="Line 14">
              <a:extLst>
                <a:ext uri="{FF2B5EF4-FFF2-40B4-BE49-F238E27FC236}">
                  <a16:creationId xmlns="" xmlns:a16="http://schemas.microsoft.com/office/drawing/2014/main" id="{3042381B-03B0-2340-BBD9-8B4BC5232F8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84500" y="3937000"/>
              <a:ext cx="44450" cy="0"/>
            </a:xfrm>
            <a:prstGeom prst="line">
              <a:avLst/>
            </a:pr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Line 15">
              <a:extLst>
                <a:ext uri="{FF2B5EF4-FFF2-40B4-BE49-F238E27FC236}">
                  <a16:creationId xmlns="" xmlns:a16="http://schemas.microsoft.com/office/drawing/2014/main" id="{8A0CD713-A0DF-FD46-9E43-C2241B0297E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84500" y="3830638"/>
              <a:ext cx="44450" cy="0"/>
            </a:xfrm>
            <a:prstGeom prst="line">
              <a:avLst/>
            </a:pr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20">
              <a:extLst>
                <a:ext uri="{FF2B5EF4-FFF2-40B4-BE49-F238E27FC236}">
                  <a16:creationId xmlns="" xmlns:a16="http://schemas.microsoft.com/office/drawing/2014/main" id="{BFEA82A5-A081-F346-9158-CF8B5EF97B61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4338" y="3717925"/>
              <a:ext cx="30163" cy="136525"/>
            </a:xfrm>
            <a:custGeom>
              <a:avLst/>
              <a:gdLst>
                <a:gd name="T0" fmla="*/ 0 w 8"/>
                <a:gd name="T1" fmla="*/ 36 h 36"/>
                <a:gd name="T2" fmla="*/ 0 w 8"/>
                <a:gd name="T3" fmla="*/ 6 h 36"/>
                <a:gd name="T4" fmla="*/ 6 w 8"/>
                <a:gd name="T5" fmla="*/ 0 h 36"/>
                <a:gd name="T6" fmla="*/ 8 w 8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6">
                  <a:moveTo>
                    <a:pt x="0" y="3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25" name="Straight Connector 24">
            <a:extLst>
              <a:ext uri="{FF2B5EF4-FFF2-40B4-BE49-F238E27FC236}">
                <a16:creationId xmlns="" xmlns:a16="http://schemas.microsoft.com/office/drawing/2014/main" id="{DA7E0BE5-A2F5-B142-851F-9CD8523AEDBD}"/>
              </a:ext>
            </a:extLst>
          </p:cNvPr>
          <p:cNvCxnSpPr>
            <a:cxnSpLocks/>
          </p:cNvCxnSpPr>
          <p:nvPr/>
        </p:nvCxnSpPr>
        <p:spPr>
          <a:xfrm>
            <a:off x="2472051" y="1229443"/>
            <a:ext cx="9186549" cy="0"/>
          </a:xfrm>
          <a:prstGeom prst="line">
            <a:avLst/>
          </a:prstGeom>
          <a:ln>
            <a:solidFill>
              <a:schemeClr val="accent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itle 1">
            <a:extLst>
              <a:ext uri="{FF2B5EF4-FFF2-40B4-BE49-F238E27FC236}">
                <a16:creationId xmlns="" xmlns:a16="http://schemas.microsoft.com/office/drawing/2014/main" id="{9D199700-AD76-D343-A55C-887A70EA7D40}"/>
              </a:ext>
            </a:extLst>
          </p:cNvPr>
          <p:cNvSpPr txBox="1">
            <a:spLocks/>
          </p:cNvSpPr>
          <p:nvPr/>
        </p:nvSpPr>
        <p:spPr>
          <a:xfrm>
            <a:off x="2472051" y="478755"/>
            <a:ext cx="858815" cy="55399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 algn="ctr"/>
            <a:r>
              <a:rPr lang="en-US" sz="4000" i="1" dirty="0">
                <a:solidFill>
                  <a:schemeClr val="bg1"/>
                </a:solidFill>
                <a:latin typeface="+mj-lt"/>
              </a:rPr>
              <a:t>1</a:t>
            </a:r>
          </a:p>
        </p:txBody>
      </p:sp>
      <p:sp>
        <p:nvSpPr>
          <p:cNvPr id="27" name="Title 1">
            <a:extLst>
              <a:ext uri="{FF2B5EF4-FFF2-40B4-BE49-F238E27FC236}">
                <a16:creationId xmlns="" xmlns:a16="http://schemas.microsoft.com/office/drawing/2014/main" id="{B65BA0C7-E76F-D84D-BE32-949A534B7F81}"/>
              </a:ext>
            </a:extLst>
          </p:cNvPr>
          <p:cNvSpPr txBox="1">
            <a:spLocks/>
          </p:cNvSpPr>
          <p:nvPr/>
        </p:nvSpPr>
        <p:spPr>
          <a:xfrm>
            <a:off x="4797664" y="631105"/>
            <a:ext cx="6860936" cy="24929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r>
              <a:rPr lang="en-US" sz="1800" b="0" dirty="0">
                <a:solidFill>
                  <a:schemeClr val="tx2"/>
                </a:solidFill>
                <a:latin typeface="+mn-lt"/>
                <a:cs typeface="Segoe UI" panose="020B0502040204020203" pitchFamily="34" charset="0"/>
              </a:rPr>
              <a:t>Lorem ipsum dolor sit </a:t>
            </a:r>
            <a:r>
              <a:rPr lang="en-US" sz="1800" b="0" dirty="0" err="1">
                <a:solidFill>
                  <a:schemeClr val="tx2"/>
                </a:solidFill>
                <a:latin typeface="+mn-lt"/>
                <a:cs typeface="Segoe UI" panose="020B0502040204020203" pitchFamily="34" charset="0"/>
              </a:rPr>
              <a:t>amet</a:t>
            </a:r>
            <a:r>
              <a:rPr lang="en-US" sz="1800" b="0" dirty="0">
                <a:solidFill>
                  <a:schemeClr val="tx2"/>
                </a:solidFill>
                <a:latin typeface="+mn-lt"/>
                <a:cs typeface="Segoe UI" panose="020B0502040204020203" pitchFamily="34" charset="0"/>
              </a:rPr>
              <a:t>, </a:t>
            </a:r>
            <a:r>
              <a:rPr lang="en-US" sz="1800" b="0" dirty="0" err="1">
                <a:solidFill>
                  <a:schemeClr val="tx2"/>
                </a:solidFill>
                <a:latin typeface="+mn-lt"/>
                <a:cs typeface="Segoe UI" panose="020B0502040204020203" pitchFamily="34" charset="0"/>
              </a:rPr>
              <a:t>consectetur</a:t>
            </a:r>
            <a:r>
              <a:rPr lang="en-US" sz="1800" b="0" dirty="0">
                <a:solidFill>
                  <a:schemeClr val="tx2"/>
                </a:solidFill>
                <a:latin typeface="+mn-lt"/>
                <a:cs typeface="Segoe UI" panose="020B0502040204020203" pitchFamily="34" charset="0"/>
              </a:rPr>
              <a:t> </a:t>
            </a:r>
            <a:r>
              <a:rPr lang="en-US" sz="1800" b="0" dirty="0" err="1">
                <a:solidFill>
                  <a:schemeClr val="tx2"/>
                </a:solidFill>
                <a:latin typeface="+mn-lt"/>
                <a:cs typeface="Segoe UI" panose="020B0502040204020203" pitchFamily="34" charset="0"/>
              </a:rPr>
              <a:t>adipiscing</a:t>
            </a:r>
            <a:r>
              <a:rPr lang="en-US" sz="1800" b="0" dirty="0">
                <a:solidFill>
                  <a:schemeClr val="tx2"/>
                </a:solidFill>
                <a:latin typeface="+mn-lt"/>
                <a:cs typeface="Segoe UI" panose="020B0502040204020203" pitchFamily="34" charset="0"/>
              </a:rPr>
              <a:t> </a:t>
            </a:r>
            <a:r>
              <a:rPr lang="en-US" sz="1800" b="0" dirty="0" err="1">
                <a:solidFill>
                  <a:schemeClr val="tx2"/>
                </a:solidFill>
                <a:latin typeface="+mn-lt"/>
                <a:cs typeface="Segoe UI" panose="020B0502040204020203" pitchFamily="34" charset="0"/>
              </a:rPr>
              <a:t>elit</a:t>
            </a:r>
            <a:endParaRPr lang="en-US" sz="1800" b="0" dirty="0">
              <a:solidFill>
                <a:schemeClr val="tx2"/>
              </a:solidFill>
              <a:latin typeface="+mn-lt"/>
              <a:cs typeface="Segoe UI" panose="020B0502040204020203" pitchFamily="34" charset="0"/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="" xmlns:a16="http://schemas.microsoft.com/office/drawing/2014/main" id="{374B5933-1EA8-8547-81E6-E9EC6575CBFB}"/>
              </a:ext>
            </a:extLst>
          </p:cNvPr>
          <p:cNvCxnSpPr>
            <a:cxnSpLocks/>
          </p:cNvCxnSpPr>
          <p:nvPr/>
        </p:nvCxnSpPr>
        <p:spPr>
          <a:xfrm>
            <a:off x="2472051" y="2176821"/>
            <a:ext cx="9186549" cy="0"/>
          </a:xfrm>
          <a:prstGeom prst="line">
            <a:avLst/>
          </a:prstGeom>
          <a:ln>
            <a:solidFill>
              <a:schemeClr val="accent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itle 1">
            <a:extLst>
              <a:ext uri="{FF2B5EF4-FFF2-40B4-BE49-F238E27FC236}">
                <a16:creationId xmlns="" xmlns:a16="http://schemas.microsoft.com/office/drawing/2014/main" id="{AEB55162-AE57-614A-847C-62709F243392}"/>
              </a:ext>
            </a:extLst>
          </p:cNvPr>
          <p:cNvSpPr txBox="1">
            <a:spLocks/>
          </p:cNvSpPr>
          <p:nvPr/>
        </p:nvSpPr>
        <p:spPr>
          <a:xfrm>
            <a:off x="2472051" y="1426133"/>
            <a:ext cx="858815" cy="55399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 algn="ctr"/>
            <a:r>
              <a:rPr lang="en-US" sz="4000" i="1" dirty="0">
                <a:solidFill>
                  <a:schemeClr val="bg1"/>
                </a:solidFill>
                <a:latin typeface="+mj-lt"/>
              </a:rPr>
              <a:t>2</a:t>
            </a:r>
          </a:p>
        </p:txBody>
      </p:sp>
      <p:sp>
        <p:nvSpPr>
          <p:cNvPr id="33" name="Title 1">
            <a:extLst>
              <a:ext uri="{FF2B5EF4-FFF2-40B4-BE49-F238E27FC236}">
                <a16:creationId xmlns="" xmlns:a16="http://schemas.microsoft.com/office/drawing/2014/main" id="{04FB868E-041B-D844-9F4D-49DE445F6104}"/>
              </a:ext>
            </a:extLst>
          </p:cNvPr>
          <p:cNvSpPr txBox="1">
            <a:spLocks/>
          </p:cNvSpPr>
          <p:nvPr/>
        </p:nvSpPr>
        <p:spPr>
          <a:xfrm>
            <a:off x="4797664" y="1578483"/>
            <a:ext cx="6860936" cy="24929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r>
              <a:rPr lang="en-US" sz="1800" b="0" dirty="0">
                <a:solidFill>
                  <a:schemeClr val="tx2"/>
                </a:solidFill>
                <a:latin typeface="+mn-lt"/>
                <a:cs typeface="Segoe UI" panose="020B0502040204020203" pitchFamily="34" charset="0"/>
              </a:rPr>
              <a:t>Lorem ipsum dolor sit </a:t>
            </a:r>
            <a:r>
              <a:rPr lang="en-US" sz="1800" b="0" dirty="0" err="1">
                <a:solidFill>
                  <a:schemeClr val="tx2"/>
                </a:solidFill>
                <a:latin typeface="+mn-lt"/>
                <a:cs typeface="Segoe UI" panose="020B0502040204020203" pitchFamily="34" charset="0"/>
              </a:rPr>
              <a:t>amet</a:t>
            </a:r>
            <a:r>
              <a:rPr lang="en-US" sz="1800" b="0" dirty="0">
                <a:solidFill>
                  <a:schemeClr val="tx2"/>
                </a:solidFill>
                <a:latin typeface="+mn-lt"/>
                <a:cs typeface="Segoe UI" panose="020B0502040204020203" pitchFamily="34" charset="0"/>
              </a:rPr>
              <a:t>, </a:t>
            </a:r>
            <a:r>
              <a:rPr lang="en-US" sz="1800" b="0" dirty="0" err="1">
                <a:solidFill>
                  <a:schemeClr val="tx2"/>
                </a:solidFill>
                <a:latin typeface="+mn-lt"/>
                <a:cs typeface="Segoe UI" panose="020B0502040204020203" pitchFamily="34" charset="0"/>
              </a:rPr>
              <a:t>consectetur</a:t>
            </a:r>
            <a:r>
              <a:rPr lang="en-US" sz="1800" b="0" dirty="0">
                <a:solidFill>
                  <a:schemeClr val="tx2"/>
                </a:solidFill>
                <a:latin typeface="+mn-lt"/>
                <a:cs typeface="Segoe UI" panose="020B0502040204020203" pitchFamily="34" charset="0"/>
              </a:rPr>
              <a:t> </a:t>
            </a:r>
            <a:r>
              <a:rPr lang="en-US" sz="1800" b="0" dirty="0" err="1">
                <a:solidFill>
                  <a:schemeClr val="tx2"/>
                </a:solidFill>
                <a:latin typeface="+mn-lt"/>
                <a:cs typeface="Segoe UI" panose="020B0502040204020203" pitchFamily="34" charset="0"/>
              </a:rPr>
              <a:t>adipiscing</a:t>
            </a:r>
            <a:r>
              <a:rPr lang="en-US" sz="1800" b="0" dirty="0">
                <a:solidFill>
                  <a:schemeClr val="tx2"/>
                </a:solidFill>
                <a:latin typeface="+mn-lt"/>
                <a:cs typeface="Segoe UI" panose="020B0502040204020203" pitchFamily="34" charset="0"/>
              </a:rPr>
              <a:t> </a:t>
            </a:r>
            <a:r>
              <a:rPr lang="en-US" sz="1800" b="0" dirty="0" err="1">
                <a:solidFill>
                  <a:schemeClr val="tx2"/>
                </a:solidFill>
                <a:latin typeface="+mn-lt"/>
                <a:cs typeface="Segoe UI" panose="020B0502040204020203" pitchFamily="34" charset="0"/>
              </a:rPr>
              <a:t>elit</a:t>
            </a:r>
            <a:endParaRPr lang="en-US" sz="1800" b="0" dirty="0">
              <a:solidFill>
                <a:schemeClr val="tx2"/>
              </a:solidFill>
              <a:latin typeface="+mn-lt"/>
              <a:cs typeface="Segoe UI" panose="020B0502040204020203" pitchFamily="34" charset="0"/>
            </a:endParaRPr>
          </a:p>
        </p:txBody>
      </p:sp>
      <p:cxnSp>
        <p:nvCxnSpPr>
          <p:cNvPr id="36" name="Straight Connector 35">
            <a:extLst>
              <a:ext uri="{FF2B5EF4-FFF2-40B4-BE49-F238E27FC236}">
                <a16:creationId xmlns="" xmlns:a16="http://schemas.microsoft.com/office/drawing/2014/main" id="{62331442-37E9-CA48-9F6A-FFB146587553}"/>
              </a:ext>
            </a:extLst>
          </p:cNvPr>
          <p:cNvCxnSpPr>
            <a:cxnSpLocks/>
          </p:cNvCxnSpPr>
          <p:nvPr/>
        </p:nvCxnSpPr>
        <p:spPr>
          <a:xfrm>
            <a:off x="2472051" y="3124199"/>
            <a:ext cx="9186549" cy="0"/>
          </a:xfrm>
          <a:prstGeom prst="line">
            <a:avLst/>
          </a:prstGeom>
          <a:ln>
            <a:solidFill>
              <a:schemeClr val="accent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itle 1">
            <a:extLst>
              <a:ext uri="{FF2B5EF4-FFF2-40B4-BE49-F238E27FC236}">
                <a16:creationId xmlns="" xmlns:a16="http://schemas.microsoft.com/office/drawing/2014/main" id="{55904E00-A980-1F44-AF5A-862EE22E7864}"/>
              </a:ext>
            </a:extLst>
          </p:cNvPr>
          <p:cNvSpPr txBox="1">
            <a:spLocks/>
          </p:cNvSpPr>
          <p:nvPr/>
        </p:nvSpPr>
        <p:spPr>
          <a:xfrm>
            <a:off x="2472051" y="2373511"/>
            <a:ext cx="858815" cy="55399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 algn="ctr"/>
            <a:r>
              <a:rPr lang="en-US" sz="4000" i="1" dirty="0">
                <a:solidFill>
                  <a:schemeClr val="bg1"/>
                </a:solidFill>
                <a:latin typeface="+mj-lt"/>
              </a:rPr>
              <a:t>3</a:t>
            </a:r>
          </a:p>
        </p:txBody>
      </p:sp>
      <p:sp>
        <p:nvSpPr>
          <p:cNvPr id="37" name="Title 1">
            <a:extLst>
              <a:ext uri="{FF2B5EF4-FFF2-40B4-BE49-F238E27FC236}">
                <a16:creationId xmlns="" xmlns:a16="http://schemas.microsoft.com/office/drawing/2014/main" id="{E425898E-E88B-EE49-80B7-274ED254A1E1}"/>
              </a:ext>
            </a:extLst>
          </p:cNvPr>
          <p:cNvSpPr txBox="1">
            <a:spLocks/>
          </p:cNvSpPr>
          <p:nvPr/>
        </p:nvSpPr>
        <p:spPr>
          <a:xfrm>
            <a:off x="4797664" y="2525861"/>
            <a:ext cx="6860936" cy="24929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r>
              <a:rPr lang="en-US" sz="1800" b="0" dirty="0">
                <a:solidFill>
                  <a:schemeClr val="tx2"/>
                </a:solidFill>
                <a:latin typeface="+mn-lt"/>
                <a:cs typeface="Segoe UI" panose="020B0502040204020203" pitchFamily="34" charset="0"/>
              </a:rPr>
              <a:t>Lorem ipsum dolor sit </a:t>
            </a:r>
            <a:r>
              <a:rPr lang="en-US" sz="1800" b="0" dirty="0" err="1">
                <a:solidFill>
                  <a:schemeClr val="tx2"/>
                </a:solidFill>
                <a:latin typeface="+mn-lt"/>
                <a:cs typeface="Segoe UI" panose="020B0502040204020203" pitchFamily="34" charset="0"/>
              </a:rPr>
              <a:t>amet</a:t>
            </a:r>
            <a:r>
              <a:rPr lang="en-US" sz="1800" b="0" dirty="0">
                <a:solidFill>
                  <a:schemeClr val="tx2"/>
                </a:solidFill>
                <a:latin typeface="+mn-lt"/>
                <a:cs typeface="Segoe UI" panose="020B0502040204020203" pitchFamily="34" charset="0"/>
              </a:rPr>
              <a:t>, </a:t>
            </a:r>
            <a:r>
              <a:rPr lang="en-US" sz="1800" b="0" dirty="0" err="1">
                <a:solidFill>
                  <a:schemeClr val="tx2"/>
                </a:solidFill>
                <a:latin typeface="+mn-lt"/>
                <a:cs typeface="Segoe UI" panose="020B0502040204020203" pitchFamily="34" charset="0"/>
              </a:rPr>
              <a:t>consectetur</a:t>
            </a:r>
            <a:r>
              <a:rPr lang="en-US" sz="1800" b="0" dirty="0">
                <a:solidFill>
                  <a:schemeClr val="tx2"/>
                </a:solidFill>
                <a:latin typeface="+mn-lt"/>
                <a:cs typeface="Segoe UI" panose="020B0502040204020203" pitchFamily="34" charset="0"/>
              </a:rPr>
              <a:t> </a:t>
            </a:r>
            <a:r>
              <a:rPr lang="en-US" sz="1800" b="0" dirty="0" err="1">
                <a:solidFill>
                  <a:schemeClr val="tx2"/>
                </a:solidFill>
                <a:latin typeface="+mn-lt"/>
                <a:cs typeface="Segoe UI" panose="020B0502040204020203" pitchFamily="34" charset="0"/>
              </a:rPr>
              <a:t>adipiscing</a:t>
            </a:r>
            <a:r>
              <a:rPr lang="en-US" sz="1800" b="0" dirty="0">
                <a:solidFill>
                  <a:schemeClr val="tx2"/>
                </a:solidFill>
                <a:latin typeface="+mn-lt"/>
                <a:cs typeface="Segoe UI" panose="020B0502040204020203" pitchFamily="34" charset="0"/>
              </a:rPr>
              <a:t> </a:t>
            </a:r>
            <a:r>
              <a:rPr lang="en-US" sz="1800" b="0" dirty="0" err="1">
                <a:solidFill>
                  <a:schemeClr val="tx2"/>
                </a:solidFill>
                <a:latin typeface="+mn-lt"/>
                <a:cs typeface="Segoe UI" panose="020B0502040204020203" pitchFamily="34" charset="0"/>
              </a:rPr>
              <a:t>elit</a:t>
            </a:r>
            <a:endParaRPr lang="en-US" sz="1800" b="0" dirty="0">
              <a:solidFill>
                <a:schemeClr val="tx2"/>
              </a:solidFill>
              <a:latin typeface="+mn-lt"/>
              <a:cs typeface="Segoe UI" panose="020B0502040204020203" pitchFamily="34" charset="0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="" xmlns:a16="http://schemas.microsoft.com/office/drawing/2014/main" id="{00E28B30-223A-CA40-AC2A-675CD919D117}"/>
              </a:ext>
            </a:extLst>
          </p:cNvPr>
          <p:cNvCxnSpPr>
            <a:cxnSpLocks/>
          </p:cNvCxnSpPr>
          <p:nvPr/>
        </p:nvCxnSpPr>
        <p:spPr>
          <a:xfrm>
            <a:off x="2472051" y="4071577"/>
            <a:ext cx="9186549" cy="0"/>
          </a:xfrm>
          <a:prstGeom prst="line">
            <a:avLst/>
          </a:prstGeom>
          <a:ln>
            <a:solidFill>
              <a:schemeClr val="accent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itle 1">
            <a:extLst>
              <a:ext uri="{FF2B5EF4-FFF2-40B4-BE49-F238E27FC236}">
                <a16:creationId xmlns="" xmlns:a16="http://schemas.microsoft.com/office/drawing/2014/main" id="{4CAF1A13-F11E-704D-92A7-03AC212D71E4}"/>
              </a:ext>
            </a:extLst>
          </p:cNvPr>
          <p:cNvSpPr txBox="1">
            <a:spLocks/>
          </p:cNvSpPr>
          <p:nvPr/>
        </p:nvSpPr>
        <p:spPr>
          <a:xfrm>
            <a:off x="2472051" y="3320889"/>
            <a:ext cx="858815" cy="55399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 algn="ctr"/>
            <a:r>
              <a:rPr lang="en-US" sz="4000" i="1" dirty="0">
                <a:solidFill>
                  <a:schemeClr val="bg1"/>
                </a:solidFill>
                <a:latin typeface="+mj-lt"/>
              </a:rPr>
              <a:t>4</a:t>
            </a:r>
          </a:p>
        </p:txBody>
      </p:sp>
      <p:sp>
        <p:nvSpPr>
          <p:cNvPr id="41" name="Title 1">
            <a:extLst>
              <a:ext uri="{FF2B5EF4-FFF2-40B4-BE49-F238E27FC236}">
                <a16:creationId xmlns="" xmlns:a16="http://schemas.microsoft.com/office/drawing/2014/main" id="{B9D1549B-349F-A343-99CD-4593EB402A3A}"/>
              </a:ext>
            </a:extLst>
          </p:cNvPr>
          <p:cNvSpPr txBox="1">
            <a:spLocks/>
          </p:cNvSpPr>
          <p:nvPr/>
        </p:nvSpPr>
        <p:spPr>
          <a:xfrm>
            <a:off x="4797664" y="3473239"/>
            <a:ext cx="6860936" cy="24929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r>
              <a:rPr lang="en-US" sz="1800" b="0" dirty="0">
                <a:solidFill>
                  <a:schemeClr val="tx2"/>
                </a:solidFill>
                <a:latin typeface="+mn-lt"/>
                <a:cs typeface="Segoe UI" panose="020B0502040204020203" pitchFamily="34" charset="0"/>
              </a:rPr>
              <a:t>Lorem ipsum dolor sit </a:t>
            </a:r>
            <a:r>
              <a:rPr lang="en-US" sz="1800" b="0" dirty="0" err="1">
                <a:solidFill>
                  <a:schemeClr val="tx2"/>
                </a:solidFill>
                <a:latin typeface="+mn-lt"/>
                <a:cs typeface="Segoe UI" panose="020B0502040204020203" pitchFamily="34" charset="0"/>
              </a:rPr>
              <a:t>amet</a:t>
            </a:r>
            <a:r>
              <a:rPr lang="en-US" sz="1800" b="0" dirty="0">
                <a:solidFill>
                  <a:schemeClr val="tx2"/>
                </a:solidFill>
                <a:latin typeface="+mn-lt"/>
                <a:cs typeface="Segoe UI" panose="020B0502040204020203" pitchFamily="34" charset="0"/>
              </a:rPr>
              <a:t>, </a:t>
            </a:r>
            <a:r>
              <a:rPr lang="en-US" sz="1800" b="0" dirty="0" err="1">
                <a:solidFill>
                  <a:schemeClr val="tx2"/>
                </a:solidFill>
                <a:latin typeface="+mn-lt"/>
                <a:cs typeface="Segoe UI" panose="020B0502040204020203" pitchFamily="34" charset="0"/>
              </a:rPr>
              <a:t>consectetur</a:t>
            </a:r>
            <a:r>
              <a:rPr lang="en-US" sz="1800" b="0" dirty="0">
                <a:solidFill>
                  <a:schemeClr val="tx2"/>
                </a:solidFill>
                <a:latin typeface="+mn-lt"/>
                <a:cs typeface="Segoe UI" panose="020B0502040204020203" pitchFamily="34" charset="0"/>
              </a:rPr>
              <a:t> </a:t>
            </a:r>
            <a:r>
              <a:rPr lang="en-US" sz="1800" b="0" dirty="0" err="1">
                <a:solidFill>
                  <a:schemeClr val="tx2"/>
                </a:solidFill>
                <a:latin typeface="+mn-lt"/>
                <a:cs typeface="Segoe UI" panose="020B0502040204020203" pitchFamily="34" charset="0"/>
              </a:rPr>
              <a:t>adipiscing</a:t>
            </a:r>
            <a:r>
              <a:rPr lang="en-US" sz="1800" b="0" dirty="0">
                <a:solidFill>
                  <a:schemeClr val="tx2"/>
                </a:solidFill>
                <a:latin typeface="+mn-lt"/>
                <a:cs typeface="Segoe UI" panose="020B0502040204020203" pitchFamily="34" charset="0"/>
              </a:rPr>
              <a:t> </a:t>
            </a:r>
            <a:r>
              <a:rPr lang="en-US" sz="1800" b="0" dirty="0" err="1">
                <a:solidFill>
                  <a:schemeClr val="tx2"/>
                </a:solidFill>
                <a:latin typeface="+mn-lt"/>
                <a:cs typeface="Segoe UI" panose="020B0502040204020203" pitchFamily="34" charset="0"/>
              </a:rPr>
              <a:t>elit</a:t>
            </a:r>
            <a:endParaRPr lang="en-US" sz="1800" b="0" dirty="0">
              <a:solidFill>
                <a:schemeClr val="tx2"/>
              </a:solidFill>
              <a:latin typeface="+mn-lt"/>
              <a:cs typeface="Segoe UI" panose="020B0502040204020203" pitchFamily="34" charset="0"/>
            </a:endParaRPr>
          </a:p>
        </p:txBody>
      </p:sp>
      <p:cxnSp>
        <p:nvCxnSpPr>
          <p:cNvPr id="44" name="Straight Connector 43">
            <a:extLst>
              <a:ext uri="{FF2B5EF4-FFF2-40B4-BE49-F238E27FC236}">
                <a16:creationId xmlns="" xmlns:a16="http://schemas.microsoft.com/office/drawing/2014/main" id="{EB5D3C42-E69D-F94F-AA59-BDE7883792D8}"/>
              </a:ext>
            </a:extLst>
          </p:cNvPr>
          <p:cNvCxnSpPr>
            <a:cxnSpLocks/>
          </p:cNvCxnSpPr>
          <p:nvPr/>
        </p:nvCxnSpPr>
        <p:spPr>
          <a:xfrm>
            <a:off x="2472051" y="5018955"/>
            <a:ext cx="9186549" cy="0"/>
          </a:xfrm>
          <a:prstGeom prst="line">
            <a:avLst/>
          </a:prstGeom>
          <a:ln>
            <a:solidFill>
              <a:schemeClr val="accent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itle 1">
            <a:extLst>
              <a:ext uri="{FF2B5EF4-FFF2-40B4-BE49-F238E27FC236}">
                <a16:creationId xmlns="" xmlns:a16="http://schemas.microsoft.com/office/drawing/2014/main" id="{7F818509-1AB2-2E41-A4E6-76411D9D936A}"/>
              </a:ext>
            </a:extLst>
          </p:cNvPr>
          <p:cNvSpPr txBox="1">
            <a:spLocks/>
          </p:cNvSpPr>
          <p:nvPr/>
        </p:nvSpPr>
        <p:spPr>
          <a:xfrm>
            <a:off x="2472051" y="4268267"/>
            <a:ext cx="858815" cy="55399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 algn="ctr"/>
            <a:r>
              <a:rPr lang="en-US" sz="4000" i="1" dirty="0">
                <a:solidFill>
                  <a:schemeClr val="bg1"/>
                </a:solidFill>
                <a:latin typeface="+mj-lt"/>
              </a:rPr>
              <a:t>5</a:t>
            </a:r>
          </a:p>
        </p:txBody>
      </p:sp>
      <p:sp>
        <p:nvSpPr>
          <p:cNvPr id="45" name="Title 1">
            <a:extLst>
              <a:ext uri="{FF2B5EF4-FFF2-40B4-BE49-F238E27FC236}">
                <a16:creationId xmlns="" xmlns:a16="http://schemas.microsoft.com/office/drawing/2014/main" id="{4CF1F3D9-EF39-7441-B83F-99149B966BD5}"/>
              </a:ext>
            </a:extLst>
          </p:cNvPr>
          <p:cNvSpPr txBox="1">
            <a:spLocks/>
          </p:cNvSpPr>
          <p:nvPr/>
        </p:nvSpPr>
        <p:spPr>
          <a:xfrm>
            <a:off x="4797664" y="4420617"/>
            <a:ext cx="6860936" cy="24929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r>
              <a:rPr lang="en-US" sz="1800" b="0" dirty="0">
                <a:solidFill>
                  <a:schemeClr val="tx2"/>
                </a:solidFill>
                <a:latin typeface="+mn-lt"/>
                <a:cs typeface="Segoe UI" panose="020B0502040204020203" pitchFamily="34" charset="0"/>
              </a:rPr>
              <a:t>Lorem ipsum dolor sit </a:t>
            </a:r>
            <a:r>
              <a:rPr lang="en-US" sz="1800" b="0" dirty="0" err="1">
                <a:solidFill>
                  <a:schemeClr val="tx2"/>
                </a:solidFill>
                <a:latin typeface="+mn-lt"/>
                <a:cs typeface="Segoe UI" panose="020B0502040204020203" pitchFamily="34" charset="0"/>
              </a:rPr>
              <a:t>amet</a:t>
            </a:r>
            <a:r>
              <a:rPr lang="en-US" sz="1800" b="0" dirty="0">
                <a:solidFill>
                  <a:schemeClr val="tx2"/>
                </a:solidFill>
                <a:latin typeface="+mn-lt"/>
                <a:cs typeface="Segoe UI" panose="020B0502040204020203" pitchFamily="34" charset="0"/>
              </a:rPr>
              <a:t>, </a:t>
            </a:r>
            <a:r>
              <a:rPr lang="en-US" sz="1800" b="0" dirty="0" err="1">
                <a:solidFill>
                  <a:schemeClr val="tx2"/>
                </a:solidFill>
                <a:latin typeface="+mn-lt"/>
                <a:cs typeface="Segoe UI" panose="020B0502040204020203" pitchFamily="34" charset="0"/>
              </a:rPr>
              <a:t>consectetur</a:t>
            </a:r>
            <a:r>
              <a:rPr lang="en-US" sz="1800" b="0" dirty="0">
                <a:solidFill>
                  <a:schemeClr val="tx2"/>
                </a:solidFill>
                <a:latin typeface="+mn-lt"/>
                <a:cs typeface="Segoe UI" panose="020B0502040204020203" pitchFamily="34" charset="0"/>
              </a:rPr>
              <a:t> </a:t>
            </a:r>
            <a:r>
              <a:rPr lang="en-US" sz="1800" b="0" dirty="0" err="1">
                <a:solidFill>
                  <a:schemeClr val="tx2"/>
                </a:solidFill>
                <a:latin typeface="+mn-lt"/>
                <a:cs typeface="Segoe UI" panose="020B0502040204020203" pitchFamily="34" charset="0"/>
              </a:rPr>
              <a:t>adipiscing</a:t>
            </a:r>
            <a:r>
              <a:rPr lang="en-US" sz="1800" b="0" dirty="0">
                <a:solidFill>
                  <a:schemeClr val="tx2"/>
                </a:solidFill>
                <a:latin typeface="+mn-lt"/>
                <a:cs typeface="Segoe UI" panose="020B0502040204020203" pitchFamily="34" charset="0"/>
              </a:rPr>
              <a:t> </a:t>
            </a:r>
            <a:r>
              <a:rPr lang="en-US" sz="1800" b="0" dirty="0" err="1">
                <a:solidFill>
                  <a:schemeClr val="tx2"/>
                </a:solidFill>
                <a:latin typeface="+mn-lt"/>
                <a:cs typeface="Segoe UI" panose="020B0502040204020203" pitchFamily="34" charset="0"/>
              </a:rPr>
              <a:t>elit</a:t>
            </a:r>
            <a:endParaRPr lang="en-US" sz="1800" b="0" dirty="0">
              <a:solidFill>
                <a:schemeClr val="tx2"/>
              </a:solidFill>
              <a:latin typeface="+mn-lt"/>
              <a:cs typeface="Segoe UI" panose="020B0502040204020203" pitchFamily="34" charset="0"/>
            </a:endParaRPr>
          </a:p>
        </p:txBody>
      </p:sp>
      <p:sp>
        <p:nvSpPr>
          <p:cNvPr id="47" name="Title 1">
            <a:extLst>
              <a:ext uri="{FF2B5EF4-FFF2-40B4-BE49-F238E27FC236}">
                <a16:creationId xmlns="" xmlns:a16="http://schemas.microsoft.com/office/drawing/2014/main" id="{ACA4CCE0-1EE4-8E47-B5ED-A76AA59CA689}"/>
              </a:ext>
            </a:extLst>
          </p:cNvPr>
          <p:cNvSpPr txBox="1">
            <a:spLocks/>
          </p:cNvSpPr>
          <p:nvPr/>
        </p:nvSpPr>
        <p:spPr>
          <a:xfrm>
            <a:off x="2472051" y="5215648"/>
            <a:ext cx="858815" cy="55399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pPr algn="ctr"/>
            <a:r>
              <a:rPr lang="en-US" sz="4000" i="1" dirty="0">
                <a:solidFill>
                  <a:schemeClr val="bg1"/>
                </a:solidFill>
                <a:latin typeface="+mj-lt"/>
              </a:rPr>
              <a:t>6</a:t>
            </a:r>
          </a:p>
        </p:txBody>
      </p:sp>
      <p:sp>
        <p:nvSpPr>
          <p:cNvPr id="49" name="Title 1">
            <a:extLst>
              <a:ext uri="{FF2B5EF4-FFF2-40B4-BE49-F238E27FC236}">
                <a16:creationId xmlns="" xmlns:a16="http://schemas.microsoft.com/office/drawing/2014/main" id="{EBF73915-AD8D-9040-A933-3310AB4DE7D9}"/>
              </a:ext>
            </a:extLst>
          </p:cNvPr>
          <p:cNvSpPr txBox="1">
            <a:spLocks/>
          </p:cNvSpPr>
          <p:nvPr/>
        </p:nvSpPr>
        <p:spPr>
          <a:xfrm>
            <a:off x="4797664" y="5367998"/>
            <a:ext cx="6860936" cy="24929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r>
              <a:rPr lang="en-US" sz="1800" b="0" dirty="0">
                <a:solidFill>
                  <a:schemeClr val="tx2"/>
                </a:solidFill>
                <a:latin typeface="+mn-lt"/>
                <a:cs typeface="Segoe UI" panose="020B0502040204020203" pitchFamily="34" charset="0"/>
              </a:rPr>
              <a:t>Lorem ipsum dolor sit </a:t>
            </a:r>
            <a:r>
              <a:rPr lang="en-US" sz="1800" b="0" dirty="0" err="1">
                <a:solidFill>
                  <a:schemeClr val="tx2"/>
                </a:solidFill>
                <a:latin typeface="+mn-lt"/>
                <a:cs typeface="Segoe UI" panose="020B0502040204020203" pitchFamily="34" charset="0"/>
              </a:rPr>
              <a:t>amet</a:t>
            </a:r>
            <a:r>
              <a:rPr lang="en-US" sz="1800" b="0" dirty="0">
                <a:solidFill>
                  <a:schemeClr val="tx2"/>
                </a:solidFill>
                <a:latin typeface="+mn-lt"/>
                <a:cs typeface="Segoe UI" panose="020B0502040204020203" pitchFamily="34" charset="0"/>
              </a:rPr>
              <a:t>, </a:t>
            </a:r>
            <a:r>
              <a:rPr lang="en-US" sz="1800" b="0" dirty="0" err="1">
                <a:solidFill>
                  <a:schemeClr val="tx2"/>
                </a:solidFill>
                <a:latin typeface="+mn-lt"/>
                <a:cs typeface="Segoe UI" panose="020B0502040204020203" pitchFamily="34" charset="0"/>
              </a:rPr>
              <a:t>consectetur</a:t>
            </a:r>
            <a:r>
              <a:rPr lang="en-US" sz="1800" b="0" dirty="0">
                <a:solidFill>
                  <a:schemeClr val="tx2"/>
                </a:solidFill>
                <a:latin typeface="+mn-lt"/>
                <a:cs typeface="Segoe UI" panose="020B0502040204020203" pitchFamily="34" charset="0"/>
              </a:rPr>
              <a:t> </a:t>
            </a:r>
            <a:r>
              <a:rPr lang="en-US" sz="1800" b="0" dirty="0" err="1">
                <a:solidFill>
                  <a:schemeClr val="tx2"/>
                </a:solidFill>
                <a:latin typeface="+mn-lt"/>
                <a:cs typeface="Segoe UI" panose="020B0502040204020203" pitchFamily="34" charset="0"/>
              </a:rPr>
              <a:t>adipiscing</a:t>
            </a:r>
            <a:r>
              <a:rPr lang="en-US" sz="1800" b="0" dirty="0">
                <a:solidFill>
                  <a:schemeClr val="tx2"/>
                </a:solidFill>
                <a:latin typeface="+mn-lt"/>
                <a:cs typeface="Segoe UI" panose="020B0502040204020203" pitchFamily="34" charset="0"/>
              </a:rPr>
              <a:t> </a:t>
            </a:r>
            <a:r>
              <a:rPr lang="en-US" sz="1800" b="0" dirty="0" err="1">
                <a:solidFill>
                  <a:schemeClr val="tx2"/>
                </a:solidFill>
                <a:latin typeface="+mn-lt"/>
                <a:cs typeface="Segoe UI" panose="020B0502040204020203" pitchFamily="34" charset="0"/>
              </a:rPr>
              <a:t>elit</a:t>
            </a:r>
            <a:endParaRPr lang="en-US" sz="1800" b="0" dirty="0">
              <a:solidFill>
                <a:schemeClr val="tx2"/>
              </a:solidFill>
              <a:latin typeface="+mn-lt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54188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>
            <a:extLst>
              <a:ext uri="{FF2B5EF4-FFF2-40B4-BE49-F238E27FC236}">
                <a16:creationId xmlns="" xmlns:a16="http://schemas.microsoft.com/office/drawing/2014/main" id="{68D3DDA0-8FFA-4B28-822A-498422F58094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0950624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4" name="think-cell Slide" r:id="rId6" imgW="383" imgH="384" progId="TCLayout.ActiveDocument.1">
                  <p:embed/>
                </p:oleObj>
              </mc:Choice>
              <mc:Fallback>
                <p:oleObj name="think-cell Slide" r:id="rId6" imgW="383" imgH="384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>
            <a:extLst>
              <a:ext uri="{FF2B5EF4-FFF2-40B4-BE49-F238E27FC236}">
                <a16:creationId xmlns="" xmlns:a16="http://schemas.microsoft.com/office/drawing/2014/main" id="{E5BE73A9-DF19-4452-8BCD-BF8F033B8286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en-US" sz="4400" b="1" dirty="0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="" xmlns:a16="http://schemas.microsoft.com/office/drawing/2014/main" id="{2D3A6389-A368-CE4D-9CE3-165C977DF817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524000"/>
            <a:ext cx="12192000" cy="311106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F9EDA4DD-5668-4D40-9FD9-47B3AC01D45D}"/>
              </a:ext>
            </a:extLst>
          </p:cNvPr>
          <p:cNvSpPr/>
          <p:nvPr/>
        </p:nvSpPr>
        <p:spPr>
          <a:xfrm>
            <a:off x="0" y="1524000"/>
            <a:ext cx="12192000" cy="3111062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4430A9AA-BB5E-FF43-8C3E-F42948508E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What is Leadership?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F516AC39-451F-BE43-A8CA-45C96E4DD7EB}"/>
              </a:ext>
            </a:extLst>
          </p:cNvPr>
          <p:cNvSpPr txBox="1"/>
          <p:nvPr/>
        </p:nvSpPr>
        <p:spPr>
          <a:xfrm>
            <a:off x="2612571" y="2209424"/>
            <a:ext cx="8775094" cy="123110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Lorem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ipsum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dolor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 sit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amet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,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consectetur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adipiscing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elit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,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sed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 do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eiusmod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tempor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incididunt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ut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labore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 et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dolore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magna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aliqua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.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Ut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enim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 ad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minim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veniam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,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quis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nostrud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exercitation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ullamco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laboris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nisi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ut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aliquip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 ex ea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commodo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consequat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.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Duis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aute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irure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dolor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 in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reprehenderit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 in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voluptate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velit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 esse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cillum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dolore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eu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fugiat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nulla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pariatur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.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Excepteur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 sint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occaecat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cupidatat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 non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proident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,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sunt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 in culpa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qui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officia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deserunt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mollit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anim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 id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est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sz="1600" dirty="0" err="1">
                <a:solidFill>
                  <a:schemeClr val="bg1"/>
                </a:solidFill>
                <a:cs typeface="Segoe UI Light" panose="020B0502040204020203" pitchFamily="34" charset="0"/>
              </a:rPr>
              <a:t>laborum</a:t>
            </a:r>
            <a:r>
              <a:rPr lang="da-DK" sz="1600" dirty="0">
                <a:solidFill>
                  <a:schemeClr val="bg1"/>
                </a:solidFill>
                <a:cs typeface="Segoe UI Light" panose="020B0502040204020203" pitchFamily="34" charset="0"/>
              </a:rPr>
              <a:t>.</a:t>
            </a:r>
          </a:p>
        </p:txBody>
      </p:sp>
      <p:grpSp>
        <p:nvGrpSpPr>
          <p:cNvPr id="7" name="Graphic 5">
            <a:extLst>
              <a:ext uri="{FF2B5EF4-FFF2-40B4-BE49-F238E27FC236}">
                <a16:creationId xmlns="" xmlns:a16="http://schemas.microsoft.com/office/drawing/2014/main" id="{39F63575-5158-7E42-A587-3BC35A79A4D6}"/>
              </a:ext>
            </a:extLst>
          </p:cNvPr>
          <p:cNvGrpSpPr/>
          <p:nvPr/>
        </p:nvGrpSpPr>
        <p:grpSpPr>
          <a:xfrm>
            <a:off x="804335" y="2209424"/>
            <a:ext cx="1231106" cy="1231106"/>
            <a:chOff x="3657599" y="990599"/>
            <a:chExt cx="4876800" cy="4876800"/>
          </a:xfrm>
          <a:solidFill>
            <a:schemeClr val="bg1"/>
          </a:solidFill>
        </p:grpSpPr>
        <p:sp>
          <p:nvSpPr>
            <p:cNvPr id="8" name="Freeform 7">
              <a:extLst>
                <a:ext uri="{FF2B5EF4-FFF2-40B4-BE49-F238E27FC236}">
                  <a16:creationId xmlns="" xmlns:a16="http://schemas.microsoft.com/office/drawing/2014/main" id="{A7BAA781-38AC-E64B-BFBC-96BCD1B5A691}"/>
                </a:ext>
              </a:extLst>
            </p:cNvPr>
            <p:cNvSpPr/>
            <p:nvPr/>
          </p:nvSpPr>
          <p:spPr>
            <a:xfrm>
              <a:off x="3657599" y="2609373"/>
              <a:ext cx="4876800" cy="3258026"/>
            </a:xfrm>
            <a:custGeom>
              <a:avLst/>
              <a:gdLst>
                <a:gd name="connsiteX0" fmla="*/ 4220804 w 4876800"/>
                <a:gd name="connsiteY0" fmla="*/ 1619888 h 3258026"/>
                <a:gd name="connsiteX1" fmla="*/ 4320055 w 4876800"/>
                <a:gd name="connsiteY1" fmla="*/ 1326956 h 3258026"/>
                <a:gd name="connsiteX2" fmla="*/ 4320055 w 4876800"/>
                <a:gd name="connsiteY2" fmla="*/ 1158240 h 3258026"/>
                <a:gd name="connsiteX3" fmla="*/ 3836785 w 4876800"/>
                <a:gd name="connsiteY3" fmla="*/ 674970 h 3258026"/>
                <a:gd name="connsiteX4" fmla="*/ 3353515 w 4876800"/>
                <a:gd name="connsiteY4" fmla="*/ 1158240 h 3258026"/>
                <a:gd name="connsiteX5" fmla="*/ 3353515 w 4876800"/>
                <a:gd name="connsiteY5" fmla="*/ 1326956 h 3258026"/>
                <a:gd name="connsiteX6" fmla="*/ 3452641 w 4876800"/>
                <a:gd name="connsiteY6" fmla="*/ 1619726 h 3258026"/>
                <a:gd name="connsiteX7" fmla="*/ 2911993 w 4876800"/>
                <a:gd name="connsiteY7" fmla="*/ 1619726 h 3258026"/>
                <a:gd name="connsiteX8" fmla="*/ 3124200 w 4876800"/>
                <a:gd name="connsiteY8" fmla="*/ 1124426 h 3258026"/>
                <a:gd name="connsiteX9" fmla="*/ 3124200 w 4876800"/>
                <a:gd name="connsiteY9" fmla="*/ 685800 h 3258026"/>
                <a:gd name="connsiteX10" fmla="*/ 2438400 w 4876800"/>
                <a:gd name="connsiteY10" fmla="*/ 0 h 3258026"/>
                <a:gd name="connsiteX11" fmla="*/ 1752600 w 4876800"/>
                <a:gd name="connsiteY11" fmla="*/ 685800 h 3258026"/>
                <a:gd name="connsiteX12" fmla="*/ 1752600 w 4876800"/>
                <a:gd name="connsiteY12" fmla="*/ 1124426 h 3258026"/>
                <a:gd name="connsiteX13" fmla="*/ 1964798 w 4876800"/>
                <a:gd name="connsiteY13" fmla="*/ 1619726 h 3258026"/>
                <a:gd name="connsiteX14" fmla="*/ 1424149 w 4876800"/>
                <a:gd name="connsiteY14" fmla="*/ 1619726 h 3258026"/>
                <a:gd name="connsiteX15" fmla="*/ 1523276 w 4876800"/>
                <a:gd name="connsiteY15" fmla="*/ 1326956 h 3258026"/>
                <a:gd name="connsiteX16" fmla="*/ 1523276 w 4876800"/>
                <a:gd name="connsiteY16" fmla="*/ 1158240 h 3258026"/>
                <a:gd name="connsiteX17" fmla="*/ 1040006 w 4876800"/>
                <a:gd name="connsiteY17" fmla="*/ 674970 h 3258026"/>
                <a:gd name="connsiteX18" fmla="*/ 556736 w 4876800"/>
                <a:gd name="connsiteY18" fmla="*/ 1158240 h 3258026"/>
                <a:gd name="connsiteX19" fmla="*/ 556736 w 4876800"/>
                <a:gd name="connsiteY19" fmla="*/ 1326956 h 3258026"/>
                <a:gd name="connsiteX20" fmla="*/ 655987 w 4876800"/>
                <a:gd name="connsiteY20" fmla="*/ 1619888 h 3258026"/>
                <a:gd name="connsiteX21" fmla="*/ 0 w 4876800"/>
                <a:gd name="connsiteY21" fmla="*/ 2282152 h 3258026"/>
                <a:gd name="connsiteX22" fmla="*/ 0 w 4876800"/>
                <a:gd name="connsiteY22" fmla="*/ 2642864 h 3258026"/>
                <a:gd name="connsiteX23" fmla="*/ 95250 w 4876800"/>
                <a:gd name="connsiteY23" fmla="*/ 2738114 h 3258026"/>
                <a:gd name="connsiteX24" fmla="*/ 857250 w 4876800"/>
                <a:gd name="connsiteY24" fmla="*/ 2738114 h 3258026"/>
                <a:gd name="connsiteX25" fmla="*/ 857250 w 4876800"/>
                <a:gd name="connsiteY25" fmla="*/ 3162776 h 3258026"/>
                <a:gd name="connsiteX26" fmla="*/ 952500 w 4876800"/>
                <a:gd name="connsiteY26" fmla="*/ 3258026 h 3258026"/>
                <a:gd name="connsiteX27" fmla="*/ 1219210 w 4876800"/>
                <a:gd name="connsiteY27" fmla="*/ 3258026 h 3258026"/>
                <a:gd name="connsiteX28" fmla="*/ 1314460 w 4876800"/>
                <a:gd name="connsiteY28" fmla="*/ 3162776 h 3258026"/>
                <a:gd name="connsiteX29" fmla="*/ 1219210 w 4876800"/>
                <a:gd name="connsiteY29" fmla="*/ 3067526 h 3258026"/>
                <a:gd name="connsiteX30" fmla="*/ 1047750 w 4876800"/>
                <a:gd name="connsiteY30" fmla="*/ 3067526 h 3258026"/>
                <a:gd name="connsiteX31" fmla="*/ 1047750 w 4876800"/>
                <a:gd name="connsiteY31" fmla="*/ 2603468 h 3258026"/>
                <a:gd name="connsiteX32" fmla="*/ 1778375 w 4876800"/>
                <a:gd name="connsiteY32" fmla="*/ 1812922 h 3258026"/>
                <a:gd name="connsiteX33" fmla="*/ 2296059 w 4876800"/>
                <a:gd name="connsiteY33" fmla="*/ 3067526 h 3258026"/>
                <a:gd name="connsiteX34" fmla="*/ 2076402 w 4876800"/>
                <a:gd name="connsiteY34" fmla="*/ 3067526 h 3258026"/>
                <a:gd name="connsiteX35" fmla="*/ 1981152 w 4876800"/>
                <a:gd name="connsiteY35" fmla="*/ 3162776 h 3258026"/>
                <a:gd name="connsiteX36" fmla="*/ 2076402 w 4876800"/>
                <a:gd name="connsiteY36" fmla="*/ 3258026 h 3258026"/>
                <a:gd name="connsiteX37" fmla="*/ 3924300 w 4876800"/>
                <a:gd name="connsiteY37" fmla="*/ 3258026 h 3258026"/>
                <a:gd name="connsiteX38" fmla="*/ 4019550 w 4876800"/>
                <a:gd name="connsiteY38" fmla="*/ 3162776 h 3258026"/>
                <a:gd name="connsiteX39" fmla="*/ 4019550 w 4876800"/>
                <a:gd name="connsiteY39" fmla="*/ 2738114 h 3258026"/>
                <a:gd name="connsiteX40" fmla="*/ 4781550 w 4876800"/>
                <a:gd name="connsiteY40" fmla="*/ 2738114 h 3258026"/>
                <a:gd name="connsiteX41" fmla="*/ 4876800 w 4876800"/>
                <a:gd name="connsiteY41" fmla="*/ 2642864 h 3258026"/>
                <a:gd name="connsiteX42" fmla="*/ 4876800 w 4876800"/>
                <a:gd name="connsiteY42" fmla="*/ 2282152 h 3258026"/>
                <a:gd name="connsiteX43" fmla="*/ 4220804 w 4876800"/>
                <a:gd name="connsiteY43" fmla="*/ 1619888 h 3258026"/>
                <a:gd name="connsiteX44" fmla="*/ 3544015 w 4876800"/>
                <a:gd name="connsiteY44" fmla="*/ 1326956 h 3258026"/>
                <a:gd name="connsiteX45" fmla="*/ 3544015 w 4876800"/>
                <a:gd name="connsiteY45" fmla="*/ 1158240 h 3258026"/>
                <a:gd name="connsiteX46" fmla="*/ 3836785 w 4876800"/>
                <a:gd name="connsiteY46" fmla="*/ 865470 h 3258026"/>
                <a:gd name="connsiteX47" fmla="*/ 4129554 w 4876800"/>
                <a:gd name="connsiteY47" fmla="*/ 1158240 h 3258026"/>
                <a:gd name="connsiteX48" fmla="*/ 4129554 w 4876800"/>
                <a:gd name="connsiteY48" fmla="*/ 1326956 h 3258026"/>
                <a:gd name="connsiteX49" fmla="*/ 3836785 w 4876800"/>
                <a:gd name="connsiteY49" fmla="*/ 1619726 h 3258026"/>
                <a:gd name="connsiteX50" fmla="*/ 3544015 w 4876800"/>
                <a:gd name="connsiteY50" fmla="*/ 1326956 h 3258026"/>
                <a:gd name="connsiteX51" fmla="*/ 2438400 w 4876800"/>
                <a:gd name="connsiteY51" fmla="*/ 190500 h 3258026"/>
                <a:gd name="connsiteX52" fmla="*/ 2933700 w 4876800"/>
                <a:gd name="connsiteY52" fmla="*/ 685800 h 3258026"/>
                <a:gd name="connsiteX53" fmla="*/ 2933700 w 4876800"/>
                <a:gd name="connsiteY53" fmla="*/ 686753 h 3258026"/>
                <a:gd name="connsiteX54" fmla="*/ 2933291 w 4876800"/>
                <a:gd name="connsiteY54" fmla="*/ 686753 h 3258026"/>
                <a:gd name="connsiteX55" fmla="*/ 2490559 w 4876800"/>
                <a:gd name="connsiteY55" fmla="*/ 554717 h 3258026"/>
                <a:gd name="connsiteX56" fmla="*/ 2386251 w 4876800"/>
                <a:gd name="connsiteY56" fmla="*/ 554717 h 3258026"/>
                <a:gd name="connsiteX57" fmla="*/ 1943519 w 4876800"/>
                <a:gd name="connsiteY57" fmla="*/ 686753 h 3258026"/>
                <a:gd name="connsiteX58" fmla="*/ 1943100 w 4876800"/>
                <a:gd name="connsiteY58" fmla="*/ 686753 h 3258026"/>
                <a:gd name="connsiteX59" fmla="*/ 1943100 w 4876800"/>
                <a:gd name="connsiteY59" fmla="*/ 685800 h 3258026"/>
                <a:gd name="connsiteX60" fmla="*/ 2438400 w 4876800"/>
                <a:gd name="connsiteY60" fmla="*/ 190500 h 3258026"/>
                <a:gd name="connsiteX61" fmla="*/ 1943100 w 4876800"/>
                <a:gd name="connsiteY61" fmla="*/ 1124426 h 3258026"/>
                <a:gd name="connsiteX62" fmla="*/ 1943100 w 4876800"/>
                <a:gd name="connsiteY62" fmla="*/ 877252 h 3258026"/>
                <a:gd name="connsiteX63" fmla="*/ 1943510 w 4876800"/>
                <a:gd name="connsiteY63" fmla="*/ 877252 h 3258026"/>
                <a:gd name="connsiteX64" fmla="*/ 2438400 w 4876800"/>
                <a:gd name="connsiteY64" fmla="*/ 746036 h 3258026"/>
                <a:gd name="connsiteX65" fmla="*/ 2933291 w 4876800"/>
                <a:gd name="connsiteY65" fmla="*/ 877252 h 3258026"/>
                <a:gd name="connsiteX66" fmla="*/ 2933700 w 4876800"/>
                <a:gd name="connsiteY66" fmla="*/ 877252 h 3258026"/>
                <a:gd name="connsiteX67" fmla="*/ 2933700 w 4876800"/>
                <a:gd name="connsiteY67" fmla="*/ 1124426 h 3258026"/>
                <a:gd name="connsiteX68" fmla="*/ 2438400 w 4876800"/>
                <a:gd name="connsiteY68" fmla="*/ 1619726 h 3258026"/>
                <a:gd name="connsiteX69" fmla="*/ 1943100 w 4876800"/>
                <a:gd name="connsiteY69" fmla="*/ 1124426 h 3258026"/>
                <a:gd name="connsiteX70" fmla="*/ 747236 w 4876800"/>
                <a:gd name="connsiteY70" fmla="*/ 1158240 h 3258026"/>
                <a:gd name="connsiteX71" fmla="*/ 1040006 w 4876800"/>
                <a:gd name="connsiteY71" fmla="*/ 865470 h 3258026"/>
                <a:gd name="connsiteX72" fmla="*/ 1332776 w 4876800"/>
                <a:gd name="connsiteY72" fmla="*/ 1158240 h 3258026"/>
                <a:gd name="connsiteX73" fmla="*/ 1332776 w 4876800"/>
                <a:gd name="connsiteY73" fmla="*/ 1326956 h 3258026"/>
                <a:gd name="connsiteX74" fmla="*/ 1040006 w 4876800"/>
                <a:gd name="connsiteY74" fmla="*/ 1619726 h 3258026"/>
                <a:gd name="connsiteX75" fmla="*/ 747236 w 4876800"/>
                <a:gd name="connsiteY75" fmla="*/ 1326956 h 3258026"/>
                <a:gd name="connsiteX76" fmla="*/ 858869 w 4876800"/>
                <a:gd name="connsiteY76" fmla="*/ 2547614 h 3258026"/>
                <a:gd name="connsiteX77" fmla="*/ 190500 w 4876800"/>
                <a:gd name="connsiteY77" fmla="*/ 2547614 h 3258026"/>
                <a:gd name="connsiteX78" fmla="*/ 190500 w 4876800"/>
                <a:gd name="connsiteY78" fmla="*/ 2282152 h 3258026"/>
                <a:gd name="connsiteX79" fmla="*/ 662426 w 4876800"/>
                <a:gd name="connsiteY79" fmla="*/ 1810226 h 3258026"/>
                <a:gd name="connsiteX80" fmla="*/ 1259891 w 4876800"/>
                <a:gd name="connsiteY80" fmla="*/ 1810226 h 3258026"/>
                <a:gd name="connsiteX81" fmla="*/ 858869 w 4876800"/>
                <a:gd name="connsiteY81" fmla="*/ 2547614 h 3258026"/>
                <a:gd name="connsiteX82" fmla="*/ 1984772 w 4876800"/>
                <a:gd name="connsiteY82" fmla="*/ 1810226 h 3258026"/>
                <a:gd name="connsiteX83" fmla="*/ 2343150 w 4876800"/>
                <a:gd name="connsiteY83" fmla="*/ 1810226 h 3258026"/>
                <a:gd name="connsiteX84" fmla="*/ 2343150 w 4876800"/>
                <a:gd name="connsiteY84" fmla="*/ 2038826 h 3258026"/>
                <a:gd name="connsiteX85" fmla="*/ 2438400 w 4876800"/>
                <a:gd name="connsiteY85" fmla="*/ 2134076 h 3258026"/>
                <a:gd name="connsiteX86" fmla="*/ 2533650 w 4876800"/>
                <a:gd name="connsiteY86" fmla="*/ 2038826 h 3258026"/>
                <a:gd name="connsiteX87" fmla="*/ 2533650 w 4876800"/>
                <a:gd name="connsiteY87" fmla="*/ 1810226 h 3258026"/>
                <a:gd name="connsiteX88" fmla="*/ 2892028 w 4876800"/>
                <a:gd name="connsiteY88" fmla="*/ 1810226 h 3258026"/>
                <a:gd name="connsiteX89" fmla="*/ 2893457 w 4876800"/>
                <a:gd name="connsiteY89" fmla="*/ 1810226 h 3258026"/>
                <a:gd name="connsiteX90" fmla="*/ 2438400 w 4876800"/>
                <a:gd name="connsiteY90" fmla="*/ 2913059 h 3258026"/>
                <a:gd name="connsiteX91" fmla="*/ 1983343 w 4876800"/>
                <a:gd name="connsiteY91" fmla="*/ 1810226 h 3258026"/>
                <a:gd name="connsiteX92" fmla="*/ 3829050 w 4876800"/>
                <a:gd name="connsiteY92" fmla="*/ 3067526 h 3258026"/>
                <a:gd name="connsiteX93" fmla="*/ 2580742 w 4876800"/>
                <a:gd name="connsiteY93" fmla="*/ 3067526 h 3258026"/>
                <a:gd name="connsiteX94" fmla="*/ 3098426 w 4876800"/>
                <a:gd name="connsiteY94" fmla="*/ 1812931 h 3258026"/>
                <a:gd name="connsiteX95" fmla="*/ 3829050 w 4876800"/>
                <a:gd name="connsiteY95" fmla="*/ 2603468 h 3258026"/>
                <a:gd name="connsiteX96" fmla="*/ 4686300 w 4876800"/>
                <a:gd name="connsiteY96" fmla="*/ 2547614 h 3258026"/>
                <a:gd name="connsiteX97" fmla="*/ 4017931 w 4876800"/>
                <a:gd name="connsiteY97" fmla="*/ 2547614 h 3258026"/>
                <a:gd name="connsiteX98" fmla="*/ 3616909 w 4876800"/>
                <a:gd name="connsiteY98" fmla="*/ 1810226 h 3258026"/>
                <a:gd name="connsiteX99" fmla="*/ 4214375 w 4876800"/>
                <a:gd name="connsiteY99" fmla="*/ 1810226 h 3258026"/>
                <a:gd name="connsiteX100" fmla="*/ 4686300 w 4876800"/>
                <a:gd name="connsiteY100" fmla="*/ 2282152 h 3258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4876800" h="3258026">
                  <a:moveTo>
                    <a:pt x="4220804" y="1619888"/>
                  </a:moveTo>
                  <a:cubicBezTo>
                    <a:pt x="4283002" y="1538554"/>
                    <a:pt x="4320055" y="1437018"/>
                    <a:pt x="4320055" y="1326956"/>
                  </a:cubicBezTo>
                  <a:lnTo>
                    <a:pt x="4320055" y="1158240"/>
                  </a:lnTo>
                  <a:cubicBezTo>
                    <a:pt x="4320055" y="891759"/>
                    <a:pt x="4103256" y="674970"/>
                    <a:pt x="3836785" y="674970"/>
                  </a:cubicBezTo>
                  <a:cubicBezTo>
                    <a:pt x="3570313" y="674970"/>
                    <a:pt x="3353515" y="891769"/>
                    <a:pt x="3353515" y="1158240"/>
                  </a:cubicBezTo>
                  <a:lnTo>
                    <a:pt x="3353515" y="1326956"/>
                  </a:lnTo>
                  <a:cubicBezTo>
                    <a:pt x="3353515" y="1436951"/>
                    <a:pt x="3390519" y="1538421"/>
                    <a:pt x="3452641" y="1619726"/>
                  </a:cubicBezTo>
                  <a:lnTo>
                    <a:pt x="2911993" y="1619726"/>
                  </a:lnTo>
                  <a:cubicBezTo>
                    <a:pt x="3042609" y="1494787"/>
                    <a:pt x="3124200" y="1319012"/>
                    <a:pt x="3124200" y="1124426"/>
                  </a:cubicBezTo>
                  <a:lnTo>
                    <a:pt x="3124200" y="685800"/>
                  </a:lnTo>
                  <a:cubicBezTo>
                    <a:pt x="3124200" y="307648"/>
                    <a:pt x="2816552" y="0"/>
                    <a:pt x="2438400" y="0"/>
                  </a:cubicBezTo>
                  <a:cubicBezTo>
                    <a:pt x="2060248" y="0"/>
                    <a:pt x="1752600" y="307648"/>
                    <a:pt x="1752600" y="685800"/>
                  </a:cubicBezTo>
                  <a:lnTo>
                    <a:pt x="1752600" y="1124426"/>
                  </a:lnTo>
                  <a:cubicBezTo>
                    <a:pt x="1752600" y="1319012"/>
                    <a:pt x="1834191" y="1494787"/>
                    <a:pt x="1964798" y="1619726"/>
                  </a:cubicBezTo>
                  <a:lnTo>
                    <a:pt x="1424149" y="1619726"/>
                  </a:lnTo>
                  <a:cubicBezTo>
                    <a:pt x="1486272" y="1538412"/>
                    <a:pt x="1523276" y="1436942"/>
                    <a:pt x="1523276" y="1326956"/>
                  </a:cubicBezTo>
                  <a:lnTo>
                    <a:pt x="1523276" y="1158240"/>
                  </a:lnTo>
                  <a:cubicBezTo>
                    <a:pt x="1523276" y="891759"/>
                    <a:pt x="1306478" y="674970"/>
                    <a:pt x="1040006" y="674970"/>
                  </a:cubicBezTo>
                  <a:cubicBezTo>
                    <a:pt x="773535" y="674970"/>
                    <a:pt x="556736" y="891759"/>
                    <a:pt x="556736" y="1158240"/>
                  </a:cubicBezTo>
                  <a:lnTo>
                    <a:pt x="556736" y="1326956"/>
                  </a:lnTo>
                  <a:cubicBezTo>
                    <a:pt x="556736" y="1437027"/>
                    <a:pt x="593798" y="1538554"/>
                    <a:pt x="655987" y="1619888"/>
                  </a:cubicBezTo>
                  <a:cubicBezTo>
                    <a:pt x="293694" y="1623374"/>
                    <a:pt x="0" y="1919049"/>
                    <a:pt x="0" y="2282152"/>
                  </a:cubicBezTo>
                  <a:lnTo>
                    <a:pt x="0" y="2642864"/>
                  </a:lnTo>
                  <a:cubicBezTo>
                    <a:pt x="0" y="2695461"/>
                    <a:pt x="42653" y="2738114"/>
                    <a:pt x="95250" y="2738114"/>
                  </a:cubicBezTo>
                  <a:lnTo>
                    <a:pt x="857250" y="2738114"/>
                  </a:lnTo>
                  <a:lnTo>
                    <a:pt x="857250" y="3162776"/>
                  </a:lnTo>
                  <a:cubicBezTo>
                    <a:pt x="857250" y="3215373"/>
                    <a:pt x="899903" y="3258026"/>
                    <a:pt x="952500" y="3258026"/>
                  </a:cubicBezTo>
                  <a:lnTo>
                    <a:pt x="1219210" y="3258026"/>
                  </a:lnTo>
                  <a:cubicBezTo>
                    <a:pt x="1271807" y="3258026"/>
                    <a:pt x="1314460" y="3215373"/>
                    <a:pt x="1314460" y="3162776"/>
                  </a:cubicBezTo>
                  <a:cubicBezTo>
                    <a:pt x="1314460" y="3110179"/>
                    <a:pt x="1271807" y="3067526"/>
                    <a:pt x="1219210" y="3067526"/>
                  </a:cubicBezTo>
                  <a:lnTo>
                    <a:pt x="1047750" y="3067526"/>
                  </a:lnTo>
                  <a:lnTo>
                    <a:pt x="1047750" y="2603468"/>
                  </a:lnTo>
                  <a:cubicBezTo>
                    <a:pt x="1047750" y="2187169"/>
                    <a:pt x="1370171" y="1844993"/>
                    <a:pt x="1778375" y="1812922"/>
                  </a:cubicBezTo>
                  <a:lnTo>
                    <a:pt x="2296059" y="3067526"/>
                  </a:lnTo>
                  <a:lnTo>
                    <a:pt x="2076402" y="3067526"/>
                  </a:lnTo>
                  <a:cubicBezTo>
                    <a:pt x="2023805" y="3067526"/>
                    <a:pt x="1981152" y="3110179"/>
                    <a:pt x="1981152" y="3162776"/>
                  </a:cubicBezTo>
                  <a:cubicBezTo>
                    <a:pt x="1981152" y="3215373"/>
                    <a:pt x="2023805" y="3258026"/>
                    <a:pt x="2076402" y="3258026"/>
                  </a:cubicBezTo>
                  <a:lnTo>
                    <a:pt x="3924300" y="3258026"/>
                  </a:lnTo>
                  <a:cubicBezTo>
                    <a:pt x="3976897" y="3258026"/>
                    <a:pt x="4019550" y="3215373"/>
                    <a:pt x="4019550" y="3162776"/>
                  </a:cubicBezTo>
                  <a:lnTo>
                    <a:pt x="4019550" y="2738114"/>
                  </a:lnTo>
                  <a:lnTo>
                    <a:pt x="4781550" y="2738114"/>
                  </a:lnTo>
                  <a:cubicBezTo>
                    <a:pt x="4834147" y="2738114"/>
                    <a:pt x="4876800" y="2695461"/>
                    <a:pt x="4876800" y="2642864"/>
                  </a:cubicBezTo>
                  <a:lnTo>
                    <a:pt x="4876800" y="2282152"/>
                  </a:lnTo>
                  <a:cubicBezTo>
                    <a:pt x="4876800" y="1919049"/>
                    <a:pt x="4583106" y="1623374"/>
                    <a:pt x="4220804" y="1619888"/>
                  </a:cubicBezTo>
                  <a:close/>
                  <a:moveTo>
                    <a:pt x="3544015" y="1326956"/>
                  </a:moveTo>
                  <a:lnTo>
                    <a:pt x="3544015" y="1158240"/>
                  </a:lnTo>
                  <a:cubicBezTo>
                    <a:pt x="3544015" y="996810"/>
                    <a:pt x="3675355" y="865470"/>
                    <a:pt x="3836785" y="865470"/>
                  </a:cubicBezTo>
                  <a:cubicBezTo>
                    <a:pt x="3998214" y="865470"/>
                    <a:pt x="4129554" y="996810"/>
                    <a:pt x="4129554" y="1158240"/>
                  </a:cubicBezTo>
                  <a:lnTo>
                    <a:pt x="4129554" y="1326956"/>
                  </a:lnTo>
                  <a:cubicBezTo>
                    <a:pt x="4129554" y="1488386"/>
                    <a:pt x="3998214" y="1619726"/>
                    <a:pt x="3836785" y="1619726"/>
                  </a:cubicBezTo>
                  <a:cubicBezTo>
                    <a:pt x="3675355" y="1619726"/>
                    <a:pt x="3544015" y="1488386"/>
                    <a:pt x="3544015" y="1326956"/>
                  </a:cubicBezTo>
                  <a:close/>
                  <a:moveTo>
                    <a:pt x="2438400" y="190500"/>
                  </a:moveTo>
                  <a:cubicBezTo>
                    <a:pt x="2711510" y="190500"/>
                    <a:pt x="2933700" y="412690"/>
                    <a:pt x="2933700" y="685800"/>
                  </a:cubicBezTo>
                  <a:lnTo>
                    <a:pt x="2933700" y="686753"/>
                  </a:lnTo>
                  <a:lnTo>
                    <a:pt x="2933291" y="686753"/>
                  </a:lnTo>
                  <a:cubicBezTo>
                    <a:pt x="2775652" y="686753"/>
                    <a:pt x="2622566" y="641090"/>
                    <a:pt x="2490559" y="554717"/>
                  </a:cubicBezTo>
                  <a:cubicBezTo>
                    <a:pt x="2458879" y="533972"/>
                    <a:pt x="2417931" y="533972"/>
                    <a:pt x="2386251" y="554717"/>
                  </a:cubicBezTo>
                  <a:cubicBezTo>
                    <a:pt x="2254244" y="641090"/>
                    <a:pt x="2101148" y="686753"/>
                    <a:pt x="1943519" y="686753"/>
                  </a:cubicBezTo>
                  <a:lnTo>
                    <a:pt x="1943100" y="686753"/>
                  </a:lnTo>
                  <a:lnTo>
                    <a:pt x="1943100" y="685800"/>
                  </a:lnTo>
                  <a:cubicBezTo>
                    <a:pt x="1943100" y="412690"/>
                    <a:pt x="2165290" y="190500"/>
                    <a:pt x="2438400" y="190500"/>
                  </a:cubicBezTo>
                  <a:close/>
                  <a:moveTo>
                    <a:pt x="1943100" y="1124426"/>
                  </a:moveTo>
                  <a:lnTo>
                    <a:pt x="1943100" y="877252"/>
                  </a:lnTo>
                  <a:lnTo>
                    <a:pt x="1943510" y="877252"/>
                  </a:lnTo>
                  <a:cubicBezTo>
                    <a:pt x="2117874" y="877252"/>
                    <a:pt x="2287715" y="832056"/>
                    <a:pt x="2438400" y="746036"/>
                  </a:cubicBezTo>
                  <a:cubicBezTo>
                    <a:pt x="2589086" y="832056"/>
                    <a:pt x="2758926" y="877252"/>
                    <a:pt x="2933291" y="877252"/>
                  </a:cubicBezTo>
                  <a:lnTo>
                    <a:pt x="2933700" y="877252"/>
                  </a:lnTo>
                  <a:lnTo>
                    <a:pt x="2933700" y="1124426"/>
                  </a:lnTo>
                  <a:cubicBezTo>
                    <a:pt x="2933700" y="1397537"/>
                    <a:pt x="2711510" y="1619726"/>
                    <a:pt x="2438400" y="1619726"/>
                  </a:cubicBezTo>
                  <a:cubicBezTo>
                    <a:pt x="2165290" y="1619726"/>
                    <a:pt x="1943100" y="1397537"/>
                    <a:pt x="1943100" y="1124426"/>
                  </a:cubicBezTo>
                  <a:close/>
                  <a:moveTo>
                    <a:pt x="747236" y="1158240"/>
                  </a:moveTo>
                  <a:cubicBezTo>
                    <a:pt x="747236" y="996810"/>
                    <a:pt x="878576" y="865470"/>
                    <a:pt x="1040006" y="865470"/>
                  </a:cubicBezTo>
                  <a:cubicBezTo>
                    <a:pt x="1201436" y="865470"/>
                    <a:pt x="1332776" y="996810"/>
                    <a:pt x="1332776" y="1158240"/>
                  </a:cubicBezTo>
                  <a:lnTo>
                    <a:pt x="1332776" y="1326956"/>
                  </a:lnTo>
                  <a:cubicBezTo>
                    <a:pt x="1332776" y="1488386"/>
                    <a:pt x="1201436" y="1619726"/>
                    <a:pt x="1040006" y="1619726"/>
                  </a:cubicBezTo>
                  <a:cubicBezTo>
                    <a:pt x="878576" y="1619726"/>
                    <a:pt x="747236" y="1488386"/>
                    <a:pt x="747236" y="1326956"/>
                  </a:cubicBezTo>
                  <a:close/>
                  <a:moveTo>
                    <a:pt x="858869" y="2547614"/>
                  </a:moveTo>
                  <a:lnTo>
                    <a:pt x="190500" y="2547614"/>
                  </a:lnTo>
                  <a:lnTo>
                    <a:pt x="190500" y="2282152"/>
                  </a:lnTo>
                  <a:cubicBezTo>
                    <a:pt x="190500" y="2021938"/>
                    <a:pt x="402212" y="1810226"/>
                    <a:pt x="662426" y="1810226"/>
                  </a:cubicBezTo>
                  <a:lnTo>
                    <a:pt x="1259891" y="1810226"/>
                  </a:lnTo>
                  <a:cubicBezTo>
                    <a:pt x="1029995" y="1979095"/>
                    <a:pt x="875881" y="2245319"/>
                    <a:pt x="858869" y="2547614"/>
                  </a:cubicBezTo>
                  <a:close/>
                  <a:moveTo>
                    <a:pt x="1984772" y="1810226"/>
                  </a:moveTo>
                  <a:lnTo>
                    <a:pt x="2343150" y="1810226"/>
                  </a:lnTo>
                  <a:lnTo>
                    <a:pt x="2343150" y="2038826"/>
                  </a:lnTo>
                  <a:cubicBezTo>
                    <a:pt x="2343150" y="2091423"/>
                    <a:pt x="2385803" y="2134076"/>
                    <a:pt x="2438400" y="2134076"/>
                  </a:cubicBezTo>
                  <a:cubicBezTo>
                    <a:pt x="2490997" y="2134076"/>
                    <a:pt x="2533650" y="2091423"/>
                    <a:pt x="2533650" y="2038826"/>
                  </a:cubicBezTo>
                  <a:lnTo>
                    <a:pt x="2533650" y="1810226"/>
                  </a:lnTo>
                  <a:lnTo>
                    <a:pt x="2892028" y="1810226"/>
                  </a:lnTo>
                  <a:lnTo>
                    <a:pt x="2893457" y="1810226"/>
                  </a:lnTo>
                  <a:lnTo>
                    <a:pt x="2438400" y="2913059"/>
                  </a:lnTo>
                  <a:lnTo>
                    <a:pt x="1983343" y="1810226"/>
                  </a:lnTo>
                  <a:close/>
                  <a:moveTo>
                    <a:pt x="3829050" y="3067526"/>
                  </a:moveTo>
                  <a:lnTo>
                    <a:pt x="2580742" y="3067526"/>
                  </a:lnTo>
                  <a:lnTo>
                    <a:pt x="3098426" y="1812931"/>
                  </a:lnTo>
                  <a:cubicBezTo>
                    <a:pt x="3506629" y="1844993"/>
                    <a:pt x="3829050" y="2187169"/>
                    <a:pt x="3829050" y="2603468"/>
                  </a:cubicBezTo>
                  <a:close/>
                  <a:moveTo>
                    <a:pt x="4686300" y="2547614"/>
                  </a:moveTo>
                  <a:lnTo>
                    <a:pt x="4017931" y="2547614"/>
                  </a:lnTo>
                  <a:cubicBezTo>
                    <a:pt x="4000919" y="2245319"/>
                    <a:pt x="3846805" y="1979095"/>
                    <a:pt x="3616909" y="1810226"/>
                  </a:cubicBezTo>
                  <a:lnTo>
                    <a:pt x="4214375" y="1810226"/>
                  </a:lnTo>
                  <a:cubicBezTo>
                    <a:pt x="4474588" y="1810226"/>
                    <a:pt x="4686300" y="2021938"/>
                    <a:pt x="4686300" y="228215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 8">
              <a:extLst>
                <a:ext uri="{FF2B5EF4-FFF2-40B4-BE49-F238E27FC236}">
                  <a16:creationId xmlns="" xmlns:a16="http://schemas.microsoft.com/office/drawing/2014/main" id="{C0B531A9-7348-764D-A045-C566415498C7}"/>
                </a:ext>
              </a:extLst>
            </p:cNvPr>
            <p:cNvSpPr/>
            <p:nvPr/>
          </p:nvSpPr>
          <p:spPr>
            <a:xfrm>
              <a:off x="5363810" y="990599"/>
              <a:ext cx="1464382" cy="1409981"/>
            </a:xfrm>
            <a:custGeom>
              <a:avLst/>
              <a:gdLst>
                <a:gd name="connsiteX0" fmla="*/ 77850 w 1464382"/>
                <a:gd name="connsiteY0" fmla="*/ 733854 h 1409981"/>
                <a:gd name="connsiteX1" fmla="*/ 305212 w 1464382"/>
                <a:gd name="connsiteY1" fmla="*/ 898293 h 1409981"/>
                <a:gd name="connsiteX2" fmla="*/ 218249 w 1464382"/>
                <a:gd name="connsiteY2" fmla="*/ 1163965 h 1409981"/>
                <a:gd name="connsiteX3" fmla="*/ 286105 w 1464382"/>
                <a:gd name="connsiteY3" fmla="*/ 1373553 h 1409981"/>
                <a:gd name="connsiteX4" fmla="*/ 506399 w 1464382"/>
                <a:gd name="connsiteY4" fmla="*/ 1373314 h 1409981"/>
                <a:gd name="connsiteX5" fmla="*/ 732189 w 1464382"/>
                <a:gd name="connsiteY5" fmla="*/ 1208503 h 1409981"/>
                <a:gd name="connsiteX6" fmla="*/ 957979 w 1464382"/>
                <a:gd name="connsiteY6" fmla="*/ 1373305 h 1409981"/>
                <a:gd name="connsiteX7" fmla="*/ 1068289 w 1464382"/>
                <a:gd name="connsiteY7" fmla="*/ 1409976 h 1409981"/>
                <a:gd name="connsiteX8" fmla="*/ 1178274 w 1464382"/>
                <a:gd name="connsiteY8" fmla="*/ 1373553 h 1409981"/>
                <a:gd name="connsiteX9" fmla="*/ 1246130 w 1464382"/>
                <a:gd name="connsiteY9" fmla="*/ 1163955 h 1409981"/>
                <a:gd name="connsiteX10" fmla="*/ 1159167 w 1464382"/>
                <a:gd name="connsiteY10" fmla="*/ 898293 h 1409981"/>
                <a:gd name="connsiteX11" fmla="*/ 1386528 w 1464382"/>
                <a:gd name="connsiteY11" fmla="*/ 733854 h 1409981"/>
                <a:gd name="connsiteX12" fmla="*/ 1454899 w 1464382"/>
                <a:gd name="connsiteY12" fmla="*/ 524589 h 1409981"/>
                <a:gd name="connsiteX13" fmla="*/ 1276886 w 1464382"/>
                <a:gd name="connsiteY13" fmla="*/ 395107 h 1409981"/>
                <a:gd name="connsiteX14" fmla="*/ 996089 w 1464382"/>
                <a:gd name="connsiteY14" fmla="*/ 395107 h 1409981"/>
                <a:gd name="connsiteX15" fmla="*/ 910250 w 1464382"/>
                <a:gd name="connsiteY15" fmla="*/ 129559 h 1409981"/>
                <a:gd name="connsiteX16" fmla="*/ 732189 w 1464382"/>
                <a:gd name="connsiteY16" fmla="*/ 0 h 1409981"/>
                <a:gd name="connsiteX17" fmla="*/ 554139 w 1464382"/>
                <a:gd name="connsiteY17" fmla="*/ 129569 h 1409981"/>
                <a:gd name="connsiteX18" fmla="*/ 468299 w 1464382"/>
                <a:gd name="connsiteY18" fmla="*/ 395116 h 1409981"/>
                <a:gd name="connsiteX19" fmla="*/ 187502 w 1464382"/>
                <a:gd name="connsiteY19" fmla="*/ 395116 h 1409981"/>
                <a:gd name="connsiteX20" fmla="*/ 9490 w 1464382"/>
                <a:gd name="connsiteY20" fmla="*/ 524599 h 1409981"/>
                <a:gd name="connsiteX21" fmla="*/ 77850 w 1464382"/>
                <a:gd name="connsiteY21" fmla="*/ 733854 h 1409981"/>
                <a:gd name="connsiteX22" fmla="*/ 537613 w 1464382"/>
                <a:gd name="connsiteY22" fmla="*/ 585607 h 1409981"/>
                <a:gd name="connsiteX23" fmla="*/ 628253 w 1464382"/>
                <a:gd name="connsiteY23" fmla="*/ 519655 h 1409981"/>
                <a:gd name="connsiteX24" fmla="*/ 732209 w 1464382"/>
                <a:gd name="connsiteY24" fmla="*/ 198139 h 1409981"/>
                <a:gd name="connsiteX25" fmla="*/ 836126 w 1464382"/>
                <a:gd name="connsiteY25" fmla="*/ 519655 h 1409981"/>
                <a:gd name="connsiteX26" fmla="*/ 926766 w 1464382"/>
                <a:gd name="connsiteY26" fmla="*/ 585607 h 1409981"/>
                <a:gd name="connsiteX27" fmla="*/ 1266399 w 1464382"/>
                <a:gd name="connsiteY27" fmla="*/ 585635 h 1409981"/>
                <a:gd name="connsiteX28" fmla="*/ 991193 w 1464382"/>
                <a:gd name="connsiteY28" fmla="*/ 784660 h 1409981"/>
                <a:gd name="connsiteX29" fmla="*/ 956484 w 1464382"/>
                <a:gd name="connsiteY29" fmla="*/ 891483 h 1409981"/>
                <a:gd name="connsiteX30" fmla="*/ 1061773 w 1464382"/>
                <a:gd name="connsiteY30" fmla="*/ 1213218 h 1409981"/>
                <a:gd name="connsiteX31" fmla="*/ 788339 w 1464382"/>
                <a:gd name="connsiteY31" fmla="*/ 1013641 h 1409981"/>
                <a:gd name="connsiteX32" fmla="*/ 732180 w 1464382"/>
                <a:gd name="connsiteY32" fmla="*/ 995324 h 1409981"/>
                <a:gd name="connsiteX33" fmla="*/ 676020 w 1464382"/>
                <a:gd name="connsiteY33" fmla="*/ 1013641 h 1409981"/>
                <a:gd name="connsiteX34" fmla="*/ 402558 w 1464382"/>
                <a:gd name="connsiteY34" fmla="*/ 1213209 h 1409981"/>
                <a:gd name="connsiteX35" fmla="*/ 507876 w 1464382"/>
                <a:gd name="connsiteY35" fmla="*/ 891483 h 1409981"/>
                <a:gd name="connsiteX36" fmla="*/ 473166 w 1464382"/>
                <a:gd name="connsiteY36" fmla="*/ 784660 h 1409981"/>
                <a:gd name="connsiteX37" fmla="*/ 197970 w 1464382"/>
                <a:gd name="connsiteY37" fmla="*/ 585616 h 1409981"/>
                <a:gd name="connsiteX38" fmla="*/ 537613 w 1464382"/>
                <a:gd name="connsiteY38" fmla="*/ 585616 h 1409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464382" h="1409981">
                  <a:moveTo>
                    <a:pt x="77850" y="733854"/>
                  </a:moveTo>
                  <a:lnTo>
                    <a:pt x="305212" y="898293"/>
                  </a:lnTo>
                  <a:lnTo>
                    <a:pt x="218249" y="1163965"/>
                  </a:lnTo>
                  <a:cubicBezTo>
                    <a:pt x="192503" y="1242632"/>
                    <a:pt x="219135" y="1324899"/>
                    <a:pt x="286105" y="1373553"/>
                  </a:cubicBezTo>
                  <a:cubicBezTo>
                    <a:pt x="353066" y="1422206"/>
                    <a:pt x="439543" y="1422121"/>
                    <a:pt x="506399" y="1373314"/>
                  </a:cubicBezTo>
                  <a:lnTo>
                    <a:pt x="732189" y="1208503"/>
                  </a:lnTo>
                  <a:lnTo>
                    <a:pt x="957979" y="1373305"/>
                  </a:lnTo>
                  <a:cubicBezTo>
                    <a:pt x="991469" y="1397746"/>
                    <a:pt x="1029865" y="1409976"/>
                    <a:pt x="1068289" y="1409976"/>
                  </a:cubicBezTo>
                  <a:cubicBezTo>
                    <a:pt x="1106560" y="1409976"/>
                    <a:pt x="1144851" y="1397832"/>
                    <a:pt x="1178274" y="1373553"/>
                  </a:cubicBezTo>
                  <a:cubicBezTo>
                    <a:pt x="1245244" y="1324909"/>
                    <a:pt x="1271876" y="1242632"/>
                    <a:pt x="1246130" y="1163955"/>
                  </a:cubicBezTo>
                  <a:lnTo>
                    <a:pt x="1159167" y="898293"/>
                  </a:lnTo>
                  <a:lnTo>
                    <a:pt x="1386528" y="733854"/>
                  </a:lnTo>
                  <a:cubicBezTo>
                    <a:pt x="1453527" y="685400"/>
                    <a:pt x="1480369" y="603256"/>
                    <a:pt x="1454899" y="524589"/>
                  </a:cubicBezTo>
                  <a:cubicBezTo>
                    <a:pt x="1429429" y="445932"/>
                    <a:pt x="1359553" y="395107"/>
                    <a:pt x="1276886" y="395107"/>
                  </a:cubicBezTo>
                  <a:lnTo>
                    <a:pt x="996089" y="395107"/>
                  </a:lnTo>
                  <a:lnTo>
                    <a:pt x="910250" y="129559"/>
                  </a:lnTo>
                  <a:cubicBezTo>
                    <a:pt x="884789" y="50854"/>
                    <a:pt x="814914" y="0"/>
                    <a:pt x="732189" y="0"/>
                  </a:cubicBezTo>
                  <a:cubicBezTo>
                    <a:pt x="649465" y="0"/>
                    <a:pt x="579589" y="50854"/>
                    <a:pt x="554139" y="129569"/>
                  </a:cubicBezTo>
                  <a:lnTo>
                    <a:pt x="468299" y="395116"/>
                  </a:lnTo>
                  <a:lnTo>
                    <a:pt x="187502" y="395116"/>
                  </a:lnTo>
                  <a:cubicBezTo>
                    <a:pt x="104825" y="395116"/>
                    <a:pt x="34950" y="445941"/>
                    <a:pt x="9490" y="524599"/>
                  </a:cubicBezTo>
                  <a:cubicBezTo>
                    <a:pt x="-15990" y="603256"/>
                    <a:pt x="10852" y="685400"/>
                    <a:pt x="77850" y="733854"/>
                  </a:cubicBezTo>
                  <a:close/>
                  <a:moveTo>
                    <a:pt x="537613" y="585607"/>
                  </a:moveTo>
                  <a:cubicBezTo>
                    <a:pt x="578932" y="585607"/>
                    <a:pt x="615537" y="558965"/>
                    <a:pt x="628253" y="519655"/>
                  </a:cubicBezTo>
                  <a:lnTo>
                    <a:pt x="732209" y="198139"/>
                  </a:lnTo>
                  <a:lnTo>
                    <a:pt x="836126" y="519655"/>
                  </a:lnTo>
                  <a:cubicBezTo>
                    <a:pt x="848842" y="558965"/>
                    <a:pt x="885447" y="585607"/>
                    <a:pt x="926766" y="585607"/>
                  </a:cubicBezTo>
                  <a:lnTo>
                    <a:pt x="1266399" y="585635"/>
                  </a:lnTo>
                  <a:lnTo>
                    <a:pt x="991193" y="784660"/>
                  </a:lnTo>
                  <a:cubicBezTo>
                    <a:pt x="957637" y="808939"/>
                    <a:pt x="943606" y="852116"/>
                    <a:pt x="956484" y="891483"/>
                  </a:cubicBezTo>
                  <a:lnTo>
                    <a:pt x="1061773" y="1213218"/>
                  </a:lnTo>
                  <a:lnTo>
                    <a:pt x="788339" y="1013641"/>
                  </a:lnTo>
                  <a:cubicBezTo>
                    <a:pt x="771613" y="1001430"/>
                    <a:pt x="751897" y="995324"/>
                    <a:pt x="732180" y="995324"/>
                  </a:cubicBezTo>
                  <a:cubicBezTo>
                    <a:pt x="712463" y="995324"/>
                    <a:pt x="692746" y="1001430"/>
                    <a:pt x="676020" y="1013641"/>
                  </a:cubicBezTo>
                  <a:lnTo>
                    <a:pt x="402558" y="1213209"/>
                  </a:lnTo>
                  <a:lnTo>
                    <a:pt x="507876" y="891483"/>
                  </a:lnTo>
                  <a:cubicBezTo>
                    <a:pt x="520763" y="852116"/>
                    <a:pt x="506733" y="808939"/>
                    <a:pt x="473166" y="784660"/>
                  </a:cubicBezTo>
                  <a:lnTo>
                    <a:pt x="197970" y="585616"/>
                  </a:lnTo>
                  <a:lnTo>
                    <a:pt x="537613" y="58561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" name="Freeform 9">
              <a:extLst>
                <a:ext uri="{FF2B5EF4-FFF2-40B4-BE49-F238E27FC236}">
                  <a16:creationId xmlns="" xmlns:a16="http://schemas.microsoft.com/office/drawing/2014/main" id="{6B35A7F9-E5C3-EB49-8435-3FE90667FF0B}"/>
                </a:ext>
              </a:extLst>
            </p:cNvPr>
            <p:cNvSpPr/>
            <p:nvPr/>
          </p:nvSpPr>
          <p:spPr>
            <a:xfrm>
              <a:off x="5210175" y="5676900"/>
              <a:ext cx="190500" cy="190500"/>
            </a:xfrm>
            <a:custGeom>
              <a:avLst/>
              <a:gdLst>
                <a:gd name="connsiteX0" fmla="*/ 95250 w 190500"/>
                <a:gd name="connsiteY0" fmla="*/ 0 h 190500"/>
                <a:gd name="connsiteX1" fmla="*/ 27908 w 190500"/>
                <a:gd name="connsiteY1" fmla="*/ 27908 h 190500"/>
                <a:gd name="connsiteX2" fmla="*/ 0 w 190500"/>
                <a:gd name="connsiteY2" fmla="*/ 95250 h 190500"/>
                <a:gd name="connsiteX3" fmla="*/ 27908 w 190500"/>
                <a:gd name="connsiteY3" fmla="*/ 162582 h 190500"/>
                <a:gd name="connsiteX4" fmla="*/ 95250 w 190500"/>
                <a:gd name="connsiteY4" fmla="*/ 190500 h 190500"/>
                <a:gd name="connsiteX5" fmla="*/ 162582 w 190500"/>
                <a:gd name="connsiteY5" fmla="*/ 162582 h 190500"/>
                <a:gd name="connsiteX6" fmla="*/ 190500 w 190500"/>
                <a:gd name="connsiteY6" fmla="*/ 95250 h 190500"/>
                <a:gd name="connsiteX7" fmla="*/ 162582 w 190500"/>
                <a:gd name="connsiteY7" fmla="*/ 27908 h 190500"/>
                <a:gd name="connsiteX8" fmla="*/ 95250 w 190500"/>
                <a:gd name="connsiteY8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0500" h="190500">
                  <a:moveTo>
                    <a:pt x="95250" y="0"/>
                  </a:moveTo>
                  <a:cubicBezTo>
                    <a:pt x="70199" y="0"/>
                    <a:pt x="45625" y="10182"/>
                    <a:pt x="27908" y="27908"/>
                  </a:cubicBezTo>
                  <a:cubicBezTo>
                    <a:pt x="10192" y="45634"/>
                    <a:pt x="0" y="70199"/>
                    <a:pt x="0" y="95250"/>
                  </a:cubicBezTo>
                  <a:cubicBezTo>
                    <a:pt x="0" y="120301"/>
                    <a:pt x="10182" y="144875"/>
                    <a:pt x="27908" y="162582"/>
                  </a:cubicBezTo>
                  <a:cubicBezTo>
                    <a:pt x="45625" y="180299"/>
                    <a:pt x="70199" y="190500"/>
                    <a:pt x="95250" y="190500"/>
                  </a:cubicBezTo>
                  <a:cubicBezTo>
                    <a:pt x="120301" y="190500"/>
                    <a:pt x="144875" y="180308"/>
                    <a:pt x="162582" y="162582"/>
                  </a:cubicBezTo>
                  <a:cubicBezTo>
                    <a:pt x="180308" y="144875"/>
                    <a:pt x="190500" y="120301"/>
                    <a:pt x="190500" y="95250"/>
                  </a:cubicBezTo>
                  <a:cubicBezTo>
                    <a:pt x="190500" y="70199"/>
                    <a:pt x="180308" y="45625"/>
                    <a:pt x="162582" y="27908"/>
                  </a:cubicBezTo>
                  <a:cubicBezTo>
                    <a:pt x="144875" y="10182"/>
                    <a:pt x="120301" y="0"/>
                    <a:pt x="95250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1" name="Rounded Rectangle 10">
            <a:extLst>
              <a:ext uri="{FF2B5EF4-FFF2-40B4-BE49-F238E27FC236}">
                <a16:creationId xmlns="" xmlns:a16="http://schemas.microsoft.com/office/drawing/2014/main" id="{3FF68B7E-2A3C-7445-840D-E03AC743B2BC}"/>
              </a:ext>
            </a:extLst>
          </p:cNvPr>
          <p:cNvSpPr/>
          <p:nvPr/>
        </p:nvSpPr>
        <p:spPr>
          <a:xfrm>
            <a:off x="533401" y="4081064"/>
            <a:ext cx="11125200" cy="553998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3D1D2E24-36FA-6149-B377-163EFDF93ABC}"/>
              </a:ext>
            </a:extLst>
          </p:cNvPr>
          <p:cNvSpPr txBox="1"/>
          <p:nvPr/>
        </p:nvSpPr>
        <p:spPr>
          <a:xfrm>
            <a:off x="804335" y="4250341"/>
            <a:ext cx="2650065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b="1" dirty="0" err="1">
                <a:solidFill>
                  <a:schemeClr val="bg1"/>
                </a:solidFill>
                <a:cs typeface="Segoe UI" panose="020B0502040204020203" pitchFamily="34" charset="0"/>
              </a:rPr>
              <a:t>Lorem</a:t>
            </a:r>
            <a:r>
              <a:rPr lang="da-DK" sz="1400" b="1" dirty="0">
                <a:solidFill>
                  <a:schemeClr val="bg1"/>
                </a:solidFill>
                <a:cs typeface="Segoe UI" panose="020B0502040204020203" pitchFamily="34" charset="0"/>
              </a:rPr>
              <a:t> </a:t>
            </a:r>
            <a:r>
              <a:rPr lang="da-DK" sz="1400" b="1" dirty="0" err="1">
                <a:solidFill>
                  <a:schemeClr val="bg1"/>
                </a:solidFill>
                <a:cs typeface="Segoe UI" panose="020B0502040204020203" pitchFamily="34" charset="0"/>
              </a:rPr>
              <a:t>Ipsum</a:t>
            </a:r>
            <a:r>
              <a:rPr lang="da-DK" sz="1400" b="1" dirty="0">
                <a:solidFill>
                  <a:schemeClr val="bg1"/>
                </a:solidFill>
                <a:cs typeface="Segoe UI" panose="020B0502040204020203" pitchFamily="34" charset="0"/>
              </a:rPr>
              <a:t> </a:t>
            </a:r>
            <a:r>
              <a:rPr lang="da-DK" sz="1400" b="1" dirty="0" err="1">
                <a:solidFill>
                  <a:schemeClr val="bg1"/>
                </a:solidFill>
                <a:cs typeface="Segoe UI" panose="020B0502040204020203" pitchFamily="34" charset="0"/>
              </a:rPr>
              <a:t>Dolor</a:t>
            </a:r>
            <a:r>
              <a:rPr lang="da-DK" sz="1400" b="1" dirty="0">
                <a:solidFill>
                  <a:schemeClr val="bg1"/>
                </a:solidFill>
                <a:cs typeface="Segoe UI" panose="020B0502040204020203" pitchFamily="34" charset="0"/>
              </a:rPr>
              <a:t> Sir </a:t>
            </a:r>
            <a:r>
              <a:rPr lang="da-DK" sz="1400" b="1" dirty="0" err="1">
                <a:solidFill>
                  <a:schemeClr val="bg1"/>
                </a:solidFill>
                <a:cs typeface="Segoe UI" panose="020B0502040204020203" pitchFamily="34" charset="0"/>
              </a:rPr>
              <a:t>Amet</a:t>
            </a:r>
            <a:endParaRPr lang="da-DK" sz="1400" b="1" dirty="0">
              <a:solidFill>
                <a:schemeClr val="bg1"/>
              </a:solidFill>
              <a:cs typeface="Segoe UI" panose="020B0502040204020203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E10039F0-98B6-1E49-816C-9199BCBCD5C1}"/>
              </a:ext>
            </a:extLst>
          </p:cNvPr>
          <p:cNvSpPr txBox="1"/>
          <p:nvPr/>
        </p:nvSpPr>
        <p:spPr>
          <a:xfrm>
            <a:off x="804335" y="5334000"/>
            <a:ext cx="2971798" cy="86177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dirty="0" err="1">
                <a:cs typeface="Segoe UI Light" panose="020B0502040204020203" pitchFamily="34" charset="0"/>
              </a:rPr>
              <a:t>Lorem</a:t>
            </a:r>
            <a:r>
              <a:rPr lang="da-DK" sz="1400" dirty="0">
                <a:cs typeface="Segoe UI Light" panose="020B0502040204020203" pitchFamily="34" charset="0"/>
              </a:rPr>
              <a:t> </a:t>
            </a:r>
            <a:r>
              <a:rPr lang="da-DK" sz="1400" dirty="0" err="1">
                <a:cs typeface="Segoe UI Light" panose="020B0502040204020203" pitchFamily="34" charset="0"/>
              </a:rPr>
              <a:t>ipsum</a:t>
            </a:r>
            <a:r>
              <a:rPr lang="da-DK" sz="1400" dirty="0">
                <a:cs typeface="Segoe UI Light" panose="020B0502040204020203" pitchFamily="34" charset="0"/>
              </a:rPr>
              <a:t> </a:t>
            </a:r>
            <a:r>
              <a:rPr lang="da-DK" sz="1400" dirty="0" err="1">
                <a:cs typeface="Segoe UI Light" panose="020B0502040204020203" pitchFamily="34" charset="0"/>
              </a:rPr>
              <a:t>dolor</a:t>
            </a:r>
            <a:r>
              <a:rPr lang="da-DK" sz="1400" dirty="0">
                <a:cs typeface="Segoe UI Light" panose="020B0502040204020203" pitchFamily="34" charset="0"/>
              </a:rPr>
              <a:t> sit </a:t>
            </a:r>
            <a:r>
              <a:rPr lang="da-DK" sz="1400" dirty="0" err="1">
                <a:cs typeface="Segoe UI Light" panose="020B0502040204020203" pitchFamily="34" charset="0"/>
              </a:rPr>
              <a:t>amet</a:t>
            </a:r>
            <a:r>
              <a:rPr lang="da-DK" sz="1400" dirty="0">
                <a:cs typeface="Segoe UI Light" panose="020B0502040204020203" pitchFamily="34" charset="0"/>
              </a:rPr>
              <a:t>, </a:t>
            </a:r>
            <a:r>
              <a:rPr lang="da-DK" sz="1400" dirty="0" err="1">
                <a:cs typeface="Segoe UI Light" panose="020B0502040204020203" pitchFamily="34" charset="0"/>
              </a:rPr>
              <a:t>consectetur</a:t>
            </a:r>
            <a:r>
              <a:rPr lang="da-DK" sz="1400" dirty="0">
                <a:cs typeface="Segoe UI Light" panose="020B0502040204020203" pitchFamily="34" charset="0"/>
              </a:rPr>
              <a:t> </a:t>
            </a:r>
            <a:r>
              <a:rPr lang="da-DK" sz="1400" dirty="0" err="1">
                <a:cs typeface="Segoe UI Light" panose="020B0502040204020203" pitchFamily="34" charset="0"/>
              </a:rPr>
              <a:t>adipiscing</a:t>
            </a:r>
            <a:r>
              <a:rPr lang="da-DK" sz="1400" dirty="0">
                <a:cs typeface="Segoe UI Light" panose="020B0502040204020203" pitchFamily="34" charset="0"/>
              </a:rPr>
              <a:t> </a:t>
            </a:r>
            <a:r>
              <a:rPr lang="da-DK" sz="1400" dirty="0" err="1">
                <a:cs typeface="Segoe UI Light" panose="020B0502040204020203" pitchFamily="34" charset="0"/>
              </a:rPr>
              <a:t>elit</a:t>
            </a:r>
            <a:r>
              <a:rPr lang="da-DK" sz="1400" dirty="0">
                <a:cs typeface="Segoe UI Light" panose="020B0502040204020203" pitchFamily="34" charset="0"/>
              </a:rPr>
              <a:t>, </a:t>
            </a:r>
            <a:r>
              <a:rPr lang="da-DK" sz="1400" dirty="0" err="1">
                <a:cs typeface="Segoe UI Light" panose="020B0502040204020203" pitchFamily="34" charset="0"/>
              </a:rPr>
              <a:t>sed</a:t>
            </a:r>
            <a:r>
              <a:rPr lang="da-DK" sz="1400" dirty="0">
                <a:cs typeface="Segoe UI Light" panose="020B0502040204020203" pitchFamily="34" charset="0"/>
              </a:rPr>
              <a:t> do </a:t>
            </a:r>
            <a:r>
              <a:rPr lang="da-DK" sz="1400" dirty="0" err="1">
                <a:cs typeface="Segoe UI Light" panose="020B0502040204020203" pitchFamily="34" charset="0"/>
              </a:rPr>
              <a:t>eiusmod</a:t>
            </a:r>
            <a:r>
              <a:rPr lang="da-DK" sz="1400" dirty="0">
                <a:cs typeface="Segoe UI Light" panose="020B0502040204020203" pitchFamily="34" charset="0"/>
              </a:rPr>
              <a:t> </a:t>
            </a:r>
            <a:r>
              <a:rPr lang="da-DK" sz="1400" dirty="0" err="1">
                <a:cs typeface="Segoe UI Light" panose="020B0502040204020203" pitchFamily="34" charset="0"/>
              </a:rPr>
              <a:t>tempor</a:t>
            </a:r>
            <a:r>
              <a:rPr lang="da-DK" sz="1400" dirty="0">
                <a:cs typeface="Segoe UI Light" panose="020B0502040204020203" pitchFamily="34" charset="0"/>
              </a:rPr>
              <a:t> </a:t>
            </a:r>
            <a:r>
              <a:rPr lang="da-DK" sz="1400" dirty="0" err="1">
                <a:cs typeface="Segoe UI Light" panose="020B0502040204020203" pitchFamily="34" charset="0"/>
              </a:rPr>
              <a:t>incididunt</a:t>
            </a:r>
            <a:r>
              <a:rPr lang="da-DK" sz="1400" dirty="0">
                <a:cs typeface="Segoe UI Light" panose="020B0502040204020203" pitchFamily="34" charset="0"/>
              </a:rPr>
              <a:t> </a:t>
            </a:r>
            <a:r>
              <a:rPr lang="da-DK" sz="1400" dirty="0" err="1">
                <a:cs typeface="Segoe UI Light" panose="020B0502040204020203" pitchFamily="34" charset="0"/>
              </a:rPr>
              <a:t>ut</a:t>
            </a:r>
            <a:r>
              <a:rPr lang="da-DK" sz="1400" dirty="0">
                <a:cs typeface="Segoe UI Light" panose="020B0502040204020203" pitchFamily="34" charset="0"/>
              </a:rPr>
              <a:t> </a:t>
            </a:r>
            <a:r>
              <a:rPr lang="da-DK" sz="1400" dirty="0" err="1">
                <a:cs typeface="Segoe UI Light" panose="020B0502040204020203" pitchFamily="34" charset="0"/>
              </a:rPr>
              <a:t>labore</a:t>
            </a:r>
            <a:r>
              <a:rPr lang="da-DK" sz="1400" dirty="0">
                <a:cs typeface="Segoe UI Light" panose="020B0502040204020203" pitchFamily="34" charset="0"/>
              </a:rPr>
              <a:t> et </a:t>
            </a:r>
            <a:r>
              <a:rPr lang="da-DK" sz="1400" dirty="0" err="1">
                <a:cs typeface="Segoe UI Light" panose="020B0502040204020203" pitchFamily="34" charset="0"/>
              </a:rPr>
              <a:t>dolore</a:t>
            </a:r>
            <a:r>
              <a:rPr lang="da-DK" sz="1400" dirty="0">
                <a:cs typeface="Segoe UI Light" panose="020B0502040204020203" pitchFamily="34" charset="0"/>
              </a:rPr>
              <a:t> </a:t>
            </a:r>
            <a:r>
              <a:rPr lang="da-DK" sz="1400" dirty="0" err="1">
                <a:cs typeface="Segoe UI Light" panose="020B0502040204020203" pitchFamily="34" charset="0"/>
              </a:rPr>
              <a:t>magna</a:t>
            </a:r>
            <a:r>
              <a:rPr lang="da-DK" sz="1400" dirty="0">
                <a:cs typeface="Segoe UI Light" panose="020B0502040204020203" pitchFamily="34" charset="0"/>
              </a:rPr>
              <a:t> </a:t>
            </a:r>
            <a:r>
              <a:rPr lang="da-DK" sz="1400" dirty="0" err="1">
                <a:cs typeface="Segoe UI Light" panose="020B0502040204020203" pitchFamily="34" charset="0"/>
              </a:rPr>
              <a:t>aliqua</a:t>
            </a:r>
            <a:r>
              <a:rPr lang="da-DK" sz="1400" dirty="0">
                <a:cs typeface="Segoe UI Light" panose="020B0502040204020203" pitchFamily="34" charset="0"/>
              </a:rPr>
              <a:t>.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B27E4331-FF1D-874A-B365-511246B186CD}"/>
              </a:ext>
            </a:extLst>
          </p:cNvPr>
          <p:cNvSpPr txBox="1"/>
          <p:nvPr/>
        </p:nvSpPr>
        <p:spPr>
          <a:xfrm>
            <a:off x="4610101" y="5334000"/>
            <a:ext cx="2971798" cy="86177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dirty="0" err="1">
                <a:cs typeface="Segoe UI Light" panose="020B0502040204020203" pitchFamily="34" charset="0"/>
              </a:rPr>
              <a:t>Lorem</a:t>
            </a:r>
            <a:r>
              <a:rPr lang="da-DK" sz="1400" dirty="0">
                <a:cs typeface="Segoe UI Light" panose="020B0502040204020203" pitchFamily="34" charset="0"/>
              </a:rPr>
              <a:t> </a:t>
            </a:r>
            <a:r>
              <a:rPr lang="da-DK" sz="1400" dirty="0" err="1">
                <a:cs typeface="Segoe UI Light" panose="020B0502040204020203" pitchFamily="34" charset="0"/>
              </a:rPr>
              <a:t>ipsum</a:t>
            </a:r>
            <a:r>
              <a:rPr lang="da-DK" sz="1400" dirty="0">
                <a:cs typeface="Segoe UI Light" panose="020B0502040204020203" pitchFamily="34" charset="0"/>
              </a:rPr>
              <a:t> </a:t>
            </a:r>
            <a:r>
              <a:rPr lang="da-DK" sz="1400" dirty="0" err="1">
                <a:cs typeface="Segoe UI Light" panose="020B0502040204020203" pitchFamily="34" charset="0"/>
              </a:rPr>
              <a:t>dolor</a:t>
            </a:r>
            <a:r>
              <a:rPr lang="da-DK" sz="1400" dirty="0">
                <a:cs typeface="Segoe UI Light" panose="020B0502040204020203" pitchFamily="34" charset="0"/>
              </a:rPr>
              <a:t> sit </a:t>
            </a:r>
            <a:r>
              <a:rPr lang="da-DK" sz="1400" dirty="0" err="1">
                <a:cs typeface="Segoe UI Light" panose="020B0502040204020203" pitchFamily="34" charset="0"/>
              </a:rPr>
              <a:t>amet</a:t>
            </a:r>
            <a:r>
              <a:rPr lang="da-DK" sz="1400" dirty="0">
                <a:cs typeface="Segoe UI Light" panose="020B0502040204020203" pitchFamily="34" charset="0"/>
              </a:rPr>
              <a:t>, </a:t>
            </a:r>
            <a:r>
              <a:rPr lang="da-DK" sz="1400" dirty="0" err="1">
                <a:cs typeface="Segoe UI Light" panose="020B0502040204020203" pitchFamily="34" charset="0"/>
              </a:rPr>
              <a:t>consectetur</a:t>
            </a:r>
            <a:r>
              <a:rPr lang="da-DK" sz="1400" dirty="0">
                <a:cs typeface="Segoe UI Light" panose="020B0502040204020203" pitchFamily="34" charset="0"/>
              </a:rPr>
              <a:t> </a:t>
            </a:r>
            <a:r>
              <a:rPr lang="da-DK" sz="1400" dirty="0" err="1">
                <a:cs typeface="Segoe UI Light" panose="020B0502040204020203" pitchFamily="34" charset="0"/>
              </a:rPr>
              <a:t>adipiscing</a:t>
            </a:r>
            <a:r>
              <a:rPr lang="da-DK" sz="1400" dirty="0">
                <a:cs typeface="Segoe UI Light" panose="020B0502040204020203" pitchFamily="34" charset="0"/>
              </a:rPr>
              <a:t> </a:t>
            </a:r>
            <a:r>
              <a:rPr lang="da-DK" sz="1400" dirty="0" err="1">
                <a:cs typeface="Segoe UI Light" panose="020B0502040204020203" pitchFamily="34" charset="0"/>
              </a:rPr>
              <a:t>elit</a:t>
            </a:r>
            <a:r>
              <a:rPr lang="da-DK" sz="1400" dirty="0">
                <a:cs typeface="Segoe UI Light" panose="020B0502040204020203" pitchFamily="34" charset="0"/>
              </a:rPr>
              <a:t>, </a:t>
            </a:r>
            <a:r>
              <a:rPr lang="da-DK" sz="1400" dirty="0" err="1">
                <a:cs typeface="Segoe UI Light" panose="020B0502040204020203" pitchFamily="34" charset="0"/>
              </a:rPr>
              <a:t>sed</a:t>
            </a:r>
            <a:r>
              <a:rPr lang="da-DK" sz="1400" dirty="0">
                <a:cs typeface="Segoe UI Light" panose="020B0502040204020203" pitchFamily="34" charset="0"/>
              </a:rPr>
              <a:t> do </a:t>
            </a:r>
            <a:r>
              <a:rPr lang="da-DK" sz="1400" dirty="0" err="1">
                <a:cs typeface="Segoe UI Light" panose="020B0502040204020203" pitchFamily="34" charset="0"/>
              </a:rPr>
              <a:t>eiusmod</a:t>
            </a:r>
            <a:r>
              <a:rPr lang="da-DK" sz="1400" dirty="0">
                <a:cs typeface="Segoe UI Light" panose="020B0502040204020203" pitchFamily="34" charset="0"/>
              </a:rPr>
              <a:t> </a:t>
            </a:r>
            <a:r>
              <a:rPr lang="da-DK" sz="1400" dirty="0" err="1">
                <a:cs typeface="Segoe UI Light" panose="020B0502040204020203" pitchFamily="34" charset="0"/>
              </a:rPr>
              <a:t>tempor</a:t>
            </a:r>
            <a:r>
              <a:rPr lang="da-DK" sz="1400" dirty="0">
                <a:cs typeface="Segoe UI Light" panose="020B0502040204020203" pitchFamily="34" charset="0"/>
              </a:rPr>
              <a:t> </a:t>
            </a:r>
            <a:r>
              <a:rPr lang="da-DK" sz="1400" dirty="0" err="1">
                <a:cs typeface="Segoe UI Light" panose="020B0502040204020203" pitchFamily="34" charset="0"/>
              </a:rPr>
              <a:t>incididunt</a:t>
            </a:r>
            <a:r>
              <a:rPr lang="da-DK" sz="1400" dirty="0">
                <a:cs typeface="Segoe UI Light" panose="020B0502040204020203" pitchFamily="34" charset="0"/>
              </a:rPr>
              <a:t> </a:t>
            </a:r>
            <a:r>
              <a:rPr lang="da-DK" sz="1400" dirty="0" err="1">
                <a:cs typeface="Segoe UI Light" panose="020B0502040204020203" pitchFamily="34" charset="0"/>
              </a:rPr>
              <a:t>ut</a:t>
            </a:r>
            <a:r>
              <a:rPr lang="da-DK" sz="1400" dirty="0">
                <a:cs typeface="Segoe UI Light" panose="020B0502040204020203" pitchFamily="34" charset="0"/>
              </a:rPr>
              <a:t> </a:t>
            </a:r>
            <a:r>
              <a:rPr lang="da-DK" sz="1400" dirty="0" err="1">
                <a:cs typeface="Segoe UI Light" panose="020B0502040204020203" pitchFamily="34" charset="0"/>
              </a:rPr>
              <a:t>labore</a:t>
            </a:r>
            <a:r>
              <a:rPr lang="da-DK" sz="1400" dirty="0">
                <a:cs typeface="Segoe UI Light" panose="020B0502040204020203" pitchFamily="34" charset="0"/>
              </a:rPr>
              <a:t> et </a:t>
            </a:r>
            <a:r>
              <a:rPr lang="da-DK" sz="1400" dirty="0" err="1">
                <a:cs typeface="Segoe UI Light" panose="020B0502040204020203" pitchFamily="34" charset="0"/>
              </a:rPr>
              <a:t>dolore</a:t>
            </a:r>
            <a:r>
              <a:rPr lang="da-DK" sz="1400" dirty="0">
                <a:cs typeface="Segoe UI Light" panose="020B0502040204020203" pitchFamily="34" charset="0"/>
              </a:rPr>
              <a:t> </a:t>
            </a:r>
            <a:r>
              <a:rPr lang="da-DK" sz="1400" dirty="0" err="1">
                <a:cs typeface="Segoe UI Light" panose="020B0502040204020203" pitchFamily="34" charset="0"/>
              </a:rPr>
              <a:t>magna</a:t>
            </a:r>
            <a:r>
              <a:rPr lang="da-DK" sz="1400" dirty="0">
                <a:cs typeface="Segoe UI Light" panose="020B0502040204020203" pitchFamily="34" charset="0"/>
              </a:rPr>
              <a:t> </a:t>
            </a:r>
            <a:r>
              <a:rPr lang="da-DK" sz="1400" dirty="0" err="1">
                <a:cs typeface="Segoe UI Light" panose="020B0502040204020203" pitchFamily="34" charset="0"/>
              </a:rPr>
              <a:t>aliqua</a:t>
            </a:r>
            <a:r>
              <a:rPr lang="da-DK" sz="1400" dirty="0">
                <a:cs typeface="Segoe UI Light" panose="020B0502040204020203" pitchFamily="34" charset="0"/>
              </a:rPr>
              <a:t>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0049FC5E-2EB4-2443-A2D5-A453CA09B858}"/>
              </a:ext>
            </a:extLst>
          </p:cNvPr>
          <p:cNvSpPr txBox="1"/>
          <p:nvPr/>
        </p:nvSpPr>
        <p:spPr>
          <a:xfrm>
            <a:off x="8415867" y="5334000"/>
            <a:ext cx="2971798" cy="861774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spcAft>
                <a:spcPts val="300"/>
              </a:spcAft>
            </a:pPr>
            <a:r>
              <a:rPr lang="da-DK" sz="1400" dirty="0" err="1">
                <a:cs typeface="Segoe UI Light" panose="020B0502040204020203" pitchFamily="34" charset="0"/>
              </a:rPr>
              <a:t>Lorem</a:t>
            </a:r>
            <a:r>
              <a:rPr lang="da-DK" sz="1400" dirty="0">
                <a:cs typeface="Segoe UI Light" panose="020B0502040204020203" pitchFamily="34" charset="0"/>
              </a:rPr>
              <a:t> </a:t>
            </a:r>
            <a:r>
              <a:rPr lang="da-DK" sz="1400" dirty="0" err="1">
                <a:cs typeface="Segoe UI Light" panose="020B0502040204020203" pitchFamily="34" charset="0"/>
              </a:rPr>
              <a:t>ipsum</a:t>
            </a:r>
            <a:r>
              <a:rPr lang="da-DK" sz="1400" dirty="0">
                <a:cs typeface="Segoe UI Light" panose="020B0502040204020203" pitchFamily="34" charset="0"/>
              </a:rPr>
              <a:t> </a:t>
            </a:r>
            <a:r>
              <a:rPr lang="da-DK" sz="1400" dirty="0" err="1">
                <a:cs typeface="Segoe UI Light" panose="020B0502040204020203" pitchFamily="34" charset="0"/>
              </a:rPr>
              <a:t>dolor</a:t>
            </a:r>
            <a:r>
              <a:rPr lang="da-DK" sz="1400" dirty="0">
                <a:cs typeface="Segoe UI Light" panose="020B0502040204020203" pitchFamily="34" charset="0"/>
              </a:rPr>
              <a:t> sit </a:t>
            </a:r>
            <a:r>
              <a:rPr lang="da-DK" sz="1400" dirty="0" err="1">
                <a:cs typeface="Segoe UI Light" panose="020B0502040204020203" pitchFamily="34" charset="0"/>
              </a:rPr>
              <a:t>amet</a:t>
            </a:r>
            <a:r>
              <a:rPr lang="da-DK" sz="1400" dirty="0">
                <a:cs typeface="Segoe UI Light" panose="020B0502040204020203" pitchFamily="34" charset="0"/>
              </a:rPr>
              <a:t>, </a:t>
            </a:r>
            <a:r>
              <a:rPr lang="da-DK" sz="1400" dirty="0" err="1">
                <a:cs typeface="Segoe UI Light" panose="020B0502040204020203" pitchFamily="34" charset="0"/>
              </a:rPr>
              <a:t>consectetur</a:t>
            </a:r>
            <a:r>
              <a:rPr lang="da-DK" sz="1400" dirty="0">
                <a:cs typeface="Segoe UI Light" panose="020B0502040204020203" pitchFamily="34" charset="0"/>
              </a:rPr>
              <a:t> </a:t>
            </a:r>
            <a:r>
              <a:rPr lang="da-DK" sz="1400" dirty="0" err="1">
                <a:cs typeface="Segoe UI Light" panose="020B0502040204020203" pitchFamily="34" charset="0"/>
              </a:rPr>
              <a:t>adipiscing</a:t>
            </a:r>
            <a:r>
              <a:rPr lang="da-DK" sz="1400" dirty="0">
                <a:cs typeface="Segoe UI Light" panose="020B0502040204020203" pitchFamily="34" charset="0"/>
              </a:rPr>
              <a:t> </a:t>
            </a:r>
            <a:r>
              <a:rPr lang="da-DK" sz="1400" dirty="0" err="1">
                <a:cs typeface="Segoe UI Light" panose="020B0502040204020203" pitchFamily="34" charset="0"/>
              </a:rPr>
              <a:t>elit</a:t>
            </a:r>
            <a:r>
              <a:rPr lang="da-DK" sz="1400" dirty="0">
                <a:cs typeface="Segoe UI Light" panose="020B0502040204020203" pitchFamily="34" charset="0"/>
              </a:rPr>
              <a:t>, </a:t>
            </a:r>
            <a:r>
              <a:rPr lang="da-DK" sz="1400" dirty="0" err="1">
                <a:cs typeface="Segoe UI Light" panose="020B0502040204020203" pitchFamily="34" charset="0"/>
              </a:rPr>
              <a:t>sed</a:t>
            </a:r>
            <a:r>
              <a:rPr lang="da-DK" sz="1400" dirty="0">
                <a:cs typeface="Segoe UI Light" panose="020B0502040204020203" pitchFamily="34" charset="0"/>
              </a:rPr>
              <a:t> do </a:t>
            </a:r>
            <a:r>
              <a:rPr lang="da-DK" sz="1400" dirty="0" err="1">
                <a:cs typeface="Segoe UI Light" panose="020B0502040204020203" pitchFamily="34" charset="0"/>
              </a:rPr>
              <a:t>eiusmod</a:t>
            </a:r>
            <a:r>
              <a:rPr lang="da-DK" sz="1400" dirty="0">
                <a:cs typeface="Segoe UI Light" panose="020B0502040204020203" pitchFamily="34" charset="0"/>
              </a:rPr>
              <a:t> </a:t>
            </a:r>
            <a:r>
              <a:rPr lang="da-DK" sz="1400" dirty="0" err="1">
                <a:cs typeface="Segoe UI Light" panose="020B0502040204020203" pitchFamily="34" charset="0"/>
              </a:rPr>
              <a:t>tempor</a:t>
            </a:r>
            <a:r>
              <a:rPr lang="da-DK" sz="1400" dirty="0">
                <a:cs typeface="Segoe UI Light" panose="020B0502040204020203" pitchFamily="34" charset="0"/>
              </a:rPr>
              <a:t> </a:t>
            </a:r>
            <a:r>
              <a:rPr lang="da-DK" sz="1400" dirty="0" err="1">
                <a:cs typeface="Segoe UI Light" panose="020B0502040204020203" pitchFamily="34" charset="0"/>
              </a:rPr>
              <a:t>incididunt</a:t>
            </a:r>
            <a:r>
              <a:rPr lang="da-DK" sz="1400" dirty="0">
                <a:cs typeface="Segoe UI Light" panose="020B0502040204020203" pitchFamily="34" charset="0"/>
              </a:rPr>
              <a:t> </a:t>
            </a:r>
            <a:r>
              <a:rPr lang="da-DK" sz="1400" dirty="0" err="1">
                <a:cs typeface="Segoe UI Light" panose="020B0502040204020203" pitchFamily="34" charset="0"/>
              </a:rPr>
              <a:t>ut</a:t>
            </a:r>
            <a:r>
              <a:rPr lang="da-DK" sz="1400" dirty="0">
                <a:cs typeface="Segoe UI Light" panose="020B0502040204020203" pitchFamily="34" charset="0"/>
              </a:rPr>
              <a:t> </a:t>
            </a:r>
            <a:r>
              <a:rPr lang="da-DK" sz="1400" dirty="0" err="1">
                <a:cs typeface="Segoe UI Light" panose="020B0502040204020203" pitchFamily="34" charset="0"/>
              </a:rPr>
              <a:t>labore</a:t>
            </a:r>
            <a:r>
              <a:rPr lang="da-DK" sz="1400" dirty="0">
                <a:cs typeface="Segoe UI Light" panose="020B0502040204020203" pitchFamily="34" charset="0"/>
              </a:rPr>
              <a:t> et </a:t>
            </a:r>
            <a:r>
              <a:rPr lang="da-DK" sz="1400" dirty="0" err="1">
                <a:cs typeface="Segoe UI Light" panose="020B0502040204020203" pitchFamily="34" charset="0"/>
              </a:rPr>
              <a:t>dolore</a:t>
            </a:r>
            <a:r>
              <a:rPr lang="da-DK" sz="1400" dirty="0">
                <a:cs typeface="Segoe UI Light" panose="020B0502040204020203" pitchFamily="34" charset="0"/>
              </a:rPr>
              <a:t> </a:t>
            </a:r>
            <a:r>
              <a:rPr lang="da-DK" sz="1400" dirty="0" err="1">
                <a:cs typeface="Segoe UI Light" panose="020B0502040204020203" pitchFamily="34" charset="0"/>
              </a:rPr>
              <a:t>magna</a:t>
            </a:r>
            <a:r>
              <a:rPr lang="da-DK" sz="1400" dirty="0">
                <a:cs typeface="Segoe UI Light" panose="020B0502040204020203" pitchFamily="34" charset="0"/>
              </a:rPr>
              <a:t> </a:t>
            </a:r>
            <a:r>
              <a:rPr lang="da-DK" sz="1400" dirty="0" err="1">
                <a:cs typeface="Segoe UI Light" panose="020B0502040204020203" pitchFamily="34" charset="0"/>
              </a:rPr>
              <a:t>aliqua</a:t>
            </a:r>
            <a:r>
              <a:rPr lang="da-DK" sz="1400" dirty="0">
                <a:cs typeface="Segoe UI Light" panose="020B0502040204020203" pitchFamily="34" charset="0"/>
              </a:rPr>
              <a:t>. 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="" xmlns:a16="http://schemas.microsoft.com/office/drawing/2014/main" id="{D4D9F918-F730-4449-AB3E-2E8143B1A414}"/>
              </a:ext>
            </a:extLst>
          </p:cNvPr>
          <p:cNvCxnSpPr>
            <a:cxnSpLocks/>
          </p:cNvCxnSpPr>
          <p:nvPr/>
        </p:nvCxnSpPr>
        <p:spPr>
          <a:xfrm>
            <a:off x="3454400" y="4358063"/>
            <a:ext cx="820420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="" xmlns:a16="http://schemas.microsoft.com/office/drawing/2014/main" id="{5E3D35B8-BFF4-0240-9AC2-4C7E0091FA6D}"/>
              </a:ext>
            </a:extLst>
          </p:cNvPr>
          <p:cNvSpPr txBox="1"/>
          <p:nvPr/>
        </p:nvSpPr>
        <p:spPr>
          <a:xfrm>
            <a:off x="804335" y="4707532"/>
            <a:ext cx="696259" cy="5539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3600" b="1" i="1" dirty="0">
                <a:solidFill>
                  <a:schemeClr val="accent3"/>
                </a:solidFill>
                <a:latin typeface="+mj-lt"/>
                <a:cs typeface="Segoe UI" panose="020B0502040204020203" pitchFamily="34" charset="0"/>
              </a:rPr>
              <a:t>01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="" xmlns:a16="http://schemas.microsoft.com/office/drawing/2014/main" id="{06C95E1F-13D8-0441-8B65-88EBA7963E73}"/>
              </a:ext>
            </a:extLst>
          </p:cNvPr>
          <p:cNvSpPr txBox="1"/>
          <p:nvPr/>
        </p:nvSpPr>
        <p:spPr>
          <a:xfrm>
            <a:off x="4610101" y="4707532"/>
            <a:ext cx="696259" cy="5539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3600" b="1" i="1" dirty="0">
                <a:solidFill>
                  <a:schemeClr val="accent3"/>
                </a:solidFill>
                <a:latin typeface="+mj-lt"/>
                <a:cs typeface="Segoe UI" panose="020B0502040204020203" pitchFamily="34" charset="0"/>
              </a:rPr>
              <a:t>02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0E214424-F0E0-524A-B349-DD3744043E36}"/>
              </a:ext>
            </a:extLst>
          </p:cNvPr>
          <p:cNvSpPr txBox="1"/>
          <p:nvPr/>
        </p:nvSpPr>
        <p:spPr>
          <a:xfrm>
            <a:off x="8415867" y="4707532"/>
            <a:ext cx="696259" cy="5539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>
              <a:spcAft>
                <a:spcPts val="300"/>
              </a:spcAft>
            </a:pPr>
            <a:r>
              <a:rPr lang="da-DK" sz="3600" b="1" i="1" dirty="0">
                <a:solidFill>
                  <a:schemeClr val="accent3"/>
                </a:solidFill>
                <a:latin typeface="+mj-lt"/>
                <a:cs typeface="Segoe UI" panose="020B0502040204020203" pitchFamily="34" charset="0"/>
              </a:rPr>
              <a:t>03</a:t>
            </a:r>
          </a:p>
        </p:txBody>
      </p:sp>
    </p:spTree>
    <p:extLst>
      <p:ext uri="{BB962C8B-B14F-4D97-AF65-F5344CB8AC3E}">
        <p14:creationId xmlns:p14="http://schemas.microsoft.com/office/powerpoint/2010/main" val="39015187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9" hidden="1">
            <a:extLst>
              <a:ext uri="{FF2B5EF4-FFF2-40B4-BE49-F238E27FC236}">
                <a16:creationId xmlns="" xmlns:a16="http://schemas.microsoft.com/office/drawing/2014/main" id="{B27D431B-0A84-46E1-B60E-606335D761F9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54840191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3" name="think-cell Slide" r:id="rId4" imgW="383" imgH="384" progId="TCLayout.ActiveDocument.1">
                  <p:embed/>
                </p:oleObj>
              </mc:Choice>
              <mc:Fallback>
                <p:oleObj name="think-cell Slide" r:id="rId4" imgW="383" imgH="384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1" name="Picture 20">
            <a:extLst>
              <a:ext uri="{FF2B5EF4-FFF2-40B4-BE49-F238E27FC236}">
                <a16:creationId xmlns="" xmlns:a16="http://schemas.microsoft.com/office/drawing/2014/main" id="{A103C370-3C15-9740-9CDA-2FBFA07E7F01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5262880" cy="62484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666726E8-3F56-9043-9580-95CB94152327}"/>
              </a:ext>
            </a:extLst>
          </p:cNvPr>
          <p:cNvSpPr/>
          <p:nvPr/>
        </p:nvSpPr>
        <p:spPr>
          <a:xfrm>
            <a:off x="0" y="0"/>
            <a:ext cx="5262880" cy="6248400"/>
          </a:xfrm>
          <a:prstGeom prst="rect">
            <a:avLst/>
          </a:prstGeom>
          <a:solidFill>
            <a:schemeClr val="bg1">
              <a:lumMod val="9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F4A424B3-3678-FB40-9EA9-7B8A19EC11F0}"/>
              </a:ext>
            </a:extLst>
          </p:cNvPr>
          <p:cNvSpPr/>
          <p:nvPr/>
        </p:nvSpPr>
        <p:spPr>
          <a:xfrm>
            <a:off x="4784650" y="3019646"/>
            <a:ext cx="6873949" cy="32287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D28A8B53-8291-8948-8D07-1B41A1C65C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4801" y="2230315"/>
            <a:ext cx="2911549" cy="664797"/>
          </a:xfrm>
        </p:spPr>
        <p:txBody>
          <a:bodyPr wrap="square" lIns="0" tIns="0" rIns="0" bIns="0">
            <a:spAutoFit/>
          </a:bodyPr>
          <a:lstStyle/>
          <a:p>
            <a:r>
              <a:rPr lang="en-US" sz="4800" b="0" i="1" dirty="0"/>
              <a:t>Leaders: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2367E273-02CA-6640-B0EB-1A158A44CFE7}"/>
              </a:ext>
            </a:extLst>
          </p:cNvPr>
          <p:cNvSpPr txBox="1"/>
          <p:nvPr/>
        </p:nvSpPr>
        <p:spPr>
          <a:xfrm>
            <a:off x="5872480" y="3387527"/>
            <a:ext cx="5262880" cy="249299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spcAft>
                <a:spcPts val="300"/>
              </a:spcAft>
            </a:pP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Lorem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ipsum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dolor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 sit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amet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,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consectetur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adipiscing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elit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,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sed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 do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eiusmod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tempor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incididunt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ut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labore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 et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dolore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magna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aliqua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.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Ut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enim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 ad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minim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veniam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,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quis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nostrud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exercitation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ullamco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laboris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nisi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ut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aliquip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 ex ea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commodo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consequat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.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Duis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aute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irure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dolor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 in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reprehenderit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 in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voluptate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velit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 esse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cillum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dolore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eu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fugiat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nulla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pariatur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.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Excepteur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 sint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occaecat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cupidatat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 non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proident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,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sunt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 in culpa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qui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officia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deserunt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mollit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anim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 id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est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 </a:t>
            </a:r>
            <a:r>
              <a:rPr lang="da-DK" dirty="0" err="1">
                <a:solidFill>
                  <a:schemeClr val="bg1"/>
                </a:solidFill>
                <a:cs typeface="Segoe UI Light" panose="020B0502040204020203" pitchFamily="34" charset="0"/>
              </a:rPr>
              <a:t>laborum</a:t>
            </a:r>
            <a:r>
              <a:rPr lang="da-DK" dirty="0">
                <a:solidFill>
                  <a:schemeClr val="bg1"/>
                </a:solidFill>
                <a:cs typeface="Segoe UI Light" panose="020B0502040204020203" pitchFamily="34" charset="0"/>
              </a:rPr>
              <a:t>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E342B4F2-9F82-5146-9448-99604D925C85}"/>
              </a:ext>
            </a:extLst>
          </p:cNvPr>
          <p:cNvSpPr/>
          <p:nvPr/>
        </p:nvSpPr>
        <p:spPr>
          <a:xfrm>
            <a:off x="4305950" y="3019645"/>
            <a:ext cx="956930" cy="95693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7C5EB5A5-5FDC-4C42-BAC7-4A4989E945AA}"/>
              </a:ext>
            </a:extLst>
          </p:cNvPr>
          <p:cNvSpPr txBox="1"/>
          <p:nvPr/>
        </p:nvSpPr>
        <p:spPr>
          <a:xfrm>
            <a:off x="5872480" y="991798"/>
            <a:ext cx="5262880" cy="1107996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spcAft>
                <a:spcPts val="300"/>
              </a:spcAft>
            </a:pPr>
            <a:r>
              <a:rPr lang="da-DK" b="1" i="1" dirty="0" err="1">
                <a:latin typeface="+mj-lt"/>
                <a:cs typeface="Segoe UI Light" panose="020B0502040204020203" pitchFamily="34" charset="0"/>
              </a:rPr>
              <a:t>Lorem</a:t>
            </a:r>
            <a:r>
              <a:rPr lang="da-DK" b="1" i="1" dirty="0">
                <a:latin typeface="+mj-lt"/>
                <a:cs typeface="Segoe UI Light" panose="020B0502040204020203" pitchFamily="34" charset="0"/>
              </a:rPr>
              <a:t> </a:t>
            </a:r>
            <a:r>
              <a:rPr lang="da-DK" b="1" i="1" dirty="0" err="1">
                <a:latin typeface="+mj-lt"/>
                <a:cs typeface="Segoe UI Light" panose="020B0502040204020203" pitchFamily="34" charset="0"/>
              </a:rPr>
              <a:t>ipsum</a:t>
            </a:r>
            <a:r>
              <a:rPr lang="da-DK" b="1" i="1" dirty="0">
                <a:latin typeface="+mj-lt"/>
                <a:cs typeface="Segoe UI Light" panose="020B0502040204020203" pitchFamily="34" charset="0"/>
              </a:rPr>
              <a:t> </a:t>
            </a:r>
            <a:r>
              <a:rPr lang="da-DK" b="1" i="1" dirty="0" err="1">
                <a:latin typeface="+mj-lt"/>
                <a:cs typeface="Segoe UI Light" panose="020B0502040204020203" pitchFamily="34" charset="0"/>
              </a:rPr>
              <a:t>dolor</a:t>
            </a:r>
            <a:r>
              <a:rPr lang="da-DK" b="1" i="1" dirty="0">
                <a:latin typeface="+mj-lt"/>
                <a:cs typeface="Segoe UI Light" panose="020B0502040204020203" pitchFamily="34" charset="0"/>
              </a:rPr>
              <a:t> sit </a:t>
            </a:r>
            <a:r>
              <a:rPr lang="da-DK" b="1" i="1" dirty="0" err="1">
                <a:latin typeface="+mj-lt"/>
                <a:cs typeface="Segoe UI Light" panose="020B0502040204020203" pitchFamily="34" charset="0"/>
              </a:rPr>
              <a:t>amet</a:t>
            </a:r>
            <a:r>
              <a:rPr lang="da-DK" b="1" i="1" dirty="0">
                <a:latin typeface="+mj-lt"/>
                <a:cs typeface="Segoe UI Light" panose="020B0502040204020203" pitchFamily="34" charset="0"/>
              </a:rPr>
              <a:t>, </a:t>
            </a:r>
            <a:r>
              <a:rPr lang="da-DK" b="1" i="1" dirty="0" err="1">
                <a:latin typeface="+mj-lt"/>
                <a:cs typeface="Segoe UI Light" panose="020B0502040204020203" pitchFamily="34" charset="0"/>
              </a:rPr>
              <a:t>consectetur</a:t>
            </a:r>
            <a:r>
              <a:rPr lang="da-DK" b="1" i="1" dirty="0">
                <a:latin typeface="+mj-lt"/>
                <a:cs typeface="Segoe UI Light" panose="020B0502040204020203" pitchFamily="34" charset="0"/>
              </a:rPr>
              <a:t> </a:t>
            </a:r>
            <a:r>
              <a:rPr lang="da-DK" b="1" i="1" dirty="0" err="1">
                <a:latin typeface="+mj-lt"/>
                <a:cs typeface="Segoe UI Light" panose="020B0502040204020203" pitchFamily="34" charset="0"/>
              </a:rPr>
              <a:t>adipiscing</a:t>
            </a:r>
            <a:r>
              <a:rPr lang="da-DK" b="1" i="1" dirty="0">
                <a:latin typeface="+mj-lt"/>
                <a:cs typeface="Segoe UI Light" panose="020B0502040204020203" pitchFamily="34" charset="0"/>
              </a:rPr>
              <a:t> </a:t>
            </a:r>
            <a:r>
              <a:rPr lang="da-DK" b="1" i="1" dirty="0" err="1">
                <a:latin typeface="+mj-lt"/>
                <a:cs typeface="Segoe UI Light" panose="020B0502040204020203" pitchFamily="34" charset="0"/>
              </a:rPr>
              <a:t>elit</a:t>
            </a:r>
            <a:r>
              <a:rPr lang="da-DK" b="1" i="1" dirty="0">
                <a:latin typeface="+mj-lt"/>
                <a:cs typeface="Segoe UI Light" panose="020B0502040204020203" pitchFamily="34" charset="0"/>
              </a:rPr>
              <a:t>, </a:t>
            </a:r>
            <a:r>
              <a:rPr lang="da-DK" b="1" i="1" dirty="0" err="1">
                <a:latin typeface="+mj-lt"/>
                <a:cs typeface="Segoe UI Light" panose="020B0502040204020203" pitchFamily="34" charset="0"/>
              </a:rPr>
              <a:t>sed</a:t>
            </a:r>
            <a:r>
              <a:rPr lang="da-DK" b="1" i="1" dirty="0">
                <a:latin typeface="+mj-lt"/>
                <a:cs typeface="Segoe UI Light" panose="020B0502040204020203" pitchFamily="34" charset="0"/>
              </a:rPr>
              <a:t> do </a:t>
            </a:r>
            <a:r>
              <a:rPr lang="da-DK" b="1" i="1" dirty="0" err="1">
                <a:latin typeface="+mj-lt"/>
                <a:cs typeface="Segoe UI Light" panose="020B0502040204020203" pitchFamily="34" charset="0"/>
              </a:rPr>
              <a:t>eiusmod</a:t>
            </a:r>
            <a:r>
              <a:rPr lang="da-DK" b="1" i="1" dirty="0">
                <a:latin typeface="+mj-lt"/>
                <a:cs typeface="Segoe UI Light" panose="020B0502040204020203" pitchFamily="34" charset="0"/>
              </a:rPr>
              <a:t> </a:t>
            </a:r>
            <a:r>
              <a:rPr lang="da-DK" b="1" i="1" dirty="0" err="1">
                <a:latin typeface="+mj-lt"/>
                <a:cs typeface="Segoe UI Light" panose="020B0502040204020203" pitchFamily="34" charset="0"/>
              </a:rPr>
              <a:t>tempor</a:t>
            </a:r>
            <a:r>
              <a:rPr lang="da-DK" b="1" i="1" dirty="0">
                <a:latin typeface="+mj-lt"/>
                <a:cs typeface="Segoe UI Light" panose="020B0502040204020203" pitchFamily="34" charset="0"/>
              </a:rPr>
              <a:t> </a:t>
            </a:r>
            <a:r>
              <a:rPr lang="da-DK" b="1" i="1" dirty="0" err="1">
                <a:latin typeface="+mj-lt"/>
                <a:cs typeface="Segoe UI Light" panose="020B0502040204020203" pitchFamily="34" charset="0"/>
              </a:rPr>
              <a:t>incididunt</a:t>
            </a:r>
            <a:r>
              <a:rPr lang="da-DK" b="1" i="1" dirty="0">
                <a:latin typeface="+mj-lt"/>
                <a:cs typeface="Segoe UI Light" panose="020B0502040204020203" pitchFamily="34" charset="0"/>
              </a:rPr>
              <a:t> </a:t>
            </a:r>
            <a:r>
              <a:rPr lang="da-DK" b="1" i="1" dirty="0" err="1">
                <a:latin typeface="+mj-lt"/>
                <a:cs typeface="Segoe UI Light" panose="020B0502040204020203" pitchFamily="34" charset="0"/>
              </a:rPr>
              <a:t>ut</a:t>
            </a:r>
            <a:r>
              <a:rPr lang="da-DK" b="1" i="1" dirty="0">
                <a:latin typeface="+mj-lt"/>
                <a:cs typeface="Segoe UI Light" panose="020B0502040204020203" pitchFamily="34" charset="0"/>
              </a:rPr>
              <a:t> </a:t>
            </a:r>
            <a:r>
              <a:rPr lang="da-DK" b="1" i="1" dirty="0" err="1">
                <a:latin typeface="+mj-lt"/>
                <a:cs typeface="Segoe UI Light" panose="020B0502040204020203" pitchFamily="34" charset="0"/>
              </a:rPr>
              <a:t>labore</a:t>
            </a:r>
            <a:r>
              <a:rPr lang="da-DK" b="1" i="1" dirty="0">
                <a:latin typeface="+mj-lt"/>
                <a:cs typeface="Segoe UI Light" panose="020B0502040204020203" pitchFamily="34" charset="0"/>
              </a:rPr>
              <a:t> et </a:t>
            </a:r>
            <a:r>
              <a:rPr lang="da-DK" b="1" i="1" dirty="0" err="1">
                <a:latin typeface="+mj-lt"/>
                <a:cs typeface="Segoe UI Light" panose="020B0502040204020203" pitchFamily="34" charset="0"/>
              </a:rPr>
              <a:t>dolore</a:t>
            </a:r>
            <a:r>
              <a:rPr lang="da-DK" b="1" i="1" dirty="0">
                <a:latin typeface="+mj-lt"/>
                <a:cs typeface="Segoe UI Light" panose="020B0502040204020203" pitchFamily="34" charset="0"/>
              </a:rPr>
              <a:t> </a:t>
            </a:r>
            <a:r>
              <a:rPr lang="da-DK" b="1" i="1" dirty="0" err="1">
                <a:latin typeface="+mj-lt"/>
                <a:cs typeface="Segoe UI Light" panose="020B0502040204020203" pitchFamily="34" charset="0"/>
              </a:rPr>
              <a:t>magna</a:t>
            </a:r>
            <a:r>
              <a:rPr lang="da-DK" b="1" i="1" dirty="0">
                <a:latin typeface="+mj-lt"/>
                <a:cs typeface="Segoe UI Light" panose="020B0502040204020203" pitchFamily="34" charset="0"/>
              </a:rPr>
              <a:t> </a:t>
            </a:r>
            <a:r>
              <a:rPr lang="da-DK" b="1" i="1" dirty="0" err="1">
                <a:latin typeface="+mj-lt"/>
                <a:cs typeface="Segoe UI Light" panose="020B0502040204020203" pitchFamily="34" charset="0"/>
              </a:rPr>
              <a:t>aliqua</a:t>
            </a:r>
            <a:r>
              <a:rPr lang="da-DK" b="1" i="1" dirty="0">
                <a:latin typeface="+mj-lt"/>
                <a:cs typeface="Segoe UI Light" panose="020B0502040204020203" pitchFamily="34" charset="0"/>
              </a:rPr>
              <a:t>. 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="" xmlns:a16="http://schemas.microsoft.com/office/drawing/2014/main" id="{EBD804F2-DBEF-034C-8E1A-3627BF27E687}"/>
              </a:ext>
            </a:extLst>
          </p:cNvPr>
          <p:cNvGrpSpPr/>
          <p:nvPr/>
        </p:nvGrpSpPr>
        <p:grpSpPr>
          <a:xfrm>
            <a:off x="5882825" y="2559720"/>
            <a:ext cx="5775774" cy="0"/>
            <a:chOff x="5882825" y="2537638"/>
            <a:chExt cx="5775774" cy="0"/>
          </a:xfrm>
        </p:grpSpPr>
        <p:cxnSp>
          <p:nvCxnSpPr>
            <p:cNvPr id="8" name="Straight Connector 7">
              <a:extLst>
                <a:ext uri="{FF2B5EF4-FFF2-40B4-BE49-F238E27FC236}">
                  <a16:creationId xmlns="" xmlns:a16="http://schemas.microsoft.com/office/drawing/2014/main" id="{79CD5AD8-82C7-584B-8922-8B10F71EA60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621932" y="2537638"/>
              <a:ext cx="5036667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="" xmlns:a16="http://schemas.microsoft.com/office/drawing/2014/main" id="{6186458A-4E32-DE43-A7AF-F8423FE5555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82825" y="2537638"/>
              <a:ext cx="430154" cy="0"/>
            </a:xfrm>
            <a:prstGeom prst="line">
              <a:avLst/>
            </a:prstGeom>
            <a:ln w="444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itle 1">
            <a:extLst>
              <a:ext uri="{FF2B5EF4-FFF2-40B4-BE49-F238E27FC236}">
                <a16:creationId xmlns="" xmlns:a16="http://schemas.microsoft.com/office/drawing/2014/main" id="{76C97E66-6906-A449-829E-87DD22A05808}"/>
              </a:ext>
            </a:extLst>
          </p:cNvPr>
          <p:cNvSpPr txBox="1">
            <a:spLocks/>
          </p:cNvSpPr>
          <p:nvPr/>
        </p:nvSpPr>
        <p:spPr>
          <a:xfrm>
            <a:off x="784801" y="2914567"/>
            <a:ext cx="2911549" cy="1329595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Georgia" panose="02040502050405020303" pitchFamily="18" charset="0"/>
                <a:ea typeface="+mj-ea"/>
                <a:cs typeface="+mj-cs"/>
              </a:defRPr>
            </a:lvl1pPr>
          </a:lstStyle>
          <a:p>
            <a:r>
              <a:rPr lang="en-US" sz="4800" i="1" dirty="0">
                <a:solidFill>
                  <a:schemeClr val="accent1"/>
                </a:solidFill>
                <a:latin typeface="+mj-lt"/>
              </a:rPr>
              <a:t>Born or</a:t>
            </a:r>
          </a:p>
          <a:p>
            <a:r>
              <a:rPr lang="en-US" sz="4800" i="1" dirty="0">
                <a:solidFill>
                  <a:schemeClr val="accent1"/>
                </a:solidFill>
                <a:latin typeface="+mj-lt"/>
              </a:rPr>
              <a:t>Made?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="" xmlns:a16="http://schemas.microsoft.com/office/drawing/2014/main" id="{1E5C64D3-BC65-054F-8555-7FA7D8EADDCC}"/>
              </a:ext>
            </a:extLst>
          </p:cNvPr>
          <p:cNvGrpSpPr/>
          <p:nvPr/>
        </p:nvGrpSpPr>
        <p:grpSpPr>
          <a:xfrm>
            <a:off x="4578414" y="3254343"/>
            <a:ext cx="412002" cy="487535"/>
            <a:chOff x="3013075" y="3624263"/>
            <a:chExt cx="285750" cy="338137"/>
          </a:xfrm>
        </p:grpSpPr>
        <p:sp>
          <p:nvSpPr>
            <p:cNvPr id="15" name="Freeform 338">
              <a:extLst>
                <a:ext uri="{FF2B5EF4-FFF2-40B4-BE49-F238E27FC236}">
                  <a16:creationId xmlns="" xmlns:a16="http://schemas.microsoft.com/office/drawing/2014/main" id="{A81F7D9D-0471-3144-BE80-E2C0BE624A5D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3400" y="3797300"/>
              <a:ext cx="165100" cy="104775"/>
            </a:xfrm>
            <a:custGeom>
              <a:avLst/>
              <a:gdLst>
                <a:gd name="T0" fmla="*/ 43 w 44"/>
                <a:gd name="T1" fmla="*/ 0 h 28"/>
                <a:gd name="T2" fmla="*/ 44 w 44"/>
                <a:gd name="T3" fmla="*/ 6 h 28"/>
                <a:gd name="T4" fmla="*/ 22 w 44"/>
                <a:gd name="T5" fmla="*/ 28 h 28"/>
                <a:gd name="T6" fmla="*/ 0 w 44"/>
                <a:gd name="T7" fmla="*/ 6 h 28"/>
                <a:gd name="T8" fmla="*/ 1 w 44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28">
                  <a:moveTo>
                    <a:pt x="43" y="0"/>
                  </a:moveTo>
                  <a:cubicBezTo>
                    <a:pt x="44" y="2"/>
                    <a:pt x="44" y="4"/>
                    <a:pt x="44" y="6"/>
                  </a:cubicBezTo>
                  <a:cubicBezTo>
                    <a:pt x="44" y="18"/>
                    <a:pt x="34" y="28"/>
                    <a:pt x="22" y="28"/>
                  </a:cubicBezTo>
                  <a:cubicBezTo>
                    <a:pt x="10" y="28"/>
                    <a:pt x="0" y="18"/>
                    <a:pt x="0" y="6"/>
                  </a:cubicBezTo>
                  <a:cubicBezTo>
                    <a:pt x="0" y="4"/>
                    <a:pt x="0" y="2"/>
                    <a:pt x="1" y="0"/>
                  </a:cubicBezTo>
                </a:path>
              </a:pathLst>
            </a:cu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339">
              <a:extLst>
                <a:ext uri="{FF2B5EF4-FFF2-40B4-BE49-F238E27FC236}">
                  <a16:creationId xmlns="" xmlns:a16="http://schemas.microsoft.com/office/drawing/2014/main" id="{67F7669D-01CB-4142-860B-964E9E7F3FA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3075" y="3714750"/>
              <a:ext cx="285750" cy="247650"/>
            </a:xfrm>
            <a:custGeom>
              <a:avLst/>
              <a:gdLst>
                <a:gd name="T0" fmla="*/ 64 w 76"/>
                <a:gd name="T1" fmla="*/ 0 h 66"/>
                <a:gd name="T2" fmla="*/ 76 w 76"/>
                <a:gd name="T3" fmla="*/ 28 h 66"/>
                <a:gd name="T4" fmla="*/ 38 w 76"/>
                <a:gd name="T5" fmla="*/ 66 h 66"/>
                <a:gd name="T6" fmla="*/ 0 w 76"/>
                <a:gd name="T7" fmla="*/ 28 h 66"/>
                <a:gd name="T8" fmla="*/ 12 w 76"/>
                <a:gd name="T9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66">
                  <a:moveTo>
                    <a:pt x="64" y="0"/>
                  </a:moveTo>
                  <a:cubicBezTo>
                    <a:pt x="71" y="7"/>
                    <a:pt x="76" y="17"/>
                    <a:pt x="76" y="28"/>
                  </a:cubicBezTo>
                  <a:cubicBezTo>
                    <a:pt x="76" y="49"/>
                    <a:pt x="59" y="66"/>
                    <a:pt x="38" y="66"/>
                  </a:cubicBezTo>
                  <a:cubicBezTo>
                    <a:pt x="17" y="66"/>
                    <a:pt x="0" y="49"/>
                    <a:pt x="0" y="28"/>
                  </a:cubicBezTo>
                  <a:cubicBezTo>
                    <a:pt x="0" y="17"/>
                    <a:pt x="5" y="7"/>
                    <a:pt x="12" y="0"/>
                  </a:cubicBezTo>
                </a:path>
              </a:pathLst>
            </a:cu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340">
              <a:extLst>
                <a:ext uri="{FF2B5EF4-FFF2-40B4-BE49-F238E27FC236}">
                  <a16:creationId xmlns="" xmlns:a16="http://schemas.microsoft.com/office/drawing/2014/main" id="{DF3D5468-46D8-9A47-9496-34631514F69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1338" y="3624263"/>
              <a:ext cx="150813" cy="153988"/>
            </a:xfrm>
            <a:custGeom>
              <a:avLst/>
              <a:gdLst>
                <a:gd name="T0" fmla="*/ 47 w 95"/>
                <a:gd name="T1" fmla="*/ 0 h 97"/>
                <a:gd name="T2" fmla="*/ 61 w 95"/>
                <a:gd name="T3" fmla="*/ 33 h 97"/>
                <a:gd name="T4" fmla="*/ 95 w 95"/>
                <a:gd name="T5" fmla="*/ 33 h 97"/>
                <a:gd name="T6" fmla="*/ 69 w 95"/>
                <a:gd name="T7" fmla="*/ 57 h 97"/>
                <a:gd name="T8" fmla="*/ 78 w 95"/>
                <a:gd name="T9" fmla="*/ 95 h 97"/>
                <a:gd name="T10" fmla="*/ 47 w 95"/>
                <a:gd name="T11" fmla="*/ 73 h 97"/>
                <a:gd name="T12" fmla="*/ 17 w 95"/>
                <a:gd name="T13" fmla="*/ 97 h 97"/>
                <a:gd name="T14" fmla="*/ 26 w 95"/>
                <a:gd name="T15" fmla="*/ 57 h 97"/>
                <a:gd name="T16" fmla="*/ 0 w 95"/>
                <a:gd name="T17" fmla="*/ 33 h 97"/>
                <a:gd name="T18" fmla="*/ 33 w 95"/>
                <a:gd name="T19" fmla="*/ 33 h 97"/>
                <a:gd name="T20" fmla="*/ 47 w 95"/>
                <a:gd name="T21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" h="97">
                  <a:moveTo>
                    <a:pt x="47" y="0"/>
                  </a:moveTo>
                  <a:lnTo>
                    <a:pt x="61" y="33"/>
                  </a:lnTo>
                  <a:lnTo>
                    <a:pt x="95" y="33"/>
                  </a:lnTo>
                  <a:lnTo>
                    <a:pt x="69" y="57"/>
                  </a:lnTo>
                  <a:lnTo>
                    <a:pt x="78" y="95"/>
                  </a:lnTo>
                  <a:lnTo>
                    <a:pt x="47" y="73"/>
                  </a:lnTo>
                  <a:lnTo>
                    <a:pt x="17" y="97"/>
                  </a:lnTo>
                  <a:lnTo>
                    <a:pt x="26" y="57"/>
                  </a:lnTo>
                  <a:lnTo>
                    <a:pt x="0" y="33"/>
                  </a:lnTo>
                  <a:lnTo>
                    <a:pt x="33" y="33"/>
                  </a:lnTo>
                  <a:lnTo>
                    <a:pt x="47" y="0"/>
                  </a:lnTo>
                  <a:close/>
                </a:path>
              </a:pathLst>
            </a:custGeom>
            <a:noFill/>
            <a:ln w="15875" cap="flat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Line 341">
              <a:extLst>
                <a:ext uri="{FF2B5EF4-FFF2-40B4-BE49-F238E27FC236}">
                  <a16:creationId xmlns="" xmlns:a16="http://schemas.microsoft.com/office/drawing/2014/main" id="{AED28A48-CAAE-5D42-A9E0-2672465F2B5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119438" y="3740150"/>
              <a:ext cx="36513" cy="101600"/>
            </a:xfrm>
            <a:prstGeom prst="line">
              <a:avLst/>
            </a:pr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" name="Line 342">
              <a:extLst>
                <a:ext uri="{FF2B5EF4-FFF2-40B4-BE49-F238E27FC236}">
                  <a16:creationId xmlns="" xmlns:a16="http://schemas.microsoft.com/office/drawing/2014/main" id="{3C9100E5-28E8-5945-8F4F-E22E9728242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55950" y="3740150"/>
              <a:ext cx="38100" cy="101600"/>
            </a:xfrm>
            <a:prstGeom prst="line">
              <a:avLst/>
            </a:prstGeom>
            <a:noFill/>
            <a:ln w="15875" cap="rnd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36696273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="" xmlns:a16="http://schemas.microsoft.com/office/drawing/2014/main" id="{6019530A-2C17-46E3-A6A7-D4FC7FEBB020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30946865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4" name="think-cell Slide" r:id="rId6" imgW="383" imgH="384" progId="TCLayout.ActiveDocument.1">
                  <p:embed/>
                </p:oleObj>
              </mc:Choice>
              <mc:Fallback>
                <p:oleObj name="think-cell Slide" r:id="rId6" imgW="383" imgH="384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 hidden="1">
            <a:extLst>
              <a:ext uri="{FF2B5EF4-FFF2-40B4-BE49-F238E27FC236}">
                <a16:creationId xmlns="" xmlns:a16="http://schemas.microsoft.com/office/drawing/2014/main" id="{37605F56-3585-4954-A0A4-D7766D822A09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en-US" sz="4400" b="1" dirty="0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4430A9AA-BB5E-FF43-8C3E-F42948508E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 Factors Leadership</a:t>
            </a:r>
          </a:p>
        </p:txBody>
      </p:sp>
      <p:sp>
        <p:nvSpPr>
          <p:cNvPr id="13" name="Oval 12">
            <a:extLst>
              <a:ext uri="{FF2B5EF4-FFF2-40B4-BE49-F238E27FC236}">
                <a16:creationId xmlns="" xmlns:a16="http://schemas.microsoft.com/office/drawing/2014/main" id="{052284B2-BD8A-459C-BCD3-1C66E08AA2F0}"/>
              </a:ext>
            </a:extLst>
          </p:cNvPr>
          <p:cNvSpPr/>
          <p:nvPr/>
        </p:nvSpPr>
        <p:spPr>
          <a:xfrm>
            <a:off x="1023939" y="1638300"/>
            <a:ext cx="1143000" cy="11430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i="1" dirty="0">
                <a:latin typeface="Georgia" panose="02040502050405020303" pitchFamily="18" charset="0"/>
              </a:rPr>
              <a:t>01</a:t>
            </a:r>
            <a:endParaRPr lang="en-ID" sz="3200" i="1" dirty="0">
              <a:latin typeface="Georgia" panose="02040502050405020303" pitchFamily="18" charset="0"/>
            </a:endParaRPr>
          </a:p>
        </p:txBody>
      </p:sp>
      <p:sp>
        <p:nvSpPr>
          <p:cNvPr id="17" name="Arrow: Chevron 16">
            <a:extLst>
              <a:ext uri="{FF2B5EF4-FFF2-40B4-BE49-F238E27FC236}">
                <a16:creationId xmlns="" xmlns:a16="http://schemas.microsoft.com/office/drawing/2014/main" id="{2DAFB3F7-D44F-486E-9498-20D2AC26A18D}"/>
              </a:ext>
            </a:extLst>
          </p:cNvPr>
          <p:cNvSpPr/>
          <p:nvPr/>
        </p:nvSpPr>
        <p:spPr>
          <a:xfrm rot="5400000">
            <a:off x="866775" y="2833690"/>
            <a:ext cx="1457326" cy="1352550"/>
          </a:xfrm>
          <a:prstGeom prst="chevron">
            <a:avLst>
              <a:gd name="adj" fmla="val 18376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LOREM IPSUM</a:t>
            </a:r>
            <a:endParaRPr lang="en-ID" dirty="0">
              <a:solidFill>
                <a:schemeClr val="tx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="" xmlns:a16="http://schemas.microsoft.com/office/drawing/2014/main" id="{620144F4-3783-4F87-9A79-393FA956F985}"/>
              </a:ext>
            </a:extLst>
          </p:cNvPr>
          <p:cNvSpPr txBox="1"/>
          <p:nvPr/>
        </p:nvSpPr>
        <p:spPr>
          <a:xfrm>
            <a:off x="576264" y="4359275"/>
            <a:ext cx="2038348" cy="1723549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>
              <a:spcAft>
                <a:spcPts val="300"/>
              </a:spcAft>
            </a:pPr>
            <a:r>
              <a:rPr lang="da-DK" sz="1400" dirty="0">
                <a:cs typeface="Segoe UI Light" panose="020B0502040204020203" pitchFamily="34" charset="0"/>
              </a:rPr>
              <a:t>Lorem ipsum dolor sit amet, consectetur adipiscing elit. Donec euismod volutpat sem, non feugiat nunc eleifend finibus. In sed consectetur enim. Morbi ornare ipsum ornare posuere finibus. </a:t>
            </a:r>
          </a:p>
        </p:txBody>
      </p:sp>
      <p:sp>
        <p:nvSpPr>
          <p:cNvPr id="41" name="Oval 40">
            <a:extLst>
              <a:ext uri="{FF2B5EF4-FFF2-40B4-BE49-F238E27FC236}">
                <a16:creationId xmlns="" xmlns:a16="http://schemas.microsoft.com/office/drawing/2014/main" id="{AAC34CC7-5A46-4E53-B3E6-C35B8B37F3C8}"/>
              </a:ext>
            </a:extLst>
          </p:cNvPr>
          <p:cNvSpPr/>
          <p:nvPr/>
        </p:nvSpPr>
        <p:spPr>
          <a:xfrm>
            <a:off x="3274220" y="1638300"/>
            <a:ext cx="1143000" cy="11430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i="1" dirty="0">
                <a:latin typeface="Georgia" panose="02040502050405020303" pitchFamily="18" charset="0"/>
              </a:rPr>
              <a:t>02</a:t>
            </a:r>
            <a:endParaRPr lang="en-ID" sz="3200" i="1" dirty="0">
              <a:latin typeface="Georgia" panose="02040502050405020303" pitchFamily="18" charset="0"/>
            </a:endParaRPr>
          </a:p>
        </p:txBody>
      </p:sp>
      <p:sp>
        <p:nvSpPr>
          <p:cNvPr id="42" name="Arrow: Chevron 41">
            <a:extLst>
              <a:ext uri="{FF2B5EF4-FFF2-40B4-BE49-F238E27FC236}">
                <a16:creationId xmlns="" xmlns:a16="http://schemas.microsoft.com/office/drawing/2014/main" id="{D3897ABF-3B75-4861-A7C3-E65AE58BBA0C}"/>
              </a:ext>
            </a:extLst>
          </p:cNvPr>
          <p:cNvSpPr/>
          <p:nvPr/>
        </p:nvSpPr>
        <p:spPr>
          <a:xfrm rot="5400000">
            <a:off x="3117056" y="2833690"/>
            <a:ext cx="1457326" cy="1352550"/>
          </a:xfrm>
          <a:prstGeom prst="chevron">
            <a:avLst>
              <a:gd name="adj" fmla="val 18376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LOREM IPSUM</a:t>
            </a:r>
            <a:endParaRPr lang="en-ID" dirty="0">
              <a:solidFill>
                <a:schemeClr val="tx1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="" xmlns:a16="http://schemas.microsoft.com/office/drawing/2014/main" id="{764BD87E-C9E7-43CB-A7AE-E4C9A35A9485}"/>
              </a:ext>
            </a:extLst>
          </p:cNvPr>
          <p:cNvSpPr txBox="1"/>
          <p:nvPr/>
        </p:nvSpPr>
        <p:spPr>
          <a:xfrm>
            <a:off x="2826545" y="4359275"/>
            <a:ext cx="2038348" cy="1723549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>
              <a:spcAft>
                <a:spcPts val="300"/>
              </a:spcAft>
            </a:pPr>
            <a:r>
              <a:rPr lang="da-DK" sz="1400" dirty="0">
                <a:cs typeface="Segoe UI Light" panose="020B0502040204020203" pitchFamily="34" charset="0"/>
              </a:rPr>
              <a:t>Lorem ipsum dolor sit amet, consectetur adipiscing elit. Donec euismod volutpat sem, non feugiat nunc eleifend finibus. In sed consectetur enim. Morbi ornare ipsum ornare posuere finibus. </a:t>
            </a:r>
          </a:p>
        </p:txBody>
      </p:sp>
      <p:sp>
        <p:nvSpPr>
          <p:cNvPr id="45" name="Oval 44">
            <a:extLst>
              <a:ext uri="{FF2B5EF4-FFF2-40B4-BE49-F238E27FC236}">
                <a16:creationId xmlns="" xmlns:a16="http://schemas.microsoft.com/office/drawing/2014/main" id="{92D4FF2A-EA38-481B-BB13-1391055B57C0}"/>
              </a:ext>
            </a:extLst>
          </p:cNvPr>
          <p:cNvSpPr/>
          <p:nvPr/>
        </p:nvSpPr>
        <p:spPr>
          <a:xfrm>
            <a:off x="5524501" y="1638300"/>
            <a:ext cx="1143000" cy="11430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i="1" dirty="0">
                <a:latin typeface="Georgia" panose="02040502050405020303" pitchFamily="18" charset="0"/>
              </a:rPr>
              <a:t>0</a:t>
            </a:r>
            <a:r>
              <a:rPr lang="en-ID" sz="3200" i="1" dirty="0">
                <a:latin typeface="Georgia" panose="02040502050405020303" pitchFamily="18" charset="0"/>
              </a:rPr>
              <a:t>3</a:t>
            </a:r>
            <a:endParaRPr lang="en-US" sz="3200" i="1" dirty="0">
              <a:latin typeface="Georgia" panose="02040502050405020303" pitchFamily="18" charset="0"/>
            </a:endParaRPr>
          </a:p>
        </p:txBody>
      </p:sp>
      <p:sp>
        <p:nvSpPr>
          <p:cNvPr id="46" name="Arrow: Chevron 45">
            <a:extLst>
              <a:ext uri="{FF2B5EF4-FFF2-40B4-BE49-F238E27FC236}">
                <a16:creationId xmlns="" xmlns:a16="http://schemas.microsoft.com/office/drawing/2014/main" id="{48B64596-902B-4C89-9873-7DD658F3C568}"/>
              </a:ext>
            </a:extLst>
          </p:cNvPr>
          <p:cNvSpPr/>
          <p:nvPr/>
        </p:nvSpPr>
        <p:spPr>
          <a:xfrm rot="5400000">
            <a:off x="5367337" y="2833690"/>
            <a:ext cx="1457326" cy="1352550"/>
          </a:xfrm>
          <a:prstGeom prst="chevron">
            <a:avLst>
              <a:gd name="adj" fmla="val 18376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LOREM IPSUM</a:t>
            </a:r>
            <a:endParaRPr lang="en-ID" dirty="0">
              <a:solidFill>
                <a:schemeClr val="tx1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="" xmlns:a16="http://schemas.microsoft.com/office/drawing/2014/main" id="{DC3AFF7E-5234-41CD-A717-3F7A47549850}"/>
              </a:ext>
            </a:extLst>
          </p:cNvPr>
          <p:cNvSpPr txBox="1"/>
          <p:nvPr/>
        </p:nvSpPr>
        <p:spPr>
          <a:xfrm>
            <a:off x="5076826" y="4359275"/>
            <a:ext cx="2038348" cy="1723549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>
              <a:spcAft>
                <a:spcPts val="300"/>
              </a:spcAft>
            </a:pPr>
            <a:r>
              <a:rPr lang="da-DK" sz="1400" dirty="0">
                <a:cs typeface="Segoe UI Light" panose="020B0502040204020203" pitchFamily="34" charset="0"/>
              </a:rPr>
              <a:t>Lorem ipsum dolor sit amet, consectetur adipiscing elit. Donec euismod volutpat sem, non feugiat nunc eleifend finibus. In sed consectetur enim. Morbi ornare ipsum ornare posuere finibus. </a:t>
            </a:r>
          </a:p>
        </p:txBody>
      </p:sp>
      <p:sp>
        <p:nvSpPr>
          <p:cNvPr id="49" name="Oval 48">
            <a:extLst>
              <a:ext uri="{FF2B5EF4-FFF2-40B4-BE49-F238E27FC236}">
                <a16:creationId xmlns="" xmlns:a16="http://schemas.microsoft.com/office/drawing/2014/main" id="{077BD724-AB09-482F-BE76-1B0EA87C1FE9}"/>
              </a:ext>
            </a:extLst>
          </p:cNvPr>
          <p:cNvSpPr/>
          <p:nvPr/>
        </p:nvSpPr>
        <p:spPr>
          <a:xfrm>
            <a:off x="7774782" y="1638300"/>
            <a:ext cx="1143000" cy="11430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i="1" dirty="0">
                <a:latin typeface="Georgia" panose="02040502050405020303" pitchFamily="18" charset="0"/>
              </a:rPr>
              <a:t>04</a:t>
            </a:r>
            <a:endParaRPr lang="en-ID" sz="3200" i="1" dirty="0">
              <a:latin typeface="Georgia" panose="02040502050405020303" pitchFamily="18" charset="0"/>
            </a:endParaRPr>
          </a:p>
        </p:txBody>
      </p:sp>
      <p:sp>
        <p:nvSpPr>
          <p:cNvPr id="50" name="Arrow: Chevron 49">
            <a:extLst>
              <a:ext uri="{FF2B5EF4-FFF2-40B4-BE49-F238E27FC236}">
                <a16:creationId xmlns="" xmlns:a16="http://schemas.microsoft.com/office/drawing/2014/main" id="{B7371EEE-F614-421E-A7BD-7A23839F6965}"/>
              </a:ext>
            </a:extLst>
          </p:cNvPr>
          <p:cNvSpPr/>
          <p:nvPr/>
        </p:nvSpPr>
        <p:spPr>
          <a:xfrm rot="5400000">
            <a:off x="7617618" y="2833690"/>
            <a:ext cx="1457326" cy="1352550"/>
          </a:xfrm>
          <a:prstGeom prst="chevron">
            <a:avLst>
              <a:gd name="adj" fmla="val 18376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LOREM IPSUM</a:t>
            </a:r>
            <a:endParaRPr lang="en-ID" dirty="0">
              <a:solidFill>
                <a:schemeClr val="tx1"/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="" xmlns:a16="http://schemas.microsoft.com/office/drawing/2014/main" id="{B1C89CED-6637-495D-8620-148764ACC821}"/>
              </a:ext>
            </a:extLst>
          </p:cNvPr>
          <p:cNvSpPr txBox="1"/>
          <p:nvPr/>
        </p:nvSpPr>
        <p:spPr>
          <a:xfrm>
            <a:off x="7327107" y="4359275"/>
            <a:ext cx="2038348" cy="1723549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>
              <a:spcAft>
                <a:spcPts val="300"/>
              </a:spcAft>
            </a:pPr>
            <a:r>
              <a:rPr lang="da-DK" sz="1400" dirty="0">
                <a:cs typeface="Segoe UI Light" panose="020B0502040204020203" pitchFamily="34" charset="0"/>
              </a:rPr>
              <a:t>Lorem ipsum dolor sit amet, consectetur adipiscing elit. Donec euismod volutpat sem, non feugiat nunc eleifend finibus. In sed consectetur enim. Morbi ornare ipsum ornare posuere finibus. </a:t>
            </a:r>
          </a:p>
        </p:txBody>
      </p:sp>
      <p:sp>
        <p:nvSpPr>
          <p:cNvPr id="53" name="Oval 52">
            <a:extLst>
              <a:ext uri="{FF2B5EF4-FFF2-40B4-BE49-F238E27FC236}">
                <a16:creationId xmlns="" xmlns:a16="http://schemas.microsoft.com/office/drawing/2014/main" id="{E700F727-D924-49FB-8ED3-995EE4199E59}"/>
              </a:ext>
            </a:extLst>
          </p:cNvPr>
          <p:cNvSpPr/>
          <p:nvPr/>
        </p:nvSpPr>
        <p:spPr>
          <a:xfrm>
            <a:off x="10025064" y="1638300"/>
            <a:ext cx="1143000" cy="11430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i="1" dirty="0">
                <a:latin typeface="Georgia" panose="02040502050405020303" pitchFamily="18" charset="0"/>
              </a:rPr>
              <a:t>05</a:t>
            </a:r>
            <a:endParaRPr lang="en-ID" sz="3200" i="1" dirty="0">
              <a:latin typeface="Georgia" panose="02040502050405020303" pitchFamily="18" charset="0"/>
            </a:endParaRPr>
          </a:p>
        </p:txBody>
      </p:sp>
      <p:sp>
        <p:nvSpPr>
          <p:cNvPr id="54" name="Arrow: Chevron 53">
            <a:extLst>
              <a:ext uri="{FF2B5EF4-FFF2-40B4-BE49-F238E27FC236}">
                <a16:creationId xmlns="" xmlns:a16="http://schemas.microsoft.com/office/drawing/2014/main" id="{32E60ACC-9D9C-4B84-BC0D-90CE6378D241}"/>
              </a:ext>
            </a:extLst>
          </p:cNvPr>
          <p:cNvSpPr/>
          <p:nvPr/>
        </p:nvSpPr>
        <p:spPr>
          <a:xfrm rot="5400000">
            <a:off x="9867900" y="2833690"/>
            <a:ext cx="1457326" cy="1352550"/>
          </a:xfrm>
          <a:prstGeom prst="chevron">
            <a:avLst>
              <a:gd name="adj" fmla="val 18376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LOREM IPSUM</a:t>
            </a:r>
            <a:endParaRPr lang="en-ID" dirty="0">
              <a:solidFill>
                <a:schemeClr val="tx1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="" xmlns:a16="http://schemas.microsoft.com/office/drawing/2014/main" id="{8983DBC5-904C-459A-BF35-96BA35BCDFD2}"/>
              </a:ext>
            </a:extLst>
          </p:cNvPr>
          <p:cNvSpPr txBox="1"/>
          <p:nvPr/>
        </p:nvSpPr>
        <p:spPr>
          <a:xfrm>
            <a:off x="9577389" y="4359275"/>
            <a:ext cx="2038348" cy="1723549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>
              <a:spcAft>
                <a:spcPts val="300"/>
              </a:spcAft>
            </a:pPr>
            <a:r>
              <a:rPr lang="da-DK" sz="1400" dirty="0">
                <a:cs typeface="Segoe UI Light" panose="020B0502040204020203" pitchFamily="34" charset="0"/>
              </a:rPr>
              <a:t>Lorem ipsum dolor sit amet, consectetur adipiscing elit. Donec euismod volutpat sem, non feugiat nunc eleifend finibus. In sed consectetur enim. Morbi ornare ipsum ornare posuere finibus. </a:t>
            </a:r>
          </a:p>
        </p:txBody>
      </p:sp>
    </p:spTree>
    <p:extLst>
      <p:ext uri="{BB962C8B-B14F-4D97-AF65-F5344CB8AC3E}">
        <p14:creationId xmlns:p14="http://schemas.microsoft.com/office/powerpoint/2010/main" val="28132215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="" xmlns:a16="http://schemas.microsoft.com/office/drawing/2014/main" id="{3D0F1F2B-49AD-4608-97D5-785974E0E5A1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07011772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9" name="think-cell Slide" r:id="rId5" imgW="383" imgH="384" progId="TCLayout.ActiveDocument.1">
                  <p:embed/>
                </p:oleObj>
              </mc:Choice>
              <mc:Fallback>
                <p:oleObj name="think-cell Slide" r:id="rId5" imgW="383" imgH="384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>
            <a:extLst>
              <a:ext uri="{FF2B5EF4-FFF2-40B4-BE49-F238E27FC236}">
                <a16:creationId xmlns="" xmlns:a16="http://schemas.microsoft.com/office/drawing/2014/main" id="{202B379D-0B45-49A5-8352-942AEABBDA51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en-US" sz="4400" b="1" dirty="0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59A82CB6-FC80-4F52-9EEC-B42B9FD766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Leadership Styles</a:t>
            </a:r>
          </a:p>
        </p:txBody>
      </p:sp>
      <p:graphicFrame>
        <p:nvGraphicFramePr>
          <p:cNvPr id="7" name="Chart 6">
            <a:extLst>
              <a:ext uri="{FF2B5EF4-FFF2-40B4-BE49-F238E27FC236}">
                <a16:creationId xmlns="" xmlns:a16="http://schemas.microsoft.com/office/drawing/2014/main" id="{D2E58570-EBAE-4D48-B1A8-2DCA4D5349F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79500087"/>
              </p:ext>
            </p:extLst>
          </p:nvPr>
        </p:nvGraphicFramePr>
        <p:xfrm>
          <a:off x="3235877" y="1924417"/>
          <a:ext cx="5720247" cy="38134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36F61B27-9D29-4C04-A8D2-7D314C799687}"/>
              </a:ext>
            </a:extLst>
          </p:cNvPr>
          <p:cNvSpPr txBox="1"/>
          <p:nvPr/>
        </p:nvSpPr>
        <p:spPr>
          <a:xfrm>
            <a:off x="966653" y="1827372"/>
            <a:ext cx="329183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600" b="1" dirty="0">
                <a:solidFill>
                  <a:schemeClr val="accent1"/>
                </a:solidFill>
              </a:rPr>
              <a:t>LOREM IPSUM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80DB99F0-F2E8-446D-BFBB-93B6F385AF59}"/>
              </a:ext>
            </a:extLst>
          </p:cNvPr>
          <p:cNvSpPr txBox="1"/>
          <p:nvPr/>
        </p:nvSpPr>
        <p:spPr>
          <a:xfrm>
            <a:off x="966654" y="2072472"/>
            <a:ext cx="329183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400" dirty="0"/>
              <a:t>Lorem Ipsum is simply dummy text of the printing and typesetting industry.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C06B3FEF-EEA3-4BE8-B36A-12029CE92105}"/>
              </a:ext>
            </a:extLst>
          </p:cNvPr>
          <p:cNvSpPr txBox="1"/>
          <p:nvPr/>
        </p:nvSpPr>
        <p:spPr>
          <a:xfrm>
            <a:off x="450199" y="3499417"/>
            <a:ext cx="329183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600" b="1" dirty="0">
                <a:solidFill>
                  <a:schemeClr val="accent1"/>
                </a:solidFill>
              </a:rPr>
              <a:t>LOREM IPSUM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C8E6DBFF-75E8-41BF-A399-C7DC4DF0CFD0}"/>
              </a:ext>
            </a:extLst>
          </p:cNvPr>
          <p:cNvSpPr txBox="1"/>
          <p:nvPr/>
        </p:nvSpPr>
        <p:spPr>
          <a:xfrm>
            <a:off x="450200" y="3744517"/>
            <a:ext cx="329183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400" dirty="0"/>
              <a:t>Lorem Ipsum is simply dummy text of the printing and typesetting industry.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9E364237-6258-4E64-B12B-BAA7980D465E}"/>
              </a:ext>
            </a:extLst>
          </p:cNvPr>
          <p:cNvSpPr txBox="1"/>
          <p:nvPr/>
        </p:nvSpPr>
        <p:spPr>
          <a:xfrm>
            <a:off x="966653" y="5171463"/>
            <a:ext cx="329183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600" b="1" dirty="0">
                <a:solidFill>
                  <a:schemeClr val="accent4"/>
                </a:solidFill>
              </a:rPr>
              <a:t>LOREM IPSUM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3BE730B8-4E9D-412A-97FB-F455E4ECD888}"/>
              </a:ext>
            </a:extLst>
          </p:cNvPr>
          <p:cNvSpPr txBox="1"/>
          <p:nvPr/>
        </p:nvSpPr>
        <p:spPr>
          <a:xfrm>
            <a:off x="966654" y="5416563"/>
            <a:ext cx="329183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400" dirty="0"/>
              <a:t>Lorem Ipsum is simply dummy text of the printing and typesetting industry.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="" xmlns:a16="http://schemas.microsoft.com/office/drawing/2014/main" id="{DECF4CDB-B157-451E-83A5-DD1B408ADDF9}"/>
              </a:ext>
            </a:extLst>
          </p:cNvPr>
          <p:cNvSpPr txBox="1"/>
          <p:nvPr/>
        </p:nvSpPr>
        <p:spPr>
          <a:xfrm>
            <a:off x="8379353" y="3499417"/>
            <a:ext cx="329183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</a:rPr>
              <a:t>LOREM IPSUM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="" xmlns:a16="http://schemas.microsoft.com/office/drawing/2014/main" id="{BA109AFD-9326-4479-9B95-423223017F55}"/>
              </a:ext>
            </a:extLst>
          </p:cNvPr>
          <p:cNvSpPr txBox="1"/>
          <p:nvPr/>
        </p:nvSpPr>
        <p:spPr>
          <a:xfrm>
            <a:off x="8379354" y="3744517"/>
            <a:ext cx="329183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/>
              <a:t>Lorem Ipsum is simply dummy text of the printing and typesetting industry. 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="" xmlns:a16="http://schemas.microsoft.com/office/drawing/2014/main" id="{FFF32CEA-E942-40A2-9DC7-745857CE4EF1}"/>
              </a:ext>
            </a:extLst>
          </p:cNvPr>
          <p:cNvSpPr txBox="1"/>
          <p:nvPr/>
        </p:nvSpPr>
        <p:spPr>
          <a:xfrm>
            <a:off x="7942218" y="1827372"/>
            <a:ext cx="329183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</a:rPr>
              <a:t>LOREM IPSUM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="" xmlns:a16="http://schemas.microsoft.com/office/drawing/2014/main" id="{B8D086E5-0265-4DAF-A3F8-B62AAEAB95B3}"/>
              </a:ext>
            </a:extLst>
          </p:cNvPr>
          <p:cNvSpPr txBox="1"/>
          <p:nvPr/>
        </p:nvSpPr>
        <p:spPr>
          <a:xfrm>
            <a:off x="7942219" y="2072472"/>
            <a:ext cx="329183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/>
              <a:t>Lorem Ipsum is simply dummy text of the printing and typesetting industry. 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="" xmlns:a16="http://schemas.microsoft.com/office/drawing/2014/main" id="{84CA5DB6-E467-429E-9FE8-2A76F784CEA3}"/>
              </a:ext>
            </a:extLst>
          </p:cNvPr>
          <p:cNvSpPr txBox="1"/>
          <p:nvPr/>
        </p:nvSpPr>
        <p:spPr>
          <a:xfrm>
            <a:off x="7942218" y="5171463"/>
            <a:ext cx="329183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</a:rPr>
              <a:t>LOREM IPSUM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="" xmlns:a16="http://schemas.microsoft.com/office/drawing/2014/main" id="{EA0CCEB7-E8E2-4F22-9D7A-787B668AF080}"/>
              </a:ext>
            </a:extLst>
          </p:cNvPr>
          <p:cNvSpPr txBox="1"/>
          <p:nvPr/>
        </p:nvSpPr>
        <p:spPr>
          <a:xfrm>
            <a:off x="7942219" y="5416563"/>
            <a:ext cx="329183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/>
              <a:t>Lorem Ipsum is simply dummy text of the printing and typesetting industry. 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="" xmlns:a16="http://schemas.microsoft.com/office/drawing/2014/main" id="{46E48A7C-6E6D-4CC4-9B61-722FFB572137}"/>
              </a:ext>
            </a:extLst>
          </p:cNvPr>
          <p:cNvGrpSpPr/>
          <p:nvPr/>
        </p:nvGrpSpPr>
        <p:grpSpPr>
          <a:xfrm>
            <a:off x="5712539" y="3371012"/>
            <a:ext cx="766922" cy="920309"/>
            <a:chOff x="7748588" y="1443038"/>
            <a:chExt cx="301625" cy="361951"/>
          </a:xfrm>
          <a:solidFill>
            <a:schemeClr val="bg1">
              <a:lumMod val="75000"/>
            </a:schemeClr>
          </a:solidFill>
        </p:grpSpPr>
        <p:sp>
          <p:nvSpPr>
            <p:cNvPr id="41" name="Freeform 70">
              <a:extLst>
                <a:ext uri="{FF2B5EF4-FFF2-40B4-BE49-F238E27FC236}">
                  <a16:creationId xmlns="" xmlns:a16="http://schemas.microsoft.com/office/drawing/2014/main" id="{A0404E15-E5E2-4A75-9D06-6BA9041A2695}"/>
                </a:ext>
              </a:extLst>
            </p:cNvPr>
            <p:cNvSpPr>
              <a:spLocks/>
            </p:cNvSpPr>
            <p:nvPr/>
          </p:nvSpPr>
          <p:spPr bwMode="auto">
            <a:xfrm>
              <a:off x="7842250" y="1698626"/>
              <a:ext cx="112713" cy="106363"/>
            </a:xfrm>
            <a:custGeom>
              <a:avLst/>
              <a:gdLst>
                <a:gd name="T0" fmla="*/ 7 w 71"/>
                <a:gd name="T1" fmla="*/ 67 h 67"/>
                <a:gd name="T2" fmla="*/ 64 w 71"/>
                <a:gd name="T3" fmla="*/ 67 h 67"/>
                <a:gd name="T4" fmla="*/ 71 w 71"/>
                <a:gd name="T5" fmla="*/ 0 h 67"/>
                <a:gd name="T6" fmla="*/ 0 w 71"/>
                <a:gd name="T7" fmla="*/ 0 h 67"/>
                <a:gd name="T8" fmla="*/ 7 w 71"/>
                <a:gd name="T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67">
                  <a:moveTo>
                    <a:pt x="7" y="67"/>
                  </a:moveTo>
                  <a:lnTo>
                    <a:pt x="64" y="67"/>
                  </a:lnTo>
                  <a:lnTo>
                    <a:pt x="71" y="0"/>
                  </a:lnTo>
                  <a:lnTo>
                    <a:pt x="0" y="0"/>
                  </a:lnTo>
                  <a:lnTo>
                    <a:pt x="7" y="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71">
              <a:extLst>
                <a:ext uri="{FF2B5EF4-FFF2-40B4-BE49-F238E27FC236}">
                  <a16:creationId xmlns="" xmlns:a16="http://schemas.microsoft.com/office/drawing/2014/main" id="{4F01871E-CC58-4AEF-9472-124818E077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08913" y="1577976"/>
              <a:ext cx="180975" cy="76200"/>
            </a:xfrm>
            <a:custGeom>
              <a:avLst/>
              <a:gdLst>
                <a:gd name="T0" fmla="*/ 4 w 48"/>
                <a:gd name="T1" fmla="*/ 20 h 20"/>
                <a:gd name="T2" fmla="*/ 44 w 48"/>
                <a:gd name="T3" fmla="*/ 20 h 20"/>
                <a:gd name="T4" fmla="*/ 44 w 48"/>
                <a:gd name="T5" fmla="*/ 19 h 20"/>
                <a:gd name="T6" fmla="*/ 45 w 48"/>
                <a:gd name="T7" fmla="*/ 19 h 20"/>
                <a:gd name="T8" fmla="*/ 48 w 48"/>
                <a:gd name="T9" fmla="*/ 2 h 20"/>
                <a:gd name="T10" fmla="*/ 48 w 48"/>
                <a:gd name="T11" fmla="*/ 0 h 20"/>
                <a:gd name="T12" fmla="*/ 0 w 48"/>
                <a:gd name="T13" fmla="*/ 0 h 20"/>
                <a:gd name="T14" fmla="*/ 0 w 48"/>
                <a:gd name="T15" fmla="*/ 2 h 20"/>
                <a:gd name="T16" fmla="*/ 3 w 48"/>
                <a:gd name="T17" fmla="*/ 19 h 20"/>
                <a:gd name="T18" fmla="*/ 4 w 48"/>
                <a:gd name="T19" fmla="*/ 20 h 20"/>
                <a:gd name="T20" fmla="*/ 21 w 48"/>
                <a:gd name="T21" fmla="*/ 2 h 20"/>
                <a:gd name="T22" fmla="*/ 27 w 48"/>
                <a:gd name="T23" fmla="*/ 2 h 20"/>
                <a:gd name="T24" fmla="*/ 29 w 48"/>
                <a:gd name="T25" fmla="*/ 18 h 20"/>
                <a:gd name="T26" fmla="*/ 19 w 48"/>
                <a:gd name="T27" fmla="*/ 18 h 20"/>
                <a:gd name="T28" fmla="*/ 21 w 48"/>
                <a:gd name="T29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8" h="20">
                  <a:moveTo>
                    <a:pt x="4" y="20"/>
                  </a:moveTo>
                  <a:cubicBezTo>
                    <a:pt x="44" y="20"/>
                    <a:pt x="44" y="20"/>
                    <a:pt x="44" y="20"/>
                  </a:cubicBezTo>
                  <a:cubicBezTo>
                    <a:pt x="44" y="19"/>
                    <a:pt x="44" y="19"/>
                    <a:pt x="44" y="19"/>
                  </a:cubicBezTo>
                  <a:cubicBezTo>
                    <a:pt x="45" y="19"/>
                    <a:pt x="45" y="19"/>
                    <a:pt x="45" y="19"/>
                  </a:cubicBezTo>
                  <a:cubicBezTo>
                    <a:pt x="47" y="14"/>
                    <a:pt x="48" y="8"/>
                    <a:pt x="48" y="2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8"/>
                    <a:pt x="1" y="14"/>
                    <a:pt x="3" y="19"/>
                  </a:cubicBezTo>
                  <a:lnTo>
                    <a:pt x="4" y="20"/>
                  </a:lnTo>
                  <a:close/>
                  <a:moveTo>
                    <a:pt x="21" y="2"/>
                  </a:moveTo>
                  <a:cubicBezTo>
                    <a:pt x="27" y="2"/>
                    <a:pt x="27" y="2"/>
                    <a:pt x="27" y="2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19" y="18"/>
                    <a:pt x="19" y="18"/>
                    <a:pt x="19" y="18"/>
                  </a:cubicBezTo>
                  <a:lnTo>
                    <a:pt x="21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72">
              <a:extLst>
                <a:ext uri="{FF2B5EF4-FFF2-40B4-BE49-F238E27FC236}">
                  <a16:creationId xmlns="" xmlns:a16="http://schemas.microsoft.com/office/drawing/2014/main" id="{04B75089-4DBA-43A0-B397-1246C85F6822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8588" y="1668463"/>
              <a:ext cx="301625" cy="15875"/>
            </a:xfrm>
            <a:custGeom>
              <a:avLst/>
              <a:gdLst>
                <a:gd name="T0" fmla="*/ 78 w 80"/>
                <a:gd name="T1" fmla="*/ 0 h 4"/>
                <a:gd name="T2" fmla="*/ 2 w 80"/>
                <a:gd name="T3" fmla="*/ 0 h 4"/>
                <a:gd name="T4" fmla="*/ 0 w 80"/>
                <a:gd name="T5" fmla="*/ 2 h 4"/>
                <a:gd name="T6" fmla="*/ 2 w 80"/>
                <a:gd name="T7" fmla="*/ 4 h 4"/>
                <a:gd name="T8" fmla="*/ 78 w 80"/>
                <a:gd name="T9" fmla="*/ 4 h 4"/>
                <a:gd name="T10" fmla="*/ 80 w 80"/>
                <a:gd name="T11" fmla="*/ 2 h 4"/>
                <a:gd name="T12" fmla="*/ 78 w 80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4">
                  <a:moveTo>
                    <a:pt x="7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9" y="4"/>
                    <a:pt x="80" y="3"/>
                    <a:pt x="80" y="2"/>
                  </a:cubicBezTo>
                  <a:cubicBezTo>
                    <a:pt x="80" y="1"/>
                    <a:pt x="79" y="0"/>
                    <a:pt x="7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Oval 73">
              <a:extLst>
                <a:ext uri="{FF2B5EF4-FFF2-40B4-BE49-F238E27FC236}">
                  <a16:creationId xmlns="" xmlns:a16="http://schemas.microsoft.com/office/drawing/2014/main" id="{0583C345-3B0E-4C8F-A9D0-DAD308A12C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39075" y="1443038"/>
              <a:ext cx="120650" cy="1206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40740059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="" xmlns:a16="http://schemas.microsoft.com/office/drawing/2014/main" id="{6019530A-2C17-46E3-A6A7-D4FC7FEBB020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98657049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7" name="think-cell Slide" r:id="rId14" imgW="383" imgH="384" progId="TCLayout.ActiveDocument.1">
                  <p:embed/>
                </p:oleObj>
              </mc:Choice>
              <mc:Fallback>
                <p:oleObj name="think-cell Slide" r:id="rId14" imgW="383" imgH="384" progId="TCLayout.ActiveDocument.1">
                  <p:embed/>
                  <p:pic>
                    <p:nvPicPr>
                      <p:cNvPr id="5" name="Object 4" hidden="1">
                        <a:extLst>
                          <a:ext uri="{FF2B5EF4-FFF2-40B4-BE49-F238E27FC236}">
                            <a16:creationId xmlns="" xmlns:a16="http://schemas.microsoft.com/office/drawing/2014/main" id="{6019530A-2C17-46E3-A6A7-D4FC7FEBB02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 hidden="1">
            <a:extLst>
              <a:ext uri="{FF2B5EF4-FFF2-40B4-BE49-F238E27FC236}">
                <a16:creationId xmlns="" xmlns:a16="http://schemas.microsoft.com/office/drawing/2014/main" id="{37605F56-3585-4954-A0A4-D7766D822A09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en-US" sz="4400" b="1" dirty="0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4430A9AA-BB5E-FF43-8C3E-F42948508E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Leadership Skills 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="" xmlns:a16="http://schemas.microsoft.com/office/drawing/2014/main" id="{9D67054C-ECB4-4B09-8B10-E4DBC8C73A8B}"/>
              </a:ext>
            </a:extLst>
          </p:cNvPr>
          <p:cNvGrpSpPr/>
          <p:nvPr/>
        </p:nvGrpSpPr>
        <p:grpSpPr>
          <a:xfrm>
            <a:off x="3678672" y="1723595"/>
            <a:ext cx="5082267" cy="4316097"/>
            <a:chOff x="2359025" y="1338263"/>
            <a:chExt cx="4422776" cy="3756026"/>
          </a:xfrm>
        </p:grpSpPr>
        <p:sp>
          <p:nvSpPr>
            <p:cNvPr id="26" name="Freeform 5">
              <a:extLst>
                <a:ext uri="{FF2B5EF4-FFF2-40B4-BE49-F238E27FC236}">
                  <a16:creationId xmlns="" xmlns:a16="http://schemas.microsoft.com/office/drawing/2014/main" id="{C6F5DEB9-FE2A-4D99-89B6-4FC7ED3DC0D6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1913" y="1898651"/>
              <a:ext cx="838200" cy="1660525"/>
            </a:xfrm>
            <a:custGeom>
              <a:avLst/>
              <a:gdLst>
                <a:gd name="T0" fmla="*/ 311 w 311"/>
                <a:gd name="T1" fmla="*/ 615 h 615"/>
                <a:gd name="T2" fmla="*/ 311 w 311"/>
                <a:gd name="T3" fmla="*/ 28 h 615"/>
                <a:gd name="T4" fmla="*/ 0 w 311"/>
                <a:gd name="T5" fmla="*/ 0 h 615"/>
                <a:gd name="T6" fmla="*/ 0 w 311"/>
                <a:gd name="T7" fmla="*/ 564 h 615"/>
                <a:gd name="T8" fmla="*/ 311 w 311"/>
                <a:gd name="T9" fmla="*/ 615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1" h="615">
                  <a:moveTo>
                    <a:pt x="311" y="615"/>
                  </a:moveTo>
                  <a:cubicBezTo>
                    <a:pt x="311" y="28"/>
                    <a:pt x="311" y="28"/>
                    <a:pt x="311" y="28"/>
                  </a:cubicBezTo>
                  <a:cubicBezTo>
                    <a:pt x="215" y="10"/>
                    <a:pt x="110" y="0"/>
                    <a:pt x="0" y="0"/>
                  </a:cubicBezTo>
                  <a:cubicBezTo>
                    <a:pt x="0" y="564"/>
                    <a:pt x="0" y="564"/>
                    <a:pt x="0" y="564"/>
                  </a:cubicBezTo>
                  <a:cubicBezTo>
                    <a:pt x="118" y="564"/>
                    <a:pt x="227" y="583"/>
                    <a:pt x="311" y="615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</a:endParaRPr>
            </a:p>
          </p:txBody>
        </p:sp>
        <p:sp>
          <p:nvSpPr>
            <p:cNvPr id="27" name="Freeform 6">
              <a:extLst>
                <a:ext uri="{FF2B5EF4-FFF2-40B4-BE49-F238E27FC236}">
                  <a16:creationId xmlns="" xmlns:a16="http://schemas.microsoft.com/office/drawing/2014/main" id="{D7D6E32F-1A5A-4ED9-8C5E-E3CD399BDF2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6850" y="3054351"/>
              <a:ext cx="1504950" cy="1987550"/>
            </a:xfrm>
            <a:custGeom>
              <a:avLst/>
              <a:gdLst>
                <a:gd name="T0" fmla="*/ 550 w 558"/>
                <a:gd name="T1" fmla="*/ 164 h 737"/>
                <a:gd name="T2" fmla="*/ 550 w 558"/>
                <a:gd name="T3" fmla="*/ 199 h 737"/>
                <a:gd name="T4" fmla="*/ 263 w 558"/>
                <a:gd name="T5" fmla="*/ 107 h 737"/>
                <a:gd name="T6" fmla="*/ 49 w 558"/>
                <a:gd name="T7" fmla="*/ 0 h 737"/>
                <a:gd name="T8" fmla="*/ 49 w 558"/>
                <a:gd name="T9" fmla="*/ 221 h 737"/>
                <a:gd name="T10" fmla="*/ 51 w 558"/>
                <a:gd name="T11" fmla="*/ 221 h 737"/>
                <a:gd name="T12" fmla="*/ 226 w 558"/>
                <a:gd name="T13" fmla="*/ 389 h 737"/>
                <a:gd name="T14" fmla="*/ 0 w 558"/>
                <a:gd name="T15" fmla="*/ 511 h 737"/>
                <a:gd name="T16" fmla="*/ 0 w 558"/>
                <a:gd name="T17" fmla="*/ 737 h 737"/>
                <a:gd name="T18" fmla="*/ 558 w 558"/>
                <a:gd name="T19" fmla="*/ 389 h 737"/>
                <a:gd name="T20" fmla="*/ 558 w 558"/>
                <a:gd name="T21" fmla="*/ 164 h 737"/>
                <a:gd name="T22" fmla="*/ 550 w 558"/>
                <a:gd name="T23" fmla="*/ 164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8" h="737">
                  <a:moveTo>
                    <a:pt x="550" y="164"/>
                  </a:moveTo>
                  <a:cubicBezTo>
                    <a:pt x="550" y="199"/>
                    <a:pt x="550" y="199"/>
                    <a:pt x="550" y="199"/>
                  </a:cubicBezTo>
                  <a:cubicBezTo>
                    <a:pt x="522" y="106"/>
                    <a:pt x="416" y="164"/>
                    <a:pt x="263" y="107"/>
                  </a:cubicBezTo>
                  <a:cubicBezTo>
                    <a:pt x="199" y="83"/>
                    <a:pt x="127" y="15"/>
                    <a:pt x="49" y="0"/>
                  </a:cubicBezTo>
                  <a:cubicBezTo>
                    <a:pt x="49" y="221"/>
                    <a:pt x="49" y="221"/>
                    <a:pt x="49" y="221"/>
                  </a:cubicBezTo>
                  <a:cubicBezTo>
                    <a:pt x="50" y="221"/>
                    <a:pt x="50" y="221"/>
                    <a:pt x="51" y="221"/>
                  </a:cubicBezTo>
                  <a:cubicBezTo>
                    <a:pt x="158" y="261"/>
                    <a:pt x="226" y="322"/>
                    <a:pt x="226" y="389"/>
                  </a:cubicBezTo>
                  <a:cubicBezTo>
                    <a:pt x="226" y="466"/>
                    <a:pt x="136" y="472"/>
                    <a:pt x="0" y="511"/>
                  </a:cubicBezTo>
                  <a:cubicBezTo>
                    <a:pt x="0" y="737"/>
                    <a:pt x="0" y="737"/>
                    <a:pt x="0" y="737"/>
                  </a:cubicBezTo>
                  <a:cubicBezTo>
                    <a:pt x="324" y="688"/>
                    <a:pt x="558" y="551"/>
                    <a:pt x="558" y="389"/>
                  </a:cubicBezTo>
                  <a:cubicBezTo>
                    <a:pt x="558" y="164"/>
                    <a:pt x="558" y="164"/>
                    <a:pt x="558" y="164"/>
                  </a:cubicBezTo>
                  <a:lnTo>
                    <a:pt x="550" y="164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</a:endParaRPr>
            </a:p>
          </p:txBody>
        </p:sp>
        <p:sp>
          <p:nvSpPr>
            <p:cNvPr id="28" name="Freeform 7">
              <a:extLst>
                <a:ext uri="{FF2B5EF4-FFF2-40B4-BE49-F238E27FC236}">
                  <a16:creationId xmlns="" xmlns:a16="http://schemas.microsoft.com/office/drawing/2014/main" id="{7ADC32C7-B2AD-4355-A103-DE75B670AD5E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9513" y="4062413"/>
              <a:ext cx="287338" cy="979488"/>
            </a:xfrm>
            <a:custGeom>
              <a:avLst/>
              <a:gdLst>
                <a:gd name="T0" fmla="*/ 0 w 181"/>
                <a:gd name="T1" fmla="*/ 0 h 617"/>
                <a:gd name="T2" fmla="*/ 0 w 181"/>
                <a:gd name="T3" fmla="*/ 356 h 617"/>
                <a:gd name="T4" fmla="*/ 181 w 181"/>
                <a:gd name="T5" fmla="*/ 617 h 617"/>
                <a:gd name="T6" fmla="*/ 181 w 181"/>
                <a:gd name="T7" fmla="*/ 240 h 617"/>
                <a:gd name="T8" fmla="*/ 0 w 181"/>
                <a:gd name="T9" fmla="*/ 0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617">
                  <a:moveTo>
                    <a:pt x="0" y="0"/>
                  </a:moveTo>
                  <a:lnTo>
                    <a:pt x="0" y="356"/>
                  </a:lnTo>
                  <a:lnTo>
                    <a:pt x="181" y="617"/>
                  </a:lnTo>
                  <a:lnTo>
                    <a:pt x="181" y="2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</a:endParaRPr>
            </a:p>
          </p:txBody>
        </p:sp>
        <p:sp>
          <p:nvSpPr>
            <p:cNvPr id="29" name="Freeform 8">
              <a:extLst>
                <a:ext uri="{FF2B5EF4-FFF2-40B4-BE49-F238E27FC236}">
                  <a16:creationId xmlns="" xmlns:a16="http://schemas.microsoft.com/office/drawing/2014/main" id="{AC533431-4DC6-4C69-B3EA-E99F4CAB5C44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3825" y="1462088"/>
              <a:ext cx="1905000" cy="2652713"/>
            </a:xfrm>
            <a:custGeom>
              <a:avLst/>
              <a:gdLst>
                <a:gd name="T0" fmla="*/ 706 w 706"/>
                <a:gd name="T1" fmla="*/ 760 h 983"/>
                <a:gd name="T2" fmla="*/ 706 w 706"/>
                <a:gd name="T3" fmla="*/ 0 h 983"/>
                <a:gd name="T4" fmla="*/ 0 w 706"/>
                <a:gd name="T5" fmla="*/ 180 h 983"/>
                <a:gd name="T6" fmla="*/ 0 w 706"/>
                <a:gd name="T7" fmla="*/ 983 h 983"/>
                <a:gd name="T8" fmla="*/ 219 w 706"/>
                <a:gd name="T9" fmla="*/ 983 h 983"/>
                <a:gd name="T10" fmla="*/ 218 w 706"/>
                <a:gd name="T11" fmla="*/ 979 h 983"/>
                <a:gd name="T12" fmla="*/ 706 w 706"/>
                <a:gd name="T13" fmla="*/ 760 h 9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6" h="983">
                  <a:moveTo>
                    <a:pt x="706" y="760"/>
                  </a:moveTo>
                  <a:cubicBezTo>
                    <a:pt x="706" y="0"/>
                    <a:pt x="706" y="0"/>
                    <a:pt x="706" y="0"/>
                  </a:cubicBezTo>
                  <a:cubicBezTo>
                    <a:pt x="405" y="0"/>
                    <a:pt x="143" y="72"/>
                    <a:pt x="0" y="180"/>
                  </a:cubicBezTo>
                  <a:cubicBezTo>
                    <a:pt x="0" y="983"/>
                    <a:pt x="0" y="983"/>
                    <a:pt x="0" y="983"/>
                  </a:cubicBezTo>
                  <a:cubicBezTo>
                    <a:pt x="219" y="983"/>
                    <a:pt x="219" y="983"/>
                    <a:pt x="219" y="983"/>
                  </a:cubicBezTo>
                  <a:cubicBezTo>
                    <a:pt x="219" y="982"/>
                    <a:pt x="218" y="980"/>
                    <a:pt x="218" y="979"/>
                  </a:cubicBezTo>
                  <a:cubicBezTo>
                    <a:pt x="218" y="858"/>
                    <a:pt x="437" y="760"/>
                    <a:pt x="706" y="76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</a:endParaRPr>
            </a:p>
          </p:txBody>
        </p:sp>
        <p:sp>
          <p:nvSpPr>
            <p:cNvPr id="30" name="Freeform 9">
              <a:extLst>
                <a:ext uri="{FF2B5EF4-FFF2-40B4-BE49-F238E27FC236}">
                  <a16:creationId xmlns="" xmlns:a16="http://schemas.microsoft.com/office/drawing/2014/main" id="{5A378A5A-A570-44AD-84D0-A254325704F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3825" y="2627313"/>
              <a:ext cx="771525" cy="1978025"/>
            </a:xfrm>
            <a:custGeom>
              <a:avLst/>
              <a:gdLst>
                <a:gd name="T0" fmla="*/ 486 w 486"/>
                <a:gd name="T1" fmla="*/ 0 h 1246"/>
                <a:gd name="T2" fmla="*/ 486 w 486"/>
                <a:gd name="T3" fmla="*/ 1011 h 1246"/>
                <a:gd name="T4" fmla="*/ 0 w 486"/>
                <a:gd name="T5" fmla="*/ 1246 h 1246"/>
                <a:gd name="T6" fmla="*/ 0 w 486"/>
                <a:gd name="T7" fmla="*/ 116 h 1246"/>
                <a:gd name="T8" fmla="*/ 486 w 486"/>
                <a:gd name="T9" fmla="*/ 0 h 1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6" h="1246">
                  <a:moveTo>
                    <a:pt x="486" y="0"/>
                  </a:moveTo>
                  <a:lnTo>
                    <a:pt x="486" y="1011"/>
                  </a:lnTo>
                  <a:lnTo>
                    <a:pt x="0" y="1246"/>
                  </a:lnTo>
                  <a:lnTo>
                    <a:pt x="0" y="116"/>
                  </a:lnTo>
                  <a:lnTo>
                    <a:pt x="486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</a:endParaRPr>
            </a:p>
          </p:txBody>
        </p:sp>
        <p:sp>
          <p:nvSpPr>
            <p:cNvPr id="31" name="Freeform 10">
              <a:extLst>
                <a:ext uri="{FF2B5EF4-FFF2-40B4-BE49-F238E27FC236}">
                  <a16:creationId xmlns="" xmlns:a16="http://schemas.microsoft.com/office/drawing/2014/main" id="{5C502851-2E53-48C3-AC26-BFAEEC5434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3825" y="4219576"/>
              <a:ext cx="2613025" cy="874713"/>
            </a:xfrm>
            <a:custGeom>
              <a:avLst/>
              <a:gdLst>
                <a:gd name="T0" fmla="*/ 862 w 968"/>
                <a:gd name="T1" fmla="*/ 164 h 324"/>
                <a:gd name="T2" fmla="*/ 706 w 968"/>
                <a:gd name="T3" fmla="*/ 175 h 324"/>
                <a:gd name="T4" fmla="*/ 695 w 968"/>
                <a:gd name="T5" fmla="*/ 175 h 324"/>
                <a:gd name="T6" fmla="*/ 687 w 968"/>
                <a:gd name="T7" fmla="*/ 175 h 324"/>
                <a:gd name="T8" fmla="*/ 286 w 968"/>
                <a:gd name="T9" fmla="*/ 68 h 324"/>
                <a:gd name="T10" fmla="*/ 219 w 968"/>
                <a:gd name="T11" fmla="*/ 0 h 324"/>
                <a:gd name="T12" fmla="*/ 0 w 968"/>
                <a:gd name="T13" fmla="*/ 58 h 324"/>
                <a:gd name="T14" fmla="*/ 0 w 968"/>
                <a:gd name="T15" fmla="*/ 143 h 324"/>
                <a:gd name="T16" fmla="*/ 687 w 968"/>
                <a:gd name="T17" fmla="*/ 324 h 324"/>
                <a:gd name="T18" fmla="*/ 706 w 968"/>
                <a:gd name="T19" fmla="*/ 324 h 324"/>
                <a:gd name="T20" fmla="*/ 968 w 968"/>
                <a:gd name="T21" fmla="*/ 305 h 324"/>
                <a:gd name="T22" fmla="*/ 968 w 968"/>
                <a:gd name="T23" fmla="*/ 219 h 324"/>
                <a:gd name="T24" fmla="*/ 862 w 968"/>
                <a:gd name="T25" fmla="*/ 164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68" h="324">
                  <a:moveTo>
                    <a:pt x="862" y="164"/>
                  </a:moveTo>
                  <a:cubicBezTo>
                    <a:pt x="813" y="171"/>
                    <a:pt x="761" y="175"/>
                    <a:pt x="706" y="175"/>
                  </a:cubicBezTo>
                  <a:cubicBezTo>
                    <a:pt x="702" y="175"/>
                    <a:pt x="699" y="175"/>
                    <a:pt x="695" y="175"/>
                  </a:cubicBezTo>
                  <a:cubicBezTo>
                    <a:pt x="692" y="175"/>
                    <a:pt x="690" y="175"/>
                    <a:pt x="687" y="175"/>
                  </a:cubicBezTo>
                  <a:cubicBezTo>
                    <a:pt x="516" y="172"/>
                    <a:pt x="368" y="130"/>
                    <a:pt x="286" y="68"/>
                  </a:cubicBezTo>
                  <a:cubicBezTo>
                    <a:pt x="245" y="36"/>
                    <a:pt x="221" y="39"/>
                    <a:pt x="219" y="0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140" y="249"/>
                    <a:pt x="395" y="321"/>
                    <a:pt x="687" y="324"/>
                  </a:cubicBezTo>
                  <a:cubicBezTo>
                    <a:pt x="694" y="324"/>
                    <a:pt x="700" y="324"/>
                    <a:pt x="706" y="324"/>
                  </a:cubicBezTo>
                  <a:cubicBezTo>
                    <a:pt x="798" y="324"/>
                    <a:pt x="886" y="317"/>
                    <a:pt x="968" y="305"/>
                  </a:cubicBezTo>
                  <a:cubicBezTo>
                    <a:pt x="968" y="219"/>
                    <a:pt x="968" y="219"/>
                    <a:pt x="968" y="219"/>
                  </a:cubicBezTo>
                  <a:cubicBezTo>
                    <a:pt x="935" y="229"/>
                    <a:pt x="900" y="158"/>
                    <a:pt x="862" y="164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</a:endParaRPr>
            </a:p>
          </p:txBody>
        </p:sp>
        <p:sp>
          <p:nvSpPr>
            <p:cNvPr id="32" name="Freeform 11">
              <a:extLst>
                <a:ext uri="{FF2B5EF4-FFF2-40B4-BE49-F238E27FC236}">
                  <a16:creationId xmlns="" xmlns:a16="http://schemas.microsoft.com/office/drawing/2014/main" id="{8A799F5F-9875-48F9-B639-B04FF3BBDF9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9025" y="2044701"/>
              <a:ext cx="304800" cy="2560638"/>
            </a:xfrm>
            <a:custGeom>
              <a:avLst/>
              <a:gdLst>
                <a:gd name="T0" fmla="*/ 7 w 113"/>
                <a:gd name="T1" fmla="*/ 136 h 949"/>
                <a:gd name="T2" fmla="*/ 7 w 113"/>
                <a:gd name="T3" fmla="*/ 101 h 949"/>
                <a:gd name="T4" fmla="*/ 0 w 113"/>
                <a:gd name="T5" fmla="*/ 101 h 949"/>
                <a:gd name="T6" fmla="*/ 0 w 113"/>
                <a:gd name="T7" fmla="*/ 763 h 949"/>
                <a:gd name="T8" fmla="*/ 113 w 113"/>
                <a:gd name="T9" fmla="*/ 949 h 949"/>
                <a:gd name="T10" fmla="*/ 113 w 113"/>
                <a:gd name="T11" fmla="*/ 0 h 949"/>
                <a:gd name="T12" fmla="*/ 7 w 113"/>
                <a:gd name="T13" fmla="*/ 136 h 9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949">
                  <a:moveTo>
                    <a:pt x="7" y="136"/>
                  </a:moveTo>
                  <a:cubicBezTo>
                    <a:pt x="7" y="101"/>
                    <a:pt x="7" y="101"/>
                    <a:pt x="7" y="101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763"/>
                    <a:pt x="0" y="763"/>
                    <a:pt x="0" y="763"/>
                  </a:cubicBezTo>
                  <a:cubicBezTo>
                    <a:pt x="0" y="831"/>
                    <a:pt x="41" y="895"/>
                    <a:pt x="113" y="949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59" y="41"/>
                    <a:pt x="22" y="87"/>
                    <a:pt x="7" y="136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</a:endParaRPr>
            </a:p>
          </p:txBody>
        </p:sp>
        <p:sp>
          <p:nvSpPr>
            <p:cNvPr id="33" name="Freeform 12">
              <a:extLst>
                <a:ext uri="{FF2B5EF4-FFF2-40B4-BE49-F238E27FC236}">
                  <a16:creationId xmlns="" xmlns:a16="http://schemas.microsoft.com/office/drawing/2014/main" id="{B130E67F-94CD-49B9-97D7-90F632501CA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8825" y="1993901"/>
              <a:ext cx="839788" cy="1655763"/>
            </a:xfrm>
            <a:custGeom>
              <a:avLst/>
              <a:gdLst>
                <a:gd name="T0" fmla="*/ 311 w 311"/>
                <a:gd name="T1" fmla="*/ 614 h 614"/>
                <a:gd name="T2" fmla="*/ 311 w 311"/>
                <a:gd name="T3" fmla="*/ 27 h 614"/>
                <a:gd name="T4" fmla="*/ 0 w 311"/>
                <a:gd name="T5" fmla="*/ 0 h 614"/>
                <a:gd name="T6" fmla="*/ 0 w 311"/>
                <a:gd name="T7" fmla="*/ 563 h 614"/>
                <a:gd name="T8" fmla="*/ 311 w 311"/>
                <a:gd name="T9" fmla="*/ 614 h 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1" h="614">
                  <a:moveTo>
                    <a:pt x="311" y="614"/>
                  </a:moveTo>
                  <a:cubicBezTo>
                    <a:pt x="311" y="27"/>
                    <a:pt x="311" y="27"/>
                    <a:pt x="311" y="27"/>
                  </a:cubicBezTo>
                  <a:cubicBezTo>
                    <a:pt x="215" y="9"/>
                    <a:pt x="110" y="0"/>
                    <a:pt x="0" y="0"/>
                  </a:cubicBezTo>
                  <a:cubicBezTo>
                    <a:pt x="0" y="563"/>
                    <a:pt x="0" y="563"/>
                    <a:pt x="0" y="563"/>
                  </a:cubicBezTo>
                  <a:cubicBezTo>
                    <a:pt x="118" y="563"/>
                    <a:pt x="227" y="582"/>
                    <a:pt x="311" y="614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</a:endParaRPr>
            </a:p>
          </p:txBody>
        </p:sp>
        <p:sp>
          <p:nvSpPr>
            <p:cNvPr id="34" name="Freeform 13">
              <a:extLst>
                <a:ext uri="{FF2B5EF4-FFF2-40B4-BE49-F238E27FC236}">
                  <a16:creationId xmlns="" xmlns:a16="http://schemas.microsoft.com/office/drawing/2014/main" id="{3DAFB248-D2E9-41BF-865A-DBB8CC89702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8825" y="1747838"/>
              <a:ext cx="1411288" cy="542925"/>
            </a:xfrm>
            <a:custGeom>
              <a:avLst/>
              <a:gdLst>
                <a:gd name="T0" fmla="*/ 311 w 523"/>
                <a:gd name="T1" fmla="*/ 201 h 201"/>
                <a:gd name="T2" fmla="*/ 523 w 523"/>
                <a:gd name="T3" fmla="*/ 84 h 201"/>
                <a:gd name="T4" fmla="*/ 0 w 523"/>
                <a:gd name="T5" fmla="*/ 0 h 201"/>
                <a:gd name="T6" fmla="*/ 0 w 523"/>
                <a:gd name="T7" fmla="*/ 149 h 201"/>
                <a:gd name="T8" fmla="*/ 311 w 523"/>
                <a:gd name="T9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3" h="201">
                  <a:moveTo>
                    <a:pt x="311" y="201"/>
                  </a:moveTo>
                  <a:cubicBezTo>
                    <a:pt x="523" y="84"/>
                    <a:pt x="523" y="84"/>
                    <a:pt x="523" y="84"/>
                  </a:cubicBezTo>
                  <a:cubicBezTo>
                    <a:pt x="381" y="31"/>
                    <a:pt x="200" y="0"/>
                    <a:pt x="0" y="0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119" y="149"/>
                    <a:pt x="226" y="169"/>
                    <a:pt x="311" y="20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</a:endParaRPr>
            </a:p>
          </p:txBody>
        </p:sp>
        <p:sp>
          <p:nvSpPr>
            <p:cNvPr id="35" name="Freeform 14">
              <a:extLst>
                <a:ext uri="{FF2B5EF4-FFF2-40B4-BE49-F238E27FC236}">
                  <a16:creationId xmlns="" xmlns:a16="http://schemas.microsoft.com/office/drawing/2014/main" id="{E9053AE5-16A6-4030-B73A-F09B977E6D5B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9513" y="2746376"/>
              <a:ext cx="1792288" cy="1697038"/>
            </a:xfrm>
            <a:custGeom>
              <a:avLst/>
              <a:gdLst>
                <a:gd name="T0" fmla="*/ 664 w 664"/>
                <a:gd name="T1" fmla="*/ 281 h 629"/>
                <a:gd name="T2" fmla="*/ 369 w 664"/>
                <a:gd name="T3" fmla="*/ 0 h 629"/>
                <a:gd name="T4" fmla="*/ 155 w 664"/>
                <a:gd name="T5" fmla="*/ 114 h 629"/>
                <a:gd name="T6" fmla="*/ 332 w 664"/>
                <a:gd name="T7" fmla="*/ 281 h 629"/>
                <a:gd name="T8" fmla="*/ 0 w 664"/>
                <a:gd name="T9" fmla="*/ 488 h 629"/>
                <a:gd name="T10" fmla="*/ 106 w 664"/>
                <a:gd name="T11" fmla="*/ 629 h 629"/>
                <a:gd name="T12" fmla="*/ 664 w 664"/>
                <a:gd name="T13" fmla="*/ 281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4" h="629">
                  <a:moveTo>
                    <a:pt x="664" y="281"/>
                  </a:moveTo>
                  <a:cubicBezTo>
                    <a:pt x="664" y="168"/>
                    <a:pt x="549" y="67"/>
                    <a:pt x="369" y="0"/>
                  </a:cubicBezTo>
                  <a:cubicBezTo>
                    <a:pt x="155" y="114"/>
                    <a:pt x="155" y="114"/>
                    <a:pt x="155" y="114"/>
                  </a:cubicBezTo>
                  <a:cubicBezTo>
                    <a:pt x="262" y="155"/>
                    <a:pt x="332" y="214"/>
                    <a:pt x="332" y="281"/>
                  </a:cubicBezTo>
                  <a:cubicBezTo>
                    <a:pt x="332" y="378"/>
                    <a:pt x="193" y="459"/>
                    <a:pt x="0" y="488"/>
                  </a:cubicBezTo>
                  <a:cubicBezTo>
                    <a:pt x="106" y="629"/>
                    <a:pt x="106" y="629"/>
                    <a:pt x="106" y="629"/>
                  </a:cubicBezTo>
                  <a:cubicBezTo>
                    <a:pt x="430" y="580"/>
                    <a:pt x="664" y="443"/>
                    <a:pt x="664" y="28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</a:endParaRPr>
            </a:p>
          </p:txBody>
        </p:sp>
        <p:sp>
          <p:nvSpPr>
            <p:cNvPr id="36" name="Freeform 15">
              <a:extLst>
                <a:ext uri="{FF2B5EF4-FFF2-40B4-BE49-F238E27FC236}">
                  <a16:creationId xmlns="" xmlns:a16="http://schemas.microsoft.com/office/drawing/2014/main" id="{442FFA93-EAD3-4B10-B3EB-2D20DDF2783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3825" y="4170363"/>
              <a:ext cx="2613025" cy="693738"/>
            </a:xfrm>
            <a:custGeom>
              <a:avLst/>
              <a:gdLst>
                <a:gd name="T0" fmla="*/ 862 w 968"/>
                <a:gd name="T1" fmla="*/ 97 h 257"/>
                <a:gd name="T2" fmla="*/ 706 w 968"/>
                <a:gd name="T3" fmla="*/ 108 h 257"/>
                <a:gd name="T4" fmla="*/ 695 w 968"/>
                <a:gd name="T5" fmla="*/ 108 h 257"/>
                <a:gd name="T6" fmla="*/ 286 w 968"/>
                <a:gd name="T7" fmla="*/ 0 h 257"/>
                <a:gd name="T8" fmla="*/ 0 w 968"/>
                <a:gd name="T9" fmla="*/ 76 h 257"/>
                <a:gd name="T10" fmla="*/ 687 w 968"/>
                <a:gd name="T11" fmla="*/ 256 h 257"/>
                <a:gd name="T12" fmla="*/ 706 w 968"/>
                <a:gd name="T13" fmla="*/ 257 h 257"/>
                <a:gd name="T14" fmla="*/ 968 w 968"/>
                <a:gd name="T15" fmla="*/ 237 h 257"/>
                <a:gd name="T16" fmla="*/ 862 w 968"/>
                <a:gd name="T17" fmla="*/ 97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8" h="257">
                  <a:moveTo>
                    <a:pt x="862" y="97"/>
                  </a:moveTo>
                  <a:cubicBezTo>
                    <a:pt x="813" y="104"/>
                    <a:pt x="761" y="108"/>
                    <a:pt x="706" y="108"/>
                  </a:cubicBezTo>
                  <a:cubicBezTo>
                    <a:pt x="702" y="108"/>
                    <a:pt x="699" y="108"/>
                    <a:pt x="695" y="108"/>
                  </a:cubicBezTo>
                  <a:cubicBezTo>
                    <a:pt x="521" y="106"/>
                    <a:pt x="369" y="63"/>
                    <a:pt x="286" y="0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40" y="182"/>
                    <a:pt x="395" y="253"/>
                    <a:pt x="687" y="256"/>
                  </a:cubicBezTo>
                  <a:cubicBezTo>
                    <a:pt x="694" y="256"/>
                    <a:pt x="700" y="257"/>
                    <a:pt x="706" y="257"/>
                  </a:cubicBezTo>
                  <a:cubicBezTo>
                    <a:pt x="798" y="257"/>
                    <a:pt x="886" y="250"/>
                    <a:pt x="968" y="237"/>
                  </a:cubicBezTo>
                  <a:lnTo>
                    <a:pt x="862" y="9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</a:endParaRPr>
            </a:p>
          </p:txBody>
        </p:sp>
        <p:sp>
          <p:nvSpPr>
            <p:cNvPr id="37" name="Freeform 16">
              <a:extLst>
                <a:ext uri="{FF2B5EF4-FFF2-40B4-BE49-F238E27FC236}">
                  <a16:creationId xmlns="" xmlns:a16="http://schemas.microsoft.com/office/drawing/2014/main" id="{9C9C213E-3CFD-43B7-BCA6-5491AB5B759E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9025" y="1338263"/>
              <a:ext cx="2209800" cy="1492250"/>
            </a:xfrm>
            <a:custGeom>
              <a:avLst/>
              <a:gdLst>
                <a:gd name="T0" fmla="*/ 331 w 819"/>
                <a:gd name="T1" fmla="*/ 367 h 553"/>
                <a:gd name="T2" fmla="*/ 819 w 819"/>
                <a:gd name="T3" fmla="*/ 176 h 553"/>
                <a:gd name="T4" fmla="*/ 819 w 819"/>
                <a:gd name="T5" fmla="*/ 149 h 553"/>
                <a:gd name="T6" fmla="*/ 819 w 819"/>
                <a:gd name="T7" fmla="*/ 0 h 553"/>
                <a:gd name="T8" fmla="*/ 819 w 819"/>
                <a:gd name="T9" fmla="*/ 0 h 553"/>
                <a:gd name="T10" fmla="*/ 0 w 819"/>
                <a:gd name="T11" fmla="*/ 367 h 553"/>
                <a:gd name="T12" fmla="*/ 113 w 819"/>
                <a:gd name="T13" fmla="*/ 553 h 553"/>
                <a:gd name="T14" fmla="*/ 399 w 819"/>
                <a:gd name="T15" fmla="*/ 478 h 553"/>
                <a:gd name="T16" fmla="*/ 331 w 819"/>
                <a:gd name="T17" fmla="*/ 367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9" h="553">
                  <a:moveTo>
                    <a:pt x="331" y="367"/>
                  </a:moveTo>
                  <a:cubicBezTo>
                    <a:pt x="331" y="246"/>
                    <a:pt x="550" y="176"/>
                    <a:pt x="819" y="176"/>
                  </a:cubicBezTo>
                  <a:cubicBezTo>
                    <a:pt x="819" y="149"/>
                    <a:pt x="819" y="149"/>
                    <a:pt x="819" y="149"/>
                  </a:cubicBezTo>
                  <a:cubicBezTo>
                    <a:pt x="819" y="0"/>
                    <a:pt x="819" y="0"/>
                    <a:pt x="819" y="0"/>
                  </a:cubicBezTo>
                  <a:cubicBezTo>
                    <a:pt x="819" y="0"/>
                    <a:pt x="819" y="0"/>
                    <a:pt x="819" y="0"/>
                  </a:cubicBezTo>
                  <a:cubicBezTo>
                    <a:pt x="367" y="0"/>
                    <a:pt x="0" y="164"/>
                    <a:pt x="0" y="367"/>
                  </a:cubicBezTo>
                  <a:cubicBezTo>
                    <a:pt x="0" y="435"/>
                    <a:pt x="41" y="499"/>
                    <a:pt x="113" y="553"/>
                  </a:cubicBezTo>
                  <a:cubicBezTo>
                    <a:pt x="399" y="478"/>
                    <a:pt x="399" y="478"/>
                    <a:pt x="399" y="478"/>
                  </a:cubicBezTo>
                  <a:cubicBezTo>
                    <a:pt x="356" y="446"/>
                    <a:pt x="331" y="408"/>
                    <a:pt x="331" y="36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/>
              </a:endParaRPr>
            </a:p>
          </p:txBody>
        </p:sp>
      </p:grpSp>
      <p:sp>
        <p:nvSpPr>
          <p:cNvPr id="38" name="Rectangle 37">
            <a:extLst>
              <a:ext uri="{FF2B5EF4-FFF2-40B4-BE49-F238E27FC236}">
                <a16:creationId xmlns="" xmlns:a16="http://schemas.microsoft.com/office/drawing/2014/main" id="{955707D8-B2A3-4DB9-8DE7-6C1069940FF9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701392" y="2579885"/>
            <a:ext cx="260811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400" dirty="0">
                <a:solidFill>
                  <a:prstClr val="black"/>
                </a:solidFill>
              </a:rPr>
              <a:t>Lorem Ipsum is simply dummy text of the printing and typesetting industry. Lorem Ipsum has been the industry's standard dummy text.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="" xmlns:a16="http://schemas.microsoft.com/office/drawing/2014/main" id="{429777C9-1877-41F1-AF8A-04E50F111CF8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1909778" y="1933554"/>
            <a:ext cx="1399728" cy="646331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 panose="02040502050405020303" pitchFamily="18" charset="0"/>
              </a:rPr>
              <a:t>75%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="" xmlns:a16="http://schemas.microsoft.com/office/drawing/2014/main" id="{2C436A59-DCC9-4F99-AA5C-1B876B8722AE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701392" y="4662544"/>
            <a:ext cx="260811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400" dirty="0">
                <a:solidFill>
                  <a:prstClr val="black"/>
                </a:solidFill>
              </a:rPr>
              <a:t>Lorem Ipsum is simply dummy text of the printing and typesetting industry. Lorem Ipsum has been the industry's standard dummy text.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="" xmlns:a16="http://schemas.microsoft.com/office/drawing/2014/main" id="{5F1774C4-B5E5-4CE9-A2C8-5A8A0A67DF10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1909778" y="4016213"/>
            <a:ext cx="1399728" cy="646331"/>
          </a:xfrm>
          <a:prstGeom prst="rect">
            <a:avLst/>
          </a:prstGeom>
          <a:solidFill>
            <a:schemeClr val="accent2"/>
          </a:solidFill>
          <a:effectLst/>
        </p:spPr>
        <p:txBody>
          <a:bodyPr wrap="square">
            <a:spAutoFit/>
          </a:bodyPr>
          <a:lstStyle/>
          <a:p>
            <a:pPr algn="r"/>
            <a:r>
              <a:rPr lang="en-US" sz="3600" dirty="0">
                <a:solidFill>
                  <a:prstClr val="white"/>
                </a:solidFill>
                <a:latin typeface="Georgia" panose="02040502050405020303" pitchFamily="18" charset="0"/>
              </a:rPr>
              <a:t>11%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="" xmlns:a16="http://schemas.microsoft.com/office/drawing/2014/main" id="{15D12DF0-1E1F-4943-8414-C974D2581EE2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8882495" y="2579885"/>
            <a:ext cx="260811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</a:rPr>
              <a:t>Lorem Ipsum is simply dummy text of the printing and typesetting industry. Lorem Ipsum has been the industry's standard dummy text.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="" xmlns:a16="http://schemas.microsoft.com/office/drawing/2014/main" id="{0E1826A3-D68E-48BD-AB51-D8E59A4BB361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>
            <a:off x="8882495" y="1933554"/>
            <a:ext cx="1399728" cy="646331"/>
          </a:xfrm>
          <a:prstGeom prst="rect">
            <a:avLst/>
          </a:prstGeom>
          <a:solidFill>
            <a:schemeClr val="accent3"/>
          </a:solidFill>
          <a:effectLst/>
        </p:spPr>
        <p:txBody>
          <a:bodyPr wrap="square">
            <a:spAutoFit/>
          </a:bodyPr>
          <a:lstStyle/>
          <a:p>
            <a:r>
              <a:rPr lang="en-US" sz="3600" dirty="0">
                <a:solidFill>
                  <a:prstClr val="white"/>
                </a:solidFill>
                <a:latin typeface="Georgia" panose="02040502050405020303" pitchFamily="18" charset="0"/>
              </a:rPr>
              <a:t>40%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="" xmlns:a16="http://schemas.microsoft.com/office/drawing/2014/main" id="{E99562DE-BD44-4F8F-BD2F-0487178C486C}"/>
              </a:ext>
            </a:extLst>
          </p:cNvPr>
          <p:cNvSpPr/>
          <p:nvPr>
            <p:custDataLst>
              <p:tags r:id="rId10"/>
            </p:custDataLst>
          </p:nvPr>
        </p:nvSpPr>
        <p:spPr>
          <a:xfrm>
            <a:off x="8882495" y="4662544"/>
            <a:ext cx="260811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</a:rPr>
              <a:t>Lorem Ipsum is simply dummy text of the printing and typesetting industry. Lorem Ipsum has been the industry's standard dummy text.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="" xmlns:a16="http://schemas.microsoft.com/office/drawing/2014/main" id="{C7076A70-B1D3-419D-9672-930AACE9524E}"/>
              </a:ext>
            </a:extLst>
          </p:cNvPr>
          <p:cNvSpPr/>
          <p:nvPr>
            <p:custDataLst>
              <p:tags r:id="rId11"/>
            </p:custDataLst>
          </p:nvPr>
        </p:nvSpPr>
        <p:spPr>
          <a:xfrm>
            <a:off x="8882495" y="4016213"/>
            <a:ext cx="1399728" cy="646331"/>
          </a:xfrm>
          <a:prstGeom prst="rect">
            <a:avLst/>
          </a:prstGeom>
          <a:solidFill>
            <a:schemeClr val="accent4"/>
          </a:solidFill>
          <a:effectLst/>
        </p:spPr>
        <p:txBody>
          <a:bodyPr wrap="square">
            <a:spAutoFit/>
          </a:bodyPr>
          <a:lstStyle/>
          <a:p>
            <a:r>
              <a:rPr lang="en-US" sz="3600" dirty="0">
                <a:solidFill>
                  <a:prstClr val="white"/>
                </a:solidFill>
                <a:latin typeface="Georgia" panose="02040502050405020303" pitchFamily="18" charset="0"/>
              </a:rPr>
              <a:t>26%</a:t>
            </a:r>
          </a:p>
        </p:txBody>
      </p:sp>
    </p:spTree>
    <p:extLst>
      <p:ext uri="{BB962C8B-B14F-4D97-AF65-F5344CB8AC3E}">
        <p14:creationId xmlns:p14="http://schemas.microsoft.com/office/powerpoint/2010/main" val="4887304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="" xmlns:a16="http://schemas.microsoft.com/office/drawing/2014/main" id="{6019530A-2C17-46E3-A6A7-D4FC7FEBB020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24434774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4" name="think-cell Slide" r:id="rId6" imgW="383" imgH="384" progId="TCLayout.ActiveDocument.1">
                  <p:embed/>
                </p:oleObj>
              </mc:Choice>
              <mc:Fallback>
                <p:oleObj name="think-cell Slide" r:id="rId6" imgW="383" imgH="384" progId="TCLayout.ActiveDocument.1">
                  <p:embed/>
                  <p:pic>
                    <p:nvPicPr>
                      <p:cNvPr id="5" name="Object 4" hidden="1">
                        <a:extLst>
                          <a:ext uri="{FF2B5EF4-FFF2-40B4-BE49-F238E27FC236}">
                            <a16:creationId xmlns="" xmlns:a16="http://schemas.microsoft.com/office/drawing/2014/main" id="{6019530A-2C17-46E3-A6A7-D4FC7FEBB02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 hidden="1">
            <a:extLst>
              <a:ext uri="{FF2B5EF4-FFF2-40B4-BE49-F238E27FC236}">
                <a16:creationId xmlns="" xmlns:a16="http://schemas.microsoft.com/office/drawing/2014/main" id="{37605F56-3585-4954-A0A4-D7766D822A09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en-US" sz="4400" b="1" dirty="0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4430A9AA-BB5E-FF43-8C3E-F42948508E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Leadership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="" xmlns:a16="http://schemas.microsoft.com/office/drawing/2014/main" id="{B5A864E9-6853-4B5E-959C-DB5420491896}"/>
              </a:ext>
            </a:extLst>
          </p:cNvPr>
          <p:cNvSpPr txBox="1"/>
          <p:nvPr/>
        </p:nvSpPr>
        <p:spPr>
          <a:xfrm>
            <a:off x="1157828" y="1560944"/>
            <a:ext cx="1250920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600" b="1" dirty="0"/>
              <a:t>LOREM IPSUM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="" xmlns:a16="http://schemas.microsoft.com/office/drawing/2014/main" id="{E458AF9D-8991-42B1-ABC9-5CF3BAF5C48E}"/>
              </a:ext>
            </a:extLst>
          </p:cNvPr>
          <p:cNvSpPr txBox="1"/>
          <p:nvPr/>
        </p:nvSpPr>
        <p:spPr>
          <a:xfrm>
            <a:off x="1157828" y="1806044"/>
            <a:ext cx="1588211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/>
              <a:t>Lorem Ipsum is simply dummy text of the printing and typesetting industry. 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="" xmlns:a16="http://schemas.microsoft.com/office/drawing/2014/main" id="{43129682-B84C-4B55-978A-4CBE4EFC32CC}"/>
              </a:ext>
            </a:extLst>
          </p:cNvPr>
          <p:cNvSpPr txBox="1"/>
          <p:nvPr/>
        </p:nvSpPr>
        <p:spPr>
          <a:xfrm>
            <a:off x="4626944" y="1560944"/>
            <a:ext cx="1250920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600" b="1" dirty="0"/>
              <a:t>LOREM IPSUM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="" xmlns:a16="http://schemas.microsoft.com/office/drawing/2014/main" id="{ECAECCF8-8C48-43A7-A83B-D88795A03E14}"/>
              </a:ext>
            </a:extLst>
          </p:cNvPr>
          <p:cNvSpPr txBox="1"/>
          <p:nvPr/>
        </p:nvSpPr>
        <p:spPr>
          <a:xfrm>
            <a:off x="4626940" y="1806044"/>
            <a:ext cx="1588211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/>
              <a:t>Lorem Ipsum is simply dummy text of the printing and typesetting industry. 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="" xmlns:a16="http://schemas.microsoft.com/office/drawing/2014/main" id="{D5BF22F2-F73B-44EF-A149-1FA7375B1742}"/>
              </a:ext>
            </a:extLst>
          </p:cNvPr>
          <p:cNvSpPr txBox="1"/>
          <p:nvPr/>
        </p:nvSpPr>
        <p:spPr>
          <a:xfrm>
            <a:off x="8083114" y="1560944"/>
            <a:ext cx="1250920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600" b="1" dirty="0"/>
              <a:t>LOREM IPSUM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="" xmlns:a16="http://schemas.microsoft.com/office/drawing/2014/main" id="{74850194-EB98-47B1-BA44-1137BFD754A5}"/>
              </a:ext>
            </a:extLst>
          </p:cNvPr>
          <p:cNvSpPr txBox="1"/>
          <p:nvPr/>
        </p:nvSpPr>
        <p:spPr>
          <a:xfrm>
            <a:off x="8083114" y="1806044"/>
            <a:ext cx="1588211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/>
              <a:t>Lorem Ipsum is simply dummy text of the printing and typesetting industry.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="" xmlns:a16="http://schemas.microsoft.com/office/drawing/2014/main" id="{08F937F0-B799-48BD-9859-6805D9572972}"/>
              </a:ext>
            </a:extLst>
          </p:cNvPr>
          <p:cNvGrpSpPr/>
          <p:nvPr/>
        </p:nvGrpSpPr>
        <p:grpSpPr>
          <a:xfrm>
            <a:off x="814388" y="4940923"/>
            <a:ext cx="10563225" cy="1173731"/>
            <a:chOff x="814388" y="4468096"/>
            <a:chExt cx="10563225" cy="1173731"/>
          </a:xfrm>
        </p:grpSpPr>
        <p:sp>
          <p:nvSpPr>
            <p:cNvPr id="67" name="TextBox 66">
              <a:extLst>
                <a:ext uri="{FF2B5EF4-FFF2-40B4-BE49-F238E27FC236}">
                  <a16:creationId xmlns="" xmlns:a16="http://schemas.microsoft.com/office/drawing/2014/main" id="{B8B7A384-682C-4100-957F-0FCDD7ACF8DD}"/>
                </a:ext>
              </a:extLst>
            </p:cNvPr>
            <p:cNvSpPr txBox="1"/>
            <p:nvPr/>
          </p:nvSpPr>
          <p:spPr>
            <a:xfrm>
              <a:off x="2853516" y="4468096"/>
              <a:ext cx="1250920" cy="246221"/>
            </a:xfrm>
            <a:prstGeom prst="rect">
              <a:avLst/>
            </a:prstGeom>
            <a:noFill/>
            <a:effectLst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600" b="1" dirty="0"/>
                <a:t>LOREM IPSUM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="" xmlns:a16="http://schemas.microsoft.com/office/drawing/2014/main" id="{F099471E-A407-457E-84DA-46ABDAE4928C}"/>
                </a:ext>
              </a:extLst>
            </p:cNvPr>
            <p:cNvSpPr txBox="1"/>
            <p:nvPr/>
          </p:nvSpPr>
          <p:spPr>
            <a:xfrm>
              <a:off x="2853512" y="4759376"/>
              <a:ext cx="1588211" cy="86177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dirty="0"/>
                <a:t>Lorem Ipsum is simply dummy text of the printing and typesetting industry. </a:t>
              </a:r>
            </a:p>
          </p:txBody>
        </p:sp>
        <p:sp>
          <p:nvSpPr>
            <p:cNvPr id="71" name="TextBox 70">
              <a:extLst>
                <a:ext uri="{FF2B5EF4-FFF2-40B4-BE49-F238E27FC236}">
                  <a16:creationId xmlns="" xmlns:a16="http://schemas.microsoft.com/office/drawing/2014/main" id="{A317906C-D4B4-4D0D-A5C1-E68CB2D88BE4}"/>
                </a:ext>
              </a:extLst>
            </p:cNvPr>
            <p:cNvSpPr txBox="1"/>
            <p:nvPr/>
          </p:nvSpPr>
          <p:spPr>
            <a:xfrm>
              <a:off x="6322628" y="4468096"/>
              <a:ext cx="1250920" cy="246221"/>
            </a:xfrm>
            <a:prstGeom prst="rect">
              <a:avLst/>
            </a:prstGeom>
            <a:noFill/>
            <a:effectLst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600" b="1" dirty="0"/>
                <a:t>LOREM IPSUM</a:t>
              </a:r>
            </a:p>
          </p:txBody>
        </p:sp>
        <p:sp>
          <p:nvSpPr>
            <p:cNvPr id="72" name="TextBox 71">
              <a:extLst>
                <a:ext uri="{FF2B5EF4-FFF2-40B4-BE49-F238E27FC236}">
                  <a16:creationId xmlns="" xmlns:a16="http://schemas.microsoft.com/office/drawing/2014/main" id="{FA7CD715-D910-4A8F-B690-237250C3ED12}"/>
                </a:ext>
              </a:extLst>
            </p:cNvPr>
            <p:cNvSpPr txBox="1"/>
            <p:nvPr/>
          </p:nvSpPr>
          <p:spPr>
            <a:xfrm>
              <a:off x="6322624" y="4759376"/>
              <a:ext cx="1588211" cy="86177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dirty="0"/>
                <a:t>Lorem Ipsum is simply dummy text of the printing and typesetting industry. </a:t>
              </a:r>
            </a:p>
          </p:txBody>
        </p:sp>
        <p:sp>
          <p:nvSpPr>
            <p:cNvPr id="75" name="TextBox 74">
              <a:extLst>
                <a:ext uri="{FF2B5EF4-FFF2-40B4-BE49-F238E27FC236}">
                  <a16:creationId xmlns="" xmlns:a16="http://schemas.microsoft.com/office/drawing/2014/main" id="{D37B73C3-5081-4622-8544-80DF0467C636}"/>
                </a:ext>
              </a:extLst>
            </p:cNvPr>
            <p:cNvSpPr txBox="1"/>
            <p:nvPr/>
          </p:nvSpPr>
          <p:spPr>
            <a:xfrm>
              <a:off x="9778802" y="4468096"/>
              <a:ext cx="1250920" cy="246221"/>
            </a:xfrm>
            <a:prstGeom prst="rect">
              <a:avLst/>
            </a:prstGeom>
            <a:noFill/>
            <a:effectLst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600" b="1" dirty="0"/>
                <a:t>LOREM IPSUM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="" xmlns:a16="http://schemas.microsoft.com/office/drawing/2014/main" id="{6FD641FD-3612-467C-B80D-E074D4051C6D}"/>
                </a:ext>
              </a:extLst>
            </p:cNvPr>
            <p:cNvSpPr txBox="1"/>
            <p:nvPr/>
          </p:nvSpPr>
          <p:spPr>
            <a:xfrm>
              <a:off x="9778798" y="4759376"/>
              <a:ext cx="1588211" cy="86177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dirty="0"/>
                <a:t>Lorem Ipsum is simply dummy text of the printing and typesetting industry. </a:t>
              </a:r>
            </a:p>
          </p:txBody>
        </p:sp>
        <p:cxnSp>
          <p:nvCxnSpPr>
            <p:cNvPr id="77" name="Straight Connector 76">
              <a:extLst>
                <a:ext uri="{FF2B5EF4-FFF2-40B4-BE49-F238E27FC236}">
                  <a16:creationId xmlns="" xmlns:a16="http://schemas.microsoft.com/office/drawing/2014/main" id="{34CDCE6A-0E97-466F-93BD-53DBE437F413}"/>
                </a:ext>
              </a:extLst>
            </p:cNvPr>
            <p:cNvCxnSpPr/>
            <p:nvPr/>
          </p:nvCxnSpPr>
          <p:spPr>
            <a:xfrm>
              <a:off x="814388" y="5641827"/>
              <a:ext cx="10563225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="" xmlns:a16="http://schemas.microsoft.com/office/drawing/2014/main" id="{CAD00C1B-ACAD-4A08-B876-1EF2E94DB3E8}"/>
              </a:ext>
            </a:extLst>
          </p:cNvPr>
          <p:cNvGrpSpPr/>
          <p:nvPr/>
        </p:nvGrpSpPr>
        <p:grpSpPr>
          <a:xfrm>
            <a:off x="824992" y="2785166"/>
            <a:ext cx="10509959" cy="2211482"/>
            <a:chOff x="824992" y="2357249"/>
            <a:chExt cx="10509959" cy="2211482"/>
          </a:xfrm>
          <a:solidFill>
            <a:schemeClr val="bg1">
              <a:lumMod val="75000"/>
            </a:schemeClr>
          </a:solidFill>
          <a:effectLst/>
        </p:grpSpPr>
        <p:sp>
          <p:nvSpPr>
            <p:cNvPr id="41" name="Freeform 5">
              <a:extLst>
                <a:ext uri="{FF2B5EF4-FFF2-40B4-BE49-F238E27FC236}">
                  <a16:creationId xmlns="" xmlns:a16="http://schemas.microsoft.com/office/drawing/2014/main" id="{1BAF3611-1682-448B-9977-198E1FE64E51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3422" y="2357249"/>
              <a:ext cx="1844943" cy="1436945"/>
            </a:xfrm>
            <a:custGeom>
              <a:avLst/>
              <a:gdLst>
                <a:gd name="T0" fmla="*/ 0 w 828"/>
                <a:gd name="T1" fmla="*/ 296 h 644"/>
                <a:gd name="T2" fmla="*/ 111 w 828"/>
                <a:gd name="T3" fmla="*/ 328 h 644"/>
                <a:gd name="T4" fmla="*/ 111 w 828"/>
                <a:gd name="T5" fmla="*/ 453 h 644"/>
                <a:gd name="T6" fmla="*/ 691 w 828"/>
                <a:gd name="T7" fmla="*/ 644 h 644"/>
                <a:gd name="T8" fmla="*/ 828 w 828"/>
                <a:gd name="T9" fmla="*/ 618 h 644"/>
                <a:gd name="T10" fmla="*/ 824 w 828"/>
                <a:gd name="T11" fmla="*/ 490 h 644"/>
                <a:gd name="T12" fmla="*/ 0 w 828"/>
                <a:gd name="T13" fmla="*/ 296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8" h="644">
                  <a:moveTo>
                    <a:pt x="0" y="296"/>
                  </a:moveTo>
                  <a:cubicBezTo>
                    <a:pt x="111" y="328"/>
                    <a:pt x="111" y="328"/>
                    <a:pt x="111" y="328"/>
                  </a:cubicBezTo>
                  <a:cubicBezTo>
                    <a:pt x="111" y="453"/>
                    <a:pt x="111" y="453"/>
                    <a:pt x="111" y="453"/>
                  </a:cubicBezTo>
                  <a:cubicBezTo>
                    <a:pt x="111" y="453"/>
                    <a:pt x="423" y="249"/>
                    <a:pt x="691" y="644"/>
                  </a:cubicBezTo>
                  <a:cubicBezTo>
                    <a:pt x="828" y="618"/>
                    <a:pt x="828" y="618"/>
                    <a:pt x="828" y="618"/>
                  </a:cubicBezTo>
                  <a:cubicBezTo>
                    <a:pt x="824" y="490"/>
                    <a:pt x="824" y="490"/>
                    <a:pt x="824" y="490"/>
                  </a:cubicBezTo>
                  <a:cubicBezTo>
                    <a:pt x="824" y="490"/>
                    <a:pt x="492" y="0"/>
                    <a:pt x="0" y="296"/>
                  </a:cubicBezTo>
                  <a:close/>
                </a:path>
              </a:pathLst>
            </a:custGeom>
            <a:grpFill/>
            <a:ln w="158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6">
              <a:extLst>
                <a:ext uri="{FF2B5EF4-FFF2-40B4-BE49-F238E27FC236}">
                  <a16:creationId xmlns="" xmlns:a16="http://schemas.microsoft.com/office/drawing/2014/main" id="{14A3BB7F-E9D0-4583-AD23-B312A5277333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0950" y="3131786"/>
              <a:ext cx="1844001" cy="1436945"/>
            </a:xfrm>
            <a:custGeom>
              <a:avLst/>
              <a:gdLst>
                <a:gd name="T0" fmla="*/ 0 w 828"/>
                <a:gd name="T1" fmla="*/ 346 h 644"/>
                <a:gd name="T2" fmla="*/ 111 w 828"/>
                <a:gd name="T3" fmla="*/ 314 h 644"/>
                <a:gd name="T4" fmla="*/ 112 w 828"/>
                <a:gd name="T5" fmla="*/ 190 h 644"/>
                <a:gd name="T6" fmla="*/ 692 w 828"/>
                <a:gd name="T7" fmla="*/ 0 h 644"/>
                <a:gd name="T8" fmla="*/ 828 w 828"/>
                <a:gd name="T9" fmla="*/ 27 h 644"/>
                <a:gd name="T10" fmla="*/ 825 w 828"/>
                <a:gd name="T11" fmla="*/ 156 h 644"/>
                <a:gd name="T12" fmla="*/ 0 w 828"/>
                <a:gd name="T13" fmla="*/ 346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8" h="644">
                  <a:moveTo>
                    <a:pt x="0" y="346"/>
                  </a:moveTo>
                  <a:cubicBezTo>
                    <a:pt x="111" y="314"/>
                    <a:pt x="111" y="314"/>
                    <a:pt x="111" y="314"/>
                  </a:cubicBezTo>
                  <a:cubicBezTo>
                    <a:pt x="112" y="190"/>
                    <a:pt x="112" y="190"/>
                    <a:pt x="112" y="190"/>
                  </a:cubicBezTo>
                  <a:cubicBezTo>
                    <a:pt x="112" y="190"/>
                    <a:pt x="423" y="394"/>
                    <a:pt x="692" y="0"/>
                  </a:cubicBezTo>
                  <a:cubicBezTo>
                    <a:pt x="828" y="27"/>
                    <a:pt x="828" y="27"/>
                    <a:pt x="828" y="27"/>
                  </a:cubicBezTo>
                  <a:cubicBezTo>
                    <a:pt x="825" y="156"/>
                    <a:pt x="825" y="156"/>
                    <a:pt x="825" y="156"/>
                  </a:cubicBezTo>
                  <a:cubicBezTo>
                    <a:pt x="825" y="156"/>
                    <a:pt x="491" y="644"/>
                    <a:pt x="0" y="346"/>
                  </a:cubicBezTo>
                  <a:close/>
                </a:path>
              </a:pathLst>
            </a:custGeom>
            <a:grpFill/>
            <a:ln w="158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7">
              <a:extLst>
                <a:ext uri="{FF2B5EF4-FFF2-40B4-BE49-F238E27FC236}">
                  <a16:creationId xmlns="" xmlns:a16="http://schemas.microsoft.com/office/drawing/2014/main" id="{C6343F54-809D-4B73-A5DD-5AF5EBE71908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992" y="2357249"/>
              <a:ext cx="1842116" cy="1436945"/>
            </a:xfrm>
            <a:custGeom>
              <a:avLst/>
              <a:gdLst>
                <a:gd name="T0" fmla="*/ 0 w 827"/>
                <a:gd name="T1" fmla="*/ 296 h 644"/>
                <a:gd name="T2" fmla="*/ 111 w 827"/>
                <a:gd name="T3" fmla="*/ 328 h 644"/>
                <a:gd name="T4" fmla="*/ 111 w 827"/>
                <a:gd name="T5" fmla="*/ 453 h 644"/>
                <a:gd name="T6" fmla="*/ 691 w 827"/>
                <a:gd name="T7" fmla="*/ 644 h 644"/>
                <a:gd name="T8" fmla="*/ 827 w 827"/>
                <a:gd name="T9" fmla="*/ 618 h 644"/>
                <a:gd name="T10" fmla="*/ 824 w 827"/>
                <a:gd name="T11" fmla="*/ 490 h 644"/>
                <a:gd name="T12" fmla="*/ 0 w 827"/>
                <a:gd name="T13" fmla="*/ 296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7" h="644">
                  <a:moveTo>
                    <a:pt x="0" y="296"/>
                  </a:moveTo>
                  <a:cubicBezTo>
                    <a:pt x="111" y="328"/>
                    <a:pt x="111" y="328"/>
                    <a:pt x="111" y="328"/>
                  </a:cubicBezTo>
                  <a:cubicBezTo>
                    <a:pt x="111" y="453"/>
                    <a:pt x="111" y="453"/>
                    <a:pt x="111" y="453"/>
                  </a:cubicBezTo>
                  <a:cubicBezTo>
                    <a:pt x="111" y="453"/>
                    <a:pt x="423" y="249"/>
                    <a:pt x="691" y="644"/>
                  </a:cubicBezTo>
                  <a:cubicBezTo>
                    <a:pt x="827" y="618"/>
                    <a:pt x="827" y="618"/>
                    <a:pt x="827" y="618"/>
                  </a:cubicBezTo>
                  <a:cubicBezTo>
                    <a:pt x="824" y="490"/>
                    <a:pt x="824" y="490"/>
                    <a:pt x="824" y="490"/>
                  </a:cubicBezTo>
                  <a:cubicBezTo>
                    <a:pt x="824" y="490"/>
                    <a:pt x="492" y="0"/>
                    <a:pt x="0" y="296"/>
                  </a:cubicBezTo>
                  <a:close/>
                </a:path>
              </a:pathLst>
            </a:custGeom>
            <a:grpFill/>
            <a:ln w="158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8">
              <a:extLst>
                <a:ext uri="{FF2B5EF4-FFF2-40B4-BE49-F238E27FC236}">
                  <a16:creationId xmlns="" xmlns:a16="http://schemas.microsoft.com/office/drawing/2014/main" id="{30542F91-CFD8-46A0-B59F-25BD5F2B83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9690" y="3131786"/>
              <a:ext cx="1846827" cy="1436945"/>
            </a:xfrm>
            <a:custGeom>
              <a:avLst/>
              <a:gdLst>
                <a:gd name="T0" fmla="*/ 0 w 829"/>
                <a:gd name="T1" fmla="*/ 346 h 644"/>
                <a:gd name="T2" fmla="*/ 112 w 829"/>
                <a:gd name="T3" fmla="*/ 314 h 644"/>
                <a:gd name="T4" fmla="*/ 112 w 829"/>
                <a:gd name="T5" fmla="*/ 190 h 644"/>
                <a:gd name="T6" fmla="*/ 693 w 829"/>
                <a:gd name="T7" fmla="*/ 0 h 644"/>
                <a:gd name="T8" fmla="*/ 829 w 829"/>
                <a:gd name="T9" fmla="*/ 27 h 644"/>
                <a:gd name="T10" fmla="*/ 825 w 829"/>
                <a:gd name="T11" fmla="*/ 156 h 644"/>
                <a:gd name="T12" fmla="*/ 0 w 829"/>
                <a:gd name="T13" fmla="*/ 346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9" h="644">
                  <a:moveTo>
                    <a:pt x="0" y="346"/>
                  </a:moveTo>
                  <a:cubicBezTo>
                    <a:pt x="112" y="314"/>
                    <a:pt x="112" y="314"/>
                    <a:pt x="112" y="314"/>
                  </a:cubicBezTo>
                  <a:cubicBezTo>
                    <a:pt x="112" y="190"/>
                    <a:pt x="112" y="190"/>
                    <a:pt x="112" y="190"/>
                  </a:cubicBezTo>
                  <a:cubicBezTo>
                    <a:pt x="112" y="190"/>
                    <a:pt x="423" y="394"/>
                    <a:pt x="693" y="0"/>
                  </a:cubicBezTo>
                  <a:cubicBezTo>
                    <a:pt x="829" y="27"/>
                    <a:pt x="829" y="27"/>
                    <a:pt x="829" y="27"/>
                  </a:cubicBezTo>
                  <a:cubicBezTo>
                    <a:pt x="825" y="156"/>
                    <a:pt x="825" y="156"/>
                    <a:pt x="825" y="156"/>
                  </a:cubicBezTo>
                  <a:cubicBezTo>
                    <a:pt x="825" y="156"/>
                    <a:pt x="491" y="644"/>
                    <a:pt x="0" y="346"/>
                  </a:cubicBezTo>
                  <a:close/>
                </a:path>
              </a:pathLst>
            </a:custGeom>
            <a:grpFill/>
            <a:ln w="158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9">
              <a:extLst>
                <a:ext uri="{FF2B5EF4-FFF2-40B4-BE49-F238E27FC236}">
                  <a16:creationId xmlns="" xmlns:a16="http://schemas.microsoft.com/office/drawing/2014/main" id="{CBEE9AC5-8A3B-40EC-9201-C808CEF3182E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1932" y="2357249"/>
              <a:ext cx="1841174" cy="1436945"/>
            </a:xfrm>
            <a:custGeom>
              <a:avLst/>
              <a:gdLst>
                <a:gd name="T0" fmla="*/ 0 w 827"/>
                <a:gd name="T1" fmla="*/ 296 h 644"/>
                <a:gd name="T2" fmla="*/ 111 w 827"/>
                <a:gd name="T3" fmla="*/ 328 h 644"/>
                <a:gd name="T4" fmla="*/ 111 w 827"/>
                <a:gd name="T5" fmla="*/ 453 h 644"/>
                <a:gd name="T6" fmla="*/ 691 w 827"/>
                <a:gd name="T7" fmla="*/ 644 h 644"/>
                <a:gd name="T8" fmla="*/ 827 w 827"/>
                <a:gd name="T9" fmla="*/ 618 h 644"/>
                <a:gd name="T10" fmla="*/ 824 w 827"/>
                <a:gd name="T11" fmla="*/ 490 h 644"/>
                <a:gd name="T12" fmla="*/ 0 w 827"/>
                <a:gd name="T13" fmla="*/ 296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7" h="644">
                  <a:moveTo>
                    <a:pt x="0" y="296"/>
                  </a:moveTo>
                  <a:cubicBezTo>
                    <a:pt x="111" y="328"/>
                    <a:pt x="111" y="328"/>
                    <a:pt x="111" y="328"/>
                  </a:cubicBezTo>
                  <a:cubicBezTo>
                    <a:pt x="111" y="453"/>
                    <a:pt x="111" y="453"/>
                    <a:pt x="111" y="453"/>
                  </a:cubicBezTo>
                  <a:cubicBezTo>
                    <a:pt x="111" y="453"/>
                    <a:pt x="423" y="249"/>
                    <a:pt x="691" y="644"/>
                  </a:cubicBezTo>
                  <a:cubicBezTo>
                    <a:pt x="827" y="618"/>
                    <a:pt x="827" y="618"/>
                    <a:pt x="827" y="618"/>
                  </a:cubicBezTo>
                  <a:cubicBezTo>
                    <a:pt x="824" y="490"/>
                    <a:pt x="824" y="490"/>
                    <a:pt x="824" y="490"/>
                  </a:cubicBezTo>
                  <a:cubicBezTo>
                    <a:pt x="824" y="490"/>
                    <a:pt x="492" y="0"/>
                    <a:pt x="0" y="296"/>
                  </a:cubicBezTo>
                  <a:close/>
                </a:path>
              </a:pathLst>
            </a:custGeom>
            <a:grpFill/>
            <a:ln w="158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0">
              <a:extLst>
                <a:ext uri="{FF2B5EF4-FFF2-40B4-BE49-F238E27FC236}">
                  <a16:creationId xmlns="" xmlns:a16="http://schemas.microsoft.com/office/drawing/2014/main" id="{444BF416-7AFB-4056-9379-8BE235A6CF5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6626" y="3131786"/>
              <a:ext cx="1846827" cy="1436945"/>
            </a:xfrm>
            <a:custGeom>
              <a:avLst/>
              <a:gdLst>
                <a:gd name="T0" fmla="*/ 0 w 829"/>
                <a:gd name="T1" fmla="*/ 346 h 644"/>
                <a:gd name="T2" fmla="*/ 112 w 829"/>
                <a:gd name="T3" fmla="*/ 314 h 644"/>
                <a:gd name="T4" fmla="*/ 112 w 829"/>
                <a:gd name="T5" fmla="*/ 190 h 644"/>
                <a:gd name="T6" fmla="*/ 693 w 829"/>
                <a:gd name="T7" fmla="*/ 0 h 644"/>
                <a:gd name="T8" fmla="*/ 829 w 829"/>
                <a:gd name="T9" fmla="*/ 27 h 644"/>
                <a:gd name="T10" fmla="*/ 825 w 829"/>
                <a:gd name="T11" fmla="*/ 156 h 644"/>
                <a:gd name="T12" fmla="*/ 0 w 829"/>
                <a:gd name="T13" fmla="*/ 346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9" h="644">
                  <a:moveTo>
                    <a:pt x="0" y="346"/>
                  </a:moveTo>
                  <a:cubicBezTo>
                    <a:pt x="112" y="314"/>
                    <a:pt x="112" y="314"/>
                    <a:pt x="112" y="314"/>
                  </a:cubicBezTo>
                  <a:cubicBezTo>
                    <a:pt x="112" y="190"/>
                    <a:pt x="112" y="190"/>
                    <a:pt x="112" y="190"/>
                  </a:cubicBezTo>
                  <a:cubicBezTo>
                    <a:pt x="112" y="190"/>
                    <a:pt x="423" y="394"/>
                    <a:pt x="693" y="0"/>
                  </a:cubicBezTo>
                  <a:cubicBezTo>
                    <a:pt x="829" y="27"/>
                    <a:pt x="829" y="27"/>
                    <a:pt x="829" y="27"/>
                  </a:cubicBezTo>
                  <a:cubicBezTo>
                    <a:pt x="825" y="156"/>
                    <a:pt x="825" y="156"/>
                    <a:pt x="825" y="156"/>
                  </a:cubicBezTo>
                  <a:cubicBezTo>
                    <a:pt x="825" y="156"/>
                    <a:pt x="491" y="644"/>
                    <a:pt x="0" y="346"/>
                  </a:cubicBezTo>
                  <a:close/>
                </a:path>
              </a:pathLst>
            </a:custGeom>
            <a:grpFill/>
            <a:ln w="15875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7" name="Oval 12">
            <a:extLst>
              <a:ext uri="{FF2B5EF4-FFF2-40B4-BE49-F238E27FC236}">
                <a16:creationId xmlns="" xmlns:a16="http://schemas.microsoft.com/office/drawing/2014/main" id="{88C15361-9DDB-4587-9F02-3A17E596A2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3781" y="3931895"/>
            <a:ext cx="1174055" cy="1175939"/>
          </a:xfrm>
          <a:prstGeom prst="ellipse">
            <a:avLst/>
          </a:prstGeom>
          <a:solidFill>
            <a:schemeClr val="bg2"/>
          </a:solidFill>
          <a:ln w="15875" cap="flat">
            <a:noFill/>
            <a:prstDash val="solid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Oval 11">
            <a:extLst>
              <a:ext uri="{FF2B5EF4-FFF2-40B4-BE49-F238E27FC236}">
                <a16:creationId xmlns="" xmlns:a16="http://schemas.microsoft.com/office/drawing/2014/main" id="{D03E691B-44B0-42E4-8E12-AC6863F57B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9679" y="4047789"/>
            <a:ext cx="942259" cy="944144"/>
          </a:xfrm>
          <a:prstGeom prst="ellipse">
            <a:avLst/>
          </a:prstGeom>
          <a:solidFill>
            <a:schemeClr val="accent1"/>
          </a:solidFill>
          <a:ln w="15875" cap="flat">
            <a:noFill/>
            <a:prstDash val="solid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Oval 14">
            <a:extLst>
              <a:ext uri="{FF2B5EF4-FFF2-40B4-BE49-F238E27FC236}">
                <a16:creationId xmlns="" xmlns:a16="http://schemas.microsoft.com/office/drawing/2014/main" id="{8FB77376-4954-41FF-A798-D8DDABFFAF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75592" y="2646654"/>
            <a:ext cx="1171228" cy="1174055"/>
          </a:xfrm>
          <a:prstGeom prst="ellipse">
            <a:avLst/>
          </a:prstGeom>
          <a:solidFill>
            <a:schemeClr val="bg2"/>
          </a:solidFill>
          <a:ln w="15875" cap="flat">
            <a:noFill/>
            <a:prstDash val="solid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Oval 13">
            <a:extLst>
              <a:ext uri="{FF2B5EF4-FFF2-40B4-BE49-F238E27FC236}">
                <a16:creationId xmlns="" xmlns:a16="http://schemas.microsoft.com/office/drawing/2014/main" id="{70E5E5AC-170B-421A-A4BF-3FEC52C60D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89601" y="2760663"/>
            <a:ext cx="941317" cy="946028"/>
          </a:xfrm>
          <a:prstGeom prst="ellipse">
            <a:avLst/>
          </a:prstGeom>
          <a:solidFill>
            <a:schemeClr val="accent2"/>
          </a:solidFill>
          <a:ln w="15875" cap="flat">
            <a:noFill/>
            <a:prstDash val="solid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Oval 16">
            <a:extLst>
              <a:ext uri="{FF2B5EF4-FFF2-40B4-BE49-F238E27FC236}">
                <a16:creationId xmlns="" xmlns:a16="http://schemas.microsoft.com/office/drawing/2014/main" id="{E2ABD61D-CF7F-427A-9F4C-A5160B79A0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0929" y="3931895"/>
            <a:ext cx="1171228" cy="1175939"/>
          </a:xfrm>
          <a:prstGeom prst="ellipse">
            <a:avLst/>
          </a:prstGeom>
          <a:solidFill>
            <a:schemeClr val="bg2"/>
          </a:solidFill>
          <a:ln w="15875" cap="flat">
            <a:noFill/>
            <a:prstDash val="solid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Oval 15">
            <a:extLst>
              <a:ext uri="{FF2B5EF4-FFF2-40B4-BE49-F238E27FC236}">
                <a16:creationId xmlns="" xmlns:a16="http://schemas.microsoft.com/office/drawing/2014/main" id="{78D6CAAB-1BE5-40F6-9E9A-6AFF600D5C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64000" y="4047789"/>
            <a:ext cx="942259" cy="944144"/>
          </a:xfrm>
          <a:prstGeom prst="ellipse">
            <a:avLst/>
          </a:prstGeom>
          <a:solidFill>
            <a:schemeClr val="accent4"/>
          </a:solidFill>
          <a:ln w="15875" cap="flat">
            <a:noFill/>
            <a:prstDash val="solid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Oval 18">
            <a:extLst>
              <a:ext uri="{FF2B5EF4-FFF2-40B4-BE49-F238E27FC236}">
                <a16:creationId xmlns="" xmlns:a16="http://schemas.microsoft.com/office/drawing/2014/main" id="{6A52831D-D095-4660-BA44-83040D0BFD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43105" y="2646654"/>
            <a:ext cx="1174055" cy="1174055"/>
          </a:xfrm>
          <a:prstGeom prst="ellipse">
            <a:avLst/>
          </a:prstGeom>
          <a:solidFill>
            <a:schemeClr val="bg2"/>
          </a:solidFill>
          <a:ln w="15875" cap="flat">
            <a:noFill/>
            <a:prstDash val="solid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Oval 17">
            <a:extLst>
              <a:ext uri="{FF2B5EF4-FFF2-40B4-BE49-F238E27FC236}">
                <a16:creationId xmlns="" xmlns:a16="http://schemas.microsoft.com/office/drawing/2014/main" id="{9F3EFA66-39EA-43ED-B964-1BDDA4E581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59003" y="2760663"/>
            <a:ext cx="942259" cy="946028"/>
          </a:xfrm>
          <a:prstGeom prst="ellipse">
            <a:avLst/>
          </a:prstGeom>
          <a:solidFill>
            <a:schemeClr val="accent1"/>
          </a:solidFill>
          <a:ln w="15875" cap="flat">
            <a:noFill/>
            <a:prstDash val="solid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Oval 20">
            <a:extLst>
              <a:ext uri="{FF2B5EF4-FFF2-40B4-BE49-F238E27FC236}">
                <a16:creationId xmlns="" xmlns:a16="http://schemas.microsoft.com/office/drawing/2014/main" id="{BB386CFE-23F2-4124-A843-F098A8173A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20325" y="3931895"/>
            <a:ext cx="1174055" cy="1175939"/>
          </a:xfrm>
          <a:prstGeom prst="ellipse">
            <a:avLst/>
          </a:prstGeom>
          <a:solidFill>
            <a:schemeClr val="bg2"/>
          </a:solidFill>
          <a:ln w="15875" cap="flat">
            <a:noFill/>
            <a:prstDash val="solid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Oval 19">
            <a:extLst>
              <a:ext uri="{FF2B5EF4-FFF2-40B4-BE49-F238E27FC236}">
                <a16:creationId xmlns="" xmlns:a16="http://schemas.microsoft.com/office/drawing/2014/main" id="{DAADACD4-91C3-4974-8314-D9EA219F43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36223" y="4047789"/>
            <a:ext cx="942259" cy="944144"/>
          </a:xfrm>
          <a:prstGeom prst="ellipse">
            <a:avLst/>
          </a:prstGeom>
          <a:solidFill>
            <a:schemeClr val="accent2"/>
          </a:solidFill>
          <a:ln w="15875" cap="flat">
            <a:noFill/>
            <a:prstDash val="solid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Oval 22">
            <a:extLst>
              <a:ext uri="{FF2B5EF4-FFF2-40B4-BE49-F238E27FC236}">
                <a16:creationId xmlns="" xmlns:a16="http://schemas.microsoft.com/office/drawing/2014/main" id="{7A562B32-FAF5-4586-ACC4-44FC578797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98369" y="2646654"/>
            <a:ext cx="1171228" cy="1174055"/>
          </a:xfrm>
          <a:prstGeom prst="ellipse">
            <a:avLst/>
          </a:prstGeom>
          <a:solidFill>
            <a:schemeClr val="bg2"/>
          </a:solidFill>
          <a:ln w="15875" cap="flat">
            <a:noFill/>
            <a:prstDash val="solid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Oval 21">
            <a:extLst>
              <a:ext uri="{FF2B5EF4-FFF2-40B4-BE49-F238E27FC236}">
                <a16:creationId xmlns="" xmlns:a16="http://schemas.microsoft.com/office/drawing/2014/main" id="{9307C2FB-20F3-494A-9B75-ED297F8166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11439" y="2760663"/>
            <a:ext cx="942259" cy="946028"/>
          </a:xfrm>
          <a:prstGeom prst="ellipse">
            <a:avLst/>
          </a:prstGeom>
          <a:solidFill>
            <a:schemeClr val="accent4"/>
          </a:solidFill>
          <a:ln w="15875" cap="flat">
            <a:noFill/>
            <a:prstDash val="solid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8" name="Group 77">
            <a:extLst>
              <a:ext uri="{FF2B5EF4-FFF2-40B4-BE49-F238E27FC236}">
                <a16:creationId xmlns="" xmlns:a16="http://schemas.microsoft.com/office/drawing/2014/main" id="{6E960A3C-8635-4699-A316-EFBFB21FC85F}"/>
              </a:ext>
            </a:extLst>
          </p:cNvPr>
          <p:cNvGrpSpPr/>
          <p:nvPr/>
        </p:nvGrpSpPr>
        <p:grpSpPr>
          <a:xfrm>
            <a:off x="10034627" y="3095644"/>
            <a:ext cx="287338" cy="287338"/>
            <a:chOff x="4319588" y="2492375"/>
            <a:chExt cx="287338" cy="287338"/>
          </a:xfrm>
          <a:solidFill>
            <a:schemeClr val="bg1"/>
          </a:solidFill>
          <a:effectLst/>
        </p:grpSpPr>
        <p:sp>
          <p:nvSpPr>
            <p:cNvPr id="79" name="Freeform 372">
              <a:extLst>
                <a:ext uri="{FF2B5EF4-FFF2-40B4-BE49-F238E27FC236}">
                  <a16:creationId xmlns="" xmlns:a16="http://schemas.microsoft.com/office/drawing/2014/main" id="{46A399D7-404F-46DB-9822-CC4F0E8E1DE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9588" y="2587625"/>
              <a:ext cx="287338" cy="192088"/>
            </a:xfrm>
            <a:custGeom>
              <a:avLst/>
              <a:gdLst>
                <a:gd name="T0" fmla="*/ 843 w 904"/>
                <a:gd name="T1" fmla="*/ 572 h 602"/>
                <a:gd name="T2" fmla="*/ 843 w 904"/>
                <a:gd name="T3" fmla="*/ 12 h 602"/>
                <a:gd name="T4" fmla="*/ 841 w 904"/>
                <a:gd name="T5" fmla="*/ 7 h 602"/>
                <a:gd name="T6" fmla="*/ 836 w 904"/>
                <a:gd name="T7" fmla="*/ 3 h 602"/>
                <a:gd name="T8" fmla="*/ 831 w 904"/>
                <a:gd name="T9" fmla="*/ 1 h 602"/>
                <a:gd name="T10" fmla="*/ 708 w 904"/>
                <a:gd name="T11" fmla="*/ 0 h 602"/>
                <a:gd name="T12" fmla="*/ 702 w 904"/>
                <a:gd name="T13" fmla="*/ 2 h 602"/>
                <a:gd name="T14" fmla="*/ 697 w 904"/>
                <a:gd name="T15" fmla="*/ 5 h 602"/>
                <a:gd name="T16" fmla="*/ 694 w 904"/>
                <a:gd name="T17" fmla="*/ 9 h 602"/>
                <a:gd name="T18" fmla="*/ 693 w 904"/>
                <a:gd name="T19" fmla="*/ 16 h 602"/>
                <a:gd name="T20" fmla="*/ 632 w 904"/>
                <a:gd name="T21" fmla="*/ 572 h 602"/>
                <a:gd name="T22" fmla="*/ 632 w 904"/>
                <a:gd name="T23" fmla="*/ 283 h 602"/>
                <a:gd name="T24" fmla="*/ 630 w 904"/>
                <a:gd name="T25" fmla="*/ 277 h 602"/>
                <a:gd name="T26" fmla="*/ 626 w 904"/>
                <a:gd name="T27" fmla="*/ 274 h 602"/>
                <a:gd name="T28" fmla="*/ 621 w 904"/>
                <a:gd name="T29" fmla="*/ 271 h 602"/>
                <a:gd name="T30" fmla="*/ 497 w 904"/>
                <a:gd name="T31" fmla="*/ 271 h 602"/>
                <a:gd name="T32" fmla="*/ 491 w 904"/>
                <a:gd name="T33" fmla="*/ 272 h 602"/>
                <a:gd name="T34" fmla="*/ 487 w 904"/>
                <a:gd name="T35" fmla="*/ 275 h 602"/>
                <a:gd name="T36" fmla="*/ 483 w 904"/>
                <a:gd name="T37" fmla="*/ 281 h 602"/>
                <a:gd name="T38" fmla="*/ 482 w 904"/>
                <a:gd name="T39" fmla="*/ 286 h 602"/>
                <a:gd name="T40" fmla="*/ 421 w 904"/>
                <a:gd name="T41" fmla="*/ 572 h 602"/>
                <a:gd name="T42" fmla="*/ 421 w 904"/>
                <a:gd name="T43" fmla="*/ 193 h 602"/>
                <a:gd name="T44" fmla="*/ 419 w 904"/>
                <a:gd name="T45" fmla="*/ 187 h 602"/>
                <a:gd name="T46" fmla="*/ 415 w 904"/>
                <a:gd name="T47" fmla="*/ 183 h 602"/>
                <a:gd name="T48" fmla="*/ 409 w 904"/>
                <a:gd name="T49" fmla="*/ 181 h 602"/>
                <a:gd name="T50" fmla="*/ 286 w 904"/>
                <a:gd name="T51" fmla="*/ 181 h 602"/>
                <a:gd name="T52" fmla="*/ 281 w 904"/>
                <a:gd name="T53" fmla="*/ 182 h 602"/>
                <a:gd name="T54" fmla="*/ 275 w 904"/>
                <a:gd name="T55" fmla="*/ 185 h 602"/>
                <a:gd name="T56" fmla="*/ 272 w 904"/>
                <a:gd name="T57" fmla="*/ 190 h 602"/>
                <a:gd name="T58" fmla="*/ 271 w 904"/>
                <a:gd name="T59" fmla="*/ 196 h 602"/>
                <a:gd name="T60" fmla="*/ 211 w 904"/>
                <a:gd name="T61" fmla="*/ 572 h 602"/>
                <a:gd name="T62" fmla="*/ 211 w 904"/>
                <a:gd name="T63" fmla="*/ 404 h 602"/>
                <a:gd name="T64" fmla="*/ 209 w 904"/>
                <a:gd name="T65" fmla="*/ 399 h 602"/>
                <a:gd name="T66" fmla="*/ 205 w 904"/>
                <a:gd name="T67" fmla="*/ 394 h 602"/>
                <a:gd name="T68" fmla="*/ 199 w 904"/>
                <a:gd name="T69" fmla="*/ 392 h 602"/>
                <a:gd name="T70" fmla="*/ 76 w 904"/>
                <a:gd name="T71" fmla="*/ 391 h 602"/>
                <a:gd name="T72" fmla="*/ 69 w 904"/>
                <a:gd name="T73" fmla="*/ 392 h 602"/>
                <a:gd name="T74" fmla="*/ 65 w 904"/>
                <a:gd name="T75" fmla="*/ 396 h 602"/>
                <a:gd name="T76" fmla="*/ 62 w 904"/>
                <a:gd name="T77" fmla="*/ 401 h 602"/>
                <a:gd name="T78" fmla="*/ 61 w 904"/>
                <a:gd name="T79" fmla="*/ 406 h 602"/>
                <a:gd name="T80" fmla="*/ 15 w 904"/>
                <a:gd name="T81" fmla="*/ 572 h 602"/>
                <a:gd name="T82" fmla="*/ 9 w 904"/>
                <a:gd name="T83" fmla="*/ 573 h 602"/>
                <a:gd name="T84" fmla="*/ 5 w 904"/>
                <a:gd name="T85" fmla="*/ 577 h 602"/>
                <a:gd name="T86" fmla="*/ 2 w 904"/>
                <a:gd name="T87" fmla="*/ 581 h 602"/>
                <a:gd name="T88" fmla="*/ 0 w 904"/>
                <a:gd name="T89" fmla="*/ 587 h 602"/>
                <a:gd name="T90" fmla="*/ 2 w 904"/>
                <a:gd name="T91" fmla="*/ 593 h 602"/>
                <a:gd name="T92" fmla="*/ 5 w 904"/>
                <a:gd name="T93" fmla="*/ 598 h 602"/>
                <a:gd name="T94" fmla="*/ 9 w 904"/>
                <a:gd name="T95" fmla="*/ 601 h 602"/>
                <a:gd name="T96" fmla="*/ 15 w 904"/>
                <a:gd name="T97" fmla="*/ 602 h 602"/>
                <a:gd name="T98" fmla="*/ 196 w 904"/>
                <a:gd name="T99" fmla="*/ 602 h 602"/>
                <a:gd name="T100" fmla="*/ 406 w 904"/>
                <a:gd name="T101" fmla="*/ 602 h 602"/>
                <a:gd name="T102" fmla="*/ 617 w 904"/>
                <a:gd name="T103" fmla="*/ 602 h 602"/>
                <a:gd name="T104" fmla="*/ 828 w 904"/>
                <a:gd name="T105" fmla="*/ 602 h 602"/>
                <a:gd name="T106" fmla="*/ 891 w 904"/>
                <a:gd name="T107" fmla="*/ 602 h 602"/>
                <a:gd name="T108" fmla="*/ 896 w 904"/>
                <a:gd name="T109" fmla="*/ 600 h 602"/>
                <a:gd name="T110" fmla="*/ 901 w 904"/>
                <a:gd name="T111" fmla="*/ 596 h 602"/>
                <a:gd name="T112" fmla="*/ 903 w 904"/>
                <a:gd name="T113" fmla="*/ 591 h 602"/>
                <a:gd name="T114" fmla="*/ 903 w 904"/>
                <a:gd name="T115" fmla="*/ 584 h 602"/>
                <a:gd name="T116" fmla="*/ 901 w 904"/>
                <a:gd name="T117" fmla="*/ 579 h 602"/>
                <a:gd name="T118" fmla="*/ 896 w 904"/>
                <a:gd name="T119" fmla="*/ 575 h 602"/>
                <a:gd name="T120" fmla="*/ 891 w 904"/>
                <a:gd name="T121" fmla="*/ 572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04" h="602">
                  <a:moveTo>
                    <a:pt x="889" y="572"/>
                  </a:moveTo>
                  <a:lnTo>
                    <a:pt x="843" y="572"/>
                  </a:lnTo>
                  <a:lnTo>
                    <a:pt x="843" y="16"/>
                  </a:lnTo>
                  <a:lnTo>
                    <a:pt x="843" y="12"/>
                  </a:lnTo>
                  <a:lnTo>
                    <a:pt x="842" y="9"/>
                  </a:lnTo>
                  <a:lnTo>
                    <a:pt x="841" y="7"/>
                  </a:lnTo>
                  <a:lnTo>
                    <a:pt x="838" y="5"/>
                  </a:lnTo>
                  <a:lnTo>
                    <a:pt x="836" y="3"/>
                  </a:lnTo>
                  <a:lnTo>
                    <a:pt x="834" y="2"/>
                  </a:lnTo>
                  <a:lnTo>
                    <a:pt x="831" y="1"/>
                  </a:lnTo>
                  <a:lnTo>
                    <a:pt x="828" y="1"/>
                  </a:lnTo>
                  <a:lnTo>
                    <a:pt x="708" y="0"/>
                  </a:lnTo>
                  <a:lnTo>
                    <a:pt x="704" y="1"/>
                  </a:lnTo>
                  <a:lnTo>
                    <a:pt x="702" y="2"/>
                  </a:lnTo>
                  <a:lnTo>
                    <a:pt x="699" y="3"/>
                  </a:lnTo>
                  <a:lnTo>
                    <a:pt x="697" y="5"/>
                  </a:lnTo>
                  <a:lnTo>
                    <a:pt x="695" y="7"/>
                  </a:lnTo>
                  <a:lnTo>
                    <a:pt x="694" y="9"/>
                  </a:lnTo>
                  <a:lnTo>
                    <a:pt x="693" y="12"/>
                  </a:lnTo>
                  <a:lnTo>
                    <a:pt x="693" y="16"/>
                  </a:lnTo>
                  <a:lnTo>
                    <a:pt x="693" y="572"/>
                  </a:lnTo>
                  <a:lnTo>
                    <a:pt x="632" y="572"/>
                  </a:lnTo>
                  <a:lnTo>
                    <a:pt x="632" y="286"/>
                  </a:lnTo>
                  <a:lnTo>
                    <a:pt x="632" y="283"/>
                  </a:lnTo>
                  <a:lnTo>
                    <a:pt x="631" y="281"/>
                  </a:lnTo>
                  <a:lnTo>
                    <a:pt x="630" y="277"/>
                  </a:lnTo>
                  <a:lnTo>
                    <a:pt x="628" y="275"/>
                  </a:lnTo>
                  <a:lnTo>
                    <a:pt x="626" y="274"/>
                  </a:lnTo>
                  <a:lnTo>
                    <a:pt x="623" y="272"/>
                  </a:lnTo>
                  <a:lnTo>
                    <a:pt x="621" y="271"/>
                  </a:lnTo>
                  <a:lnTo>
                    <a:pt x="617" y="271"/>
                  </a:lnTo>
                  <a:lnTo>
                    <a:pt x="497" y="271"/>
                  </a:lnTo>
                  <a:lnTo>
                    <a:pt x="494" y="271"/>
                  </a:lnTo>
                  <a:lnTo>
                    <a:pt x="491" y="272"/>
                  </a:lnTo>
                  <a:lnTo>
                    <a:pt x="489" y="274"/>
                  </a:lnTo>
                  <a:lnTo>
                    <a:pt x="487" y="275"/>
                  </a:lnTo>
                  <a:lnTo>
                    <a:pt x="484" y="277"/>
                  </a:lnTo>
                  <a:lnTo>
                    <a:pt x="483" y="281"/>
                  </a:lnTo>
                  <a:lnTo>
                    <a:pt x="482" y="283"/>
                  </a:lnTo>
                  <a:lnTo>
                    <a:pt x="482" y="286"/>
                  </a:lnTo>
                  <a:lnTo>
                    <a:pt x="482" y="572"/>
                  </a:lnTo>
                  <a:lnTo>
                    <a:pt x="421" y="572"/>
                  </a:lnTo>
                  <a:lnTo>
                    <a:pt x="421" y="196"/>
                  </a:lnTo>
                  <a:lnTo>
                    <a:pt x="421" y="193"/>
                  </a:lnTo>
                  <a:lnTo>
                    <a:pt x="420" y="190"/>
                  </a:lnTo>
                  <a:lnTo>
                    <a:pt x="419" y="187"/>
                  </a:lnTo>
                  <a:lnTo>
                    <a:pt x="417" y="185"/>
                  </a:lnTo>
                  <a:lnTo>
                    <a:pt x="415" y="183"/>
                  </a:lnTo>
                  <a:lnTo>
                    <a:pt x="413" y="182"/>
                  </a:lnTo>
                  <a:lnTo>
                    <a:pt x="409" y="181"/>
                  </a:lnTo>
                  <a:lnTo>
                    <a:pt x="406" y="181"/>
                  </a:lnTo>
                  <a:lnTo>
                    <a:pt x="286" y="181"/>
                  </a:lnTo>
                  <a:lnTo>
                    <a:pt x="283" y="181"/>
                  </a:lnTo>
                  <a:lnTo>
                    <a:pt x="281" y="182"/>
                  </a:lnTo>
                  <a:lnTo>
                    <a:pt x="277" y="183"/>
                  </a:lnTo>
                  <a:lnTo>
                    <a:pt x="275" y="185"/>
                  </a:lnTo>
                  <a:lnTo>
                    <a:pt x="273" y="187"/>
                  </a:lnTo>
                  <a:lnTo>
                    <a:pt x="272" y="190"/>
                  </a:lnTo>
                  <a:lnTo>
                    <a:pt x="271" y="193"/>
                  </a:lnTo>
                  <a:lnTo>
                    <a:pt x="271" y="196"/>
                  </a:lnTo>
                  <a:lnTo>
                    <a:pt x="271" y="572"/>
                  </a:lnTo>
                  <a:lnTo>
                    <a:pt x="211" y="572"/>
                  </a:lnTo>
                  <a:lnTo>
                    <a:pt x="211" y="406"/>
                  </a:lnTo>
                  <a:lnTo>
                    <a:pt x="211" y="404"/>
                  </a:lnTo>
                  <a:lnTo>
                    <a:pt x="210" y="401"/>
                  </a:lnTo>
                  <a:lnTo>
                    <a:pt x="209" y="399"/>
                  </a:lnTo>
                  <a:lnTo>
                    <a:pt x="207" y="396"/>
                  </a:lnTo>
                  <a:lnTo>
                    <a:pt x="205" y="394"/>
                  </a:lnTo>
                  <a:lnTo>
                    <a:pt x="201" y="393"/>
                  </a:lnTo>
                  <a:lnTo>
                    <a:pt x="199" y="392"/>
                  </a:lnTo>
                  <a:lnTo>
                    <a:pt x="196" y="391"/>
                  </a:lnTo>
                  <a:lnTo>
                    <a:pt x="76" y="391"/>
                  </a:lnTo>
                  <a:lnTo>
                    <a:pt x="73" y="392"/>
                  </a:lnTo>
                  <a:lnTo>
                    <a:pt x="69" y="392"/>
                  </a:lnTo>
                  <a:lnTo>
                    <a:pt x="67" y="394"/>
                  </a:lnTo>
                  <a:lnTo>
                    <a:pt x="65" y="396"/>
                  </a:lnTo>
                  <a:lnTo>
                    <a:pt x="63" y="399"/>
                  </a:lnTo>
                  <a:lnTo>
                    <a:pt x="62" y="401"/>
                  </a:lnTo>
                  <a:lnTo>
                    <a:pt x="61" y="404"/>
                  </a:lnTo>
                  <a:lnTo>
                    <a:pt x="61" y="406"/>
                  </a:lnTo>
                  <a:lnTo>
                    <a:pt x="61" y="572"/>
                  </a:lnTo>
                  <a:lnTo>
                    <a:pt x="15" y="572"/>
                  </a:lnTo>
                  <a:lnTo>
                    <a:pt x="13" y="572"/>
                  </a:lnTo>
                  <a:lnTo>
                    <a:pt x="9" y="573"/>
                  </a:lnTo>
                  <a:lnTo>
                    <a:pt x="7" y="575"/>
                  </a:lnTo>
                  <a:lnTo>
                    <a:pt x="5" y="577"/>
                  </a:lnTo>
                  <a:lnTo>
                    <a:pt x="3" y="579"/>
                  </a:lnTo>
                  <a:lnTo>
                    <a:pt x="2" y="581"/>
                  </a:lnTo>
                  <a:lnTo>
                    <a:pt x="1" y="584"/>
                  </a:lnTo>
                  <a:lnTo>
                    <a:pt x="0" y="587"/>
                  </a:lnTo>
                  <a:lnTo>
                    <a:pt x="1" y="591"/>
                  </a:lnTo>
                  <a:lnTo>
                    <a:pt x="2" y="593"/>
                  </a:lnTo>
                  <a:lnTo>
                    <a:pt x="3" y="596"/>
                  </a:lnTo>
                  <a:lnTo>
                    <a:pt x="5" y="598"/>
                  </a:lnTo>
                  <a:lnTo>
                    <a:pt x="7" y="600"/>
                  </a:lnTo>
                  <a:lnTo>
                    <a:pt x="9" y="601"/>
                  </a:lnTo>
                  <a:lnTo>
                    <a:pt x="13" y="602"/>
                  </a:lnTo>
                  <a:lnTo>
                    <a:pt x="15" y="602"/>
                  </a:lnTo>
                  <a:lnTo>
                    <a:pt x="76" y="602"/>
                  </a:lnTo>
                  <a:lnTo>
                    <a:pt x="196" y="602"/>
                  </a:lnTo>
                  <a:lnTo>
                    <a:pt x="286" y="602"/>
                  </a:lnTo>
                  <a:lnTo>
                    <a:pt x="406" y="602"/>
                  </a:lnTo>
                  <a:lnTo>
                    <a:pt x="497" y="602"/>
                  </a:lnTo>
                  <a:lnTo>
                    <a:pt x="617" y="602"/>
                  </a:lnTo>
                  <a:lnTo>
                    <a:pt x="708" y="602"/>
                  </a:lnTo>
                  <a:lnTo>
                    <a:pt x="828" y="602"/>
                  </a:lnTo>
                  <a:lnTo>
                    <a:pt x="889" y="602"/>
                  </a:lnTo>
                  <a:lnTo>
                    <a:pt x="891" y="602"/>
                  </a:lnTo>
                  <a:lnTo>
                    <a:pt x="894" y="601"/>
                  </a:lnTo>
                  <a:lnTo>
                    <a:pt x="896" y="600"/>
                  </a:lnTo>
                  <a:lnTo>
                    <a:pt x="898" y="598"/>
                  </a:lnTo>
                  <a:lnTo>
                    <a:pt x="901" y="596"/>
                  </a:lnTo>
                  <a:lnTo>
                    <a:pt x="902" y="593"/>
                  </a:lnTo>
                  <a:lnTo>
                    <a:pt x="903" y="591"/>
                  </a:lnTo>
                  <a:lnTo>
                    <a:pt x="904" y="587"/>
                  </a:lnTo>
                  <a:lnTo>
                    <a:pt x="903" y="584"/>
                  </a:lnTo>
                  <a:lnTo>
                    <a:pt x="902" y="581"/>
                  </a:lnTo>
                  <a:lnTo>
                    <a:pt x="901" y="579"/>
                  </a:lnTo>
                  <a:lnTo>
                    <a:pt x="898" y="577"/>
                  </a:lnTo>
                  <a:lnTo>
                    <a:pt x="896" y="575"/>
                  </a:lnTo>
                  <a:lnTo>
                    <a:pt x="894" y="573"/>
                  </a:lnTo>
                  <a:lnTo>
                    <a:pt x="891" y="572"/>
                  </a:lnTo>
                  <a:lnTo>
                    <a:pt x="889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373">
              <a:extLst>
                <a:ext uri="{FF2B5EF4-FFF2-40B4-BE49-F238E27FC236}">
                  <a16:creationId xmlns="" xmlns:a16="http://schemas.microsoft.com/office/drawing/2014/main" id="{6DFBF455-3034-49BA-B914-83F07A08851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8638" y="2492375"/>
              <a:ext cx="252413" cy="157163"/>
            </a:xfrm>
            <a:custGeom>
              <a:avLst/>
              <a:gdLst>
                <a:gd name="T0" fmla="*/ 77 w 797"/>
                <a:gd name="T1" fmla="*/ 494 h 497"/>
                <a:gd name="T2" fmla="*/ 97 w 797"/>
                <a:gd name="T3" fmla="*/ 483 h 497"/>
                <a:gd name="T4" fmla="*/ 112 w 797"/>
                <a:gd name="T5" fmla="*/ 466 h 497"/>
                <a:gd name="T6" fmla="*/ 120 w 797"/>
                <a:gd name="T7" fmla="*/ 443 h 497"/>
                <a:gd name="T8" fmla="*/ 116 w 797"/>
                <a:gd name="T9" fmla="*/ 416 h 497"/>
                <a:gd name="T10" fmla="*/ 267 w 797"/>
                <a:gd name="T11" fmla="*/ 298 h 497"/>
                <a:gd name="T12" fmla="*/ 300 w 797"/>
                <a:gd name="T13" fmla="*/ 299 h 497"/>
                <a:gd name="T14" fmla="*/ 325 w 797"/>
                <a:gd name="T15" fmla="*/ 287 h 497"/>
                <a:gd name="T16" fmla="*/ 451 w 797"/>
                <a:gd name="T17" fmla="*/ 327 h 497"/>
                <a:gd name="T18" fmla="*/ 454 w 797"/>
                <a:gd name="T19" fmla="*/ 349 h 497"/>
                <a:gd name="T20" fmla="*/ 464 w 797"/>
                <a:gd name="T21" fmla="*/ 369 h 497"/>
                <a:gd name="T22" fmla="*/ 482 w 797"/>
                <a:gd name="T23" fmla="*/ 384 h 497"/>
                <a:gd name="T24" fmla="*/ 505 w 797"/>
                <a:gd name="T25" fmla="*/ 391 h 497"/>
                <a:gd name="T26" fmla="*/ 529 w 797"/>
                <a:gd name="T27" fmla="*/ 389 h 497"/>
                <a:gd name="T28" fmla="*/ 550 w 797"/>
                <a:gd name="T29" fmla="*/ 378 h 497"/>
                <a:gd name="T30" fmla="*/ 564 w 797"/>
                <a:gd name="T31" fmla="*/ 360 h 497"/>
                <a:gd name="T32" fmla="*/ 571 w 797"/>
                <a:gd name="T33" fmla="*/ 337 h 497"/>
                <a:gd name="T34" fmla="*/ 565 w 797"/>
                <a:gd name="T35" fmla="*/ 304 h 497"/>
                <a:gd name="T36" fmla="*/ 724 w 797"/>
                <a:gd name="T37" fmla="*/ 119 h 497"/>
                <a:gd name="T38" fmla="*/ 750 w 797"/>
                <a:gd name="T39" fmla="*/ 119 h 497"/>
                <a:gd name="T40" fmla="*/ 771 w 797"/>
                <a:gd name="T41" fmla="*/ 110 h 497"/>
                <a:gd name="T42" fmla="*/ 787 w 797"/>
                <a:gd name="T43" fmla="*/ 94 h 497"/>
                <a:gd name="T44" fmla="*/ 796 w 797"/>
                <a:gd name="T45" fmla="*/ 72 h 497"/>
                <a:gd name="T46" fmla="*/ 796 w 797"/>
                <a:gd name="T47" fmla="*/ 48 h 497"/>
                <a:gd name="T48" fmla="*/ 787 w 797"/>
                <a:gd name="T49" fmla="*/ 27 h 497"/>
                <a:gd name="T50" fmla="*/ 771 w 797"/>
                <a:gd name="T51" fmla="*/ 10 h 497"/>
                <a:gd name="T52" fmla="*/ 750 w 797"/>
                <a:gd name="T53" fmla="*/ 1 h 497"/>
                <a:gd name="T54" fmla="*/ 725 w 797"/>
                <a:gd name="T55" fmla="*/ 1 h 497"/>
                <a:gd name="T56" fmla="*/ 703 w 797"/>
                <a:gd name="T57" fmla="*/ 10 h 497"/>
                <a:gd name="T58" fmla="*/ 687 w 797"/>
                <a:gd name="T59" fmla="*/ 27 h 497"/>
                <a:gd name="T60" fmla="*/ 678 w 797"/>
                <a:gd name="T61" fmla="*/ 48 h 497"/>
                <a:gd name="T62" fmla="*/ 680 w 797"/>
                <a:gd name="T63" fmla="*/ 79 h 497"/>
                <a:gd name="T64" fmla="*/ 531 w 797"/>
                <a:gd name="T65" fmla="*/ 275 h 497"/>
                <a:gd name="T66" fmla="*/ 504 w 797"/>
                <a:gd name="T67" fmla="*/ 272 h 497"/>
                <a:gd name="T68" fmla="*/ 478 w 797"/>
                <a:gd name="T69" fmla="*/ 281 h 497"/>
                <a:gd name="T70" fmla="*/ 345 w 797"/>
                <a:gd name="T71" fmla="*/ 248 h 497"/>
                <a:gd name="T72" fmla="*/ 344 w 797"/>
                <a:gd name="T73" fmla="*/ 229 h 497"/>
                <a:gd name="T74" fmla="*/ 336 w 797"/>
                <a:gd name="T75" fmla="*/ 207 h 497"/>
                <a:gd name="T76" fmla="*/ 319 w 797"/>
                <a:gd name="T77" fmla="*/ 191 h 497"/>
                <a:gd name="T78" fmla="*/ 298 w 797"/>
                <a:gd name="T79" fmla="*/ 181 h 497"/>
                <a:gd name="T80" fmla="*/ 273 w 797"/>
                <a:gd name="T81" fmla="*/ 181 h 497"/>
                <a:gd name="T82" fmla="*/ 252 w 797"/>
                <a:gd name="T83" fmla="*/ 191 h 497"/>
                <a:gd name="T84" fmla="*/ 236 w 797"/>
                <a:gd name="T85" fmla="*/ 207 h 497"/>
                <a:gd name="T86" fmla="*/ 226 w 797"/>
                <a:gd name="T87" fmla="*/ 229 h 497"/>
                <a:gd name="T88" fmla="*/ 227 w 797"/>
                <a:gd name="T89" fmla="*/ 254 h 497"/>
                <a:gd name="T90" fmla="*/ 86 w 797"/>
                <a:gd name="T91" fmla="*/ 382 h 497"/>
                <a:gd name="T92" fmla="*/ 53 w 797"/>
                <a:gd name="T93" fmla="*/ 377 h 497"/>
                <a:gd name="T94" fmla="*/ 31 w 797"/>
                <a:gd name="T95" fmla="*/ 383 h 497"/>
                <a:gd name="T96" fmla="*/ 13 w 797"/>
                <a:gd name="T97" fmla="*/ 398 h 497"/>
                <a:gd name="T98" fmla="*/ 2 w 797"/>
                <a:gd name="T99" fmla="*/ 419 h 497"/>
                <a:gd name="T100" fmla="*/ 0 w 797"/>
                <a:gd name="T101" fmla="*/ 443 h 497"/>
                <a:gd name="T102" fmla="*/ 6 w 797"/>
                <a:gd name="T103" fmla="*/ 466 h 497"/>
                <a:gd name="T104" fmla="*/ 21 w 797"/>
                <a:gd name="T105" fmla="*/ 483 h 497"/>
                <a:gd name="T106" fmla="*/ 42 w 797"/>
                <a:gd name="T107" fmla="*/ 494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97" h="497">
                  <a:moveTo>
                    <a:pt x="60" y="497"/>
                  </a:moveTo>
                  <a:lnTo>
                    <a:pt x="65" y="497"/>
                  </a:lnTo>
                  <a:lnTo>
                    <a:pt x="72" y="496"/>
                  </a:lnTo>
                  <a:lnTo>
                    <a:pt x="77" y="494"/>
                  </a:lnTo>
                  <a:lnTo>
                    <a:pt x="83" y="493"/>
                  </a:lnTo>
                  <a:lnTo>
                    <a:pt x="89" y="489"/>
                  </a:lnTo>
                  <a:lnTo>
                    <a:pt x="93" y="486"/>
                  </a:lnTo>
                  <a:lnTo>
                    <a:pt x="97" y="483"/>
                  </a:lnTo>
                  <a:lnTo>
                    <a:pt x="102" y="480"/>
                  </a:lnTo>
                  <a:lnTo>
                    <a:pt x="106" y="475"/>
                  </a:lnTo>
                  <a:lnTo>
                    <a:pt x="109" y="470"/>
                  </a:lnTo>
                  <a:lnTo>
                    <a:pt x="112" y="466"/>
                  </a:lnTo>
                  <a:lnTo>
                    <a:pt x="115" y="460"/>
                  </a:lnTo>
                  <a:lnTo>
                    <a:pt x="117" y="455"/>
                  </a:lnTo>
                  <a:lnTo>
                    <a:pt x="119" y="449"/>
                  </a:lnTo>
                  <a:lnTo>
                    <a:pt x="120" y="443"/>
                  </a:lnTo>
                  <a:lnTo>
                    <a:pt x="120" y="437"/>
                  </a:lnTo>
                  <a:lnTo>
                    <a:pt x="119" y="429"/>
                  </a:lnTo>
                  <a:lnTo>
                    <a:pt x="118" y="423"/>
                  </a:lnTo>
                  <a:lnTo>
                    <a:pt x="116" y="416"/>
                  </a:lnTo>
                  <a:lnTo>
                    <a:pt x="114" y="410"/>
                  </a:lnTo>
                  <a:lnTo>
                    <a:pt x="251" y="290"/>
                  </a:lnTo>
                  <a:lnTo>
                    <a:pt x="259" y="295"/>
                  </a:lnTo>
                  <a:lnTo>
                    <a:pt x="267" y="298"/>
                  </a:lnTo>
                  <a:lnTo>
                    <a:pt x="277" y="301"/>
                  </a:lnTo>
                  <a:lnTo>
                    <a:pt x="285" y="302"/>
                  </a:lnTo>
                  <a:lnTo>
                    <a:pt x="293" y="301"/>
                  </a:lnTo>
                  <a:lnTo>
                    <a:pt x="300" y="299"/>
                  </a:lnTo>
                  <a:lnTo>
                    <a:pt x="307" y="297"/>
                  </a:lnTo>
                  <a:lnTo>
                    <a:pt x="313" y="294"/>
                  </a:lnTo>
                  <a:lnTo>
                    <a:pt x="318" y="291"/>
                  </a:lnTo>
                  <a:lnTo>
                    <a:pt x="325" y="287"/>
                  </a:lnTo>
                  <a:lnTo>
                    <a:pt x="329" y="282"/>
                  </a:lnTo>
                  <a:lnTo>
                    <a:pt x="333" y="277"/>
                  </a:lnTo>
                  <a:lnTo>
                    <a:pt x="451" y="324"/>
                  </a:lnTo>
                  <a:lnTo>
                    <a:pt x="451" y="327"/>
                  </a:lnTo>
                  <a:lnTo>
                    <a:pt x="451" y="332"/>
                  </a:lnTo>
                  <a:lnTo>
                    <a:pt x="451" y="337"/>
                  </a:lnTo>
                  <a:lnTo>
                    <a:pt x="452" y="343"/>
                  </a:lnTo>
                  <a:lnTo>
                    <a:pt x="454" y="349"/>
                  </a:lnTo>
                  <a:lnTo>
                    <a:pt x="456" y="354"/>
                  </a:lnTo>
                  <a:lnTo>
                    <a:pt x="458" y="360"/>
                  </a:lnTo>
                  <a:lnTo>
                    <a:pt x="461" y="365"/>
                  </a:lnTo>
                  <a:lnTo>
                    <a:pt x="464" y="369"/>
                  </a:lnTo>
                  <a:lnTo>
                    <a:pt x="469" y="374"/>
                  </a:lnTo>
                  <a:lnTo>
                    <a:pt x="473" y="378"/>
                  </a:lnTo>
                  <a:lnTo>
                    <a:pt x="477" y="381"/>
                  </a:lnTo>
                  <a:lnTo>
                    <a:pt x="482" y="384"/>
                  </a:lnTo>
                  <a:lnTo>
                    <a:pt x="488" y="386"/>
                  </a:lnTo>
                  <a:lnTo>
                    <a:pt x="493" y="389"/>
                  </a:lnTo>
                  <a:lnTo>
                    <a:pt x="499" y="391"/>
                  </a:lnTo>
                  <a:lnTo>
                    <a:pt x="505" y="391"/>
                  </a:lnTo>
                  <a:lnTo>
                    <a:pt x="511" y="392"/>
                  </a:lnTo>
                  <a:lnTo>
                    <a:pt x="518" y="391"/>
                  </a:lnTo>
                  <a:lnTo>
                    <a:pt x="523" y="391"/>
                  </a:lnTo>
                  <a:lnTo>
                    <a:pt x="529" y="389"/>
                  </a:lnTo>
                  <a:lnTo>
                    <a:pt x="535" y="386"/>
                  </a:lnTo>
                  <a:lnTo>
                    <a:pt x="540" y="384"/>
                  </a:lnTo>
                  <a:lnTo>
                    <a:pt x="545" y="381"/>
                  </a:lnTo>
                  <a:lnTo>
                    <a:pt x="550" y="378"/>
                  </a:lnTo>
                  <a:lnTo>
                    <a:pt x="553" y="374"/>
                  </a:lnTo>
                  <a:lnTo>
                    <a:pt x="558" y="369"/>
                  </a:lnTo>
                  <a:lnTo>
                    <a:pt x="561" y="365"/>
                  </a:lnTo>
                  <a:lnTo>
                    <a:pt x="564" y="360"/>
                  </a:lnTo>
                  <a:lnTo>
                    <a:pt x="567" y="354"/>
                  </a:lnTo>
                  <a:lnTo>
                    <a:pt x="568" y="349"/>
                  </a:lnTo>
                  <a:lnTo>
                    <a:pt x="570" y="343"/>
                  </a:lnTo>
                  <a:lnTo>
                    <a:pt x="571" y="337"/>
                  </a:lnTo>
                  <a:lnTo>
                    <a:pt x="571" y="332"/>
                  </a:lnTo>
                  <a:lnTo>
                    <a:pt x="570" y="322"/>
                  </a:lnTo>
                  <a:lnTo>
                    <a:pt x="568" y="312"/>
                  </a:lnTo>
                  <a:lnTo>
                    <a:pt x="565" y="304"/>
                  </a:lnTo>
                  <a:lnTo>
                    <a:pt x="560" y="296"/>
                  </a:lnTo>
                  <a:lnTo>
                    <a:pt x="711" y="114"/>
                  </a:lnTo>
                  <a:lnTo>
                    <a:pt x="717" y="117"/>
                  </a:lnTo>
                  <a:lnTo>
                    <a:pt x="724" y="119"/>
                  </a:lnTo>
                  <a:lnTo>
                    <a:pt x="730" y="120"/>
                  </a:lnTo>
                  <a:lnTo>
                    <a:pt x="737" y="120"/>
                  </a:lnTo>
                  <a:lnTo>
                    <a:pt x="743" y="120"/>
                  </a:lnTo>
                  <a:lnTo>
                    <a:pt x="750" y="119"/>
                  </a:lnTo>
                  <a:lnTo>
                    <a:pt x="755" y="118"/>
                  </a:lnTo>
                  <a:lnTo>
                    <a:pt x="760" y="116"/>
                  </a:lnTo>
                  <a:lnTo>
                    <a:pt x="766" y="113"/>
                  </a:lnTo>
                  <a:lnTo>
                    <a:pt x="771" y="110"/>
                  </a:lnTo>
                  <a:lnTo>
                    <a:pt x="775" y="106"/>
                  </a:lnTo>
                  <a:lnTo>
                    <a:pt x="780" y="103"/>
                  </a:lnTo>
                  <a:lnTo>
                    <a:pt x="784" y="99"/>
                  </a:lnTo>
                  <a:lnTo>
                    <a:pt x="787" y="94"/>
                  </a:lnTo>
                  <a:lnTo>
                    <a:pt x="790" y="89"/>
                  </a:lnTo>
                  <a:lnTo>
                    <a:pt x="792" y="84"/>
                  </a:lnTo>
                  <a:lnTo>
                    <a:pt x="795" y="79"/>
                  </a:lnTo>
                  <a:lnTo>
                    <a:pt x="796" y="72"/>
                  </a:lnTo>
                  <a:lnTo>
                    <a:pt x="797" y="67"/>
                  </a:lnTo>
                  <a:lnTo>
                    <a:pt x="797" y="60"/>
                  </a:lnTo>
                  <a:lnTo>
                    <a:pt x="797" y="54"/>
                  </a:lnTo>
                  <a:lnTo>
                    <a:pt x="796" y="48"/>
                  </a:lnTo>
                  <a:lnTo>
                    <a:pt x="795" y="42"/>
                  </a:lnTo>
                  <a:lnTo>
                    <a:pt x="792" y="37"/>
                  </a:lnTo>
                  <a:lnTo>
                    <a:pt x="790" y="31"/>
                  </a:lnTo>
                  <a:lnTo>
                    <a:pt x="787" y="27"/>
                  </a:lnTo>
                  <a:lnTo>
                    <a:pt x="784" y="22"/>
                  </a:lnTo>
                  <a:lnTo>
                    <a:pt x="780" y="17"/>
                  </a:lnTo>
                  <a:lnTo>
                    <a:pt x="775" y="14"/>
                  </a:lnTo>
                  <a:lnTo>
                    <a:pt x="771" y="10"/>
                  </a:lnTo>
                  <a:lnTo>
                    <a:pt x="766" y="8"/>
                  </a:lnTo>
                  <a:lnTo>
                    <a:pt x="760" y="5"/>
                  </a:lnTo>
                  <a:lnTo>
                    <a:pt x="755" y="2"/>
                  </a:lnTo>
                  <a:lnTo>
                    <a:pt x="750" y="1"/>
                  </a:lnTo>
                  <a:lnTo>
                    <a:pt x="743" y="0"/>
                  </a:lnTo>
                  <a:lnTo>
                    <a:pt x="737" y="0"/>
                  </a:lnTo>
                  <a:lnTo>
                    <a:pt x="731" y="0"/>
                  </a:lnTo>
                  <a:lnTo>
                    <a:pt x="725" y="1"/>
                  </a:lnTo>
                  <a:lnTo>
                    <a:pt x="719" y="2"/>
                  </a:lnTo>
                  <a:lnTo>
                    <a:pt x="713" y="5"/>
                  </a:lnTo>
                  <a:lnTo>
                    <a:pt x="709" y="8"/>
                  </a:lnTo>
                  <a:lnTo>
                    <a:pt x="703" y="10"/>
                  </a:lnTo>
                  <a:lnTo>
                    <a:pt x="699" y="14"/>
                  </a:lnTo>
                  <a:lnTo>
                    <a:pt x="695" y="17"/>
                  </a:lnTo>
                  <a:lnTo>
                    <a:pt x="691" y="22"/>
                  </a:lnTo>
                  <a:lnTo>
                    <a:pt x="687" y="27"/>
                  </a:lnTo>
                  <a:lnTo>
                    <a:pt x="684" y="31"/>
                  </a:lnTo>
                  <a:lnTo>
                    <a:pt x="682" y="37"/>
                  </a:lnTo>
                  <a:lnTo>
                    <a:pt x="680" y="42"/>
                  </a:lnTo>
                  <a:lnTo>
                    <a:pt x="678" y="48"/>
                  </a:lnTo>
                  <a:lnTo>
                    <a:pt x="677" y="54"/>
                  </a:lnTo>
                  <a:lnTo>
                    <a:pt x="677" y="60"/>
                  </a:lnTo>
                  <a:lnTo>
                    <a:pt x="678" y="70"/>
                  </a:lnTo>
                  <a:lnTo>
                    <a:pt x="680" y="79"/>
                  </a:lnTo>
                  <a:lnTo>
                    <a:pt x="683" y="87"/>
                  </a:lnTo>
                  <a:lnTo>
                    <a:pt x="688" y="96"/>
                  </a:lnTo>
                  <a:lnTo>
                    <a:pt x="537" y="277"/>
                  </a:lnTo>
                  <a:lnTo>
                    <a:pt x="531" y="275"/>
                  </a:lnTo>
                  <a:lnTo>
                    <a:pt x="524" y="273"/>
                  </a:lnTo>
                  <a:lnTo>
                    <a:pt x="518" y="272"/>
                  </a:lnTo>
                  <a:lnTo>
                    <a:pt x="511" y="271"/>
                  </a:lnTo>
                  <a:lnTo>
                    <a:pt x="504" y="272"/>
                  </a:lnTo>
                  <a:lnTo>
                    <a:pt x="496" y="273"/>
                  </a:lnTo>
                  <a:lnTo>
                    <a:pt x="490" y="275"/>
                  </a:lnTo>
                  <a:lnTo>
                    <a:pt x="484" y="278"/>
                  </a:lnTo>
                  <a:lnTo>
                    <a:pt x="478" y="281"/>
                  </a:lnTo>
                  <a:lnTo>
                    <a:pt x="472" y="286"/>
                  </a:lnTo>
                  <a:lnTo>
                    <a:pt x="467" y="291"/>
                  </a:lnTo>
                  <a:lnTo>
                    <a:pt x="463" y="295"/>
                  </a:lnTo>
                  <a:lnTo>
                    <a:pt x="345" y="248"/>
                  </a:lnTo>
                  <a:lnTo>
                    <a:pt x="345" y="245"/>
                  </a:lnTo>
                  <a:lnTo>
                    <a:pt x="345" y="240"/>
                  </a:lnTo>
                  <a:lnTo>
                    <a:pt x="345" y="235"/>
                  </a:lnTo>
                  <a:lnTo>
                    <a:pt x="344" y="229"/>
                  </a:lnTo>
                  <a:lnTo>
                    <a:pt x="343" y="223"/>
                  </a:lnTo>
                  <a:lnTo>
                    <a:pt x="341" y="218"/>
                  </a:lnTo>
                  <a:lnTo>
                    <a:pt x="339" y="213"/>
                  </a:lnTo>
                  <a:lnTo>
                    <a:pt x="336" y="207"/>
                  </a:lnTo>
                  <a:lnTo>
                    <a:pt x="332" y="203"/>
                  </a:lnTo>
                  <a:lnTo>
                    <a:pt x="328" y="199"/>
                  </a:lnTo>
                  <a:lnTo>
                    <a:pt x="324" y="194"/>
                  </a:lnTo>
                  <a:lnTo>
                    <a:pt x="319" y="191"/>
                  </a:lnTo>
                  <a:lnTo>
                    <a:pt x="314" y="188"/>
                  </a:lnTo>
                  <a:lnTo>
                    <a:pt x="309" y="186"/>
                  </a:lnTo>
                  <a:lnTo>
                    <a:pt x="303" y="184"/>
                  </a:lnTo>
                  <a:lnTo>
                    <a:pt x="298" y="181"/>
                  </a:lnTo>
                  <a:lnTo>
                    <a:pt x="292" y="181"/>
                  </a:lnTo>
                  <a:lnTo>
                    <a:pt x="285" y="180"/>
                  </a:lnTo>
                  <a:lnTo>
                    <a:pt x="280" y="181"/>
                  </a:lnTo>
                  <a:lnTo>
                    <a:pt x="273" y="181"/>
                  </a:lnTo>
                  <a:lnTo>
                    <a:pt x="268" y="184"/>
                  </a:lnTo>
                  <a:lnTo>
                    <a:pt x="262" y="186"/>
                  </a:lnTo>
                  <a:lnTo>
                    <a:pt x="257" y="188"/>
                  </a:lnTo>
                  <a:lnTo>
                    <a:pt x="252" y="191"/>
                  </a:lnTo>
                  <a:lnTo>
                    <a:pt x="248" y="194"/>
                  </a:lnTo>
                  <a:lnTo>
                    <a:pt x="243" y="199"/>
                  </a:lnTo>
                  <a:lnTo>
                    <a:pt x="239" y="203"/>
                  </a:lnTo>
                  <a:lnTo>
                    <a:pt x="236" y="207"/>
                  </a:lnTo>
                  <a:lnTo>
                    <a:pt x="233" y="213"/>
                  </a:lnTo>
                  <a:lnTo>
                    <a:pt x="230" y="218"/>
                  </a:lnTo>
                  <a:lnTo>
                    <a:pt x="228" y="223"/>
                  </a:lnTo>
                  <a:lnTo>
                    <a:pt x="226" y="229"/>
                  </a:lnTo>
                  <a:lnTo>
                    <a:pt x="225" y="235"/>
                  </a:lnTo>
                  <a:lnTo>
                    <a:pt x="225" y="240"/>
                  </a:lnTo>
                  <a:lnTo>
                    <a:pt x="226" y="248"/>
                  </a:lnTo>
                  <a:lnTo>
                    <a:pt x="227" y="254"/>
                  </a:lnTo>
                  <a:lnTo>
                    <a:pt x="229" y="261"/>
                  </a:lnTo>
                  <a:lnTo>
                    <a:pt x="231" y="267"/>
                  </a:lnTo>
                  <a:lnTo>
                    <a:pt x="94" y="387"/>
                  </a:lnTo>
                  <a:lnTo>
                    <a:pt x="86" y="382"/>
                  </a:lnTo>
                  <a:lnTo>
                    <a:pt x="78" y="379"/>
                  </a:lnTo>
                  <a:lnTo>
                    <a:pt x="68" y="377"/>
                  </a:lnTo>
                  <a:lnTo>
                    <a:pt x="60" y="377"/>
                  </a:lnTo>
                  <a:lnTo>
                    <a:pt x="53" y="377"/>
                  </a:lnTo>
                  <a:lnTo>
                    <a:pt x="47" y="378"/>
                  </a:lnTo>
                  <a:lnTo>
                    <a:pt x="42" y="379"/>
                  </a:lnTo>
                  <a:lnTo>
                    <a:pt x="36" y="381"/>
                  </a:lnTo>
                  <a:lnTo>
                    <a:pt x="31" y="383"/>
                  </a:lnTo>
                  <a:lnTo>
                    <a:pt x="26" y="386"/>
                  </a:lnTo>
                  <a:lnTo>
                    <a:pt x="21" y="391"/>
                  </a:lnTo>
                  <a:lnTo>
                    <a:pt x="17" y="394"/>
                  </a:lnTo>
                  <a:lnTo>
                    <a:pt x="13" y="398"/>
                  </a:lnTo>
                  <a:lnTo>
                    <a:pt x="9" y="402"/>
                  </a:lnTo>
                  <a:lnTo>
                    <a:pt x="6" y="408"/>
                  </a:lnTo>
                  <a:lnTo>
                    <a:pt x="4" y="413"/>
                  </a:lnTo>
                  <a:lnTo>
                    <a:pt x="2" y="419"/>
                  </a:lnTo>
                  <a:lnTo>
                    <a:pt x="1" y="425"/>
                  </a:lnTo>
                  <a:lnTo>
                    <a:pt x="0" y="430"/>
                  </a:lnTo>
                  <a:lnTo>
                    <a:pt x="0" y="437"/>
                  </a:lnTo>
                  <a:lnTo>
                    <a:pt x="0" y="443"/>
                  </a:lnTo>
                  <a:lnTo>
                    <a:pt x="1" y="449"/>
                  </a:lnTo>
                  <a:lnTo>
                    <a:pt x="2" y="455"/>
                  </a:lnTo>
                  <a:lnTo>
                    <a:pt x="4" y="460"/>
                  </a:lnTo>
                  <a:lnTo>
                    <a:pt x="6" y="466"/>
                  </a:lnTo>
                  <a:lnTo>
                    <a:pt x="9" y="470"/>
                  </a:lnTo>
                  <a:lnTo>
                    <a:pt x="13" y="475"/>
                  </a:lnTo>
                  <a:lnTo>
                    <a:pt x="17" y="480"/>
                  </a:lnTo>
                  <a:lnTo>
                    <a:pt x="21" y="483"/>
                  </a:lnTo>
                  <a:lnTo>
                    <a:pt x="26" y="486"/>
                  </a:lnTo>
                  <a:lnTo>
                    <a:pt x="31" y="489"/>
                  </a:lnTo>
                  <a:lnTo>
                    <a:pt x="36" y="493"/>
                  </a:lnTo>
                  <a:lnTo>
                    <a:pt x="42" y="494"/>
                  </a:lnTo>
                  <a:lnTo>
                    <a:pt x="47" y="496"/>
                  </a:lnTo>
                  <a:lnTo>
                    <a:pt x="53" y="497"/>
                  </a:lnTo>
                  <a:lnTo>
                    <a:pt x="60" y="49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="" xmlns:a16="http://schemas.microsoft.com/office/drawing/2014/main" id="{51148E36-D09E-4049-85DB-6CA1E05738D7}"/>
              </a:ext>
            </a:extLst>
          </p:cNvPr>
          <p:cNvGrpSpPr/>
          <p:nvPr/>
        </p:nvGrpSpPr>
        <p:grpSpPr>
          <a:xfrm>
            <a:off x="8258576" y="4393539"/>
            <a:ext cx="285750" cy="287338"/>
            <a:chOff x="2025650" y="4786313"/>
            <a:chExt cx="285750" cy="287338"/>
          </a:xfrm>
          <a:solidFill>
            <a:schemeClr val="bg1"/>
          </a:solidFill>
          <a:effectLst/>
        </p:grpSpPr>
        <p:sp>
          <p:nvSpPr>
            <p:cNvPr id="82" name="Freeform 565">
              <a:extLst>
                <a:ext uri="{FF2B5EF4-FFF2-40B4-BE49-F238E27FC236}">
                  <a16:creationId xmlns="" xmlns:a16="http://schemas.microsoft.com/office/drawing/2014/main" id="{59A0732B-2F9A-46FA-A2E6-52AEA8A690A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25650" y="4786313"/>
              <a:ext cx="285750" cy="287338"/>
            </a:xfrm>
            <a:custGeom>
              <a:avLst/>
              <a:gdLst>
                <a:gd name="T0" fmla="*/ 812 w 903"/>
                <a:gd name="T1" fmla="*/ 500 h 903"/>
                <a:gd name="T2" fmla="*/ 810 w 903"/>
                <a:gd name="T3" fmla="*/ 505 h 903"/>
                <a:gd name="T4" fmla="*/ 806 w 903"/>
                <a:gd name="T5" fmla="*/ 509 h 903"/>
                <a:gd name="T6" fmla="*/ 800 w 903"/>
                <a:gd name="T7" fmla="*/ 511 h 903"/>
                <a:gd name="T8" fmla="*/ 105 w 903"/>
                <a:gd name="T9" fmla="*/ 511 h 903"/>
                <a:gd name="T10" fmla="*/ 99 w 903"/>
                <a:gd name="T11" fmla="*/ 510 h 903"/>
                <a:gd name="T12" fmla="*/ 95 w 903"/>
                <a:gd name="T13" fmla="*/ 507 h 903"/>
                <a:gd name="T14" fmla="*/ 92 w 903"/>
                <a:gd name="T15" fmla="*/ 502 h 903"/>
                <a:gd name="T16" fmla="*/ 90 w 903"/>
                <a:gd name="T17" fmla="*/ 496 h 903"/>
                <a:gd name="T18" fmla="*/ 90 w 903"/>
                <a:gd name="T19" fmla="*/ 105 h 903"/>
                <a:gd name="T20" fmla="*/ 92 w 903"/>
                <a:gd name="T21" fmla="*/ 100 h 903"/>
                <a:gd name="T22" fmla="*/ 95 w 903"/>
                <a:gd name="T23" fmla="*/ 94 h 903"/>
                <a:gd name="T24" fmla="*/ 99 w 903"/>
                <a:gd name="T25" fmla="*/ 91 h 903"/>
                <a:gd name="T26" fmla="*/ 105 w 903"/>
                <a:gd name="T27" fmla="*/ 90 h 903"/>
                <a:gd name="T28" fmla="*/ 800 w 903"/>
                <a:gd name="T29" fmla="*/ 90 h 903"/>
                <a:gd name="T30" fmla="*/ 806 w 903"/>
                <a:gd name="T31" fmla="*/ 92 h 903"/>
                <a:gd name="T32" fmla="*/ 810 w 903"/>
                <a:gd name="T33" fmla="*/ 96 h 903"/>
                <a:gd name="T34" fmla="*/ 812 w 903"/>
                <a:gd name="T35" fmla="*/ 102 h 903"/>
                <a:gd name="T36" fmla="*/ 813 w 903"/>
                <a:gd name="T37" fmla="*/ 496 h 903"/>
                <a:gd name="T38" fmla="*/ 15 w 903"/>
                <a:gd name="T39" fmla="*/ 0 h 903"/>
                <a:gd name="T40" fmla="*/ 9 w 903"/>
                <a:gd name="T41" fmla="*/ 1 h 903"/>
                <a:gd name="T42" fmla="*/ 5 w 903"/>
                <a:gd name="T43" fmla="*/ 4 h 903"/>
                <a:gd name="T44" fmla="*/ 1 w 903"/>
                <a:gd name="T45" fmla="*/ 8 h 903"/>
                <a:gd name="T46" fmla="*/ 0 w 903"/>
                <a:gd name="T47" fmla="*/ 15 h 903"/>
                <a:gd name="T48" fmla="*/ 0 w 903"/>
                <a:gd name="T49" fmla="*/ 590 h 903"/>
                <a:gd name="T50" fmla="*/ 2 w 903"/>
                <a:gd name="T51" fmla="*/ 595 h 903"/>
                <a:gd name="T52" fmla="*/ 7 w 903"/>
                <a:gd name="T53" fmla="*/ 599 h 903"/>
                <a:gd name="T54" fmla="*/ 12 w 903"/>
                <a:gd name="T55" fmla="*/ 602 h 903"/>
                <a:gd name="T56" fmla="*/ 437 w 903"/>
                <a:gd name="T57" fmla="*/ 602 h 903"/>
                <a:gd name="T58" fmla="*/ 260 w 903"/>
                <a:gd name="T59" fmla="*/ 877 h 903"/>
                <a:gd name="T60" fmla="*/ 257 w 903"/>
                <a:gd name="T61" fmla="*/ 883 h 903"/>
                <a:gd name="T62" fmla="*/ 256 w 903"/>
                <a:gd name="T63" fmla="*/ 888 h 903"/>
                <a:gd name="T64" fmla="*/ 257 w 903"/>
                <a:gd name="T65" fmla="*/ 893 h 903"/>
                <a:gd name="T66" fmla="*/ 260 w 903"/>
                <a:gd name="T67" fmla="*/ 899 h 903"/>
                <a:gd name="T68" fmla="*/ 265 w 903"/>
                <a:gd name="T69" fmla="*/ 902 h 903"/>
                <a:gd name="T70" fmla="*/ 271 w 903"/>
                <a:gd name="T71" fmla="*/ 903 h 903"/>
                <a:gd name="T72" fmla="*/ 277 w 903"/>
                <a:gd name="T73" fmla="*/ 902 h 903"/>
                <a:gd name="T74" fmla="*/ 281 w 903"/>
                <a:gd name="T75" fmla="*/ 899 h 903"/>
                <a:gd name="T76" fmla="*/ 621 w 903"/>
                <a:gd name="T77" fmla="*/ 899 h 903"/>
                <a:gd name="T78" fmla="*/ 627 w 903"/>
                <a:gd name="T79" fmla="*/ 902 h 903"/>
                <a:gd name="T80" fmla="*/ 632 w 903"/>
                <a:gd name="T81" fmla="*/ 903 h 903"/>
                <a:gd name="T82" fmla="*/ 637 w 903"/>
                <a:gd name="T83" fmla="*/ 902 h 903"/>
                <a:gd name="T84" fmla="*/ 643 w 903"/>
                <a:gd name="T85" fmla="*/ 899 h 903"/>
                <a:gd name="T86" fmla="*/ 646 w 903"/>
                <a:gd name="T87" fmla="*/ 893 h 903"/>
                <a:gd name="T88" fmla="*/ 647 w 903"/>
                <a:gd name="T89" fmla="*/ 888 h 903"/>
                <a:gd name="T90" fmla="*/ 646 w 903"/>
                <a:gd name="T91" fmla="*/ 883 h 903"/>
                <a:gd name="T92" fmla="*/ 643 w 903"/>
                <a:gd name="T93" fmla="*/ 877 h 903"/>
                <a:gd name="T94" fmla="*/ 467 w 903"/>
                <a:gd name="T95" fmla="*/ 602 h 903"/>
                <a:gd name="T96" fmla="*/ 892 w 903"/>
                <a:gd name="T97" fmla="*/ 602 h 903"/>
                <a:gd name="T98" fmla="*/ 897 w 903"/>
                <a:gd name="T99" fmla="*/ 599 h 903"/>
                <a:gd name="T100" fmla="*/ 900 w 903"/>
                <a:gd name="T101" fmla="*/ 595 h 903"/>
                <a:gd name="T102" fmla="*/ 902 w 903"/>
                <a:gd name="T103" fmla="*/ 590 h 903"/>
                <a:gd name="T104" fmla="*/ 903 w 903"/>
                <a:gd name="T105" fmla="*/ 15 h 903"/>
                <a:gd name="T106" fmla="*/ 902 w 903"/>
                <a:gd name="T107" fmla="*/ 8 h 903"/>
                <a:gd name="T108" fmla="*/ 899 w 903"/>
                <a:gd name="T109" fmla="*/ 4 h 903"/>
                <a:gd name="T110" fmla="*/ 894 w 903"/>
                <a:gd name="T111" fmla="*/ 1 h 903"/>
                <a:gd name="T112" fmla="*/ 888 w 903"/>
                <a:gd name="T113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03" h="903">
                  <a:moveTo>
                    <a:pt x="813" y="496"/>
                  </a:moveTo>
                  <a:lnTo>
                    <a:pt x="812" y="500"/>
                  </a:lnTo>
                  <a:lnTo>
                    <a:pt x="811" y="502"/>
                  </a:lnTo>
                  <a:lnTo>
                    <a:pt x="810" y="505"/>
                  </a:lnTo>
                  <a:lnTo>
                    <a:pt x="808" y="507"/>
                  </a:lnTo>
                  <a:lnTo>
                    <a:pt x="806" y="509"/>
                  </a:lnTo>
                  <a:lnTo>
                    <a:pt x="804" y="510"/>
                  </a:lnTo>
                  <a:lnTo>
                    <a:pt x="800" y="511"/>
                  </a:lnTo>
                  <a:lnTo>
                    <a:pt x="797" y="511"/>
                  </a:lnTo>
                  <a:lnTo>
                    <a:pt x="105" y="511"/>
                  </a:lnTo>
                  <a:lnTo>
                    <a:pt x="102" y="511"/>
                  </a:lnTo>
                  <a:lnTo>
                    <a:pt x="99" y="510"/>
                  </a:lnTo>
                  <a:lnTo>
                    <a:pt x="97" y="509"/>
                  </a:lnTo>
                  <a:lnTo>
                    <a:pt x="95" y="507"/>
                  </a:lnTo>
                  <a:lnTo>
                    <a:pt x="93" y="505"/>
                  </a:lnTo>
                  <a:lnTo>
                    <a:pt x="92" y="502"/>
                  </a:lnTo>
                  <a:lnTo>
                    <a:pt x="90" y="500"/>
                  </a:lnTo>
                  <a:lnTo>
                    <a:pt x="90" y="496"/>
                  </a:lnTo>
                  <a:lnTo>
                    <a:pt x="90" y="316"/>
                  </a:lnTo>
                  <a:lnTo>
                    <a:pt x="90" y="105"/>
                  </a:lnTo>
                  <a:lnTo>
                    <a:pt x="90" y="102"/>
                  </a:lnTo>
                  <a:lnTo>
                    <a:pt x="92" y="100"/>
                  </a:lnTo>
                  <a:lnTo>
                    <a:pt x="93" y="96"/>
                  </a:lnTo>
                  <a:lnTo>
                    <a:pt x="95" y="94"/>
                  </a:lnTo>
                  <a:lnTo>
                    <a:pt x="97" y="92"/>
                  </a:lnTo>
                  <a:lnTo>
                    <a:pt x="99" y="91"/>
                  </a:lnTo>
                  <a:lnTo>
                    <a:pt x="102" y="90"/>
                  </a:lnTo>
                  <a:lnTo>
                    <a:pt x="105" y="90"/>
                  </a:lnTo>
                  <a:lnTo>
                    <a:pt x="798" y="90"/>
                  </a:lnTo>
                  <a:lnTo>
                    <a:pt x="800" y="90"/>
                  </a:lnTo>
                  <a:lnTo>
                    <a:pt x="804" y="91"/>
                  </a:lnTo>
                  <a:lnTo>
                    <a:pt x="806" y="92"/>
                  </a:lnTo>
                  <a:lnTo>
                    <a:pt x="808" y="94"/>
                  </a:lnTo>
                  <a:lnTo>
                    <a:pt x="810" y="96"/>
                  </a:lnTo>
                  <a:lnTo>
                    <a:pt x="811" y="100"/>
                  </a:lnTo>
                  <a:lnTo>
                    <a:pt x="812" y="102"/>
                  </a:lnTo>
                  <a:lnTo>
                    <a:pt x="813" y="105"/>
                  </a:lnTo>
                  <a:lnTo>
                    <a:pt x="813" y="496"/>
                  </a:lnTo>
                  <a:close/>
                  <a:moveTo>
                    <a:pt x="888" y="0"/>
                  </a:moveTo>
                  <a:lnTo>
                    <a:pt x="15" y="0"/>
                  </a:lnTo>
                  <a:lnTo>
                    <a:pt x="12" y="0"/>
                  </a:lnTo>
                  <a:lnTo>
                    <a:pt x="9" y="1"/>
                  </a:lnTo>
                  <a:lnTo>
                    <a:pt x="7" y="2"/>
                  </a:lnTo>
                  <a:lnTo>
                    <a:pt x="5" y="4"/>
                  </a:lnTo>
                  <a:lnTo>
                    <a:pt x="2" y="6"/>
                  </a:lnTo>
                  <a:lnTo>
                    <a:pt x="1" y="8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587"/>
                  </a:lnTo>
                  <a:lnTo>
                    <a:pt x="0" y="590"/>
                  </a:lnTo>
                  <a:lnTo>
                    <a:pt x="1" y="593"/>
                  </a:lnTo>
                  <a:lnTo>
                    <a:pt x="2" y="595"/>
                  </a:lnTo>
                  <a:lnTo>
                    <a:pt x="5" y="597"/>
                  </a:lnTo>
                  <a:lnTo>
                    <a:pt x="7" y="599"/>
                  </a:lnTo>
                  <a:lnTo>
                    <a:pt x="9" y="601"/>
                  </a:lnTo>
                  <a:lnTo>
                    <a:pt x="12" y="602"/>
                  </a:lnTo>
                  <a:lnTo>
                    <a:pt x="15" y="602"/>
                  </a:lnTo>
                  <a:lnTo>
                    <a:pt x="437" y="602"/>
                  </a:lnTo>
                  <a:lnTo>
                    <a:pt x="437" y="701"/>
                  </a:lnTo>
                  <a:lnTo>
                    <a:pt x="260" y="877"/>
                  </a:lnTo>
                  <a:lnTo>
                    <a:pt x="259" y="879"/>
                  </a:lnTo>
                  <a:lnTo>
                    <a:pt x="257" y="883"/>
                  </a:lnTo>
                  <a:lnTo>
                    <a:pt x="256" y="885"/>
                  </a:lnTo>
                  <a:lnTo>
                    <a:pt x="256" y="888"/>
                  </a:lnTo>
                  <a:lnTo>
                    <a:pt x="256" y="891"/>
                  </a:lnTo>
                  <a:lnTo>
                    <a:pt x="257" y="893"/>
                  </a:lnTo>
                  <a:lnTo>
                    <a:pt x="259" y="897"/>
                  </a:lnTo>
                  <a:lnTo>
                    <a:pt x="260" y="899"/>
                  </a:lnTo>
                  <a:lnTo>
                    <a:pt x="263" y="901"/>
                  </a:lnTo>
                  <a:lnTo>
                    <a:pt x="265" y="902"/>
                  </a:lnTo>
                  <a:lnTo>
                    <a:pt x="268" y="903"/>
                  </a:lnTo>
                  <a:lnTo>
                    <a:pt x="271" y="903"/>
                  </a:lnTo>
                  <a:lnTo>
                    <a:pt x="274" y="903"/>
                  </a:lnTo>
                  <a:lnTo>
                    <a:pt x="277" y="902"/>
                  </a:lnTo>
                  <a:lnTo>
                    <a:pt x="279" y="901"/>
                  </a:lnTo>
                  <a:lnTo>
                    <a:pt x="281" y="899"/>
                  </a:lnTo>
                  <a:lnTo>
                    <a:pt x="452" y="728"/>
                  </a:lnTo>
                  <a:lnTo>
                    <a:pt x="621" y="899"/>
                  </a:lnTo>
                  <a:lnTo>
                    <a:pt x="623" y="901"/>
                  </a:lnTo>
                  <a:lnTo>
                    <a:pt x="627" y="902"/>
                  </a:lnTo>
                  <a:lnTo>
                    <a:pt x="629" y="903"/>
                  </a:lnTo>
                  <a:lnTo>
                    <a:pt x="632" y="903"/>
                  </a:lnTo>
                  <a:lnTo>
                    <a:pt x="635" y="903"/>
                  </a:lnTo>
                  <a:lnTo>
                    <a:pt x="637" y="902"/>
                  </a:lnTo>
                  <a:lnTo>
                    <a:pt x="641" y="901"/>
                  </a:lnTo>
                  <a:lnTo>
                    <a:pt x="643" y="899"/>
                  </a:lnTo>
                  <a:lnTo>
                    <a:pt x="645" y="897"/>
                  </a:lnTo>
                  <a:lnTo>
                    <a:pt x="646" y="893"/>
                  </a:lnTo>
                  <a:lnTo>
                    <a:pt x="647" y="891"/>
                  </a:lnTo>
                  <a:lnTo>
                    <a:pt x="647" y="888"/>
                  </a:lnTo>
                  <a:lnTo>
                    <a:pt x="647" y="885"/>
                  </a:lnTo>
                  <a:lnTo>
                    <a:pt x="646" y="883"/>
                  </a:lnTo>
                  <a:lnTo>
                    <a:pt x="645" y="879"/>
                  </a:lnTo>
                  <a:lnTo>
                    <a:pt x="643" y="877"/>
                  </a:lnTo>
                  <a:lnTo>
                    <a:pt x="467" y="701"/>
                  </a:lnTo>
                  <a:lnTo>
                    <a:pt x="467" y="602"/>
                  </a:lnTo>
                  <a:lnTo>
                    <a:pt x="888" y="602"/>
                  </a:lnTo>
                  <a:lnTo>
                    <a:pt x="892" y="602"/>
                  </a:lnTo>
                  <a:lnTo>
                    <a:pt x="894" y="601"/>
                  </a:lnTo>
                  <a:lnTo>
                    <a:pt x="897" y="599"/>
                  </a:lnTo>
                  <a:lnTo>
                    <a:pt x="899" y="597"/>
                  </a:lnTo>
                  <a:lnTo>
                    <a:pt x="900" y="595"/>
                  </a:lnTo>
                  <a:lnTo>
                    <a:pt x="902" y="593"/>
                  </a:lnTo>
                  <a:lnTo>
                    <a:pt x="902" y="590"/>
                  </a:lnTo>
                  <a:lnTo>
                    <a:pt x="903" y="587"/>
                  </a:lnTo>
                  <a:lnTo>
                    <a:pt x="903" y="15"/>
                  </a:lnTo>
                  <a:lnTo>
                    <a:pt x="902" y="12"/>
                  </a:lnTo>
                  <a:lnTo>
                    <a:pt x="902" y="8"/>
                  </a:lnTo>
                  <a:lnTo>
                    <a:pt x="900" y="6"/>
                  </a:lnTo>
                  <a:lnTo>
                    <a:pt x="899" y="4"/>
                  </a:lnTo>
                  <a:lnTo>
                    <a:pt x="897" y="2"/>
                  </a:lnTo>
                  <a:lnTo>
                    <a:pt x="894" y="1"/>
                  </a:lnTo>
                  <a:lnTo>
                    <a:pt x="892" y="0"/>
                  </a:lnTo>
                  <a:lnTo>
                    <a:pt x="8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566">
              <a:extLst>
                <a:ext uri="{FF2B5EF4-FFF2-40B4-BE49-F238E27FC236}">
                  <a16:creationId xmlns="" xmlns:a16="http://schemas.microsoft.com/office/drawing/2014/main" id="{47297424-333D-4FFB-8CA1-BCD451AEF49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54225" y="4843463"/>
              <a:ext cx="200025" cy="73025"/>
            </a:xfrm>
            <a:custGeom>
              <a:avLst/>
              <a:gdLst>
                <a:gd name="T0" fmla="*/ 151 w 632"/>
                <a:gd name="T1" fmla="*/ 151 h 226"/>
                <a:gd name="T2" fmla="*/ 157 w 632"/>
                <a:gd name="T3" fmla="*/ 149 h 226"/>
                <a:gd name="T4" fmla="*/ 161 w 632"/>
                <a:gd name="T5" fmla="*/ 146 h 226"/>
                <a:gd name="T6" fmla="*/ 288 w 632"/>
                <a:gd name="T7" fmla="*/ 217 h 226"/>
                <a:gd name="T8" fmla="*/ 292 w 632"/>
                <a:gd name="T9" fmla="*/ 223 h 226"/>
                <a:gd name="T10" fmla="*/ 299 w 632"/>
                <a:gd name="T11" fmla="*/ 226 h 226"/>
                <a:gd name="T12" fmla="*/ 302 w 632"/>
                <a:gd name="T13" fmla="*/ 226 h 226"/>
                <a:gd name="T14" fmla="*/ 307 w 632"/>
                <a:gd name="T15" fmla="*/ 225 h 226"/>
                <a:gd name="T16" fmla="*/ 313 w 632"/>
                <a:gd name="T17" fmla="*/ 222 h 226"/>
                <a:gd name="T18" fmla="*/ 471 w 632"/>
                <a:gd name="T19" fmla="*/ 191 h 226"/>
                <a:gd name="T20" fmla="*/ 477 w 632"/>
                <a:gd name="T21" fmla="*/ 195 h 226"/>
                <a:gd name="T22" fmla="*/ 483 w 632"/>
                <a:gd name="T23" fmla="*/ 196 h 226"/>
                <a:gd name="T24" fmla="*/ 488 w 632"/>
                <a:gd name="T25" fmla="*/ 194 h 226"/>
                <a:gd name="T26" fmla="*/ 494 w 632"/>
                <a:gd name="T27" fmla="*/ 191 h 226"/>
                <a:gd name="T28" fmla="*/ 631 w 632"/>
                <a:gd name="T29" fmla="*/ 23 h 226"/>
                <a:gd name="T30" fmla="*/ 632 w 632"/>
                <a:gd name="T31" fmla="*/ 16 h 226"/>
                <a:gd name="T32" fmla="*/ 632 w 632"/>
                <a:gd name="T33" fmla="*/ 11 h 226"/>
                <a:gd name="T34" fmla="*/ 629 w 632"/>
                <a:gd name="T35" fmla="*/ 5 h 226"/>
                <a:gd name="T36" fmla="*/ 625 w 632"/>
                <a:gd name="T37" fmla="*/ 2 h 226"/>
                <a:gd name="T38" fmla="*/ 619 w 632"/>
                <a:gd name="T39" fmla="*/ 0 h 226"/>
                <a:gd name="T40" fmla="*/ 613 w 632"/>
                <a:gd name="T41" fmla="*/ 1 h 226"/>
                <a:gd name="T42" fmla="*/ 607 w 632"/>
                <a:gd name="T43" fmla="*/ 3 h 226"/>
                <a:gd name="T44" fmla="*/ 481 w 632"/>
                <a:gd name="T45" fmla="*/ 159 h 226"/>
                <a:gd name="T46" fmla="*/ 415 w 632"/>
                <a:gd name="T47" fmla="*/ 93 h 226"/>
                <a:gd name="T48" fmla="*/ 409 w 632"/>
                <a:gd name="T49" fmla="*/ 91 h 226"/>
                <a:gd name="T50" fmla="*/ 404 w 632"/>
                <a:gd name="T51" fmla="*/ 91 h 226"/>
                <a:gd name="T52" fmla="*/ 398 w 632"/>
                <a:gd name="T53" fmla="*/ 93 h 226"/>
                <a:gd name="T54" fmla="*/ 307 w 632"/>
                <a:gd name="T55" fmla="*/ 185 h 226"/>
                <a:gd name="T56" fmla="*/ 247 w 632"/>
                <a:gd name="T57" fmla="*/ 39 h 226"/>
                <a:gd name="T58" fmla="*/ 242 w 632"/>
                <a:gd name="T59" fmla="*/ 34 h 226"/>
                <a:gd name="T60" fmla="*/ 234 w 632"/>
                <a:gd name="T61" fmla="*/ 33 h 226"/>
                <a:gd name="T62" fmla="*/ 227 w 632"/>
                <a:gd name="T63" fmla="*/ 35 h 226"/>
                <a:gd name="T64" fmla="*/ 144 w 632"/>
                <a:gd name="T65" fmla="*/ 121 h 226"/>
                <a:gd name="T66" fmla="*/ 12 w 632"/>
                <a:gd name="T67" fmla="*/ 121 h 226"/>
                <a:gd name="T68" fmla="*/ 7 w 632"/>
                <a:gd name="T69" fmla="*/ 123 h 226"/>
                <a:gd name="T70" fmla="*/ 3 w 632"/>
                <a:gd name="T71" fmla="*/ 128 h 226"/>
                <a:gd name="T72" fmla="*/ 0 w 632"/>
                <a:gd name="T73" fmla="*/ 133 h 226"/>
                <a:gd name="T74" fmla="*/ 0 w 632"/>
                <a:gd name="T75" fmla="*/ 138 h 226"/>
                <a:gd name="T76" fmla="*/ 3 w 632"/>
                <a:gd name="T77" fmla="*/ 144 h 226"/>
                <a:gd name="T78" fmla="*/ 7 w 632"/>
                <a:gd name="T79" fmla="*/ 148 h 226"/>
                <a:gd name="T80" fmla="*/ 12 w 632"/>
                <a:gd name="T81" fmla="*/ 150 h 226"/>
                <a:gd name="T82" fmla="*/ 15 w 632"/>
                <a:gd name="T83" fmla="*/ 151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32" h="226">
                  <a:moveTo>
                    <a:pt x="15" y="151"/>
                  </a:moveTo>
                  <a:lnTo>
                    <a:pt x="151" y="151"/>
                  </a:lnTo>
                  <a:lnTo>
                    <a:pt x="154" y="150"/>
                  </a:lnTo>
                  <a:lnTo>
                    <a:pt x="157" y="149"/>
                  </a:lnTo>
                  <a:lnTo>
                    <a:pt x="159" y="148"/>
                  </a:lnTo>
                  <a:lnTo>
                    <a:pt x="161" y="146"/>
                  </a:lnTo>
                  <a:lnTo>
                    <a:pt x="230" y="75"/>
                  </a:lnTo>
                  <a:lnTo>
                    <a:pt x="288" y="217"/>
                  </a:lnTo>
                  <a:lnTo>
                    <a:pt x="289" y="220"/>
                  </a:lnTo>
                  <a:lnTo>
                    <a:pt x="292" y="223"/>
                  </a:lnTo>
                  <a:lnTo>
                    <a:pt x="294" y="224"/>
                  </a:lnTo>
                  <a:lnTo>
                    <a:pt x="299" y="226"/>
                  </a:lnTo>
                  <a:lnTo>
                    <a:pt x="300" y="226"/>
                  </a:lnTo>
                  <a:lnTo>
                    <a:pt x="302" y="226"/>
                  </a:lnTo>
                  <a:lnTo>
                    <a:pt x="304" y="226"/>
                  </a:lnTo>
                  <a:lnTo>
                    <a:pt x="307" y="225"/>
                  </a:lnTo>
                  <a:lnTo>
                    <a:pt x="309" y="223"/>
                  </a:lnTo>
                  <a:lnTo>
                    <a:pt x="313" y="222"/>
                  </a:lnTo>
                  <a:lnTo>
                    <a:pt x="407" y="127"/>
                  </a:lnTo>
                  <a:lnTo>
                    <a:pt x="471" y="191"/>
                  </a:lnTo>
                  <a:lnTo>
                    <a:pt x="473" y="193"/>
                  </a:lnTo>
                  <a:lnTo>
                    <a:pt x="477" y="195"/>
                  </a:lnTo>
                  <a:lnTo>
                    <a:pt x="480" y="196"/>
                  </a:lnTo>
                  <a:lnTo>
                    <a:pt x="483" y="196"/>
                  </a:lnTo>
                  <a:lnTo>
                    <a:pt x="486" y="195"/>
                  </a:lnTo>
                  <a:lnTo>
                    <a:pt x="488" y="194"/>
                  </a:lnTo>
                  <a:lnTo>
                    <a:pt x="492" y="193"/>
                  </a:lnTo>
                  <a:lnTo>
                    <a:pt x="494" y="191"/>
                  </a:lnTo>
                  <a:lnTo>
                    <a:pt x="629" y="25"/>
                  </a:lnTo>
                  <a:lnTo>
                    <a:pt x="631" y="23"/>
                  </a:lnTo>
                  <a:lnTo>
                    <a:pt x="632" y="19"/>
                  </a:lnTo>
                  <a:lnTo>
                    <a:pt x="632" y="16"/>
                  </a:lnTo>
                  <a:lnTo>
                    <a:pt x="632" y="14"/>
                  </a:lnTo>
                  <a:lnTo>
                    <a:pt x="632" y="11"/>
                  </a:lnTo>
                  <a:lnTo>
                    <a:pt x="631" y="9"/>
                  </a:lnTo>
                  <a:lnTo>
                    <a:pt x="629" y="5"/>
                  </a:lnTo>
                  <a:lnTo>
                    <a:pt x="627" y="3"/>
                  </a:lnTo>
                  <a:lnTo>
                    <a:pt x="625" y="2"/>
                  </a:lnTo>
                  <a:lnTo>
                    <a:pt x="621" y="1"/>
                  </a:lnTo>
                  <a:lnTo>
                    <a:pt x="619" y="0"/>
                  </a:lnTo>
                  <a:lnTo>
                    <a:pt x="616" y="0"/>
                  </a:lnTo>
                  <a:lnTo>
                    <a:pt x="613" y="1"/>
                  </a:lnTo>
                  <a:lnTo>
                    <a:pt x="611" y="2"/>
                  </a:lnTo>
                  <a:lnTo>
                    <a:pt x="607" y="3"/>
                  </a:lnTo>
                  <a:lnTo>
                    <a:pt x="605" y="5"/>
                  </a:lnTo>
                  <a:lnTo>
                    <a:pt x="481" y="159"/>
                  </a:lnTo>
                  <a:lnTo>
                    <a:pt x="418" y="95"/>
                  </a:lnTo>
                  <a:lnTo>
                    <a:pt x="415" y="93"/>
                  </a:lnTo>
                  <a:lnTo>
                    <a:pt x="412" y="91"/>
                  </a:lnTo>
                  <a:lnTo>
                    <a:pt x="409" y="91"/>
                  </a:lnTo>
                  <a:lnTo>
                    <a:pt x="407" y="90"/>
                  </a:lnTo>
                  <a:lnTo>
                    <a:pt x="404" y="91"/>
                  </a:lnTo>
                  <a:lnTo>
                    <a:pt x="400" y="91"/>
                  </a:lnTo>
                  <a:lnTo>
                    <a:pt x="398" y="93"/>
                  </a:lnTo>
                  <a:lnTo>
                    <a:pt x="396" y="95"/>
                  </a:lnTo>
                  <a:lnTo>
                    <a:pt x="307" y="185"/>
                  </a:lnTo>
                  <a:lnTo>
                    <a:pt x="249" y="42"/>
                  </a:lnTo>
                  <a:lnTo>
                    <a:pt x="247" y="39"/>
                  </a:lnTo>
                  <a:lnTo>
                    <a:pt x="244" y="36"/>
                  </a:lnTo>
                  <a:lnTo>
                    <a:pt x="242" y="34"/>
                  </a:lnTo>
                  <a:lnTo>
                    <a:pt x="237" y="33"/>
                  </a:lnTo>
                  <a:lnTo>
                    <a:pt x="234" y="33"/>
                  </a:lnTo>
                  <a:lnTo>
                    <a:pt x="230" y="33"/>
                  </a:lnTo>
                  <a:lnTo>
                    <a:pt x="227" y="35"/>
                  </a:lnTo>
                  <a:lnTo>
                    <a:pt x="224" y="38"/>
                  </a:lnTo>
                  <a:lnTo>
                    <a:pt x="144" y="121"/>
                  </a:lnTo>
                  <a:lnTo>
                    <a:pt x="15" y="121"/>
                  </a:lnTo>
                  <a:lnTo>
                    <a:pt x="12" y="121"/>
                  </a:lnTo>
                  <a:lnTo>
                    <a:pt x="9" y="122"/>
                  </a:lnTo>
                  <a:lnTo>
                    <a:pt x="7" y="123"/>
                  </a:lnTo>
                  <a:lnTo>
                    <a:pt x="5" y="126"/>
                  </a:lnTo>
                  <a:lnTo>
                    <a:pt x="3" y="128"/>
                  </a:lnTo>
                  <a:lnTo>
                    <a:pt x="2" y="130"/>
                  </a:lnTo>
                  <a:lnTo>
                    <a:pt x="0" y="133"/>
                  </a:lnTo>
                  <a:lnTo>
                    <a:pt x="0" y="136"/>
                  </a:lnTo>
                  <a:lnTo>
                    <a:pt x="0" y="138"/>
                  </a:lnTo>
                  <a:lnTo>
                    <a:pt x="2" y="142"/>
                  </a:lnTo>
                  <a:lnTo>
                    <a:pt x="3" y="144"/>
                  </a:lnTo>
                  <a:lnTo>
                    <a:pt x="5" y="146"/>
                  </a:lnTo>
                  <a:lnTo>
                    <a:pt x="7" y="148"/>
                  </a:lnTo>
                  <a:lnTo>
                    <a:pt x="9" y="150"/>
                  </a:lnTo>
                  <a:lnTo>
                    <a:pt x="12" y="150"/>
                  </a:lnTo>
                  <a:lnTo>
                    <a:pt x="15" y="151"/>
                  </a:lnTo>
                  <a:lnTo>
                    <a:pt x="15" y="1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="" xmlns:a16="http://schemas.microsoft.com/office/drawing/2014/main" id="{EEF4822B-BEC5-4DFA-BA76-5856DFEC676C}"/>
              </a:ext>
            </a:extLst>
          </p:cNvPr>
          <p:cNvGrpSpPr/>
          <p:nvPr/>
        </p:nvGrpSpPr>
        <p:grpSpPr>
          <a:xfrm>
            <a:off x="6582774" y="3120964"/>
            <a:ext cx="285750" cy="225425"/>
            <a:chOff x="9883775" y="5410200"/>
            <a:chExt cx="285750" cy="225425"/>
          </a:xfrm>
          <a:solidFill>
            <a:schemeClr val="bg1"/>
          </a:solidFill>
          <a:effectLst/>
        </p:grpSpPr>
        <p:sp>
          <p:nvSpPr>
            <p:cNvPr id="85" name="Freeform 3677">
              <a:extLst>
                <a:ext uri="{FF2B5EF4-FFF2-40B4-BE49-F238E27FC236}">
                  <a16:creationId xmlns="" xmlns:a16="http://schemas.microsoft.com/office/drawing/2014/main" id="{C1FC1F2E-CFD5-4B5B-89EC-B269F4EE5C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52050" y="5445125"/>
              <a:ext cx="117475" cy="190500"/>
            </a:xfrm>
            <a:custGeom>
              <a:avLst/>
              <a:gdLst>
                <a:gd name="T0" fmla="*/ 201 w 296"/>
                <a:gd name="T1" fmla="*/ 285 h 482"/>
                <a:gd name="T2" fmla="*/ 168 w 296"/>
                <a:gd name="T3" fmla="*/ 275 h 482"/>
                <a:gd name="T4" fmla="*/ 153 w 296"/>
                <a:gd name="T5" fmla="*/ 238 h 482"/>
                <a:gd name="T6" fmla="*/ 163 w 296"/>
                <a:gd name="T7" fmla="*/ 230 h 482"/>
                <a:gd name="T8" fmla="*/ 176 w 296"/>
                <a:gd name="T9" fmla="*/ 219 h 482"/>
                <a:gd name="T10" fmla="*/ 185 w 296"/>
                <a:gd name="T11" fmla="*/ 201 h 482"/>
                <a:gd name="T12" fmla="*/ 190 w 296"/>
                <a:gd name="T13" fmla="*/ 175 h 482"/>
                <a:gd name="T14" fmla="*/ 198 w 296"/>
                <a:gd name="T15" fmla="*/ 167 h 482"/>
                <a:gd name="T16" fmla="*/ 201 w 296"/>
                <a:gd name="T17" fmla="*/ 158 h 482"/>
                <a:gd name="T18" fmla="*/ 205 w 296"/>
                <a:gd name="T19" fmla="*/ 133 h 482"/>
                <a:gd name="T20" fmla="*/ 205 w 296"/>
                <a:gd name="T21" fmla="*/ 122 h 482"/>
                <a:gd name="T22" fmla="*/ 201 w 296"/>
                <a:gd name="T23" fmla="*/ 110 h 482"/>
                <a:gd name="T24" fmla="*/ 195 w 296"/>
                <a:gd name="T25" fmla="*/ 101 h 482"/>
                <a:gd name="T26" fmla="*/ 205 w 296"/>
                <a:gd name="T27" fmla="*/ 76 h 482"/>
                <a:gd name="T28" fmla="*/ 208 w 296"/>
                <a:gd name="T29" fmla="*/ 59 h 482"/>
                <a:gd name="T30" fmla="*/ 205 w 296"/>
                <a:gd name="T31" fmla="*/ 43 h 482"/>
                <a:gd name="T32" fmla="*/ 200 w 296"/>
                <a:gd name="T33" fmla="*/ 31 h 482"/>
                <a:gd name="T34" fmla="*/ 192 w 296"/>
                <a:gd name="T35" fmla="*/ 22 h 482"/>
                <a:gd name="T36" fmla="*/ 171 w 296"/>
                <a:gd name="T37" fmla="*/ 9 h 482"/>
                <a:gd name="T38" fmla="*/ 145 w 296"/>
                <a:gd name="T39" fmla="*/ 2 h 482"/>
                <a:gd name="T40" fmla="*/ 118 w 296"/>
                <a:gd name="T41" fmla="*/ 0 h 482"/>
                <a:gd name="T42" fmla="*/ 95 w 296"/>
                <a:gd name="T43" fmla="*/ 2 h 482"/>
                <a:gd name="T44" fmla="*/ 70 w 296"/>
                <a:gd name="T45" fmla="*/ 7 h 482"/>
                <a:gd name="T46" fmla="*/ 50 w 296"/>
                <a:gd name="T47" fmla="*/ 17 h 482"/>
                <a:gd name="T48" fmla="*/ 36 w 296"/>
                <a:gd name="T49" fmla="*/ 32 h 482"/>
                <a:gd name="T50" fmla="*/ 16 w 296"/>
                <a:gd name="T51" fmla="*/ 36 h 482"/>
                <a:gd name="T52" fmla="*/ 7 w 296"/>
                <a:gd name="T53" fmla="*/ 44 h 482"/>
                <a:gd name="T54" fmla="*/ 4 w 296"/>
                <a:gd name="T55" fmla="*/ 57 h 482"/>
                <a:gd name="T56" fmla="*/ 4 w 296"/>
                <a:gd name="T57" fmla="*/ 71 h 482"/>
                <a:gd name="T58" fmla="*/ 13 w 296"/>
                <a:gd name="T59" fmla="*/ 99 h 482"/>
                <a:gd name="T60" fmla="*/ 5 w 296"/>
                <a:gd name="T61" fmla="*/ 110 h 482"/>
                <a:gd name="T62" fmla="*/ 0 w 296"/>
                <a:gd name="T63" fmla="*/ 121 h 482"/>
                <a:gd name="T64" fmla="*/ 0 w 296"/>
                <a:gd name="T65" fmla="*/ 133 h 482"/>
                <a:gd name="T66" fmla="*/ 4 w 296"/>
                <a:gd name="T67" fmla="*/ 158 h 482"/>
                <a:gd name="T68" fmla="*/ 9 w 296"/>
                <a:gd name="T69" fmla="*/ 167 h 482"/>
                <a:gd name="T70" fmla="*/ 15 w 296"/>
                <a:gd name="T71" fmla="*/ 175 h 482"/>
                <a:gd name="T72" fmla="*/ 20 w 296"/>
                <a:gd name="T73" fmla="*/ 199 h 482"/>
                <a:gd name="T74" fmla="*/ 31 w 296"/>
                <a:gd name="T75" fmla="*/ 217 h 482"/>
                <a:gd name="T76" fmla="*/ 43 w 296"/>
                <a:gd name="T77" fmla="*/ 230 h 482"/>
                <a:gd name="T78" fmla="*/ 56 w 296"/>
                <a:gd name="T79" fmla="*/ 238 h 482"/>
                <a:gd name="T80" fmla="*/ 43 w 296"/>
                <a:gd name="T81" fmla="*/ 274 h 482"/>
                <a:gd name="T82" fmla="*/ 42 w 296"/>
                <a:gd name="T83" fmla="*/ 287 h 482"/>
                <a:gd name="T84" fmla="*/ 61 w 296"/>
                <a:gd name="T85" fmla="*/ 302 h 482"/>
                <a:gd name="T86" fmla="*/ 73 w 296"/>
                <a:gd name="T87" fmla="*/ 318 h 482"/>
                <a:gd name="T88" fmla="*/ 79 w 296"/>
                <a:gd name="T89" fmla="*/ 332 h 482"/>
                <a:gd name="T90" fmla="*/ 81 w 296"/>
                <a:gd name="T91" fmla="*/ 482 h 482"/>
                <a:gd name="T92" fmla="*/ 289 w 296"/>
                <a:gd name="T93" fmla="*/ 481 h 482"/>
                <a:gd name="T94" fmla="*/ 295 w 296"/>
                <a:gd name="T95" fmla="*/ 474 h 482"/>
                <a:gd name="T96" fmla="*/ 296 w 296"/>
                <a:gd name="T97" fmla="*/ 334 h 482"/>
                <a:gd name="T98" fmla="*/ 293 w 296"/>
                <a:gd name="T99" fmla="*/ 323 h 482"/>
                <a:gd name="T100" fmla="*/ 278 w 296"/>
                <a:gd name="T101" fmla="*/ 312 h 482"/>
                <a:gd name="T102" fmla="*/ 217 w 296"/>
                <a:gd name="T103" fmla="*/ 291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96" h="482">
                  <a:moveTo>
                    <a:pt x="217" y="291"/>
                  </a:moveTo>
                  <a:lnTo>
                    <a:pt x="201" y="285"/>
                  </a:lnTo>
                  <a:lnTo>
                    <a:pt x="185" y="280"/>
                  </a:lnTo>
                  <a:lnTo>
                    <a:pt x="168" y="275"/>
                  </a:lnTo>
                  <a:lnTo>
                    <a:pt x="153" y="270"/>
                  </a:lnTo>
                  <a:lnTo>
                    <a:pt x="153" y="238"/>
                  </a:lnTo>
                  <a:lnTo>
                    <a:pt x="158" y="235"/>
                  </a:lnTo>
                  <a:lnTo>
                    <a:pt x="163" y="230"/>
                  </a:lnTo>
                  <a:lnTo>
                    <a:pt x="169" y="225"/>
                  </a:lnTo>
                  <a:lnTo>
                    <a:pt x="176" y="219"/>
                  </a:lnTo>
                  <a:lnTo>
                    <a:pt x="181" y="210"/>
                  </a:lnTo>
                  <a:lnTo>
                    <a:pt x="185" y="201"/>
                  </a:lnTo>
                  <a:lnTo>
                    <a:pt x="189" y="189"/>
                  </a:lnTo>
                  <a:lnTo>
                    <a:pt x="190" y="175"/>
                  </a:lnTo>
                  <a:lnTo>
                    <a:pt x="194" y="172"/>
                  </a:lnTo>
                  <a:lnTo>
                    <a:pt x="198" y="167"/>
                  </a:lnTo>
                  <a:lnTo>
                    <a:pt x="200" y="163"/>
                  </a:lnTo>
                  <a:lnTo>
                    <a:pt x="201" y="158"/>
                  </a:lnTo>
                  <a:lnTo>
                    <a:pt x="205" y="145"/>
                  </a:lnTo>
                  <a:lnTo>
                    <a:pt x="205" y="133"/>
                  </a:lnTo>
                  <a:lnTo>
                    <a:pt x="205" y="127"/>
                  </a:lnTo>
                  <a:lnTo>
                    <a:pt x="205" y="122"/>
                  </a:lnTo>
                  <a:lnTo>
                    <a:pt x="204" y="116"/>
                  </a:lnTo>
                  <a:lnTo>
                    <a:pt x="201" y="110"/>
                  </a:lnTo>
                  <a:lnTo>
                    <a:pt x="198" y="104"/>
                  </a:lnTo>
                  <a:lnTo>
                    <a:pt x="195" y="101"/>
                  </a:lnTo>
                  <a:lnTo>
                    <a:pt x="200" y="90"/>
                  </a:lnTo>
                  <a:lnTo>
                    <a:pt x="205" y="76"/>
                  </a:lnTo>
                  <a:lnTo>
                    <a:pt x="208" y="67"/>
                  </a:lnTo>
                  <a:lnTo>
                    <a:pt x="208" y="59"/>
                  </a:lnTo>
                  <a:lnTo>
                    <a:pt x="208" y="50"/>
                  </a:lnTo>
                  <a:lnTo>
                    <a:pt x="205" y="43"/>
                  </a:lnTo>
                  <a:lnTo>
                    <a:pt x="203" y="36"/>
                  </a:lnTo>
                  <a:lnTo>
                    <a:pt x="200" y="31"/>
                  </a:lnTo>
                  <a:lnTo>
                    <a:pt x="196" y="26"/>
                  </a:lnTo>
                  <a:lnTo>
                    <a:pt x="192" y="22"/>
                  </a:lnTo>
                  <a:lnTo>
                    <a:pt x="182" y="14"/>
                  </a:lnTo>
                  <a:lnTo>
                    <a:pt x="171" y="9"/>
                  </a:lnTo>
                  <a:lnTo>
                    <a:pt x="158" y="5"/>
                  </a:lnTo>
                  <a:lnTo>
                    <a:pt x="145" y="2"/>
                  </a:lnTo>
                  <a:lnTo>
                    <a:pt x="131" y="0"/>
                  </a:lnTo>
                  <a:lnTo>
                    <a:pt x="118" y="0"/>
                  </a:lnTo>
                  <a:lnTo>
                    <a:pt x="106" y="0"/>
                  </a:lnTo>
                  <a:lnTo>
                    <a:pt x="95" y="2"/>
                  </a:lnTo>
                  <a:lnTo>
                    <a:pt x="82" y="4"/>
                  </a:lnTo>
                  <a:lnTo>
                    <a:pt x="70" y="7"/>
                  </a:lnTo>
                  <a:lnTo>
                    <a:pt x="60" y="12"/>
                  </a:lnTo>
                  <a:lnTo>
                    <a:pt x="50" y="17"/>
                  </a:lnTo>
                  <a:lnTo>
                    <a:pt x="42" y="25"/>
                  </a:lnTo>
                  <a:lnTo>
                    <a:pt x="36" y="32"/>
                  </a:lnTo>
                  <a:lnTo>
                    <a:pt x="24" y="34"/>
                  </a:lnTo>
                  <a:lnTo>
                    <a:pt x="16" y="36"/>
                  </a:lnTo>
                  <a:lnTo>
                    <a:pt x="11" y="40"/>
                  </a:lnTo>
                  <a:lnTo>
                    <a:pt x="7" y="44"/>
                  </a:lnTo>
                  <a:lnTo>
                    <a:pt x="5" y="50"/>
                  </a:lnTo>
                  <a:lnTo>
                    <a:pt x="4" y="57"/>
                  </a:lnTo>
                  <a:lnTo>
                    <a:pt x="2" y="65"/>
                  </a:lnTo>
                  <a:lnTo>
                    <a:pt x="4" y="71"/>
                  </a:lnTo>
                  <a:lnTo>
                    <a:pt x="7" y="86"/>
                  </a:lnTo>
                  <a:lnTo>
                    <a:pt x="13" y="99"/>
                  </a:lnTo>
                  <a:lnTo>
                    <a:pt x="7" y="104"/>
                  </a:lnTo>
                  <a:lnTo>
                    <a:pt x="5" y="110"/>
                  </a:lnTo>
                  <a:lnTo>
                    <a:pt x="2" y="115"/>
                  </a:lnTo>
                  <a:lnTo>
                    <a:pt x="0" y="121"/>
                  </a:lnTo>
                  <a:lnTo>
                    <a:pt x="0" y="127"/>
                  </a:lnTo>
                  <a:lnTo>
                    <a:pt x="0" y="133"/>
                  </a:lnTo>
                  <a:lnTo>
                    <a:pt x="1" y="145"/>
                  </a:lnTo>
                  <a:lnTo>
                    <a:pt x="4" y="158"/>
                  </a:lnTo>
                  <a:lnTo>
                    <a:pt x="6" y="163"/>
                  </a:lnTo>
                  <a:lnTo>
                    <a:pt x="9" y="167"/>
                  </a:lnTo>
                  <a:lnTo>
                    <a:pt x="11" y="172"/>
                  </a:lnTo>
                  <a:lnTo>
                    <a:pt x="15" y="175"/>
                  </a:lnTo>
                  <a:lnTo>
                    <a:pt x="18" y="188"/>
                  </a:lnTo>
                  <a:lnTo>
                    <a:pt x="20" y="199"/>
                  </a:lnTo>
                  <a:lnTo>
                    <a:pt x="25" y="208"/>
                  </a:lnTo>
                  <a:lnTo>
                    <a:pt x="31" y="217"/>
                  </a:lnTo>
                  <a:lnTo>
                    <a:pt x="37" y="224"/>
                  </a:lnTo>
                  <a:lnTo>
                    <a:pt x="43" y="230"/>
                  </a:lnTo>
                  <a:lnTo>
                    <a:pt x="50" y="234"/>
                  </a:lnTo>
                  <a:lnTo>
                    <a:pt x="56" y="238"/>
                  </a:lnTo>
                  <a:lnTo>
                    <a:pt x="56" y="270"/>
                  </a:lnTo>
                  <a:lnTo>
                    <a:pt x="43" y="274"/>
                  </a:lnTo>
                  <a:lnTo>
                    <a:pt x="31" y="279"/>
                  </a:lnTo>
                  <a:lnTo>
                    <a:pt x="42" y="287"/>
                  </a:lnTo>
                  <a:lnTo>
                    <a:pt x="52" y="294"/>
                  </a:lnTo>
                  <a:lnTo>
                    <a:pt x="61" y="302"/>
                  </a:lnTo>
                  <a:lnTo>
                    <a:pt x="68" y="310"/>
                  </a:lnTo>
                  <a:lnTo>
                    <a:pt x="73" y="318"/>
                  </a:lnTo>
                  <a:lnTo>
                    <a:pt x="77" y="324"/>
                  </a:lnTo>
                  <a:lnTo>
                    <a:pt x="79" y="332"/>
                  </a:lnTo>
                  <a:lnTo>
                    <a:pt x="81" y="338"/>
                  </a:lnTo>
                  <a:lnTo>
                    <a:pt x="81" y="482"/>
                  </a:lnTo>
                  <a:lnTo>
                    <a:pt x="285" y="482"/>
                  </a:lnTo>
                  <a:lnTo>
                    <a:pt x="289" y="481"/>
                  </a:lnTo>
                  <a:lnTo>
                    <a:pt x="293" y="478"/>
                  </a:lnTo>
                  <a:lnTo>
                    <a:pt x="295" y="474"/>
                  </a:lnTo>
                  <a:lnTo>
                    <a:pt x="296" y="470"/>
                  </a:lnTo>
                  <a:lnTo>
                    <a:pt x="296" y="334"/>
                  </a:lnTo>
                  <a:lnTo>
                    <a:pt x="295" y="328"/>
                  </a:lnTo>
                  <a:lnTo>
                    <a:pt x="293" y="323"/>
                  </a:lnTo>
                  <a:lnTo>
                    <a:pt x="286" y="318"/>
                  </a:lnTo>
                  <a:lnTo>
                    <a:pt x="278" y="312"/>
                  </a:lnTo>
                  <a:lnTo>
                    <a:pt x="253" y="302"/>
                  </a:lnTo>
                  <a:lnTo>
                    <a:pt x="217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3678">
              <a:extLst>
                <a:ext uri="{FF2B5EF4-FFF2-40B4-BE49-F238E27FC236}">
                  <a16:creationId xmlns="" xmlns:a16="http://schemas.microsoft.com/office/drawing/2014/main" id="{03990CC0-EC7E-4D60-A3BD-8AD87DB1065F}"/>
                </a:ext>
              </a:extLst>
            </p:cNvPr>
            <p:cNvSpPr>
              <a:spLocks/>
            </p:cNvSpPr>
            <p:nvPr/>
          </p:nvSpPr>
          <p:spPr bwMode="auto">
            <a:xfrm>
              <a:off x="9883775" y="5410200"/>
              <a:ext cx="190500" cy="225425"/>
            </a:xfrm>
            <a:custGeom>
              <a:avLst/>
              <a:gdLst>
                <a:gd name="T0" fmla="*/ 421 w 480"/>
                <a:gd name="T1" fmla="*/ 374 h 569"/>
                <a:gd name="T2" fmla="*/ 339 w 480"/>
                <a:gd name="T3" fmla="*/ 333 h 569"/>
                <a:gd name="T4" fmla="*/ 312 w 480"/>
                <a:gd name="T5" fmla="*/ 276 h 569"/>
                <a:gd name="T6" fmla="*/ 316 w 480"/>
                <a:gd name="T7" fmla="*/ 272 h 569"/>
                <a:gd name="T8" fmla="*/ 339 w 480"/>
                <a:gd name="T9" fmla="*/ 226 h 569"/>
                <a:gd name="T10" fmla="*/ 340 w 480"/>
                <a:gd name="T11" fmla="*/ 214 h 569"/>
                <a:gd name="T12" fmla="*/ 345 w 480"/>
                <a:gd name="T13" fmla="*/ 199 h 569"/>
                <a:gd name="T14" fmla="*/ 353 w 480"/>
                <a:gd name="T15" fmla="*/ 190 h 569"/>
                <a:gd name="T16" fmla="*/ 360 w 480"/>
                <a:gd name="T17" fmla="*/ 176 h 569"/>
                <a:gd name="T18" fmla="*/ 361 w 480"/>
                <a:gd name="T19" fmla="*/ 168 h 569"/>
                <a:gd name="T20" fmla="*/ 361 w 480"/>
                <a:gd name="T21" fmla="*/ 159 h 569"/>
                <a:gd name="T22" fmla="*/ 356 w 480"/>
                <a:gd name="T23" fmla="*/ 135 h 569"/>
                <a:gd name="T24" fmla="*/ 347 w 480"/>
                <a:gd name="T25" fmla="*/ 126 h 569"/>
                <a:gd name="T26" fmla="*/ 356 w 480"/>
                <a:gd name="T27" fmla="*/ 100 h 569"/>
                <a:gd name="T28" fmla="*/ 358 w 480"/>
                <a:gd name="T29" fmla="*/ 85 h 569"/>
                <a:gd name="T30" fmla="*/ 358 w 480"/>
                <a:gd name="T31" fmla="*/ 71 h 569"/>
                <a:gd name="T32" fmla="*/ 357 w 480"/>
                <a:gd name="T33" fmla="*/ 54 h 569"/>
                <a:gd name="T34" fmla="*/ 353 w 480"/>
                <a:gd name="T35" fmla="*/ 44 h 569"/>
                <a:gd name="T36" fmla="*/ 349 w 480"/>
                <a:gd name="T37" fmla="*/ 37 h 569"/>
                <a:gd name="T38" fmla="*/ 340 w 480"/>
                <a:gd name="T39" fmla="*/ 27 h 569"/>
                <a:gd name="T40" fmla="*/ 329 w 480"/>
                <a:gd name="T41" fmla="*/ 18 h 569"/>
                <a:gd name="T42" fmla="*/ 298 w 480"/>
                <a:gd name="T43" fmla="*/ 5 h 569"/>
                <a:gd name="T44" fmla="*/ 270 w 480"/>
                <a:gd name="T45" fmla="*/ 0 h 569"/>
                <a:gd name="T46" fmla="*/ 254 w 480"/>
                <a:gd name="T47" fmla="*/ 0 h 569"/>
                <a:gd name="T48" fmla="*/ 235 w 480"/>
                <a:gd name="T49" fmla="*/ 0 h 569"/>
                <a:gd name="T50" fmla="*/ 218 w 480"/>
                <a:gd name="T51" fmla="*/ 3 h 569"/>
                <a:gd name="T52" fmla="*/ 205 w 480"/>
                <a:gd name="T53" fmla="*/ 6 h 569"/>
                <a:gd name="T54" fmla="*/ 194 w 480"/>
                <a:gd name="T55" fmla="*/ 10 h 569"/>
                <a:gd name="T56" fmla="*/ 158 w 480"/>
                <a:gd name="T57" fmla="*/ 39 h 569"/>
                <a:gd name="T58" fmla="*/ 155 w 480"/>
                <a:gd name="T59" fmla="*/ 44 h 569"/>
                <a:gd name="T60" fmla="*/ 141 w 480"/>
                <a:gd name="T61" fmla="*/ 45 h 569"/>
                <a:gd name="T62" fmla="*/ 133 w 480"/>
                <a:gd name="T63" fmla="*/ 48 h 569"/>
                <a:gd name="T64" fmla="*/ 127 w 480"/>
                <a:gd name="T65" fmla="*/ 51 h 569"/>
                <a:gd name="T66" fmla="*/ 123 w 480"/>
                <a:gd name="T67" fmla="*/ 57 h 569"/>
                <a:gd name="T68" fmla="*/ 119 w 480"/>
                <a:gd name="T69" fmla="*/ 66 h 569"/>
                <a:gd name="T70" fmla="*/ 118 w 480"/>
                <a:gd name="T71" fmla="*/ 73 h 569"/>
                <a:gd name="T72" fmla="*/ 118 w 480"/>
                <a:gd name="T73" fmla="*/ 82 h 569"/>
                <a:gd name="T74" fmla="*/ 121 w 480"/>
                <a:gd name="T75" fmla="*/ 91 h 569"/>
                <a:gd name="T76" fmla="*/ 122 w 480"/>
                <a:gd name="T77" fmla="*/ 100 h 569"/>
                <a:gd name="T78" fmla="*/ 126 w 480"/>
                <a:gd name="T79" fmla="*/ 108 h 569"/>
                <a:gd name="T80" fmla="*/ 132 w 480"/>
                <a:gd name="T81" fmla="*/ 125 h 569"/>
                <a:gd name="T82" fmla="*/ 118 w 480"/>
                <a:gd name="T83" fmla="*/ 145 h 569"/>
                <a:gd name="T84" fmla="*/ 117 w 480"/>
                <a:gd name="T85" fmla="*/ 166 h 569"/>
                <a:gd name="T86" fmla="*/ 118 w 480"/>
                <a:gd name="T87" fmla="*/ 171 h 569"/>
                <a:gd name="T88" fmla="*/ 119 w 480"/>
                <a:gd name="T89" fmla="*/ 177 h 569"/>
                <a:gd name="T90" fmla="*/ 132 w 480"/>
                <a:gd name="T91" fmla="*/ 199 h 569"/>
                <a:gd name="T92" fmla="*/ 136 w 480"/>
                <a:gd name="T93" fmla="*/ 202 h 569"/>
                <a:gd name="T94" fmla="*/ 137 w 480"/>
                <a:gd name="T95" fmla="*/ 220 h 569"/>
                <a:gd name="T96" fmla="*/ 151 w 480"/>
                <a:gd name="T97" fmla="*/ 258 h 569"/>
                <a:gd name="T98" fmla="*/ 168 w 480"/>
                <a:gd name="T99" fmla="*/ 312 h 569"/>
                <a:gd name="T100" fmla="*/ 86 w 480"/>
                <a:gd name="T101" fmla="*/ 358 h 569"/>
                <a:gd name="T102" fmla="*/ 18 w 480"/>
                <a:gd name="T103" fmla="*/ 401 h 569"/>
                <a:gd name="T104" fmla="*/ 0 w 480"/>
                <a:gd name="T105" fmla="*/ 421 h 569"/>
                <a:gd name="T106" fmla="*/ 2 w 480"/>
                <a:gd name="T107" fmla="*/ 565 h 569"/>
                <a:gd name="T108" fmla="*/ 469 w 480"/>
                <a:gd name="T109" fmla="*/ 569 h 569"/>
                <a:gd name="T110" fmla="*/ 479 w 480"/>
                <a:gd name="T111" fmla="*/ 421 h 569"/>
                <a:gd name="T112" fmla="*/ 449 w 480"/>
                <a:gd name="T113" fmla="*/ 390 h 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80" h="569">
                  <a:moveTo>
                    <a:pt x="425" y="375"/>
                  </a:moveTo>
                  <a:lnTo>
                    <a:pt x="425" y="375"/>
                  </a:lnTo>
                  <a:lnTo>
                    <a:pt x="424" y="375"/>
                  </a:lnTo>
                  <a:lnTo>
                    <a:pt x="421" y="374"/>
                  </a:lnTo>
                  <a:lnTo>
                    <a:pt x="419" y="372"/>
                  </a:lnTo>
                  <a:lnTo>
                    <a:pt x="393" y="358"/>
                  </a:lnTo>
                  <a:lnTo>
                    <a:pt x="366" y="345"/>
                  </a:lnTo>
                  <a:lnTo>
                    <a:pt x="339" y="333"/>
                  </a:lnTo>
                  <a:lnTo>
                    <a:pt x="312" y="321"/>
                  </a:lnTo>
                  <a:lnTo>
                    <a:pt x="312" y="312"/>
                  </a:lnTo>
                  <a:lnTo>
                    <a:pt x="312" y="281"/>
                  </a:lnTo>
                  <a:lnTo>
                    <a:pt x="312" y="276"/>
                  </a:lnTo>
                  <a:lnTo>
                    <a:pt x="313" y="275"/>
                  </a:lnTo>
                  <a:lnTo>
                    <a:pt x="316" y="272"/>
                  </a:lnTo>
                  <a:lnTo>
                    <a:pt x="316" y="272"/>
                  </a:lnTo>
                  <a:lnTo>
                    <a:pt x="316" y="272"/>
                  </a:lnTo>
                  <a:lnTo>
                    <a:pt x="322" y="266"/>
                  </a:lnTo>
                  <a:lnTo>
                    <a:pt x="329" y="256"/>
                  </a:lnTo>
                  <a:lnTo>
                    <a:pt x="334" y="243"/>
                  </a:lnTo>
                  <a:lnTo>
                    <a:pt x="339" y="226"/>
                  </a:lnTo>
                  <a:lnTo>
                    <a:pt x="339" y="223"/>
                  </a:lnTo>
                  <a:lnTo>
                    <a:pt x="340" y="220"/>
                  </a:lnTo>
                  <a:lnTo>
                    <a:pt x="340" y="217"/>
                  </a:lnTo>
                  <a:lnTo>
                    <a:pt x="340" y="214"/>
                  </a:lnTo>
                  <a:lnTo>
                    <a:pt x="342" y="208"/>
                  </a:lnTo>
                  <a:lnTo>
                    <a:pt x="342" y="202"/>
                  </a:lnTo>
                  <a:lnTo>
                    <a:pt x="344" y="202"/>
                  </a:lnTo>
                  <a:lnTo>
                    <a:pt x="345" y="199"/>
                  </a:lnTo>
                  <a:lnTo>
                    <a:pt x="345" y="199"/>
                  </a:lnTo>
                  <a:lnTo>
                    <a:pt x="345" y="199"/>
                  </a:lnTo>
                  <a:lnTo>
                    <a:pt x="349" y="195"/>
                  </a:lnTo>
                  <a:lnTo>
                    <a:pt x="353" y="190"/>
                  </a:lnTo>
                  <a:lnTo>
                    <a:pt x="357" y="184"/>
                  </a:lnTo>
                  <a:lnTo>
                    <a:pt x="358" y="177"/>
                  </a:lnTo>
                  <a:lnTo>
                    <a:pt x="358" y="176"/>
                  </a:lnTo>
                  <a:lnTo>
                    <a:pt x="360" y="176"/>
                  </a:lnTo>
                  <a:lnTo>
                    <a:pt x="360" y="173"/>
                  </a:lnTo>
                  <a:lnTo>
                    <a:pt x="360" y="171"/>
                  </a:lnTo>
                  <a:lnTo>
                    <a:pt x="361" y="170"/>
                  </a:lnTo>
                  <a:lnTo>
                    <a:pt x="361" y="168"/>
                  </a:lnTo>
                  <a:lnTo>
                    <a:pt x="361" y="167"/>
                  </a:lnTo>
                  <a:lnTo>
                    <a:pt x="361" y="164"/>
                  </a:lnTo>
                  <a:lnTo>
                    <a:pt x="361" y="162"/>
                  </a:lnTo>
                  <a:lnTo>
                    <a:pt x="361" y="159"/>
                  </a:lnTo>
                  <a:lnTo>
                    <a:pt x="361" y="152"/>
                  </a:lnTo>
                  <a:lnTo>
                    <a:pt x="360" y="145"/>
                  </a:lnTo>
                  <a:lnTo>
                    <a:pt x="358" y="140"/>
                  </a:lnTo>
                  <a:lnTo>
                    <a:pt x="356" y="135"/>
                  </a:lnTo>
                  <a:lnTo>
                    <a:pt x="356" y="135"/>
                  </a:lnTo>
                  <a:lnTo>
                    <a:pt x="356" y="135"/>
                  </a:lnTo>
                  <a:lnTo>
                    <a:pt x="351" y="130"/>
                  </a:lnTo>
                  <a:lnTo>
                    <a:pt x="347" y="126"/>
                  </a:lnTo>
                  <a:lnTo>
                    <a:pt x="348" y="122"/>
                  </a:lnTo>
                  <a:lnTo>
                    <a:pt x="349" y="117"/>
                  </a:lnTo>
                  <a:lnTo>
                    <a:pt x="353" y="109"/>
                  </a:lnTo>
                  <a:lnTo>
                    <a:pt x="356" y="100"/>
                  </a:lnTo>
                  <a:lnTo>
                    <a:pt x="356" y="100"/>
                  </a:lnTo>
                  <a:lnTo>
                    <a:pt x="356" y="100"/>
                  </a:lnTo>
                  <a:lnTo>
                    <a:pt x="357" y="92"/>
                  </a:lnTo>
                  <a:lnTo>
                    <a:pt x="358" y="85"/>
                  </a:lnTo>
                  <a:lnTo>
                    <a:pt x="358" y="85"/>
                  </a:lnTo>
                  <a:lnTo>
                    <a:pt x="358" y="85"/>
                  </a:lnTo>
                  <a:lnTo>
                    <a:pt x="358" y="77"/>
                  </a:lnTo>
                  <a:lnTo>
                    <a:pt x="358" y="71"/>
                  </a:lnTo>
                  <a:lnTo>
                    <a:pt x="358" y="69"/>
                  </a:lnTo>
                  <a:lnTo>
                    <a:pt x="358" y="68"/>
                  </a:lnTo>
                  <a:lnTo>
                    <a:pt x="358" y="60"/>
                  </a:lnTo>
                  <a:lnTo>
                    <a:pt x="357" y="54"/>
                  </a:lnTo>
                  <a:lnTo>
                    <a:pt x="356" y="51"/>
                  </a:lnTo>
                  <a:lnTo>
                    <a:pt x="354" y="48"/>
                  </a:lnTo>
                  <a:lnTo>
                    <a:pt x="353" y="46"/>
                  </a:lnTo>
                  <a:lnTo>
                    <a:pt x="353" y="44"/>
                  </a:lnTo>
                  <a:lnTo>
                    <a:pt x="352" y="42"/>
                  </a:lnTo>
                  <a:lnTo>
                    <a:pt x="352" y="42"/>
                  </a:lnTo>
                  <a:lnTo>
                    <a:pt x="351" y="40"/>
                  </a:lnTo>
                  <a:lnTo>
                    <a:pt x="349" y="37"/>
                  </a:lnTo>
                  <a:lnTo>
                    <a:pt x="349" y="37"/>
                  </a:lnTo>
                  <a:lnTo>
                    <a:pt x="349" y="37"/>
                  </a:lnTo>
                  <a:lnTo>
                    <a:pt x="344" y="32"/>
                  </a:lnTo>
                  <a:lnTo>
                    <a:pt x="340" y="27"/>
                  </a:lnTo>
                  <a:lnTo>
                    <a:pt x="335" y="22"/>
                  </a:lnTo>
                  <a:lnTo>
                    <a:pt x="329" y="18"/>
                  </a:lnTo>
                  <a:lnTo>
                    <a:pt x="329" y="18"/>
                  </a:lnTo>
                  <a:lnTo>
                    <a:pt x="329" y="18"/>
                  </a:lnTo>
                  <a:lnTo>
                    <a:pt x="326" y="17"/>
                  </a:lnTo>
                  <a:lnTo>
                    <a:pt x="324" y="15"/>
                  </a:lnTo>
                  <a:lnTo>
                    <a:pt x="311" y="9"/>
                  </a:lnTo>
                  <a:lnTo>
                    <a:pt x="298" y="5"/>
                  </a:lnTo>
                  <a:lnTo>
                    <a:pt x="284" y="3"/>
                  </a:lnTo>
                  <a:lnTo>
                    <a:pt x="270" y="0"/>
                  </a:lnTo>
                  <a:lnTo>
                    <a:pt x="270" y="0"/>
                  </a:lnTo>
                  <a:lnTo>
                    <a:pt x="270" y="0"/>
                  </a:lnTo>
                  <a:lnTo>
                    <a:pt x="266" y="0"/>
                  </a:lnTo>
                  <a:lnTo>
                    <a:pt x="262" y="0"/>
                  </a:lnTo>
                  <a:lnTo>
                    <a:pt x="258" y="0"/>
                  </a:lnTo>
                  <a:lnTo>
                    <a:pt x="254" y="0"/>
                  </a:lnTo>
                  <a:lnTo>
                    <a:pt x="247" y="0"/>
                  </a:lnTo>
                  <a:lnTo>
                    <a:pt x="239" y="0"/>
                  </a:lnTo>
                  <a:lnTo>
                    <a:pt x="238" y="0"/>
                  </a:lnTo>
                  <a:lnTo>
                    <a:pt x="235" y="0"/>
                  </a:lnTo>
                  <a:lnTo>
                    <a:pt x="231" y="1"/>
                  </a:lnTo>
                  <a:lnTo>
                    <a:pt x="226" y="1"/>
                  </a:lnTo>
                  <a:lnTo>
                    <a:pt x="222" y="3"/>
                  </a:lnTo>
                  <a:lnTo>
                    <a:pt x="218" y="3"/>
                  </a:lnTo>
                  <a:lnTo>
                    <a:pt x="216" y="4"/>
                  </a:lnTo>
                  <a:lnTo>
                    <a:pt x="214" y="4"/>
                  </a:lnTo>
                  <a:lnTo>
                    <a:pt x="209" y="5"/>
                  </a:lnTo>
                  <a:lnTo>
                    <a:pt x="205" y="6"/>
                  </a:lnTo>
                  <a:lnTo>
                    <a:pt x="200" y="8"/>
                  </a:lnTo>
                  <a:lnTo>
                    <a:pt x="196" y="9"/>
                  </a:lnTo>
                  <a:lnTo>
                    <a:pt x="195" y="10"/>
                  </a:lnTo>
                  <a:lnTo>
                    <a:pt x="194" y="10"/>
                  </a:lnTo>
                  <a:lnTo>
                    <a:pt x="184" y="15"/>
                  </a:lnTo>
                  <a:lnTo>
                    <a:pt x="173" y="23"/>
                  </a:lnTo>
                  <a:lnTo>
                    <a:pt x="166" y="30"/>
                  </a:lnTo>
                  <a:lnTo>
                    <a:pt x="158" y="39"/>
                  </a:lnTo>
                  <a:lnTo>
                    <a:pt x="158" y="39"/>
                  </a:lnTo>
                  <a:lnTo>
                    <a:pt x="158" y="39"/>
                  </a:lnTo>
                  <a:lnTo>
                    <a:pt x="157" y="41"/>
                  </a:lnTo>
                  <a:lnTo>
                    <a:pt x="155" y="44"/>
                  </a:lnTo>
                  <a:lnTo>
                    <a:pt x="151" y="44"/>
                  </a:lnTo>
                  <a:lnTo>
                    <a:pt x="148" y="44"/>
                  </a:lnTo>
                  <a:lnTo>
                    <a:pt x="144" y="44"/>
                  </a:lnTo>
                  <a:lnTo>
                    <a:pt x="141" y="45"/>
                  </a:lnTo>
                  <a:lnTo>
                    <a:pt x="140" y="45"/>
                  </a:lnTo>
                  <a:lnTo>
                    <a:pt x="139" y="45"/>
                  </a:lnTo>
                  <a:lnTo>
                    <a:pt x="136" y="46"/>
                  </a:lnTo>
                  <a:lnTo>
                    <a:pt x="133" y="48"/>
                  </a:lnTo>
                  <a:lnTo>
                    <a:pt x="132" y="49"/>
                  </a:lnTo>
                  <a:lnTo>
                    <a:pt x="131" y="49"/>
                  </a:lnTo>
                  <a:lnTo>
                    <a:pt x="128" y="50"/>
                  </a:lnTo>
                  <a:lnTo>
                    <a:pt x="127" y="51"/>
                  </a:lnTo>
                  <a:lnTo>
                    <a:pt x="127" y="53"/>
                  </a:lnTo>
                  <a:lnTo>
                    <a:pt x="126" y="53"/>
                  </a:lnTo>
                  <a:lnTo>
                    <a:pt x="125" y="54"/>
                  </a:lnTo>
                  <a:lnTo>
                    <a:pt x="123" y="57"/>
                  </a:lnTo>
                  <a:lnTo>
                    <a:pt x="121" y="60"/>
                  </a:lnTo>
                  <a:lnTo>
                    <a:pt x="119" y="63"/>
                  </a:lnTo>
                  <a:lnTo>
                    <a:pt x="119" y="64"/>
                  </a:lnTo>
                  <a:lnTo>
                    <a:pt x="119" y="66"/>
                  </a:lnTo>
                  <a:lnTo>
                    <a:pt x="119" y="68"/>
                  </a:lnTo>
                  <a:lnTo>
                    <a:pt x="118" y="72"/>
                  </a:lnTo>
                  <a:lnTo>
                    <a:pt x="118" y="72"/>
                  </a:lnTo>
                  <a:lnTo>
                    <a:pt x="118" y="73"/>
                  </a:lnTo>
                  <a:lnTo>
                    <a:pt x="118" y="77"/>
                  </a:lnTo>
                  <a:lnTo>
                    <a:pt x="118" y="80"/>
                  </a:lnTo>
                  <a:lnTo>
                    <a:pt x="118" y="81"/>
                  </a:lnTo>
                  <a:lnTo>
                    <a:pt x="118" y="82"/>
                  </a:lnTo>
                  <a:lnTo>
                    <a:pt x="119" y="86"/>
                  </a:lnTo>
                  <a:lnTo>
                    <a:pt x="119" y="89"/>
                  </a:lnTo>
                  <a:lnTo>
                    <a:pt x="119" y="90"/>
                  </a:lnTo>
                  <a:lnTo>
                    <a:pt x="121" y="91"/>
                  </a:lnTo>
                  <a:lnTo>
                    <a:pt x="121" y="95"/>
                  </a:lnTo>
                  <a:lnTo>
                    <a:pt x="122" y="99"/>
                  </a:lnTo>
                  <a:lnTo>
                    <a:pt x="122" y="99"/>
                  </a:lnTo>
                  <a:lnTo>
                    <a:pt x="122" y="100"/>
                  </a:lnTo>
                  <a:lnTo>
                    <a:pt x="123" y="104"/>
                  </a:lnTo>
                  <a:lnTo>
                    <a:pt x="126" y="108"/>
                  </a:lnTo>
                  <a:lnTo>
                    <a:pt x="126" y="108"/>
                  </a:lnTo>
                  <a:lnTo>
                    <a:pt x="126" y="108"/>
                  </a:lnTo>
                  <a:lnTo>
                    <a:pt x="128" y="117"/>
                  </a:lnTo>
                  <a:lnTo>
                    <a:pt x="132" y="125"/>
                  </a:lnTo>
                  <a:lnTo>
                    <a:pt x="132" y="125"/>
                  </a:lnTo>
                  <a:lnTo>
                    <a:pt x="132" y="125"/>
                  </a:lnTo>
                  <a:lnTo>
                    <a:pt x="127" y="128"/>
                  </a:lnTo>
                  <a:lnTo>
                    <a:pt x="123" y="135"/>
                  </a:lnTo>
                  <a:lnTo>
                    <a:pt x="121" y="140"/>
                  </a:lnTo>
                  <a:lnTo>
                    <a:pt x="118" y="145"/>
                  </a:lnTo>
                  <a:lnTo>
                    <a:pt x="117" y="152"/>
                  </a:lnTo>
                  <a:lnTo>
                    <a:pt x="117" y="159"/>
                  </a:lnTo>
                  <a:lnTo>
                    <a:pt x="117" y="162"/>
                  </a:lnTo>
                  <a:lnTo>
                    <a:pt x="117" y="166"/>
                  </a:lnTo>
                  <a:lnTo>
                    <a:pt x="117" y="167"/>
                  </a:lnTo>
                  <a:lnTo>
                    <a:pt x="117" y="170"/>
                  </a:lnTo>
                  <a:lnTo>
                    <a:pt x="118" y="171"/>
                  </a:lnTo>
                  <a:lnTo>
                    <a:pt x="118" y="171"/>
                  </a:lnTo>
                  <a:lnTo>
                    <a:pt x="118" y="175"/>
                  </a:lnTo>
                  <a:lnTo>
                    <a:pt x="119" y="177"/>
                  </a:lnTo>
                  <a:lnTo>
                    <a:pt x="119" y="177"/>
                  </a:lnTo>
                  <a:lnTo>
                    <a:pt x="119" y="177"/>
                  </a:lnTo>
                  <a:lnTo>
                    <a:pt x="121" y="184"/>
                  </a:lnTo>
                  <a:lnTo>
                    <a:pt x="125" y="190"/>
                  </a:lnTo>
                  <a:lnTo>
                    <a:pt x="128" y="195"/>
                  </a:lnTo>
                  <a:lnTo>
                    <a:pt x="132" y="199"/>
                  </a:lnTo>
                  <a:lnTo>
                    <a:pt x="132" y="199"/>
                  </a:lnTo>
                  <a:lnTo>
                    <a:pt x="132" y="199"/>
                  </a:lnTo>
                  <a:lnTo>
                    <a:pt x="133" y="202"/>
                  </a:lnTo>
                  <a:lnTo>
                    <a:pt x="136" y="202"/>
                  </a:lnTo>
                  <a:lnTo>
                    <a:pt x="136" y="209"/>
                  </a:lnTo>
                  <a:lnTo>
                    <a:pt x="137" y="216"/>
                  </a:lnTo>
                  <a:lnTo>
                    <a:pt x="137" y="217"/>
                  </a:lnTo>
                  <a:lnTo>
                    <a:pt x="137" y="220"/>
                  </a:lnTo>
                  <a:lnTo>
                    <a:pt x="140" y="231"/>
                  </a:lnTo>
                  <a:lnTo>
                    <a:pt x="144" y="241"/>
                  </a:lnTo>
                  <a:lnTo>
                    <a:pt x="146" y="250"/>
                  </a:lnTo>
                  <a:lnTo>
                    <a:pt x="151" y="258"/>
                  </a:lnTo>
                  <a:lnTo>
                    <a:pt x="159" y="268"/>
                  </a:lnTo>
                  <a:lnTo>
                    <a:pt x="168" y="276"/>
                  </a:lnTo>
                  <a:lnTo>
                    <a:pt x="168" y="281"/>
                  </a:lnTo>
                  <a:lnTo>
                    <a:pt x="168" y="312"/>
                  </a:lnTo>
                  <a:lnTo>
                    <a:pt x="168" y="321"/>
                  </a:lnTo>
                  <a:lnTo>
                    <a:pt x="141" y="333"/>
                  </a:lnTo>
                  <a:lnTo>
                    <a:pt x="113" y="345"/>
                  </a:lnTo>
                  <a:lnTo>
                    <a:pt x="86" y="358"/>
                  </a:lnTo>
                  <a:lnTo>
                    <a:pt x="62" y="372"/>
                  </a:lnTo>
                  <a:lnTo>
                    <a:pt x="46" y="381"/>
                  </a:lnTo>
                  <a:lnTo>
                    <a:pt x="33" y="389"/>
                  </a:lnTo>
                  <a:lnTo>
                    <a:pt x="18" y="401"/>
                  </a:lnTo>
                  <a:lnTo>
                    <a:pt x="8" y="410"/>
                  </a:lnTo>
                  <a:lnTo>
                    <a:pt x="4" y="415"/>
                  </a:lnTo>
                  <a:lnTo>
                    <a:pt x="1" y="419"/>
                  </a:lnTo>
                  <a:lnTo>
                    <a:pt x="0" y="421"/>
                  </a:lnTo>
                  <a:lnTo>
                    <a:pt x="0" y="425"/>
                  </a:lnTo>
                  <a:lnTo>
                    <a:pt x="0" y="557"/>
                  </a:lnTo>
                  <a:lnTo>
                    <a:pt x="0" y="561"/>
                  </a:lnTo>
                  <a:lnTo>
                    <a:pt x="2" y="565"/>
                  </a:lnTo>
                  <a:lnTo>
                    <a:pt x="6" y="568"/>
                  </a:lnTo>
                  <a:lnTo>
                    <a:pt x="11" y="569"/>
                  </a:lnTo>
                  <a:lnTo>
                    <a:pt x="348" y="569"/>
                  </a:lnTo>
                  <a:lnTo>
                    <a:pt x="469" y="569"/>
                  </a:lnTo>
                  <a:lnTo>
                    <a:pt x="480" y="569"/>
                  </a:lnTo>
                  <a:lnTo>
                    <a:pt x="480" y="557"/>
                  </a:lnTo>
                  <a:lnTo>
                    <a:pt x="480" y="425"/>
                  </a:lnTo>
                  <a:lnTo>
                    <a:pt x="479" y="421"/>
                  </a:lnTo>
                  <a:lnTo>
                    <a:pt x="476" y="416"/>
                  </a:lnTo>
                  <a:lnTo>
                    <a:pt x="473" y="411"/>
                  </a:lnTo>
                  <a:lnTo>
                    <a:pt x="466" y="405"/>
                  </a:lnTo>
                  <a:lnTo>
                    <a:pt x="449" y="390"/>
                  </a:lnTo>
                  <a:lnTo>
                    <a:pt x="425" y="3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7" name="Freeform 4347">
            <a:extLst>
              <a:ext uri="{FF2B5EF4-FFF2-40B4-BE49-F238E27FC236}">
                <a16:creationId xmlns="" xmlns:a16="http://schemas.microsoft.com/office/drawing/2014/main" id="{D47F9AD0-B97C-43C9-B4BD-FDBA3564BDAC}"/>
              </a:ext>
            </a:extLst>
          </p:cNvPr>
          <p:cNvSpPr>
            <a:spLocks/>
          </p:cNvSpPr>
          <p:nvPr/>
        </p:nvSpPr>
        <p:spPr bwMode="auto">
          <a:xfrm>
            <a:off x="4795327" y="4377780"/>
            <a:ext cx="284163" cy="284163"/>
          </a:xfrm>
          <a:custGeom>
            <a:avLst/>
            <a:gdLst>
              <a:gd name="T0" fmla="*/ 795 w 891"/>
              <a:gd name="T1" fmla="*/ 575 h 893"/>
              <a:gd name="T2" fmla="*/ 727 w 891"/>
              <a:gd name="T3" fmla="*/ 560 h 893"/>
              <a:gd name="T4" fmla="*/ 546 w 891"/>
              <a:gd name="T5" fmla="*/ 446 h 893"/>
              <a:gd name="T6" fmla="*/ 742 w 891"/>
              <a:gd name="T7" fmla="*/ 331 h 893"/>
              <a:gd name="T8" fmla="*/ 831 w 891"/>
              <a:gd name="T9" fmla="*/ 295 h 893"/>
              <a:gd name="T10" fmla="*/ 877 w 891"/>
              <a:gd name="T11" fmla="*/ 233 h 893"/>
              <a:gd name="T12" fmla="*/ 891 w 891"/>
              <a:gd name="T13" fmla="*/ 163 h 893"/>
              <a:gd name="T14" fmla="*/ 876 w 891"/>
              <a:gd name="T15" fmla="*/ 101 h 893"/>
              <a:gd name="T16" fmla="*/ 856 w 891"/>
              <a:gd name="T17" fmla="*/ 98 h 893"/>
              <a:gd name="T18" fmla="*/ 797 w 891"/>
              <a:gd name="T19" fmla="*/ 36 h 893"/>
              <a:gd name="T20" fmla="*/ 794 w 891"/>
              <a:gd name="T21" fmla="*/ 15 h 893"/>
              <a:gd name="T22" fmla="*/ 709 w 891"/>
              <a:gd name="T23" fmla="*/ 1 h 893"/>
              <a:gd name="T24" fmla="*/ 620 w 891"/>
              <a:gd name="T25" fmla="*/ 38 h 893"/>
              <a:gd name="T26" fmla="*/ 574 w 891"/>
              <a:gd name="T27" fmla="*/ 97 h 893"/>
              <a:gd name="T28" fmla="*/ 559 w 891"/>
              <a:gd name="T29" fmla="*/ 163 h 893"/>
              <a:gd name="T30" fmla="*/ 446 w 891"/>
              <a:gd name="T31" fmla="*/ 345 h 893"/>
              <a:gd name="T32" fmla="*/ 331 w 891"/>
              <a:gd name="T33" fmla="*/ 163 h 893"/>
              <a:gd name="T34" fmla="*/ 316 w 891"/>
              <a:gd name="T35" fmla="*/ 97 h 893"/>
              <a:gd name="T36" fmla="*/ 274 w 891"/>
              <a:gd name="T37" fmla="*/ 40 h 893"/>
              <a:gd name="T38" fmla="*/ 209 w 891"/>
              <a:gd name="T39" fmla="*/ 6 h 893"/>
              <a:gd name="T40" fmla="*/ 139 w 891"/>
              <a:gd name="T41" fmla="*/ 3 h 893"/>
              <a:gd name="T42" fmla="*/ 96 w 891"/>
              <a:gd name="T43" fmla="*/ 21 h 893"/>
              <a:gd name="T44" fmla="*/ 179 w 891"/>
              <a:gd name="T45" fmla="*/ 105 h 893"/>
              <a:gd name="T46" fmla="*/ 28 w 891"/>
              <a:gd name="T47" fmla="*/ 95 h 893"/>
              <a:gd name="T48" fmla="*/ 8 w 891"/>
              <a:gd name="T49" fmla="*/ 116 h 893"/>
              <a:gd name="T50" fmla="*/ 1 w 891"/>
              <a:gd name="T51" fmla="*/ 188 h 893"/>
              <a:gd name="T52" fmla="*/ 24 w 891"/>
              <a:gd name="T53" fmla="*/ 256 h 893"/>
              <a:gd name="T54" fmla="*/ 76 w 891"/>
              <a:gd name="T55" fmla="*/ 308 h 893"/>
              <a:gd name="T56" fmla="*/ 140 w 891"/>
              <a:gd name="T57" fmla="*/ 331 h 893"/>
              <a:gd name="T58" fmla="*/ 209 w 891"/>
              <a:gd name="T59" fmla="*/ 327 h 893"/>
              <a:gd name="T60" fmla="*/ 179 w 891"/>
              <a:gd name="T61" fmla="*/ 561 h 893"/>
              <a:gd name="T62" fmla="*/ 87 w 891"/>
              <a:gd name="T63" fmla="*/ 580 h 893"/>
              <a:gd name="T64" fmla="*/ 24 w 891"/>
              <a:gd name="T65" fmla="*/ 638 h 893"/>
              <a:gd name="T66" fmla="*/ 1 w 891"/>
              <a:gd name="T67" fmla="*/ 707 h 893"/>
              <a:gd name="T68" fmla="*/ 8 w 891"/>
              <a:gd name="T69" fmla="*/ 778 h 893"/>
              <a:gd name="T70" fmla="*/ 28 w 891"/>
              <a:gd name="T71" fmla="*/ 800 h 893"/>
              <a:gd name="T72" fmla="*/ 179 w 891"/>
              <a:gd name="T73" fmla="*/ 786 h 893"/>
              <a:gd name="T74" fmla="*/ 96 w 891"/>
              <a:gd name="T75" fmla="*/ 871 h 893"/>
              <a:gd name="T76" fmla="*/ 152 w 891"/>
              <a:gd name="T77" fmla="*/ 892 h 893"/>
              <a:gd name="T78" fmla="*/ 231 w 891"/>
              <a:gd name="T79" fmla="*/ 879 h 893"/>
              <a:gd name="T80" fmla="*/ 299 w 891"/>
              <a:gd name="T81" fmla="*/ 825 h 893"/>
              <a:gd name="T82" fmla="*/ 328 w 891"/>
              <a:gd name="T83" fmla="*/ 763 h 893"/>
              <a:gd name="T84" fmla="*/ 328 w 891"/>
              <a:gd name="T85" fmla="*/ 694 h 893"/>
              <a:gd name="T86" fmla="*/ 563 w 891"/>
              <a:gd name="T87" fmla="*/ 694 h 893"/>
              <a:gd name="T88" fmla="*/ 564 w 891"/>
              <a:gd name="T89" fmla="*/ 762 h 893"/>
              <a:gd name="T90" fmla="*/ 592 w 891"/>
              <a:gd name="T91" fmla="*/ 825 h 893"/>
              <a:gd name="T92" fmla="*/ 662 w 891"/>
              <a:gd name="T93" fmla="*/ 879 h 893"/>
              <a:gd name="T94" fmla="*/ 758 w 891"/>
              <a:gd name="T95" fmla="*/ 889 h 893"/>
              <a:gd name="T96" fmla="*/ 799 w 891"/>
              <a:gd name="T97" fmla="*/ 867 h 893"/>
              <a:gd name="T98" fmla="*/ 718 w 891"/>
              <a:gd name="T99" fmla="*/ 717 h 893"/>
              <a:gd name="T100" fmla="*/ 866 w 891"/>
              <a:gd name="T101" fmla="*/ 800 h 893"/>
              <a:gd name="T102" fmla="*/ 886 w 891"/>
              <a:gd name="T103" fmla="*/ 767 h 893"/>
              <a:gd name="T104" fmla="*/ 889 w 891"/>
              <a:gd name="T105" fmla="*/ 695 h 893"/>
              <a:gd name="T106" fmla="*/ 859 w 891"/>
              <a:gd name="T107" fmla="*/ 628 h 8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891" h="893">
                <a:moveTo>
                  <a:pt x="843" y="608"/>
                </a:moveTo>
                <a:lnTo>
                  <a:pt x="834" y="600"/>
                </a:lnTo>
                <a:lnTo>
                  <a:pt x="825" y="593"/>
                </a:lnTo>
                <a:lnTo>
                  <a:pt x="815" y="586"/>
                </a:lnTo>
                <a:lnTo>
                  <a:pt x="805" y="580"/>
                </a:lnTo>
                <a:lnTo>
                  <a:pt x="795" y="575"/>
                </a:lnTo>
                <a:lnTo>
                  <a:pt x="784" y="571"/>
                </a:lnTo>
                <a:lnTo>
                  <a:pt x="773" y="567"/>
                </a:lnTo>
                <a:lnTo>
                  <a:pt x="762" y="564"/>
                </a:lnTo>
                <a:lnTo>
                  <a:pt x="751" y="562"/>
                </a:lnTo>
                <a:lnTo>
                  <a:pt x="739" y="560"/>
                </a:lnTo>
                <a:lnTo>
                  <a:pt x="727" y="560"/>
                </a:lnTo>
                <a:lnTo>
                  <a:pt x="717" y="560"/>
                </a:lnTo>
                <a:lnTo>
                  <a:pt x="705" y="561"/>
                </a:lnTo>
                <a:lnTo>
                  <a:pt x="693" y="563"/>
                </a:lnTo>
                <a:lnTo>
                  <a:pt x="681" y="566"/>
                </a:lnTo>
                <a:lnTo>
                  <a:pt x="671" y="570"/>
                </a:lnTo>
                <a:lnTo>
                  <a:pt x="546" y="446"/>
                </a:lnTo>
                <a:lnTo>
                  <a:pt x="671" y="323"/>
                </a:lnTo>
                <a:lnTo>
                  <a:pt x="683" y="327"/>
                </a:lnTo>
                <a:lnTo>
                  <a:pt x="697" y="329"/>
                </a:lnTo>
                <a:lnTo>
                  <a:pt x="711" y="331"/>
                </a:lnTo>
                <a:lnTo>
                  <a:pt x="725" y="331"/>
                </a:lnTo>
                <a:lnTo>
                  <a:pt x="742" y="331"/>
                </a:lnTo>
                <a:lnTo>
                  <a:pt x="758" y="329"/>
                </a:lnTo>
                <a:lnTo>
                  <a:pt x="774" y="325"/>
                </a:lnTo>
                <a:lnTo>
                  <a:pt x="789" y="319"/>
                </a:lnTo>
                <a:lnTo>
                  <a:pt x="803" y="313"/>
                </a:lnTo>
                <a:lnTo>
                  <a:pt x="817" y="304"/>
                </a:lnTo>
                <a:lnTo>
                  <a:pt x="831" y="295"/>
                </a:lnTo>
                <a:lnTo>
                  <a:pt x="843" y="284"/>
                </a:lnTo>
                <a:lnTo>
                  <a:pt x="851" y="275"/>
                </a:lnTo>
                <a:lnTo>
                  <a:pt x="859" y="265"/>
                </a:lnTo>
                <a:lnTo>
                  <a:pt x="866" y="254"/>
                </a:lnTo>
                <a:lnTo>
                  <a:pt x="873" y="243"/>
                </a:lnTo>
                <a:lnTo>
                  <a:pt x="877" y="233"/>
                </a:lnTo>
                <a:lnTo>
                  <a:pt x="882" y="221"/>
                </a:lnTo>
                <a:lnTo>
                  <a:pt x="886" y="210"/>
                </a:lnTo>
                <a:lnTo>
                  <a:pt x="889" y="199"/>
                </a:lnTo>
                <a:lnTo>
                  <a:pt x="890" y="187"/>
                </a:lnTo>
                <a:lnTo>
                  <a:pt x="891" y="175"/>
                </a:lnTo>
                <a:lnTo>
                  <a:pt x="891" y="163"/>
                </a:lnTo>
                <a:lnTo>
                  <a:pt x="891" y="151"/>
                </a:lnTo>
                <a:lnTo>
                  <a:pt x="889" y="140"/>
                </a:lnTo>
                <a:lnTo>
                  <a:pt x="886" y="128"/>
                </a:lnTo>
                <a:lnTo>
                  <a:pt x="882" y="116"/>
                </a:lnTo>
                <a:lnTo>
                  <a:pt x="878" y="104"/>
                </a:lnTo>
                <a:lnTo>
                  <a:pt x="876" y="101"/>
                </a:lnTo>
                <a:lnTo>
                  <a:pt x="874" y="98"/>
                </a:lnTo>
                <a:lnTo>
                  <a:pt x="871" y="96"/>
                </a:lnTo>
                <a:lnTo>
                  <a:pt x="866" y="96"/>
                </a:lnTo>
                <a:lnTo>
                  <a:pt x="863" y="95"/>
                </a:lnTo>
                <a:lnTo>
                  <a:pt x="859" y="96"/>
                </a:lnTo>
                <a:lnTo>
                  <a:pt x="856" y="98"/>
                </a:lnTo>
                <a:lnTo>
                  <a:pt x="852" y="100"/>
                </a:lnTo>
                <a:lnTo>
                  <a:pt x="785" y="179"/>
                </a:lnTo>
                <a:lnTo>
                  <a:pt x="718" y="179"/>
                </a:lnTo>
                <a:lnTo>
                  <a:pt x="718" y="105"/>
                </a:lnTo>
                <a:lnTo>
                  <a:pt x="795" y="38"/>
                </a:lnTo>
                <a:lnTo>
                  <a:pt x="797" y="36"/>
                </a:lnTo>
                <a:lnTo>
                  <a:pt x="799" y="33"/>
                </a:lnTo>
                <a:lnTo>
                  <a:pt x="799" y="28"/>
                </a:lnTo>
                <a:lnTo>
                  <a:pt x="799" y="25"/>
                </a:lnTo>
                <a:lnTo>
                  <a:pt x="798" y="21"/>
                </a:lnTo>
                <a:lnTo>
                  <a:pt x="796" y="18"/>
                </a:lnTo>
                <a:lnTo>
                  <a:pt x="794" y="15"/>
                </a:lnTo>
                <a:lnTo>
                  <a:pt x="790" y="13"/>
                </a:lnTo>
                <a:lnTo>
                  <a:pt x="774" y="7"/>
                </a:lnTo>
                <a:lnTo>
                  <a:pt x="758" y="3"/>
                </a:lnTo>
                <a:lnTo>
                  <a:pt x="742" y="1"/>
                </a:lnTo>
                <a:lnTo>
                  <a:pt x="725" y="0"/>
                </a:lnTo>
                <a:lnTo>
                  <a:pt x="709" y="1"/>
                </a:lnTo>
                <a:lnTo>
                  <a:pt x="693" y="3"/>
                </a:lnTo>
                <a:lnTo>
                  <a:pt x="677" y="7"/>
                </a:lnTo>
                <a:lnTo>
                  <a:pt x="662" y="12"/>
                </a:lnTo>
                <a:lnTo>
                  <a:pt x="647" y="20"/>
                </a:lnTo>
                <a:lnTo>
                  <a:pt x="633" y="28"/>
                </a:lnTo>
                <a:lnTo>
                  <a:pt x="620" y="38"/>
                </a:lnTo>
                <a:lnTo>
                  <a:pt x="609" y="49"/>
                </a:lnTo>
                <a:lnTo>
                  <a:pt x="600" y="57"/>
                </a:lnTo>
                <a:lnTo>
                  <a:pt x="592" y="67"/>
                </a:lnTo>
                <a:lnTo>
                  <a:pt x="586" y="77"/>
                </a:lnTo>
                <a:lnTo>
                  <a:pt x="580" y="86"/>
                </a:lnTo>
                <a:lnTo>
                  <a:pt x="574" y="97"/>
                </a:lnTo>
                <a:lnTo>
                  <a:pt x="570" y="108"/>
                </a:lnTo>
                <a:lnTo>
                  <a:pt x="567" y="118"/>
                </a:lnTo>
                <a:lnTo>
                  <a:pt x="564" y="129"/>
                </a:lnTo>
                <a:lnTo>
                  <a:pt x="561" y="141"/>
                </a:lnTo>
                <a:lnTo>
                  <a:pt x="560" y="153"/>
                </a:lnTo>
                <a:lnTo>
                  <a:pt x="559" y="163"/>
                </a:lnTo>
                <a:lnTo>
                  <a:pt x="560" y="175"/>
                </a:lnTo>
                <a:lnTo>
                  <a:pt x="561" y="187"/>
                </a:lnTo>
                <a:lnTo>
                  <a:pt x="563" y="199"/>
                </a:lnTo>
                <a:lnTo>
                  <a:pt x="566" y="209"/>
                </a:lnTo>
                <a:lnTo>
                  <a:pt x="569" y="221"/>
                </a:lnTo>
                <a:lnTo>
                  <a:pt x="446" y="345"/>
                </a:lnTo>
                <a:lnTo>
                  <a:pt x="322" y="221"/>
                </a:lnTo>
                <a:lnTo>
                  <a:pt x="325" y="209"/>
                </a:lnTo>
                <a:lnTo>
                  <a:pt x="328" y="199"/>
                </a:lnTo>
                <a:lnTo>
                  <a:pt x="330" y="187"/>
                </a:lnTo>
                <a:lnTo>
                  <a:pt x="331" y="175"/>
                </a:lnTo>
                <a:lnTo>
                  <a:pt x="331" y="163"/>
                </a:lnTo>
                <a:lnTo>
                  <a:pt x="330" y="153"/>
                </a:lnTo>
                <a:lnTo>
                  <a:pt x="329" y="141"/>
                </a:lnTo>
                <a:lnTo>
                  <a:pt x="327" y="129"/>
                </a:lnTo>
                <a:lnTo>
                  <a:pt x="324" y="118"/>
                </a:lnTo>
                <a:lnTo>
                  <a:pt x="321" y="108"/>
                </a:lnTo>
                <a:lnTo>
                  <a:pt x="316" y="97"/>
                </a:lnTo>
                <a:lnTo>
                  <a:pt x="311" y="86"/>
                </a:lnTo>
                <a:lnTo>
                  <a:pt x="305" y="77"/>
                </a:lnTo>
                <a:lnTo>
                  <a:pt x="298" y="67"/>
                </a:lnTo>
                <a:lnTo>
                  <a:pt x="291" y="57"/>
                </a:lnTo>
                <a:lnTo>
                  <a:pt x="282" y="49"/>
                </a:lnTo>
                <a:lnTo>
                  <a:pt x="274" y="40"/>
                </a:lnTo>
                <a:lnTo>
                  <a:pt x="264" y="33"/>
                </a:lnTo>
                <a:lnTo>
                  <a:pt x="253" y="25"/>
                </a:lnTo>
                <a:lnTo>
                  <a:pt x="243" y="20"/>
                </a:lnTo>
                <a:lnTo>
                  <a:pt x="232" y="15"/>
                </a:lnTo>
                <a:lnTo>
                  <a:pt x="221" y="10"/>
                </a:lnTo>
                <a:lnTo>
                  <a:pt x="209" y="6"/>
                </a:lnTo>
                <a:lnTo>
                  <a:pt x="199" y="4"/>
                </a:lnTo>
                <a:lnTo>
                  <a:pt x="187" y="2"/>
                </a:lnTo>
                <a:lnTo>
                  <a:pt x="175" y="1"/>
                </a:lnTo>
                <a:lnTo>
                  <a:pt x="162" y="1"/>
                </a:lnTo>
                <a:lnTo>
                  <a:pt x="151" y="2"/>
                </a:lnTo>
                <a:lnTo>
                  <a:pt x="139" y="3"/>
                </a:lnTo>
                <a:lnTo>
                  <a:pt x="127" y="5"/>
                </a:lnTo>
                <a:lnTo>
                  <a:pt x="115" y="9"/>
                </a:lnTo>
                <a:lnTo>
                  <a:pt x="103" y="13"/>
                </a:lnTo>
                <a:lnTo>
                  <a:pt x="100" y="16"/>
                </a:lnTo>
                <a:lnTo>
                  <a:pt x="97" y="18"/>
                </a:lnTo>
                <a:lnTo>
                  <a:pt x="96" y="21"/>
                </a:lnTo>
                <a:lnTo>
                  <a:pt x="95" y="25"/>
                </a:lnTo>
                <a:lnTo>
                  <a:pt x="94" y="28"/>
                </a:lnTo>
                <a:lnTo>
                  <a:pt x="95" y="33"/>
                </a:lnTo>
                <a:lnTo>
                  <a:pt x="97" y="36"/>
                </a:lnTo>
                <a:lnTo>
                  <a:pt x="99" y="38"/>
                </a:lnTo>
                <a:lnTo>
                  <a:pt x="179" y="105"/>
                </a:lnTo>
                <a:lnTo>
                  <a:pt x="179" y="179"/>
                </a:lnTo>
                <a:lnTo>
                  <a:pt x="106" y="179"/>
                </a:lnTo>
                <a:lnTo>
                  <a:pt x="38" y="100"/>
                </a:lnTo>
                <a:lnTo>
                  <a:pt x="35" y="98"/>
                </a:lnTo>
                <a:lnTo>
                  <a:pt x="32" y="96"/>
                </a:lnTo>
                <a:lnTo>
                  <a:pt x="28" y="95"/>
                </a:lnTo>
                <a:lnTo>
                  <a:pt x="24" y="96"/>
                </a:lnTo>
                <a:lnTo>
                  <a:pt x="20" y="96"/>
                </a:lnTo>
                <a:lnTo>
                  <a:pt x="17" y="98"/>
                </a:lnTo>
                <a:lnTo>
                  <a:pt x="15" y="101"/>
                </a:lnTo>
                <a:lnTo>
                  <a:pt x="13" y="104"/>
                </a:lnTo>
                <a:lnTo>
                  <a:pt x="8" y="116"/>
                </a:lnTo>
                <a:lnTo>
                  <a:pt x="5" y="128"/>
                </a:lnTo>
                <a:lnTo>
                  <a:pt x="2" y="140"/>
                </a:lnTo>
                <a:lnTo>
                  <a:pt x="1" y="151"/>
                </a:lnTo>
                <a:lnTo>
                  <a:pt x="0" y="164"/>
                </a:lnTo>
                <a:lnTo>
                  <a:pt x="0" y="176"/>
                </a:lnTo>
                <a:lnTo>
                  <a:pt x="1" y="188"/>
                </a:lnTo>
                <a:lnTo>
                  <a:pt x="3" y="200"/>
                </a:lnTo>
                <a:lnTo>
                  <a:pt x="5" y="211"/>
                </a:lnTo>
                <a:lnTo>
                  <a:pt x="9" y="223"/>
                </a:lnTo>
                <a:lnTo>
                  <a:pt x="14" y="235"/>
                </a:lnTo>
                <a:lnTo>
                  <a:pt x="19" y="246"/>
                </a:lnTo>
                <a:lnTo>
                  <a:pt x="24" y="256"/>
                </a:lnTo>
                <a:lnTo>
                  <a:pt x="32" y="266"/>
                </a:lnTo>
                <a:lnTo>
                  <a:pt x="39" y="276"/>
                </a:lnTo>
                <a:lnTo>
                  <a:pt x="48" y="285"/>
                </a:lnTo>
                <a:lnTo>
                  <a:pt x="56" y="294"/>
                </a:lnTo>
                <a:lnTo>
                  <a:pt x="66" y="300"/>
                </a:lnTo>
                <a:lnTo>
                  <a:pt x="76" y="308"/>
                </a:lnTo>
                <a:lnTo>
                  <a:pt x="85" y="313"/>
                </a:lnTo>
                <a:lnTo>
                  <a:pt x="96" y="318"/>
                </a:lnTo>
                <a:lnTo>
                  <a:pt x="107" y="323"/>
                </a:lnTo>
                <a:lnTo>
                  <a:pt x="117" y="326"/>
                </a:lnTo>
                <a:lnTo>
                  <a:pt x="128" y="329"/>
                </a:lnTo>
                <a:lnTo>
                  <a:pt x="140" y="331"/>
                </a:lnTo>
                <a:lnTo>
                  <a:pt x="152" y="332"/>
                </a:lnTo>
                <a:lnTo>
                  <a:pt x="162" y="333"/>
                </a:lnTo>
                <a:lnTo>
                  <a:pt x="174" y="332"/>
                </a:lnTo>
                <a:lnTo>
                  <a:pt x="186" y="331"/>
                </a:lnTo>
                <a:lnTo>
                  <a:pt x="198" y="329"/>
                </a:lnTo>
                <a:lnTo>
                  <a:pt x="209" y="327"/>
                </a:lnTo>
                <a:lnTo>
                  <a:pt x="220" y="323"/>
                </a:lnTo>
                <a:lnTo>
                  <a:pt x="344" y="447"/>
                </a:lnTo>
                <a:lnTo>
                  <a:pt x="220" y="570"/>
                </a:lnTo>
                <a:lnTo>
                  <a:pt x="207" y="566"/>
                </a:lnTo>
                <a:lnTo>
                  <a:pt x="193" y="562"/>
                </a:lnTo>
                <a:lnTo>
                  <a:pt x="179" y="561"/>
                </a:lnTo>
                <a:lnTo>
                  <a:pt x="166" y="560"/>
                </a:lnTo>
                <a:lnTo>
                  <a:pt x="148" y="561"/>
                </a:lnTo>
                <a:lnTo>
                  <a:pt x="132" y="563"/>
                </a:lnTo>
                <a:lnTo>
                  <a:pt x="117" y="568"/>
                </a:lnTo>
                <a:lnTo>
                  <a:pt x="101" y="573"/>
                </a:lnTo>
                <a:lnTo>
                  <a:pt x="87" y="580"/>
                </a:lnTo>
                <a:lnTo>
                  <a:pt x="74" y="588"/>
                </a:lnTo>
                <a:lnTo>
                  <a:pt x="61" y="598"/>
                </a:lnTo>
                <a:lnTo>
                  <a:pt x="48" y="608"/>
                </a:lnTo>
                <a:lnTo>
                  <a:pt x="39" y="618"/>
                </a:lnTo>
                <a:lnTo>
                  <a:pt x="32" y="628"/>
                </a:lnTo>
                <a:lnTo>
                  <a:pt x="24" y="638"/>
                </a:lnTo>
                <a:lnTo>
                  <a:pt x="19" y="649"/>
                </a:lnTo>
                <a:lnTo>
                  <a:pt x="14" y="660"/>
                </a:lnTo>
                <a:lnTo>
                  <a:pt x="9" y="671"/>
                </a:lnTo>
                <a:lnTo>
                  <a:pt x="5" y="683"/>
                </a:lnTo>
                <a:lnTo>
                  <a:pt x="3" y="695"/>
                </a:lnTo>
                <a:lnTo>
                  <a:pt x="1" y="707"/>
                </a:lnTo>
                <a:lnTo>
                  <a:pt x="0" y="719"/>
                </a:lnTo>
                <a:lnTo>
                  <a:pt x="0" y="730"/>
                </a:lnTo>
                <a:lnTo>
                  <a:pt x="1" y="743"/>
                </a:lnTo>
                <a:lnTo>
                  <a:pt x="2" y="755"/>
                </a:lnTo>
                <a:lnTo>
                  <a:pt x="5" y="767"/>
                </a:lnTo>
                <a:lnTo>
                  <a:pt x="8" y="778"/>
                </a:lnTo>
                <a:lnTo>
                  <a:pt x="13" y="790"/>
                </a:lnTo>
                <a:lnTo>
                  <a:pt x="15" y="793"/>
                </a:lnTo>
                <a:lnTo>
                  <a:pt x="17" y="797"/>
                </a:lnTo>
                <a:lnTo>
                  <a:pt x="20" y="799"/>
                </a:lnTo>
                <a:lnTo>
                  <a:pt x="24" y="800"/>
                </a:lnTo>
                <a:lnTo>
                  <a:pt x="28" y="800"/>
                </a:lnTo>
                <a:lnTo>
                  <a:pt x="32" y="799"/>
                </a:lnTo>
                <a:lnTo>
                  <a:pt x="35" y="798"/>
                </a:lnTo>
                <a:lnTo>
                  <a:pt x="38" y="796"/>
                </a:lnTo>
                <a:lnTo>
                  <a:pt x="106" y="717"/>
                </a:lnTo>
                <a:lnTo>
                  <a:pt x="179" y="717"/>
                </a:lnTo>
                <a:lnTo>
                  <a:pt x="179" y="786"/>
                </a:lnTo>
                <a:lnTo>
                  <a:pt x="99" y="853"/>
                </a:lnTo>
                <a:lnTo>
                  <a:pt x="97" y="857"/>
                </a:lnTo>
                <a:lnTo>
                  <a:pt x="95" y="860"/>
                </a:lnTo>
                <a:lnTo>
                  <a:pt x="94" y="863"/>
                </a:lnTo>
                <a:lnTo>
                  <a:pt x="95" y="867"/>
                </a:lnTo>
                <a:lnTo>
                  <a:pt x="96" y="871"/>
                </a:lnTo>
                <a:lnTo>
                  <a:pt x="97" y="875"/>
                </a:lnTo>
                <a:lnTo>
                  <a:pt x="100" y="877"/>
                </a:lnTo>
                <a:lnTo>
                  <a:pt x="103" y="879"/>
                </a:lnTo>
                <a:lnTo>
                  <a:pt x="120" y="884"/>
                </a:lnTo>
                <a:lnTo>
                  <a:pt x="135" y="889"/>
                </a:lnTo>
                <a:lnTo>
                  <a:pt x="152" y="892"/>
                </a:lnTo>
                <a:lnTo>
                  <a:pt x="168" y="893"/>
                </a:lnTo>
                <a:lnTo>
                  <a:pt x="168" y="893"/>
                </a:lnTo>
                <a:lnTo>
                  <a:pt x="184" y="892"/>
                </a:lnTo>
                <a:lnTo>
                  <a:pt x="200" y="889"/>
                </a:lnTo>
                <a:lnTo>
                  <a:pt x="216" y="885"/>
                </a:lnTo>
                <a:lnTo>
                  <a:pt x="231" y="879"/>
                </a:lnTo>
                <a:lnTo>
                  <a:pt x="245" y="873"/>
                </a:lnTo>
                <a:lnTo>
                  <a:pt x="259" y="864"/>
                </a:lnTo>
                <a:lnTo>
                  <a:pt x="271" y="854"/>
                </a:lnTo>
                <a:lnTo>
                  <a:pt x="284" y="843"/>
                </a:lnTo>
                <a:lnTo>
                  <a:pt x="292" y="834"/>
                </a:lnTo>
                <a:lnTo>
                  <a:pt x="299" y="825"/>
                </a:lnTo>
                <a:lnTo>
                  <a:pt x="306" y="816"/>
                </a:lnTo>
                <a:lnTo>
                  <a:pt x="312" y="806"/>
                </a:lnTo>
                <a:lnTo>
                  <a:pt x="317" y="796"/>
                </a:lnTo>
                <a:lnTo>
                  <a:pt x="322" y="785"/>
                </a:lnTo>
                <a:lnTo>
                  <a:pt x="325" y="774"/>
                </a:lnTo>
                <a:lnTo>
                  <a:pt x="328" y="763"/>
                </a:lnTo>
                <a:lnTo>
                  <a:pt x="330" y="752"/>
                </a:lnTo>
                <a:lnTo>
                  <a:pt x="331" y="741"/>
                </a:lnTo>
                <a:lnTo>
                  <a:pt x="331" y="729"/>
                </a:lnTo>
                <a:lnTo>
                  <a:pt x="331" y="717"/>
                </a:lnTo>
                <a:lnTo>
                  <a:pt x="330" y="706"/>
                </a:lnTo>
                <a:lnTo>
                  <a:pt x="328" y="694"/>
                </a:lnTo>
                <a:lnTo>
                  <a:pt x="325" y="682"/>
                </a:lnTo>
                <a:lnTo>
                  <a:pt x="322" y="671"/>
                </a:lnTo>
                <a:lnTo>
                  <a:pt x="446" y="547"/>
                </a:lnTo>
                <a:lnTo>
                  <a:pt x="569" y="671"/>
                </a:lnTo>
                <a:lnTo>
                  <a:pt x="566" y="682"/>
                </a:lnTo>
                <a:lnTo>
                  <a:pt x="563" y="694"/>
                </a:lnTo>
                <a:lnTo>
                  <a:pt x="561" y="706"/>
                </a:lnTo>
                <a:lnTo>
                  <a:pt x="560" y="716"/>
                </a:lnTo>
                <a:lnTo>
                  <a:pt x="559" y="728"/>
                </a:lnTo>
                <a:lnTo>
                  <a:pt x="560" y="740"/>
                </a:lnTo>
                <a:lnTo>
                  <a:pt x="561" y="752"/>
                </a:lnTo>
                <a:lnTo>
                  <a:pt x="564" y="762"/>
                </a:lnTo>
                <a:lnTo>
                  <a:pt x="567" y="774"/>
                </a:lnTo>
                <a:lnTo>
                  <a:pt x="570" y="785"/>
                </a:lnTo>
                <a:lnTo>
                  <a:pt x="574" y="796"/>
                </a:lnTo>
                <a:lnTo>
                  <a:pt x="580" y="805"/>
                </a:lnTo>
                <a:lnTo>
                  <a:pt x="586" y="816"/>
                </a:lnTo>
                <a:lnTo>
                  <a:pt x="592" y="825"/>
                </a:lnTo>
                <a:lnTo>
                  <a:pt x="600" y="834"/>
                </a:lnTo>
                <a:lnTo>
                  <a:pt x="609" y="843"/>
                </a:lnTo>
                <a:lnTo>
                  <a:pt x="620" y="854"/>
                </a:lnTo>
                <a:lnTo>
                  <a:pt x="634" y="864"/>
                </a:lnTo>
                <a:lnTo>
                  <a:pt x="648" y="873"/>
                </a:lnTo>
                <a:lnTo>
                  <a:pt x="662" y="879"/>
                </a:lnTo>
                <a:lnTo>
                  <a:pt x="678" y="885"/>
                </a:lnTo>
                <a:lnTo>
                  <a:pt x="693" y="889"/>
                </a:lnTo>
                <a:lnTo>
                  <a:pt x="709" y="892"/>
                </a:lnTo>
                <a:lnTo>
                  <a:pt x="725" y="893"/>
                </a:lnTo>
                <a:lnTo>
                  <a:pt x="741" y="892"/>
                </a:lnTo>
                <a:lnTo>
                  <a:pt x="758" y="889"/>
                </a:lnTo>
                <a:lnTo>
                  <a:pt x="774" y="884"/>
                </a:lnTo>
                <a:lnTo>
                  <a:pt x="790" y="879"/>
                </a:lnTo>
                <a:lnTo>
                  <a:pt x="794" y="877"/>
                </a:lnTo>
                <a:lnTo>
                  <a:pt x="796" y="875"/>
                </a:lnTo>
                <a:lnTo>
                  <a:pt x="798" y="871"/>
                </a:lnTo>
                <a:lnTo>
                  <a:pt x="799" y="867"/>
                </a:lnTo>
                <a:lnTo>
                  <a:pt x="799" y="863"/>
                </a:lnTo>
                <a:lnTo>
                  <a:pt x="799" y="860"/>
                </a:lnTo>
                <a:lnTo>
                  <a:pt x="797" y="857"/>
                </a:lnTo>
                <a:lnTo>
                  <a:pt x="795" y="853"/>
                </a:lnTo>
                <a:lnTo>
                  <a:pt x="718" y="786"/>
                </a:lnTo>
                <a:lnTo>
                  <a:pt x="718" y="717"/>
                </a:lnTo>
                <a:lnTo>
                  <a:pt x="785" y="717"/>
                </a:lnTo>
                <a:lnTo>
                  <a:pt x="854" y="796"/>
                </a:lnTo>
                <a:lnTo>
                  <a:pt x="856" y="798"/>
                </a:lnTo>
                <a:lnTo>
                  <a:pt x="859" y="799"/>
                </a:lnTo>
                <a:lnTo>
                  <a:pt x="863" y="800"/>
                </a:lnTo>
                <a:lnTo>
                  <a:pt x="866" y="800"/>
                </a:lnTo>
                <a:lnTo>
                  <a:pt x="871" y="799"/>
                </a:lnTo>
                <a:lnTo>
                  <a:pt x="874" y="797"/>
                </a:lnTo>
                <a:lnTo>
                  <a:pt x="876" y="793"/>
                </a:lnTo>
                <a:lnTo>
                  <a:pt x="878" y="790"/>
                </a:lnTo>
                <a:lnTo>
                  <a:pt x="882" y="778"/>
                </a:lnTo>
                <a:lnTo>
                  <a:pt x="886" y="767"/>
                </a:lnTo>
                <a:lnTo>
                  <a:pt x="889" y="755"/>
                </a:lnTo>
                <a:lnTo>
                  <a:pt x="891" y="743"/>
                </a:lnTo>
                <a:lnTo>
                  <a:pt x="891" y="730"/>
                </a:lnTo>
                <a:lnTo>
                  <a:pt x="891" y="719"/>
                </a:lnTo>
                <a:lnTo>
                  <a:pt x="890" y="707"/>
                </a:lnTo>
                <a:lnTo>
                  <a:pt x="889" y="695"/>
                </a:lnTo>
                <a:lnTo>
                  <a:pt x="886" y="683"/>
                </a:lnTo>
                <a:lnTo>
                  <a:pt x="882" y="671"/>
                </a:lnTo>
                <a:lnTo>
                  <a:pt x="877" y="660"/>
                </a:lnTo>
                <a:lnTo>
                  <a:pt x="872" y="649"/>
                </a:lnTo>
                <a:lnTo>
                  <a:pt x="866" y="638"/>
                </a:lnTo>
                <a:lnTo>
                  <a:pt x="859" y="628"/>
                </a:lnTo>
                <a:lnTo>
                  <a:pt x="851" y="618"/>
                </a:lnTo>
                <a:lnTo>
                  <a:pt x="843" y="60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88" name="Group 87">
            <a:extLst>
              <a:ext uri="{FF2B5EF4-FFF2-40B4-BE49-F238E27FC236}">
                <a16:creationId xmlns="" xmlns:a16="http://schemas.microsoft.com/office/drawing/2014/main" id="{B20EC01C-AC2A-4EE6-B6C6-20722301560E}"/>
              </a:ext>
            </a:extLst>
          </p:cNvPr>
          <p:cNvGrpSpPr/>
          <p:nvPr/>
        </p:nvGrpSpPr>
        <p:grpSpPr>
          <a:xfrm>
            <a:off x="3118178" y="3102708"/>
            <a:ext cx="284163" cy="261938"/>
            <a:chOff x="4313201" y="1920875"/>
            <a:chExt cx="284163" cy="261938"/>
          </a:xfrm>
          <a:solidFill>
            <a:schemeClr val="bg1"/>
          </a:solidFill>
          <a:effectLst/>
        </p:grpSpPr>
        <p:sp>
          <p:nvSpPr>
            <p:cNvPr id="89" name="Freeform 3131">
              <a:extLst>
                <a:ext uri="{FF2B5EF4-FFF2-40B4-BE49-F238E27FC236}">
                  <a16:creationId xmlns="" xmlns:a16="http://schemas.microsoft.com/office/drawing/2014/main" id="{93E11751-5409-42C7-8117-478554AC523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3201" y="1920875"/>
              <a:ext cx="236538" cy="200025"/>
            </a:xfrm>
            <a:custGeom>
              <a:avLst/>
              <a:gdLst>
                <a:gd name="T0" fmla="*/ 599 w 599"/>
                <a:gd name="T1" fmla="*/ 12 h 503"/>
                <a:gd name="T2" fmla="*/ 599 w 599"/>
                <a:gd name="T3" fmla="*/ 7 h 503"/>
                <a:gd name="T4" fmla="*/ 595 w 599"/>
                <a:gd name="T5" fmla="*/ 3 h 503"/>
                <a:gd name="T6" fmla="*/ 592 w 599"/>
                <a:gd name="T7" fmla="*/ 1 h 503"/>
                <a:gd name="T8" fmla="*/ 587 w 599"/>
                <a:gd name="T9" fmla="*/ 0 h 503"/>
                <a:gd name="T10" fmla="*/ 12 w 599"/>
                <a:gd name="T11" fmla="*/ 0 h 503"/>
                <a:gd name="T12" fmla="*/ 8 w 599"/>
                <a:gd name="T13" fmla="*/ 1 h 503"/>
                <a:gd name="T14" fmla="*/ 4 w 599"/>
                <a:gd name="T15" fmla="*/ 3 h 503"/>
                <a:gd name="T16" fmla="*/ 2 w 599"/>
                <a:gd name="T17" fmla="*/ 7 h 503"/>
                <a:gd name="T18" fmla="*/ 0 w 599"/>
                <a:gd name="T19" fmla="*/ 12 h 503"/>
                <a:gd name="T20" fmla="*/ 0 w 599"/>
                <a:gd name="T21" fmla="*/ 371 h 503"/>
                <a:gd name="T22" fmla="*/ 2 w 599"/>
                <a:gd name="T23" fmla="*/ 376 h 503"/>
                <a:gd name="T24" fmla="*/ 4 w 599"/>
                <a:gd name="T25" fmla="*/ 379 h 503"/>
                <a:gd name="T26" fmla="*/ 8 w 599"/>
                <a:gd name="T27" fmla="*/ 382 h 503"/>
                <a:gd name="T28" fmla="*/ 12 w 599"/>
                <a:gd name="T29" fmla="*/ 383 h 503"/>
                <a:gd name="T30" fmla="*/ 96 w 599"/>
                <a:gd name="T31" fmla="*/ 383 h 503"/>
                <a:gd name="T32" fmla="*/ 96 w 599"/>
                <a:gd name="T33" fmla="*/ 490 h 503"/>
                <a:gd name="T34" fmla="*/ 97 w 599"/>
                <a:gd name="T35" fmla="*/ 493 h 503"/>
                <a:gd name="T36" fmla="*/ 98 w 599"/>
                <a:gd name="T37" fmla="*/ 497 h 503"/>
                <a:gd name="T38" fmla="*/ 100 w 599"/>
                <a:gd name="T39" fmla="*/ 499 h 503"/>
                <a:gd name="T40" fmla="*/ 104 w 599"/>
                <a:gd name="T41" fmla="*/ 502 h 503"/>
                <a:gd name="T42" fmla="*/ 106 w 599"/>
                <a:gd name="T43" fmla="*/ 502 h 503"/>
                <a:gd name="T44" fmla="*/ 109 w 599"/>
                <a:gd name="T45" fmla="*/ 503 h 503"/>
                <a:gd name="T46" fmla="*/ 112 w 599"/>
                <a:gd name="T47" fmla="*/ 502 h 503"/>
                <a:gd name="T48" fmla="*/ 117 w 599"/>
                <a:gd name="T49" fmla="*/ 499 h 503"/>
                <a:gd name="T50" fmla="*/ 232 w 599"/>
                <a:gd name="T51" fmla="*/ 383 h 503"/>
                <a:gd name="T52" fmla="*/ 288 w 599"/>
                <a:gd name="T53" fmla="*/ 383 h 503"/>
                <a:gd name="T54" fmla="*/ 288 w 599"/>
                <a:gd name="T55" fmla="*/ 251 h 503"/>
                <a:gd name="T56" fmla="*/ 288 w 599"/>
                <a:gd name="T57" fmla="*/ 246 h 503"/>
                <a:gd name="T58" fmla="*/ 291 w 599"/>
                <a:gd name="T59" fmla="*/ 242 h 503"/>
                <a:gd name="T60" fmla="*/ 295 w 599"/>
                <a:gd name="T61" fmla="*/ 240 h 503"/>
                <a:gd name="T62" fmla="*/ 300 w 599"/>
                <a:gd name="T63" fmla="*/ 239 h 503"/>
                <a:gd name="T64" fmla="*/ 599 w 599"/>
                <a:gd name="T65" fmla="*/ 239 h 503"/>
                <a:gd name="T66" fmla="*/ 599 w 599"/>
                <a:gd name="T67" fmla="*/ 12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99" h="503">
                  <a:moveTo>
                    <a:pt x="599" y="12"/>
                  </a:moveTo>
                  <a:lnTo>
                    <a:pt x="599" y="7"/>
                  </a:lnTo>
                  <a:lnTo>
                    <a:pt x="595" y="3"/>
                  </a:lnTo>
                  <a:lnTo>
                    <a:pt x="592" y="1"/>
                  </a:lnTo>
                  <a:lnTo>
                    <a:pt x="587" y="0"/>
                  </a:lnTo>
                  <a:lnTo>
                    <a:pt x="12" y="0"/>
                  </a:lnTo>
                  <a:lnTo>
                    <a:pt x="8" y="1"/>
                  </a:lnTo>
                  <a:lnTo>
                    <a:pt x="4" y="3"/>
                  </a:lnTo>
                  <a:lnTo>
                    <a:pt x="2" y="7"/>
                  </a:lnTo>
                  <a:lnTo>
                    <a:pt x="0" y="12"/>
                  </a:lnTo>
                  <a:lnTo>
                    <a:pt x="0" y="371"/>
                  </a:lnTo>
                  <a:lnTo>
                    <a:pt x="2" y="376"/>
                  </a:lnTo>
                  <a:lnTo>
                    <a:pt x="4" y="379"/>
                  </a:lnTo>
                  <a:lnTo>
                    <a:pt x="8" y="382"/>
                  </a:lnTo>
                  <a:lnTo>
                    <a:pt x="12" y="383"/>
                  </a:lnTo>
                  <a:lnTo>
                    <a:pt x="96" y="383"/>
                  </a:lnTo>
                  <a:lnTo>
                    <a:pt x="96" y="490"/>
                  </a:lnTo>
                  <a:lnTo>
                    <a:pt x="97" y="493"/>
                  </a:lnTo>
                  <a:lnTo>
                    <a:pt x="98" y="497"/>
                  </a:lnTo>
                  <a:lnTo>
                    <a:pt x="100" y="499"/>
                  </a:lnTo>
                  <a:lnTo>
                    <a:pt x="104" y="502"/>
                  </a:lnTo>
                  <a:lnTo>
                    <a:pt x="106" y="502"/>
                  </a:lnTo>
                  <a:lnTo>
                    <a:pt x="109" y="503"/>
                  </a:lnTo>
                  <a:lnTo>
                    <a:pt x="112" y="502"/>
                  </a:lnTo>
                  <a:lnTo>
                    <a:pt x="117" y="499"/>
                  </a:lnTo>
                  <a:lnTo>
                    <a:pt x="232" y="383"/>
                  </a:lnTo>
                  <a:lnTo>
                    <a:pt x="288" y="383"/>
                  </a:lnTo>
                  <a:lnTo>
                    <a:pt x="288" y="251"/>
                  </a:lnTo>
                  <a:lnTo>
                    <a:pt x="288" y="246"/>
                  </a:lnTo>
                  <a:lnTo>
                    <a:pt x="291" y="242"/>
                  </a:lnTo>
                  <a:lnTo>
                    <a:pt x="295" y="240"/>
                  </a:lnTo>
                  <a:lnTo>
                    <a:pt x="300" y="239"/>
                  </a:lnTo>
                  <a:lnTo>
                    <a:pt x="599" y="239"/>
                  </a:lnTo>
                  <a:lnTo>
                    <a:pt x="599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3132">
              <a:extLst>
                <a:ext uri="{FF2B5EF4-FFF2-40B4-BE49-F238E27FC236}">
                  <a16:creationId xmlns="" xmlns:a16="http://schemas.microsoft.com/office/drawing/2014/main" id="{C3C2D65B-DF93-40B8-9E90-7F507C5A2C8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7026" y="2025650"/>
              <a:ext cx="160338" cy="157163"/>
            </a:xfrm>
            <a:custGeom>
              <a:avLst/>
              <a:gdLst>
                <a:gd name="T0" fmla="*/ 395 w 407"/>
                <a:gd name="T1" fmla="*/ 0 h 394"/>
                <a:gd name="T2" fmla="*/ 12 w 407"/>
                <a:gd name="T3" fmla="*/ 0 h 394"/>
                <a:gd name="T4" fmla="*/ 0 w 407"/>
                <a:gd name="T5" fmla="*/ 0 h 394"/>
                <a:gd name="T6" fmla="*/ 0 w 407"/>
                <a:gd name="T7" fmla="*/ 11 h 394"/>
                <a:gd name="T8" fmla="*/ 0 w 407"/>
                <a:gd name="T9" fmla="*/ 252 h 394"/>
                <a:gd name="T10" fmla="*/ 0 w 407"/>
                <a:gd name="T11" fmla="*/ 255 h 394"/>
                <a:gd name="T12" fmla="*/ 4 w 407"/>
                <a:gd name="T13" fmla="*/ 260 h 394"/>
                <a:gd name="T14" fmla="*/ 7 w 407"/>
                <a:gd name="T15" fmla="*/ 262 h 394"/>
                <a:gd name="T16" fmla="*/ 12 w 407"/>
                <a:gd name="T17" fmla="*/ 264 h 394"/>
                <a:gd name="T18" fmla="*/ 193 w 407"/>
                <a:gd name="T19" fmla="*/ 264 h 394"/>
                <a:gd name="T20" fmla="*/ 198 w 407"/>
                <a:gd name="T21" fmla="*/ 264 h 394"/>
                <a:gd name="T22" fmla="*/ 314 w 407"/>
                <a:gd name="T23" fmla="*/ 391 h 394"/>
                <a:gd name="T24" fmla="*/ 319 w 407"/>
                <a:gd name="T25" fmla="*/ 394 h 394"/>
                <a:gd name="T26" fmla="*/ 324 w 407"/>
                <a:gd name="T27" fmla="*/ 394 h 394"/>
                <a:gd name="T28" fmla="*/ 325 w 407"/>
                <a:gd name="T29" fmla="*/ 394 h 394"/>
                <a:gd name="T30" fmla="*/ 327 w 407"/>
                <a:gd name="T31" fmla="*/ 394 h 394"/>
                <a:gd name="T32" fmla="*/ 331 w 407"/>
                <a:gd name="T33" fmla="*/ 392 h 394"/>
                <a:gd name="T34" fmla="*/ 333 w 407"/>
                <a:gd name="T35" fmla="*/ 390 h 394"/>
                <a:gd name="T36" fmla="*/ 334 w 407"/>
                <a:gd name="T37" fmla="*/ 386 h 394"/>
                <a:gd name="T38" fmla="*/ 336 w 407"/>
                <a:gd name="T39" fmla="*/ 383 h 394"/>
                <a:gd name="T40" fmla="*/ 336 w 407"/>
                <a:gd name="T41" fmla="*/ 276 h 394"/>
                <a:gd name="T42" fmla="*/ 336 w 407"/>
                <a:gd name="T43" fmla="*/ 264 h 394"/>
                <a:gd name="T44" fmla="*/ 347 w 407"/>
                <a:gd name="T45" fmla="*/ 264 h 394"/>
                <a:gd name="T46" fmla="*/ 395 w 407"/>
                <a:gd name="T47" fmla="*/ 264 h 394"/>
                <a:gd name="T48" fmla="*/ 400 w 407"/>
                <a:gd name="T49" fmla="*/ 262 h 394"/>
                <a:gd name="T50" fmla="*/ 403 w 407"/>
                <a:gd name="T51" fmla="*/ 260 h 394"/>
                <a:gd name="T52" fmla="*/ 406 w 407"/>
                <a:gd name="T53" fmla="*/ 257 h 394"/>
                <a:gd name="T54" fmla="*/ 407 w 407"/>
                <a:gd name="T55" fmla="*/ 252 h 394"/>
                <a:gd name="T56" fmla="*/ 407 w 407"/>
                <a:gd name="T57" fmla="*/ 11 h 394"/>
                <a:gd name="T58" fmla="*/ 406 w 407"/>
                <a:gd name="T59" fmla="*/ 7 h 394"/>
                <a:gd name="T60" fmla="*/ 403 w 407"/>
                <a:gd name="T61" fmla="*/ 3 h 394"/>
                <a:gd name="T62" fmla="*/ 400 w 407"/>
                <a:gd name="T63" fmla="*/ 1 h 394"/>
                <a:gd name="T64" fmla="*/ 395 w 407"/>
                <a:gd name="T65" fmla="*/ 0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7" h="394">
                  <a:moveTo>
                    <a:pt x="395" y="0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0" y="252"/>
                  </a:lnTo>
                  <a:lnTo>
                    <a:pt x="0" y="255"/>
                  </a:lnTo>
                  <a:lnTo>
                    <a:pt x="4" y="260"/>
                  </a:lnTo>
                  <a:lnTo>
                    <a:pt x="7" y="262"/>
                  </a:lnTo>
                  <a:lnTo>
                    <a:pt x="12" y="264"/>
                  </a:lnTo>
                  <a:lnTo>
                    <a:pt x="193" y="264"/>
                  </a:lnTo>
                  <a:lnTo>
                    <a:pt x="198" y="264"/>
                  </a:lnTo>
                  <a:lnTo>
                    <a:pt x="314" y="391"/>
                  </a:lnTo>
                  <a:lnTo>
                    <a:pt x="319" y="394"/>
                  </a:lnTo>
                  <a:lnTo>
                    <a:pt x="324" y="394"/>
                  </a:lnTo>
                  <a:lnTo>
                    <a:pt x="325" y="394"/>
                  </a:lnTo>
                  <a:lnTo>
                    <a:pt x="327" y="394"/>
                  </a:lnTo>
                  <a:lnTo>
                    <a:pt x="331" y="392"/>
                  </a:lnTo>
                  <a:lnTo>
                    <a:pt x="333" y="390"/>
                  </a:lnTo>
                  <a:lnTo>
                    <a:pt x="334" y="386"/>
                  </a:lnTo>
                  <a:lnTo>
                    <a:pt x="336" y="383"/>
                  </a:lnTo>
                  <a:lnTo>
                    <a:pt x="336" y="276"/>
                  </a:lnTo>
                  <a:lnTo>
                    <a:pt x="336" y="264"/>
                  </a:lnTo>
                  <a:lnTo>
                    <a:pt x="347" y="264"/>
                  </a:lnTo>
                  <a:lnTo>
                    <a:pt x="395" y="264"/>
                  </a:lnTo>
                  <a:lnTo>
                    <a:pt x="400" y="262"/>
                  </a:lnTo>
                  <a:lnTo>
                    <a:pt x="403" y="260"/>
                  </a:lnTo>
                  <a:lnTo>
                    <a:pt x="406" y="257"/>
                  </a:lnTo>
                  <a:lnTo>
                    <a:pt x="407" y="252"/>
                  </a:lnTo>
                  <a:lnTo>
                    <a:pt x="407" y="11"/>
                  </a:lnTo>
                  <a:lnTo>
                    <a:pt x="406" y="7"/>
                  </a:lnTo>
                  <a:lnTo>
                    <a:pt x="403" y="3"/>
                  </a:lnTo>
                  <a:lnTo>
                    <a:pt x="400" y="1"/>
                  </a:lnTo>
                  <a:lnTo>
                    <a:pt x="39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1" name="Group 90">
            <a:extLst>
              <a:ext uri="{FF2B5EF4-FFF2-40B4-BE49-F238E27FC236}">
                <a16:creationId xmlns="" xmlns:a16="http://schemas.microsoft.com/office/drawing/2014/main" id="{944DB9D9-5F5F-48F4-B364-1B6DAA334378}"/>
              </a:ext>
            </a:extLst>
          </p:cNvPr>
          <p:cNvGrpSpPr/>
          <p:nvPr/>
        </p:nvGrpSpPr>
        <p:grpSpPr>
          <a:xfrm>
            <a:off x="1380796" y="4376192"/>
            <a:ext cx="200025" cy="287338"/>
            <a:chOff x="10502900" y="815975"/>
            <a:chExt cx="200025" cy="287338"/>
          </a:xfrm>
          <a:solidFill>
            <a:schemeClr val="bg1"/>
          </a:solidFill>
          <a:effectLst/>
        </p:grpSpPr>
        <p:sp>
          <p:nvSpPr>
            <p:cNvPr id="92" name="Freeform 2127">
              <a:extLst>
                <a:ext uri="{FF2B5EF4-FFF2-40B4-BE49-F238E27FC236}">
                  <a16:creationId xmlns="" xmlns:a16="http://schemas.microsoft.com/office/drawing/2014/main" id="{BAB91D29-2612-4D93-A703-C3001445F0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815975"/>
              <a:ext cx="200025" cy="201613"/>
            </a:xfrm>
            <a:custGeom>
              <a:avLst/>
              <a:gdLst>
                <a:gd name="T0" fmla="*/ 284 w 632"/>
                <a:gd name="T1" fmla="*/ 3 h 632"/>
                <a:gd name="T2" fmla="*/ 237 w 632"/>
                <a:gd name="T3" fmla="*/ 10 h 632"/>
                <a:gd name="T4" fmla="*/ 193 w 632"/>
                <a:gd name="T5" fmla="*/ 26 h 632"/>
                <a:gd name="T6" fmla="*/ 152 w 632"/>
                <a:gd name="T7" fmla="*/ 47 h 632"/>
                <a:gd name="T8" fmla="*/ 115 w 632"/>
                <a:gd name="T9" fmla="*/ 72 h 632"/>
                <a:gd name="T10" fmla="*/ 82 w 632"/>
                <a:gd name="T11" fmla="*/ 104 h 632"/>
                <a:gd name="T12" fmla="*/ 54 w 632"/>
                <a:gd name="T13" fmla="*/ 139 h 632"/>
                <a:gd name="T14" fmla="*/ 31 w 632"/>
                <a:gd name="T15" fmla="*/ 180 h 632"/>
                <a:gd name="T16" fmla="*/ 14 w 632"/>
                <a:gd name="T17" fmla="*/ 222 h 632"/>
                <a:gd name="T18" fmla="*/ 4 w 632"/>
                <a:gd name="T19" fmla="*/ 269 h 632"/>
                <a:gd name="T20" fmla="*/ 0 w 632"/>
                <a:gd name="T21" fmla="*/ 316 h 632"/>
                <a:gd name="T22" fmla="*/ 3 w 632"/>
                <a:gd name="T23" fmla="*/ 363 h 632"/>
                <a:gd name="T24" fmla="*/ 14 w 632"/>
                <a:gd name="T25" fmla="*/ 407 h 632"/>
                <a:gd name="T26" fmla="*/ 30 w 632"/>
                <a:gd name="T27" fmla="*/ 450 h 632"/>
                <a:gd name="T28" fmla="*/ 50 w 632"/>
                <a:gd name="T29" fmla="*/ 489 h 632"/>
                <a:gd name="T30" fmla="*/ 77 w 632"/>
                <a:gd name="T31" fmla="*/ 523 h 632"/>
                <a:gd name="T32" fmla="*/ 109 w 632"/>
                <a:gd name="T33" fmla="*/ 555 h 632"/>
                <a:gd name="T34" fmla="*/ 144 w 632"/>
                <a:gd name="T35" fmla="*/ 581 h 632"/>
                <a:gd name="T36" fmla="*/ 183 w 632"/>
                <a:gd name="T37" fmla="*/ 602 h 632"/>
                <a:gd name="T38" fmla="*/ 225 w 632"/>
                <a:gd name="T39" fmla="*/ 618 h 632"/>
                <a:gd name="T40" fmla="*/ 270 w 632"/>
                <a:gd name="T41" fmla="*/ 628 h 632"/>
                <a:gd name="T42" fmla="*/ 301 w 632"/>
                <a:gd name="T43" fmla="*/ 473 h 632"/>
                <a:gd name="T44" fmla="*/ 256 w 632"/>
                <a:gd name="T45" fmla="*/ 512 h 632"/>
                <a:gd name="T46" fmla="*/ 185 w 632"/>
                <a:gd name="T47" fmla="*/ 447 h 632"/>
                <a:gd name="T48" fmla="*/ 181 w 632"/>
                <a:gd name="T49" fmla="*/ 431 h 632"/>
                <a:gd name="T50" fmla="*/ 196 w 632"/>
                <a:gd name="T51" fmla="*/ 421 h 632"/>
                <a:gd name="T52" fmla="*/ 256 w 632"/>
                <a:gd name="T53" fmla="*/ 475 h 632"/>
                <a:gd name="T54" fmla="*/ 309 w 632"/>
                <a:gd name="T55" fmla="*/ 423 h 632"/>
                <a:gd name="T56" fmla="*/ 319 w 632"/>
                <a:gd name="T57" fmla="*/ 421 h 632"/>
                <a:gd name="T58" fmla="*/ 326 w 632"/>
                <a:gd name="T59" fmla="*/ 426 h 632"/>
                <a:gd name="T60" fmla="*/ 430 w 632"/>
                <a:gd name="T61" fmla="*/ 423 h 632"/>
                <a:gd name="T62" fmla="*/ 446 w 632"/>
                <a:gd name="T63" fmla="*/ 426 h 632"/>
                <a:gd name="T64" fmla="*/ 450 w 632"/>
                <a:gd name="T65" fmla="*/ 442 h 632"/>
                <a:gd name="T66" fmla="*/ 381 w 632"/>
                <a:gd name="T67" fmla="*/ 511 h 632"/>
                <a:gd name="T68" fmla="*/ 365 w 632"/>
                <a:gd name="T69" fmla="*/ 507 h 632"/>
                <a:gd name="T70" fmla="*/ 346 w 632"/>
                <a:gd name="T71" fmla="*/ 630 h 632"/>
                <a:gd name="T72" fmla="*/ 391 w 632"/>
                <a:gd name="T73" fmla="*/ 623 h 632"/>
                <a:gd name="T74" fmla="*/ 434 w 632"/>
                <a:gd name="T75" fmla="*/ 608 h 632"/>
                <a:gd name="T76" fmla="*/ 474 w 632"/>
                <a:gd name="T77" fmla="*/ 589 h 632"/>
                <a:gd name="T78" fmla="*/ 511 w 632"/>
                <a:gd name="T79" fmla="*/ 564 h 632"/>
                <a:gd name="T80" fmla="*/ 544 w 632"/>
                <a:gd name="T81" fmla="*/ 534 h 632"/>
                <a:gd name="T82" fmla="*/ 572 w 632"/>
                <a:gd name="T83" fmla="*/ 501 h 632"/>
                <a:gd name="T84" fmla="*/ 595 w 632"/>
                <a:gd name="T85" fmla="*/ 463 h 632"/>
                <a:gd name="T86" fmla="*/ 613 w 632"/>
                <a:gd name="T87" fmla="*/ 421 h 632"/>
                <a:gd name="T88" fmla="*/ 626 w 632"/>
                <a:gd name="T89" fmla="*/ 378 h 632"/>
                <a:gd name="T90" fmla="*/ 631 w 632"/>
                <a:gd name="T91" fmla="*/ 332 h 632"/>
                <a:gd name="T92" fmla="*/ 629 w 632"/>
                <a:gd name="T93" fmla="*/ 283 h 632"/>
                <a:gd name="T94" fmla="*/ 622 w 632"/>
                <a:gd name="T95" fmla="*/ 237 h 632"/>
                <a:gd name="T96" fmla="*/ 606 w 632"/>
                <a:gd name="T97" fmla="*/ 193 h 632"/>
                <a:gd name="T98" fmla="*/ 585 w 632"/>
                <a:gd name="T99" fmla="*/ 153 h 632"/>
                <a:gd name="T100" fmla="*/ 560 w 632"/>
                <a:gd name="T101" fmla="*/ 115 h 632"/>
                <a:gd name="T102" fmla="*/ 528 w 632"/>
                <a:gd name="T103" fmla="*/ 82 h 632"/>
                <a:gd name="T104" fmla="*/ 492 w 632"/>
                <a:gd name="T105" fmla="*/ 54 h 632"/>
                <a:gd name="T106" fmla="*/ 452 w 632"/>
                <a:gd name="T107" fmla="*/ 32 h 632"/>
                <a:gd name="T108" fmla="*/ 409 w 632"/>
                <a:gd name="T109" fmla="*/ 15 h 632"/>
                <a:gd name="T110" fmla="*/ 364 w 632"/>
                <a:gd name="T111" fmla="*/ 4 h 632"/>
                <a:gd name="T112" fmla="*/ 315 w 632"/>
                <a:gd name="T113" fmla="*/ 0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32" h="632">
                  <a:moveTo>
                    <a:pt x="315" y="0"/>
                  </a:moveTo>
                  <a:lnTo>
                    <a:pt x="299" y="1"/>
                  </a:lnTo>
                  <a:lnTo>
                    <a:pt x="284" y="3"/>
                  </a:lnTo>
                  <a:lnTo>
                    <a:pt x="268" y="4"/>
                  </a:lnTo>
                  <a:lnTo>
                    <a:pt x="252" y="6"/>
                  </a:lnTo>
                  <a:lnTo>
                    <a:pt x="237" y="10"/>
                  </a:lnTo>
                  <a:lnTo>
                    <a:pt x="221" y="15"/>
                  </a:lnTo>
                  <a:lnTo>
                    <a:pt x="207" y="20"/>
                  </a:lnTo>
                  <a:lnTo>
                    <a:pt x="193" y="26"/>
                  </a:lnTo>
                  <a:lnTo>
                    <a:pt x="179" y="32"/>
                  </a:lnTo>
                  <a:lnTo>
                    <a:pt x="165" y="38"/>
                  </a:lnTo>
                  <a:lnTo>
                    <a:pt x="152" y="47"/>
                  </a:lnTo>
                  <a:lnTo>
                    <a:pt x="139" y="54"/>
                  </a:lnTo>
                  <a:lnTo>
                    <a:pt x="127" y="64"/>
                  </a:lnTo>
                  <a:lnTo>
                    <a:pt x="115" y="72"/>
                  </a:lnTo>
                  <a:lnTo>
                    <a:pt x="103" y="82"/>
                  </a:lnTo>
                  <a:lnTo>
                    <a:pt x="92" y="93"/>
                  </a:lnTo>
                  <a:lnTo>
                    <a:pt x="82" y="104"/>
                  </a:lnTo>
                  <a:lnTo>
                    <a:pt x="72" y="115"/>
                  </a:lnTo>
                  <a:lnTo>
                    <a:pt x="63" y="127"/>
                  </a:lnTo>
                  <a:lnTo>
                    <a:pt x="54" y="139"/>
                  </a:lnTo>
                  <a:lnTo>
                    <a:pt x="45" y="153"/>
                  </a:lnTo>
                  <a:lnTo>
                    <a:pt x="38" y="166"/>
                  </a:lnTo>
                  <a:lnTo>
                    <a:pt x="31" y="180"/>
                  </a:lnTo>
                  <a:lnTo>
                    <a:pt x="25" y="193"/>
                  </a:lnTo>
                  <a:lnTo>
                    <a:pt x="19" y="208"/>
                  </a:lnTo>
                  <a:lnTo>
                    <a:pt x="14" y="222"/>
                  </a:lnTo>
                  <a:lnTo>
                    <a:pt x="10" y="237"/>
                  </a:lnTo>
                  <a:lnTo>
                    <a:pt x="6" y="253"/>
                  </a:lnTo>
                  <a:lnTo>
                    <a:pt x="4" y="269"/>
                  </a:lnTo>
                  <a:lnTo>
                    <a:pt x="1" y="283"/>
                  </a:lnTo>
                  <a:lnTo>
                    <a:pt x="0" y="301"/>
                  </a:lnTo>
                  <a:lnTo>
                    <a:pt x="0" y="316"/>
                  </a:lnTo>
                  <a:lnTo>
                    <a:pt x="0" y="332"/>
                  </a:lnTo>
                  <a:lnTo>
                    <a:pt x="1" y="347"/>
                  </a:lnTo>
                  <a:lnTo>
                    <a:pt x="3" y="363"/>
                  </a:lnTo>
                  <a:lnTo>
                    <a:pt x="6" y="378"/>
                  </a:lnTo>
                  <a:lnTo>
                    <a:pt x="9" y="393"/>
                  </a:lnTo>
                  <a:lnTo>
                    <a:pt x="14" y="407"/>
                  </a:lnTo>
                  <a:lnTo>
                    <a:pt x="17" y="421"/>
                  </a:lnTo>
                  <a:lnTo>
                    <a:pt x="23" y="436"/>
                  </a:lnTo>
                  <a:lnTo>
                    <a:pt x="30" y="450"/>
                  </a:lnTo>
                  <a:lnTo>
                    <a:pt x="36" y="463"/>
                  </a:lnTo>
                  <a:lnTo>
                    <a:pt x="43" y="475"/>
                  </a:lnTo>
                  <a:lnTo>
                    <a:pt x="50" y="489"/>
                  </a:lnTo>
                  <a:lnTo>
                    <a:pt x="59" y="501"/>
                  </a:lnTo>
                  <a:lnTo>
                    <a:pt x="69" y="512"/>
                  </a:lnTo>
                  <a:lnTo>
                    <a:pt x="77" y="523"/>
                  </a:lnTo>
                  <a:lnTo>
                    <a:pt x="87" y="534"/>
                  </a:lnTo>
                  <a:lnTo>
                    <a:pt x="98" y="545"/>
                  </a:lnTo>
                  <a:lnTo>
                    <a:pt x="109" y="555"/>
                  </a:lnTo>
                  <a:lnTo>
                    <a:pt x="120" y="564"/>
                  </a:lnTo>
                  <a:lnTo>
                    <a:pt x="132" y="573"/>
                  </a:lnTo>
                  <a:lnTo>
                    <a:pt x="144" y="581"/>
                  </a:lnTo>
                  <a:lnTo>
                    <a:pt x="157" y="589"/>
                  </a:lnTo>
                  <a:lnTo>
                    <a:pt x="170" y="596"/>
                  </a:lnTo>
                  <a:lnTo>
                    <a:pt x="183" y="602"/>
                  </a:lnTo>
                  <a:lnTo>
                    <a:pt x="197" y="608"/>
                  </a:lnTo>
                  <a:lnTo>
                    <a:pt x="210" y="613"/>
                  </a:lnTo>
                  <a:lnTo>
                    <a:pt x="225" y="618"/>
                  </a:lnTo>
                  <a:lnTo>
                    <a:pt x="240" y="623"/>
                  </a:lnTo>
                  <a:lnTo>
                    <a:pt x="254" y="625"/>
                  </a:lnTo>
                  <a:lnTo>
                    <a:pt x="270" y="628"/>
                  </a:lnTo>
                  <a:lnTo>
                    <a:pt x="285" y="630"/>
                  </a:lnTo>
                  <a:lnTo>
                    <a:pt x="301" y="632"/>
                  </a:lnTo>
                  <a:lnTo>
                    <a:pt x="301" y="473"/>
                  </a:lnTo>
                  <a:lnTo>
                    <a:pt x="267" y="507"/>
                  </a:lnTo>
                  <a:lnTo>
                    <a:pt x="262" y="511"/>
                  </a:lnTo>
                  <a:lnTo>
                    <a:pt x="256" y="512"/>
                  </a:lnTo>
                  <a:lnTo>
                    <a:pt x="249" y="511"/>
                  </a:lnTo>
                  <a:lnTo>
                    <a:pt x="245" y="507"/>
                  </a:lnTo>
                  <a:lnTo>
                    <a:pt x="185" y="447"/>
                  </a:lnTo>
                  <a:lnTo>
                    <a:pt x="181" y="442"/>
                  </a:lnTo>
                  <a:lnTo>
                    <a:pt x="180" y="436"/>
                  </a:lnTo>
                  <a:lnTo>
                    <a:pt x="181" y="431"/>
                  </a:lnTo>
                  <a:lnTo>
                    <a:pt x="185" y="426"/>
                  </a:lnTo>
                  <a:lnTo>
                    <a:pt x="190" y="423"/>
                  </a:lnTo>
                  <a:lnTo>
                    <a:pt x="196" y="421"/>
                  </a:lnTo>
                  <a:lnTo>
                    <a:pt x="201" y="423"/>
                  </a:lnTo>
                  <a:lnTo>
                    <a:pt x="205" y="426"/>
                  </a:lnTo>
                  <a:lnTo>
                    <a:pt x="256" y="475"/>
                  </a:lnTo>
                  <a:lnTo>
                    <a:pt x="304" y="426"/>
                  </a:lnTo>
                  <a:lnTo>
                    <a:pt x="307" y="424"/>
                  </a:lnTo>
                  <a:lnTo>
                    <a:pt x="309" y="423"/>
                  </a:lnTo>
                  <a:lnTo>
                    <a:pt x="313" y="421"/>
                  </a:lnTo>
                  <a:lnTo>
                    <a:pt x="315" y="421"/>
                  </a:lnTo>
                  <a:lnTo>
                    <a:pt x="319" y="421"/>
                  </a:lnTo>
                  <a:lnTo>
                    <a:pt x="321" y="423"/>
                  </a:lnTo>
                  <a:lnTo>
                    <a:pt x="324" y="424"/>
                  </a:lnTo>
                  <a:lnTo>
                    <a:pt x="326" y="426"/>
                  </a:lnTo>
                  <a:lnTo>
                    <a:pt x="375" y="475"/>
                  </a:lnTo>
                  <a:lnTo>
                    <a:pt x="425" y="426"/>
                  </a:lnTo>
                  <a:lnTo>
                    <a:pt x="430" y="423"/>
                  </a:lnTo>
                  <a:lnTo>
                    <a:pt x="436" y="421"/>
                  </a:lnTo>
                  <a:lnTo>
                    <a:pt x="441" y="423"/>
                  </a:lnTo>
                  <a:lnTo>
                    <a:pt x="446" y="426"/>
                  </a:lnTo>
                  <a:lnTo>
                    <a:pt x="450" y="431"/>
                  </a:lnTo>
                  <a:lnTo>
                    <a:pt x="451" y="436"/>
                  </a:lnTo>
                  <a:lnTo>
                    <a:pt x="450" y="442"/>
                  </a:lnTo>
                  <a:lnTo>
                    <a:pt x="446" y="447"/>
                  </a:lnTo>
                  <a:lnTo>
                    <a:pt x="386" y="507"/>
                  </a:lnTo>
                  <a:lnTo>
                    <a:pt x="381" y="511"/>
                  </a:lnTo>
                  <a:lnTo>
                    <a:pt x="375" y="512"/>
                  </a:lnTo>
                  <a:lnTo>
                    <a:pt x="370" y="511"/>
                  </a:lnTo>
                  <a:lnTo>
                    <a:pt x="365" y="507"/>
                  </a:lnTo>
                  <a:lnTo>
                    <a:pt x="330" y="473"/>
                  </a:lnTo>
                  <a:lnTo>
                    <a:pt x="330" y="632"/>
                  </a:lnTo>
                  <a:lnTo>
                    <a:pt x="346" y="630"/>
                  </a:lnTo>
                  <a:lnTo>
                    <a:pt x="362" y="628"/>
                  </a:lnTo>
                  <a:lnTo>
                    <a:pt x="376" y="625"/>
                  </a:lnTo>
                  <a:lnTo>
                    <a:pt x="391" y="623"/>
                  </a:lnTo>
                  <a:lnTo>
                    <a:pt x="406" y="618"/>
                  </a:lnTo>
                  <a:lnTo>
                    <a:pt x="420" y="613"/>
                  </a:lnTo>
                  <a:lnTo>
                    <a:pt x="434" y="608"/>
                  </a:lnTo>
                  <a:lnTo>
                    <a:pt x="449" y="602"/>
                  </a:lnTo>
                  <a:lnTo>
                    <a:pt x="462" y="596"/>
                  </a:lnTo>
                  <a:lnTo>
                    <a:pt x="474" y="589"/>
                  </a:lnTo>
                  <a:lnTo>
                    <a:pt x="488" y="581"/>
                  </a:lnTo>
                  <a:lnTo>
                    <a:pt x="500" y="573"/>
                  </a:lnTo>
                  <a:lnTo>
                    <a:pt x="511" y="564"/>
                  </a:lnTo>
                  <a:lnTo>
                    <a:pt x="522" y="555"/>
                  </a:lnTo>
                  <a:lnTo>
                    <a:pt x="533" y="545"/>
                  </a:lnTo>
                  <a:lnTo>
                    <a:pt x="544" y="534"/>
                  </a:lnTo>
                  <a:lnTo>
                    <a:pt x="554" y="523"/>
                  </a:lnTo>
                  <a:lnTo>
                    <a:pt x="563" y="512"/>
                  </a:lnTo>
                  <a:lnTo>
                    <a:pt x="572" y="501"/>
                  </a:lnTo>
                  <a:lnTo>
                    <a:pt x="580" y="489"/>
                  </a:lnTo>
                  <a:lnTo>
                    <a:pt x="588" y="475"/>
                  </a:lnTo>
                  <a:lnTo>
                    <a:pt x="595" y="463"/>
                  </a:lnTo>
                  <a:lnTo>
                    <a:pt x="602" y="450"/>
                  </a:lnTo>
                  <a:lnTo>
                    <a:pt x="609" y="436"/>
                  </a:lnTo>
                  <a:lnTo>
                    <a:pt x="613" y="421"/>
                  </a:lnTo>
                  <a:lnTo>
                    <a:pt x="618" y="408"/>
                  </a:lnTo>
                  <a:lnTo>
                    <a:pt x="622" y="393"/>
                  </a:lnTo>
                  <a:lnTo>
                    <a:pt x="626" y="378"/>
                  </a:lnTo>
                  <a:lnTo>
                    <a:pt x="628" y="363"/>
                  </a:lnTo>
                  <a:lnTo>
                    <a:pt x="631" y="347"/>
                  </a:lnTo>
                  <a:lnTo>
                    <a:pt x="631" y="332"/>
                  </a:lnTo>
                  <a:lnTo>
                    <a:pt x="632" y="316"/>
                  </a:lnTo>
                  <a:lnTo>
                    <a:pt x="631" y="301"/>
                  </a:lnTo>
                  <a:lnTo>
                    <a:pt x="629" y="283"/>
                  </a:lnTo>
                  <a:lnTo>
                    <a:pt x="628" y="269"/>
                  </a:lnTo>
                  <a:lnTo>
                    <a:pt x="626" y="253"/>
                  </a:lnTo>
                  <a:lnTo>
                    <a:pt x="622" y="237"/>
                  </a:lnTo>
                  <a:lnTo>
                    <a:pt x="617" y="222"/>
                  </a:lnTo>
                  <a:lnTo>
                    <a:pt x="612" y="208"/>
                  </a:lnTo>
                  <a:lnTo>
                    <a:pt x="606" y="193"/>
                  </a:lnTo>
                  <a:lnTo>
                    <a:pt x="600" y="180"/>
                  </a:lnTo>
                  <a:lnTo>
                    <a:pt x="594" y="166"/>
                  </a:lnTo>
                  <a:lnTo>
                    <a:pt x="585" y="153"/>
                  </a:lnTo>
                  <a:lnTo>
                    <a:pt x="578" y="139"/>
                  </a:lnTo>
                  <a:lnTo>
                    <a:pt x="568" y="127"/>
                  </a:lnTo>
                  <a:lnTo>
                    <a:pt x="560" y="115"/>
                  </a:lnTo>
                  <a:lnTo>
                    <a:pt x="550" y="104"/>
                  </a:lnTo>
                  <a:lnTo>
                    <a:pt x="539" y="93"/>
                  </a:lnTo>
                  <a:lnTo>
                    <a:pt x="528" y="82"/>
                  </a:lnTo>
                  <a:lnTo>
                    <a:pt x="517" y="72"/>
                  </a:lnTo>
                  <a:lnTo>
                    <a:pt x="505" y="64"/>
                  </a:lnTo>
                  <a:lnTo>
                    <a:pt x="492" y="54"/>
                  </a:lnTo>
                  <a:lnTo>
                    <a:pt x="479" y="47"/>
                  </a:lnTo>
                  <a:lnTo>
                    <a:pt x="466" y="38"/>
                  </a:lnTo>
                  <a:lnTo>
                    <a:pt x="452" y="32"/>
                  </a:lnTo>
                  <a:lnTo>
                    <a:pt x="439" y="26"/>
                  </a:lnTo>
                  <a:lnTo>
                    <a:pt x="424" y="20"/>
                  </a:lnTo>
                  <a:lnTo>
                    <a:pt x="409" y="15"/>
                  </a:lnTo>
                  <a:lnTo>
                    <a:pt x="395" y="10"/>
                  </a:lnTo>
                  <a:lnTo>
                    <a:pt x="379" y="6"/>
                  </a:lnTo>
                  <a:lnTo>
                    <a:pt x="364" y="4"/>
                  </a:lnTo>
                  <a:lnTo>
                    <a:pt x="348" y="3"/>
                  </a:lnTo>
                  <a:lnTo>
                    <a:pt x="331" y="1"/>
                  </a:lnTo>
                  <a:lnTo>
                    <a:pt x="3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2128">
              <a:extLst>
                <a:ext uri="{FF2B5EF4-FFF2-40B4-BE49-F238E27FC236}">
                  <a16:creationId xmlns="" xmlns:a16="http://schemas.microsoft.com/office/drawing/2014/main" id="{7AA9B32F-8914-4E6A-AD13-EFCA48A0D5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69575" y="1036638"/>
              <a:ext cx="66675" cy="9525"/>
            </a:xfrm>
            <a:custGeom>
              <a:avLst/>
              <a:gdLst>
                <a:gd name="T0" fmla="*/ 196 w 210"/>
                <a:gd name="T1" fmla="*/ 0 h 29"/>
                <a:gd name="T2" fmla="*/ 15 w 210"/>
                <a:gd name="T3" fmla="*/ 0 h 29"/>
                <a:gd name="T4" fmla="*/ 9 w 210"/>
                <a:gd name="T5" fmla="*/ 1 h 29"/>
                <a:gd name="T6" fmla="*/ 5 w 210"/>
                <a:gd name="T7" fmla="*/ 3 h 29"/>
                <a:gd name="T8" fmla="*/ 2 w 210"/>
                <a:gd name="T9" fmla="*/ 8 h 29"/>
                <a:gd name="T10" fmla="*/ 0 w 210"/>
                <a:gd name="T11" fmla="*/ 14 h 29"/>
                <a:gd name="T12" fmla="*/ 2 w 210"/>
                <a:gd name="T13" fmla="*/ 20 h 29"/>
                <a:gd name="T14" fmla="*/ 5 w 210"/>
                <a:gd name="T15" fmla="*/ 25 h 29"/>
                <a:gd name="T16" fmla="*/ 9 w 210"/>
                <a:gd name="T17" fmla="*/ 28 h 29"/>
                <a:gd name="T18" fmla="*/ 15 w 210"/>
                <a:gd name="T19" fmla="*/ 29 h 29"/>
                <a:gd name="T20" fmla="*/ 196 w 210"/>
                <a:gd name="T21" fmla="*/ 29 h 29"/>
                <a:gd name="T22" fmla="*/ 202 w 210"/>
                <a:gd name="T23" fmla="*/ 28 h 29"/>
                <a:gd name="T24" fmla="*/ 207 w 210"/>
                <a:gd name="T25" fmla="*/ 25 h 29"/>
                <a:gd name="T26" fmla="*/ 209 w 210"/>
                <a:gd name="T27" fmla="*/ 20 h 29"/>
                <a:gd name="T28" fmla="*/ 210 w 210"/>
                <a:gd name="T29" fmla="*/ 14 h 29"/>
                <a:gd name="T30" fmla="*/ 209 w 210"/>
                <a:gd name="T31" fmla="*/ 8 h 29"/>
                <a:gd name="T32" fmla="*/ 207 w 210"/>
                <a:gd name="T33" fmla="*/ 3 h 29"/>
                <a:gd name="T34" fmla="*/ 202 w 210"/>
                <a:gd name="T35" fmla="*/ 1 h 29"/>
                <a:gd name="T36" fmla="*/ 196 w 210"/>
                <a:gd name="T3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0" h="29">
                  <a:moveTo>
                    <a:pt x="196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3"/>
                  </a:lnTo>
                  <a:lnTo>
                    <a:pt x="2" y="8"/>
                  </a:lnTo>
                  <a:lnTo>
                    <a:pt x="0" y="14"/>
                  </a:lnTo>
                  <a:lnTo>
                    <a:pt x="2" y="20"/>
                  </a:lnTo>
                  <a:lnTo>
                    <a:pt x="5" y="25"/>
                  </a:lnTo>
                  <a:lnTo>
                    <a:pt x="9" y="28"/>
                  </a:lnTo>
                  <a:lnTo>
                    <a:pt x="15" y="29"/>
                  </a:lnTo>
                  <a:lnTo>
                    <a:pt x="196" y="29"/>
                  </a:lnTo>
                  <a:lnTo>
                    <a:pt x="202" y="28"/>
                  </a:lnTo>
                  <a:lnTo>
                    <a:pt x="207" y="25"/>
                  </a:lnTo>
                  <a:lnTo>
                    <a:pt x="209" y="20"/>
                  </a:lnTo>
                  <a:lnTo>
                    <a:pt x="210" y="14"/>
                  </a:lnTo>
                  <a:lnTo>
                    <a:pt x="209" y="8"/>
                  </a:lnTo>
                  <a:lnTo>
                    <a:pt x="207" y="3"/>
                  </a:lnTo>
                  <a:lnTo>
                    <a:pt x="202" y="1"/>
                  </a:lnTo>
                  <a:lnTo>
                    <a:pt x="19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2129">
              <a:extLst>
                <a:ext uri="{FF2B5EF4-FFF2-40B4-BE49-F238E27FC236}">
                  <a16:creationId xmlns="" xmlns:a16="http://schemas.microsoft.com/office/drawing/2014/main" id="{D2AC56A0-A076-4EB5-A634-5B5A9F8392E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69575" y="1055688"/>
              <a:ext cx="66675" cy="9525"/>
            </a:xfrm>
            <a:custGeom>
              <a:avLst/>
              <a:gdLst>
                <a:gd name="T0" fmla="*/ 196 w 210"/>
                <a:gd name="T1" fmla="*/ 0 h 31"/>
                <a:gd name="T2" fmla="*/ 15 w 210"/>
                <a:gd name="T3" fmla="*/ 0 h 31"/>
                <a:gd name="T4" fmla="*/ 9 w 210"/>
                <a:gd name="T5" fmla="*/ 2 h 31"/>
                <a:gd name="T6" fmla="*/ 5 w 210"/>
                <a:gd name="T7" fmla="*/ 5 h 31"/>
                <a:gd name="T8" fmla="*/ 2 w 210"/>
                <a:gd name="T9" fmla="*/ 10 h 31"/>
                <a:gd name="T10" fmla="*/ 0 w 210"/>
                <a:gd name="T11" fmla="*/ 15 h 31"/>
                <a:gd name="T12" fmla="*/ 2 w 210"/>
                <a:gd name="T13" fmla="*/ 21 h 31"/>
                <a:gd name="T14" fmla="*/ 5 w 210"/>
                <a:gd name="T15" fmla="*/ 26 h 31"/>
                <a:gd name="T16" fmla="*/ 9 w 210"/>
                <a:gd name="T17" fmla="*/ 30 h 31"/>
                <a:gd name="T18" fmla="*/ 15 w 210"/>
                <a:gd name="T19" fmla="*/ 31 h 31"/>
                <a:gd name="T20" fmla="*/ 196 w 210"/>
                <a:gd name="T21" fmla="*/ 31 h 31"/>
                <a:gd name="T22" fmla="*/ 202 w 210"/>
                <a:gd name="T23" fmla="*/ 30 h 31"/>
                <a:gd name="T24" fmla="*/ 207 w 210"/>
                <a:gd name="T25" fmla="*/ 26 h 31"/>
                <a:gd name="T26" fmla="*/ 209 w 210"/>
                <a:gd name="T27" fmla="*/ 21 h 31"/>
                <a:gd name="T28" fmla="*/ 210 w 210"/>
                <a:gd name="T29" fmla="*/ 15 h 31"/>
                <a:gd name="T30" fmla="*/ 209 w 210"/>
                <a:gd name="T31" fmla="*/ 10 h 31"/>
                <a:gd name="T32" fmla="*/ 207 w 210"/>
                <a:gd name="T33" fmla="*/ 5 h 31"/>
                <a:gd name="T34" fmla="*/ 202 w 210"/>
                <a:gd name="T35" fmla="*/ 2 h 31"/>
                <a:gd name="T36" fmla="*/ 196 w 210"/>
                <a:gd name="T3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0" h="31">
                  <a:moveTo>
                    <a:pt x="196" y="0"/>
                  </a:moveTo>
                  <a:lnTo>
                    <a:pt x="15" y="0"/>
                  </a:lnTo>
                  <a:lnTo>
                    <a:pt x="9" y="2"/>
                  </a:lnTo>
                  <a:lnTo>
                    <a:pt x="5" y="5"/>
                  </a:lnTo>
                  <a:lnTo>
                    <a:pt x="2" y="10"/>
                  </a:lnTo>
                  <a:lnTo>
                    <a:pt x="0" y="15"/>
                  </a:lnTo>
                  <a:lnTo>
                    <a:pt x="2" y="21"/>
                  </a:lnTo>
                  <a:lnTo>
                    <a:pt x="5" y="26"/>
                  </a:lnTo>
                  <a:lnTo>
                    <a:pt x="9" y="30"/>
                  </a:lnTo>
                  <a:lnTo>
                    <a:pt x="15" y="31"/>
                  </a:lnTo>
                  <a:lnTo>
                    <a:pt x="196" y="31"/>
                  </a:lnTo>
                  <a:lnTo>
                    <a:pt x="202" y="30"/>
                  </a:lnTo>
                  <a:lnTo>
                    <a:pt x="207" y="26"/>
                  </a:lnTo>
                  <a:lnTo>
                    <a:pt x="209" y="21"/>
                  </a:lnTo>
                  <a:lnTo>
                    <a:pt x="210" y="15"/>
                  </a:lnTo>
                  <a:lnTo>
                    <a:pt x="209" y="10"/>
                  </a:lnTo>
                  <a:lnTo>
                    <a:pt x="207" y="5"/>
                  </a:lnTo>
                  <a:lnTo>
                    <a:pt x="202" y="2"/>
                  </a:lnTo>
                  <a:lnTo>
                    <a:pt x="19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2130">
              <a:extLst>
                <a:ext uri="{FF2B5EF4-FFF2-40B4-BE49-F238E27FC236}">
                  <a16:creationId xmlns="" xmlns:a16="http://schemas.microsoft.com/office/drawing/2014/main" id="{D05CF98D-478B-4281-BCFF-AFC3C44273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69575" y="1074738"/>
              <a:ext cx="66675" cy="28575"/>
            </a:xfrm>
            <a:custGeom>
              <a:avLst/>
              <a:gdLst>
                <a:gd name="T0" fmla="*/ 196 w 210"/>
                <a:gd name="T1" fmla="*/ 0 h 91"/>
                <a:gd name="T2" fmla="*/ 15 w 210"/>
                <a:gd name="T3" fmla="*/ 0 h 91"/>
                <a:gd name="T4" fmla="*/ 9 w 210"/>
                <a:gd name="T5" fmla="*/ 1 h 91"/>
                <a:gd name="T6" fmla="*/ 5 w 210"/>
                <a:gd name="T7" fmla="*/ 5 h 91"/>
                <a:gd name="T8" fmla="*/ 2 w 210"/>
                <a:gd name="T9" fmla="*/ 10 h 91"/>
                <a:gd name="T10" fmla="*/ 0 w 210"/>
                <a:gd name="T11" fmla="*/ 16 h 91"/>
                <a:gd name="T12" fmla="*/ 2 w 210"/>
                <a:gd name="T13" fmla="*/ 21 h 91"/>
                <a:gd name="T14" fmla="*/ 5 w 210"/>
                <a:gd name="T15" fmla="*/ 26 h 91"/>
                <a:gd name="T16" fmla="*/ 9 w 210"/>
                <a:gd name="T17" fmla="*/ 30 h 91"/>
                <a:gd name="T18" fmla="*/ 15 w 210"/>
                <a:gd name="T19" fmla="*/ 31 h 91"/>
                <a:gd name="T20" fmla="*/ 91 w 210"/>
                <a:gd name="T21" fmla="*/ 31 h 91"/>
                <a:gd name="T22" fmla="*/ 91 w 210"/>
                <a:gd name="T23" fmla="*/ 76 h 91"/>
                <a:gd name="T24" fmla="*/ 92 w 210"/>
                <a:gd name="T25" fmla="*/ 82 h 91"/>
                <a:gd name="T26" fmla="*/ 94 w 210"/>
                <a:gd name="T27" fmla="*/ 87 h 91"/>
                <a:gd name="T28" fmla="*/ 99 w 210"/>
                <a:gd name="T29" fmla="*/ 89 h 91"/>
                <a:gd name="T30" fmla="*/ 105 w 210"/>
                <a:gd name="T31" fmla="*/ 91 h 91"/>
                <a:gd name="T32" fmla="*/ 111 w 210"/>
                <a:gd name="T33" fmla="*/ 89 h 91"/>
                <a:gd name="T34" fmla="*/ 116 w 210"/>
                <a:gd name="T35" fmla="*/ 87 h 91"/>
                <a:gd name="T36" fmla="*/ 120 w 210"/>
                <a:gd name="T37" fmla="*/ 82 h 91"/>
                <a:gd name="T38" fmla="*/ 120 w 210"/>
                <a:gd name="T39" fmla="*/ 76 h 91"/>
                <a:gd name="T40" fmla="*/ 120 w 210"/>
                <a:gd name="T41" fmla="*/ 31 h 91"/>
                <a:gd name="T42" fmla="*/ 196 w 210"/>
                <a:gd name="T43" fmla="*/ 31 h 91"/>
                <a:gd name="T44" fmla="*/ 202 w 210"/>
                <a:gd name="T45" fmla="*/ 30 h 91"/>
                <a:gd name="T46" fmla="*/ 207 w 210"/>
                <a:gd name="T47" fmla="*/ 26 h 91"/>
                <a:gd name="T48" fmla="*/ 209 w 210"/>
                <a:gd name="T49" fmla="*/ 21 h 91"/>
                <a:gd name="T50" fmla="*/ 210 w 210"/>
                <a:gd name="T51" fmla="*/ 16 h 91"/>
                <a:gd name="T52" fmla="*/ 209 w 210"/>
                <a:gd name="T53" fmla="*/ 10 h 91"/>
                <a:gd name="T54" fmla="*/ 207 w 210"/>
                <a:gd name="T55" fmla="*/ 5 h 91"/>
                <a:gd name="T56" fmla="*/ 202 w 210"/>
                <a:gd name="T57" fmla="*/ 1 h 91"/>
                <a:gd name="T58" fmla="*/ 196 w 210"/>
                <a:gd name="T5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10" h="91">
                  <a:moveTo>
                    <a:pt x="196" y="0"/>
                  </a:moveTo>
                  <a:lnTo>
                    <a:pt x="15" y="0"/>
                  </a:lnTo>
                  <a:lnTo>
                    <a:pt x="9" y="1"/>
                  </a:lnTo>
                  <a:lnTo>
                    <a:pt x="5" y="5"/>
                  </a:lnTo>
                  <a:lnTo>
                    <a:pt x="2" y="10"/>
                  </a:lnTo>
                  <a:lnTo>
                    <a:pt x="0" y="16"/>
                  </a:lnTo>
                  <a:lnTo>
                    <a:pt x="2" y="21"/>
                  </a:lnTo>
                  <a:lnTo>
                    <a:pt x="5" y="26"/>
                  </a:lnTo>
                  <a:lnTo>
                    <a:pt x="9" y="30"/>
                  </a:lnTo>
                  <a:lnTo>
                    <a:pt x="15" y="31"/>
                  </a:lnTo>
                  <a:lnTo>
                    <a:pt x="91" y="31"/>
                  </a:lnTo>
                  <a:lnTo>
                    <a:pt x="91" y="76"/>
                  </a:lnTo>
                  <a:lnTo>
                    <a:pt x="92" y="82"/>
                  </a:lnTo>
                  <a:lnTo>
                    <a:pt x="94" y="87"/>
                  </a:lnTo>
                  <a:lnTo>
                    <a:pt x="99" y="89"/>
                  </a:lnTo>
                  <a:lnTo>
                    <a:pt x="105" y="91"/>
                  </a:lnTo>
                  <a:lnTo>
                    <a:pt x="111" y="89"/>
                  </a:lnTo>
                  <a:lnTo>
                    <a:pt x="116" y="87"/>
                  </a:lnTo>
                  <a:lnTo>
                    <a:pt x="120" y="82"/>
                  </a:lnTo>
                  <a:lnTo>
                    <a:pt x="120" y="76"/>
                  </a:lnTo>
                  <a:lnTo>
                    <a:pt x="120" y="31"/>
                  </a:lnTo>
                  <a:lnTo>
                    <a:pt x="196" y="31"/>
                  </a:lnTo>
                  <a:lnTo>
                    <a:pt x="202" y="30"/>
                  </a:lnTo>
                  <a:lnTo>
                    <a:pt x="207" y="26"/>
                  </a:lnTo>
                  <a:lnTo>
                    <a:pt x="209" y="21"/>
                  </a:lnTo>
                  <a:lnTo>
                    <a:pt x="210" y="16"/>
                  </a:lnTo>
                  <a:lnTo>
                    <a:pt x="209" y="10"/>
                  </a:lnTo>
                  <a:lnTo>
                    <a:pt x="207" y="5"/>
                  </a:lnTo>
                  <a:lnTo>
                    <a:pt x="202" y="1"/>
                  </a:lnTo>
                  <a:lnTo>
                    <a:pt x="19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136699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="" xmlns:a16="http://schemas.microsoft.com/office/drawing/2014/main" id="{81BF61F9-C792-43B0-98C0-407C1171C32B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06361942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3" name="think-cell Slide" r:id="rId6" imgW="383" imgH="384" progId="TCLayout.ActiveDocument.1">
                  <p:embed/>
                </p:oleObj>
              </mc:Choice>
              <mc:Fallback>
                <p:oleObj name="think-cell Slide" r:id="rId6" imgW="383" imgH="384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>
            <a:extLst>
              <a:ext uri="{FF2B5EF4-FFF2-40B4-BE49-F238E27FC236}">
                <a16:creationId xmlns="" xmlns:a16="http://schemas.microsoft.com/office/drawing/2014/main" id="{FCA1458B-17E0-4629-80BE-B77F1F3FB0B0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/>
            <a:endParaRPr lang="en-US" sz="4000" b="1" dirty="0">
              <a:latin typeface="Georgia" panose="02040502050405020303" pitchFamily="18" charset="0"/>
              <a:ea typeface="+mj-ea"/>
              <a:cs typeface="+mj-cs"/>
              <a:sym typeface="Georgia" panose="02040502050405020303" pitchFamily="18" charset="0"/>
            </a:endParaRPr>
          </a:p>
        </p:txBody>
      </p:sp>
      <p:pic>
        <p:nvPicPr>
          <p:cNvPr id="11" name="Picture 10" descr="A person in a suit standing in front of a book shelf&#10;&#10;Description automatically generated">
            <a:extLst>
              <a:ext uri="{FF2B5EF4-FFF2-40B4-BE49-F238E27FC236}">
                <a16:creationId xmlns="" xmlns:a16="http://schemas.microsoft.com/office/drawing/2014/main" id="{8F585072-B975-4356-99B2-4E5E997BB10E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7" t="25287" r="2539" b="11294"/>
          <a:stretch/>
        </p:blipFill>
        <p:spPr>
          <a:xfrm>
            <a:off x="4395388" y="2268955"/>
            <a:ext cx="3371738" cy="3371738"/>
          </a:xfrm>
          <a:custGeom>
            <a:avLst/>
            <a:gdLst>
              <a:gd name="connsiteX0" fmla="*/ 1685869 w 3371738"/>
              <a:gd name="connsiteY0" fmla="*/ 0 h 3371738"/>
              <a:gd name="connsiteX1" fmla="*/ 3371738 w 3371738"/>
              <a:gd name="connsiteY1" fmla="*/ 1685869 h 3371738"/>
              <a:gd name="connsiteX2" fmla="*/ 1685869 w 3371738"/>
              <a:gd name="connsiteY2" fmla="*/ 3371738 h 3371738"/>
              <a:gd name="connsiteX3" fmla="*/ 0 w 3371738"/>
              <a:gd name="connsiteY3" fmla="*/ 1685869 h 3371738"/>
              <a:gd name="connsiteX4" fmla="*/ 1685869 w 3371738"/>
              <a:gd name="connsiteY4" fmla="*/ 0 h 3371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71738" h="3371738">
                <a:moveTo>
                  <a:pt x="1685869" y="0"/>
                </a:moveTo>
                <a:cubicBezTo>
                  <a:pt x="2616949" y="0"/>
                  <a:pt x="3371738" y="754789"/>
                  <a:pt x="3371738" y="1685869"/>
                </a:cubicBezTo>
                <a:cubicBezTo>
                  <a:pt x="3371738" y="2616949"/>
                  <a:pt x="2616949" y="3371738"/>
                  <a:pt x="1685869" y="3371738"/>
                </a:cubicBezTo>
                <a:cubicBezTo>
                  <a:pt x="754789" y="3371738"/>
                  <a:pt x="0" y="2616949"/>
                  <a:pt x="0" y="1685869"/>
                </a:cubicBezTo>
                <a:cubicBezTo>
                  <a:pt x="0" y="754789"/>
                  <a:pt x="754789" y="0"/>
                  <a:pt x="1685869" y="0"/>
                </a:cubicBezTo>
                <a:close/>
              </a:path>
            </a:pathLst>
          </a:custGeom>
        </p:spPr>
      </p:pic>
      <p:sp>
        <p:nvSpPr>
          <p:cNvPr id="5" name="Oval 4">
            <a:extLst>
              <a:ext uri="{FF2B5EF4-FFF2-40B4-BE49-F238E27FC236}">
                <a16:creationId xmlns="" xmlns:a16="http://schemas.microsoft.com/office/drawing/2014/main" id="{99125C92-7A89-42D5-B0BC-AB5A99DA48F0}"/>
              </a:ext>
            </a:extLst>
          </p:cNvPr>
          <p:cNvSpPr/>
          <p:nvPr/>
        </p:nvSpPr>
        <p:spPr>
          <a:xfrm>
            <a:off x="4395388" y="2268955"/>
            <a:ext cx="3371738" cy="3371738"/>
          </a:xfrm>
          <a:prstGeom prst="ellipse">
            <a:avLst/>
          </a:prstGeom>
          <a:solidFill>
            <a:schemeClr val="bg1">
              <a:lumMod val="95000"/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69D107F9-A979-4871-9811-C035D90215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Difference Between Leader &amp; Manager</a:t>
            </a:r>
          </a:p>
        </p:txBody>
      </p:sp>
      <p:sp>
        <p:nvSpPr>
          <p:cNvPr id="6" name="Arc 5">
            <a:extLst>
              <a:ext uri="{FF2B5EF4-FFF2-40B4-BE49-F238E27FC236}">
                <a16:creationId xmlns="" xmlns:a16="http://schemas.microsoft.com/office/drawing/2014/main" id="{0CA9EC69-D694-4C75-B662-EBF613EDD4E8}"/>
              </a:ext>
            </a:extLst>
          </p:cNvPr>
          <p:cNvSpPr/>
          <p:nvPr/>
        </p:nvSpPr>
        <p:spPr>
          <a:xfrm>
            <a:off x="4451733" y="2304725"/>
            <a:ext cx="3288534" cy="3288534"/>
          </a:xfrm>
          <a:prstGeom prst="arc">
            <a:avLst>
              <a:gd name="adj1" fmla="val 16200000"/>
              <a:gd name="adj2" fmla="val 5341611"/>
            </a:avLst>
          </a:prstGeom>
          <a:noFill/>
          <a:ln w="190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rc 6">
            <a:extLst>
              <a:ext uri="{FF2B5EF4-FFF2-40B4-BE49-F238E27FC236}">
                <a16:creationId xmlns="" xmlns:a16="http://schemas.microsoft.com/office/drawing/2014/main" id="{B79D165E-55A2-497D-8131-60D9605263F9}"/>
              </a:ext>
            </a:extLst>
          </p:cNvPr>
          <p:cNvSpPr/>
          <p:nvPr/>
        </p:nvSpPr>
        <p:spPr>
          <a:xfrm flipH="1">
            <a:off x="4508705" y="2304725"/>
            <a:ext cx="3288534" cy="3288534"/>
          </a:xfrm>
          <a:prstGeom prst="arc">
            <a:avLst>
              <a:gd name="adj1" fmla="val 16200000"/>
              <a:gd name="adj2" fmla="val 5341611"/>
            </a:avLst>
          </a:prstGeom>
          <a:noFill/>
          <a:ln w="1905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3">
            <a:extLst>
              <a:ext uri="{FF2B5EF4-FFF2-40B4-BE49-F238E27FC236}">
                <a16:creationId xmlns="" xmlns:a16="http://schemas.microsoft.com/office/drawing/2014/main" id="{F5EF8977-D57D-4607-B2CA-37143558C7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31005" y="3661120"/>
            <a:ext cx="584484" cy="587409"/>
          </a:xfrm>
          <a:prstGeom prst="ellipse">
            <a:avLst/>
          </a:prstGeom>
          <a:solidFill>
            <a:schemeClr val="accent4"/>
          </a:solidFill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Oval 13">
            <a:extLst>
              <a:ext uri="{FF2B5EF4-FFF2-40B4-BE49-F238E27FC236}">
                <a16:creationId xmlns="" xmlns:a16="http://schemas.microsoft.com/office/drawing/2014/main" id="{064FD51B-B89C-4FD8-B8F5-C5D1192E0D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61969" y="3661120"/>
            <a:ext cx="584484" cy="587409"/>
          </a:xfrm>
          <a:prstGeom prst="ellipse">
            <a:avLst/>
          </a:prstGeom>
          <a:solidFill>
            <a:schemeClr val="accent1"/>
          </a:solidFill>
          <a:ln w="63500" cap="flat">
            <a:solidFill>
              <a:schemeClr val="bg1"/>
            </a:solidFill>
            <a:prstDash val="solid"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="" xmlns:a16="http://schemas.microsoft.com/office/drawing/2014/main" id="{F59703D8-EDAB-4E99-92CD-E93660345A81}"/>
              </a:ext>
            </a:extLst>
          </p:cNvPr>
          <p:cNvGrpSpPr/>
          <p:nvPr/>
        </p:nvGrpSpPr>
        <p:grpSpPr>
          <a:xfrm>
            <a:off x="4298609" y="3805258"/>
            <a:ext cx="249277" cy="299133"/>
            <a:chOff x="7748588" y="1443038"/>
            <a:chExt cx="301625" cy="361951"/>
          </a:xfrm>
          <a:solidFill>
            <a:schemeClr val="bg1"/>
          </a:solidFill>
        </p:grpSpPr>
        <p:sp>
          <p:nvSpPr>
            <p:cNvPr id="15" name="Freeform 70">
              <a:extLst>
                <a:ext uri="{FF2B5EF4-FFF2-40B4-BE49-F238E27FC236}">
                  <a16:creationId xmlns="" xmlns:a16="http://schemas.microsoft.com/office/drawing/2014/main" id="{39FF8CCB-6915-4943-BEB9-3A25262BD9D6}"/>
                </a:ext>
              </a:extLst>
            </p:cNvPr>
            <p:cNvSpPr>
              <a:spLocks/>
            </p:cNvSpPr>
            <p:nvPr/>
          </p:nvSpPr>
          <p:spPr bwMode="auto">
            <a:xfrm>
              <a:off x="7842250" y="1698626"/>
              <a:ext cx="112713" cy="106363"/>
            </a:xfrm>
            <a:custGeom>
              <a:avLst/>
              <a:gdLst>
                <a:gd name="T0" fmla="*/ 7 w 71"/>
                <a:gd name="T1" fmla="*/ 67 h 67"/>
                <a:gd name="T2" fmla="*/ 64 w 71"/>
                <a:gd name="T3" fmla="*/ 67 h 67"/>
                <a:gd name="T4" fmla="*/ 71 w 71"/>
                <a:gd name="T5" fmla="*/ 0 h 67"/>
                <a:gd name="T6" fmla="*/ 0 w 71"/>
                <a:gd name="T7" fmla="*/ 0 h 67"/>
                <a:gd name="T8" fmla="*/ 7 w 71"/>
                <a:gd name="T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67">
                  <a:moveTo>
                    <a:pt x="7" y="67"/>
                  </a:moveTo>
                  <a:lnTo>
                    <a:pt x="64" y="67"/>
                  </a:lnTo>
                  <a:lnTo>
                    <a:pt x="71" y="0"/>
                  </a:lnTo>
                  <a:lnTo>
                    <a:pt x="0" y="0"/>
                  </a:lnTo>
                  <a:lnTo>
                    <a:pt x="7" y="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71">
              <a:extLst>
                <a:ext uri="{FF2B5EF4-FFF2-40B4-BE49-F238E27FC236}">
                  <a16:creationId xmlns="" xmlns:a16="http://schemas.microsoft.com/office/drawing/2014/main" id="{AF76AE2F-7D70-402C-A364-602EF76F63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808913" y="1577976"/>
              <a:ext cx="180975" cy="76200"/>
            </a:xfrm>
            <a:custGeom>
              <a:avLst/>
              <a:gdLst>
                <a:gd name="T0" fmla="*/ 4 w 48"/>
                <a:gd name="T1" fmla="*/ 20 h 20"/>
                <a:gd name="T2" fmla="*/ 44 w 48"/>
                <a:gd name="T3" fmla="*/ 20 h 20"/>
                <a:gd name="T4" fmla="*/ 44 w 48"/>
                <a:gd name="T5" fmla="*/ 19 h 20"/>
                <a:gd name="T6" fmla="*/ 45 w 48"/>
                <a:gd name="T7" fmla="*/ 19 h 20"/>
                <a:gd name="T8" fmla="*/ 48 w 48"/>
                <a:gd name="T9" fmla="*/ 2 h 20"/>
                <a:gd name="T10" fmla="*/ 48 w 48"/>
                <a:gd name="T11" fmla="*/ 0 h 20"/>
                <a:gd name="T12" fmla="*/ 0 w 48"/>
                <a:gd name="T13" fmla="*/ 0 h 20"/>
                <a:gd name="T14" fmla="*/ 0 w 48"/>
                <a:gd name="T15" fmla="*/ 2 h 20"/>
                <a:gd name="T16" fmla="*/ 3 w 48"/>
                <a:gd name="T17" fmla="*/ 19 h 20"/>
                <a:gd name="T18" fmla="*/ 4 w 48"/>
                <a:gd name="T19" fmla="*/ 20 h 20"/>
                <a:gd name="T20" fmla="*/ 21 w 48"/>
                <a:gd name="T21" fmla="*/ 2 h 20"/>
                <a:gd name="T22" fmla="*/ 27 w 48"/>
                <a:gd name="T23" fmla="*/ 2 h 20"/>
                <a:gd name="T24" fmla="*/ 29 w 48"/>
                <a:gd name="T25" fmla="*/ 18 h 20"/>
                <a:gd name="T26" fmla="*/ 19 w 48"/>
                <a:gd name="T27" fmla="*/ 18 h 20"/>
                <a:gd name="T28" fmla="*/ 21 w 48"/>
                <a:gd name="T29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8" h="20">
                  <a:moveTo>
                    <a:pt x="4" y="20"/>
                  </a:moveTo>
                  <a:cubicBezTo>
                    <a:pt x="44" y="20"/>
                    <a:pt x="44" y="20"/>
                    <a:pt x="44" y="20"/>
                  </a:cubicBezTo>
                  <a:cubicBezTo>
                    <a:pt x="44" y="19"/>
                    <a:pt x="44" y="19"/>
                    <a:pt x="44" y="19"/>
                  </a:cubicBezTo>
                  <a:cubicBezTo>
                    <a:pt x="45" y="19"/>
                    <a:pt x="45" y="19"/>
                    <a:pt x="45" y="19"/>
                  </a:cubicBezTo>
                  <a:cubicBezTo>
                    <a:pt x="47" y="14"/>
                    <a:pt x="48" y="8"/>
                    <a:pt x="48" y="2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8"/>
                    <a:pt x="1" y="14"/>
                    <a:pt x="3" y="19"/>
                  </a:cubicBezTo>
                  <a:lnTo>
                    <a:pt x="4" y="20"/>
                  </a:lnTo>
                  <a:close/>
                  <a:moveTo>
                    <a:pt x="21" y="2"/>
                  </a:moveTo>
                  <a:cubicBezTo>
                    <a:pt x="27" y="2"/>
                    <a:pt x="27" y="2"/>
                    <a:pt x="27" y="2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19" y="18"/>
                    <a:pt x="19" y="18"/>
                    <a:pt x="19" y="18"/>
                  </a:cubicBezTo>
                  <a:lnTo>
                    <a:pt x="21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72">
              <a:extLst>
                <a:ext uri="{FF2B5EF4-FFF2-40B4-BE49-F238E27FC236}">
                  <a16:creationId xmlns="" xmlns:a16="http://schemas.microsoft.com/office/drawing/2014/main" id="{BFDB2220-8B9E-476C-A576-926B93DAD0C7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8588" y="1668463"/>
              <a:ext cx="301625" cy="15875"/>
            </a:xfrm>
            <a:custGeom>
              <a:avLst/>
              <a:gdLst>
                <a:gd name="T0" fmla="*/ 78 w 80"/>
                <a:gd name="T1" fmla="*/ 0 h 4"/>
                <a:gd name="T2" fmla="*/ 2 w 80"/>
                <a:gd name="T3" fmla="*/ 0 h 4"/>
                <a:gd name="T4" fmla="*/ 0 w 80"/>
                <a:gd name="T5" fmla="*/ 2 h 4"/>
                <a:gd name="T6" fmla="*/ 2 w 80"/>
                <a:gd name="T7" fmla="*/ 4 h 4"/>
                <a:gd name="T8" fmla="*/ 78 w 80"/>
                <a:gd name="T9" fmla="*/ 4 h 4"/>
                <a:gd name="T10" fmla="*/ 80 w 80"/>
                <a:gd name="T11" fmla="*/ 2 h 4"/>
                <a:gd name="T12" fmla="*/ 78 w 80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4">
                  <a:moveTo>
                    <a:pt x="7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9" y="4"/>
                    <a:pt x="80" y="3"/>
                    <a:pt x="80" y="2"/>
                  </a:cubicBezTo>
                  <a:cubicBezTo>
                    <a:pt x="80" y="1"/>
                    <a:pt x="79" y="0"/>
                    <a:pt x="7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Oval 73">
              <a:extLst>
                <a:ext uri="{FF2B5EF4-FFF2-40B4-BE49-F238E27FC236}">
                  <a16:creationId xmlns="" xmlns:a16="http://schemas.microsoft.com/office/drawing/2014/main" id="{BEB08596-33A6-4733-944F-281B16371F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39075" y="1443038"/>
              <a:ext cx="120650" cy="1206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="" xmlns:a16="http://schemas.microsoft.com/office/drawing/2014/main" id="{602883F3-3C65-4E05-BC6D-DC1298EA2562}"/>
              </a:ext>
            </a:extLst>
          </p:cNvPr>
          <p:cNvGrpSpPr/>
          <p:nvPr/>
        </p:nvGrpSpPr>
        <p:grpSpPr>
          <a:xfrm>
            <a:off x="7711205" y="3867577"/>
            <a:ext cx="286013" cy="174495"/>
            <a:chOff x="4119563" y="3022601"/>
            <a:chExt cx="346075" cy="211138"/>
          </a:xfrm>
          <a:solidFill>
            <a:schemeClr val="bg1"/>
          </a:solidFill>
        </p:grpSpPr>
        <p:sp>
          <p:nvSpPr>
            <p:cNvPr id="20" name="Freeform 146">
              <a:extLst>
                <a:ext uri="{FF2B5EF4-FFF2-40B4-BE49-F238E27FC236}">
                  <a16:creationId xmlns="" xmlns:a16="http://schemas.microsoft.com/office/drawing/2014/main" id="{2A85B614-ECD4-4ABB-8AAA-DD372F976ED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0863" y="3052763"/>
              <a:ext cx="104775" cy="150813"/>
            </a:xfrm>
            <a:custGeom>
              <a:avLst/>
              <a:gdLst>
                <a:gd name="T0" fmla="*/ 17 w 28"/>
                <a:gd name="T1" fmla="*/ 22 h 40"/>
                <a:gd name="T2" fmla="*/ 22 w 28"/>
                <a:gd name="T3" fmla="*/ 12 h 40"/>
                <a:gd name="T4" fmla="*/ 10 w 28"/>
                <a:gd name="T5" fmla="*/ 0 h 40"/>
                <a:gd name="T6" fmla="*/ 2 w 28"/>
                <a:gd name="T7" fmla="*/ 3 h 40"/>
                <a:gd name="T8" fmla="*/ 2 w 28"/>
                <a:gd name="T9" fmla="*/ 8 h 40"/>
                <a:gd name="T10" fmla="*/ 0 w 28"/>
                <a:gd name="T11" fmla="*/ 18 h 40"/>
                <a:gd name="T12" fmla="*/ 3 w 28"/>
                <a:gd name="T13" fmla="*/ 22 h 40"/>
                <a:gd name="T14" fmla="*/ 0 w 28"/>
                <a:gd name="T15" fmla="*/ 23 h 40"/>
                <a:gd name="T16" fmla="*/ 10 w 28"/>
                <a:gd name="T17" fmla="*/ 40 h 40"/>
                <a:gd name="T18" fmla="*/ 26 w 28"/>
                <a:gd name="T19" fmla="*/ 40 h 40"/>
                <a:gd name="T20" fmla="*/ 28 w 28"/>
                <a:gd name="T21" fmla="*/ 38 h 40"/>
                <a:gd name="T22" fmla="*/ 17 w 28"/>
                <a:gd name="T23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" h="40">
                  <a:moveTo>
                    <a:pt x="17" y="22"/>
                  </a:moveTo>
                  <a:cubicBezTo>
                    <a:pt x="20" y="19"/>
                    <a:pt x="22" y="16"/>
                    <a:pt x="22" y="12"/>
                  </a:cubicBezTo>
                  <a:cubicBezTo>
                    <a:pt x="22" y="5"/>
                    <a:pt x="17" y="0"/>
                    <a:pt x="10" y="0"/>
                  </a:cubicBezTo>
                  <a:cubicBezTo>
                    <a:pt x="7" y="0"/>
                    <a:pt x="4" y="1"/>
                    <a:pt x="2" y="3"/>
                  </a:cubicBezTo>
                  <a:cubicBezTo>
                    <a:pt x="2" y="5"/>
                    <a:pt x="2" y="7"/>
                    <a:pt x="2" y="8"/>
                  </a:cubicBezTo>
                  <a:cubicBezTo>
                    <a:pt x="2" y="12"/>
                    <a:pt x="1" y="15"/>
                    <a:pt x="0" y="18"/>
                  </a:cubicBezTo>
                  <a:cubicBezTo>
                    <a:pt x="1" y="19"/>
                    <a:pt x="2" y="21"/>
                    <a:pt x="3" y="22"/>
                  </a:cubicBezTo>
                  <a:cubicBezTo>
                    <a:pt x="2" y="22"/>
                    <a:pt x="1" y="23"/>
                    <a:pt x="0" y="23"/>
                  </a:cubicBezTo>
                  <a:cubicBezTo>
                    <a:pt x="5" y="27"/>
                    <a:pt x="9" y="33"/>
                    <a:pt x="10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7" y="40"/>
                    <a:pt x="28" y="39"/>
                    <a:pt x="28" y="38"/>
                  </a:cubicBezTo>
                  <a:cubicBezTo>
                    <a:pt x="28" y="31"/>
                    <a:pt x="24" y="24"/>
                    <a:pt x="17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147">
              <a:extLst>
                <a:ext uri="{FF2B5EF4-FFF2-40B4-BE49-F238E27FC236}">
                  <a16:creationId xmlns="" xmlns:a16="http://schemas.microsoft.com/office/drawing/2014/main" id="{29080E3F-3114-4280-81B5-B2FAFD80771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9563" y="3052763"/>
              <a:ext cx="106363" cy="150813"/>
            </a:xfrm>
            <a:custGeom>
              <a:avLst/>
              <a:gdLst>
                <a:gd name="T0" fmla="*/ 28 w 28"/>
                <a:gd name="T1" fmla="*/ 23 h 40"/>
                <a:gd name="T2" fmla="*/ 25 w 28"/>
                <a:gd name="T3" fmla="*/ 22 h 40"/>
                <a:gd name="T4" fmla="*/ 28 w 28"/>
                <a:gd name="T5" fmla="*/ 18 h 40"/>
                <a:gd name="T6" fmla="*/ 26 w 28"/>
                <a:gd name="T7" fmla="*/ 8 h 40"/>
                <a:gd name="T8" fmla="*/ 26 w 28"/>
                <a:gd name="T9" fmla="*/ 3 h 40"/>
                <a:gd name="T10" fmla="*/ 18 w 28"/>
                <a:gd name="T11" fmla="*/ 0 h 40"/>
                <a:gd name="T12" fmla="*/ 6 w 28"/>
                <a:gd name="T13" fmla="*/ 12 h 40"/>
                <a:gd name="T14" fmla="*/ 11 w 28"/>
                <a:gd name="T15" fmla="*/ 22 h 40"/>
                <a:gd name="T16" fmla="*/ 0 w 28"/>
                <a:gd name="T17" fmla="*/ 38 h 40"/>
                <a:gd name="T18" fmla="*/ 2 w 28"/>
                <a:gd name="T19" fmla="*/ 40 h 40"/>
                <a:gd name="T20" fmla="*/ 18 w 28"/>
                <a:gd name="T21" fmla="*/ 40 h 40"/>
                <a:gd name="T22" fmla="*/ 28 w 28"/>
                <a:gd name="T23" fmla="*/ 2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" h="40">
                  <a:moveTo>
                    <a:pt x="28" y="23"/>
                  </a:moveTo>
                  <a:cubicBezTo>
                    <a:pt x="27" y="23"/>
                    <a:pt x="26" y="22"/>
                    <a:pt x="25" y="22"/>
                  </a:cubicBezTo>
                  <a:cubicBezTo>
                    <a:pt x="26" y="21"/>
                    <a:pt x="27" y="19"/>
                    <a:pt x="28" y="18"/>
                  </a:cubicBezTo>
                  <a:cubicBezTo>
                    <a:pt x="27" y="15"/>
                    <a:pt x="26" y="12"/>
                    <a:pt x="26" y="8"/>
                  </a:cubicBezTo>
                  <a:cubicBezTo>
                    <a:pt x="26" y="7"/>
                    <a:pt x="26" y="5"/>
                    <a:pt x="26" y="3"/>
                  </a:cubicBezTo>
                  <a:cubicBezTo>
                    <a:pt x="24" y="1"/>
                    <a:pt x="21" y="0"/>
                    <a:pt x="18" y="0"/>
                  </a:cubicBezTo>
                  <a:cubicBezTo>
                    <a:pt x="11" y="0"/>
                    <a:pt x="6" y="5"/>
                    <a:pt x="6" y="12"/>
                  </a:cubicBezTo>
                  <a:cubicBezTo>
                    <a:pt x="6" y="16"/>
                    <a:pt x="8" y="19"/>
                    <a:pt x="11" y="22"/>
                  </a:cubicBezTo>
                  <a:cubicBezTo>
                    <a:pt x="4" y="24"/>
                    <a:pt x="0" y="31"/>
                    <a:pt x="0" y="38"/>
                  </a:cubicBezTo>
                  <a:cubicBezTo>
                    <a:pt x="0" y="39"/>
                    <a:pt x="1" y="40"/>
                    <a:pt x="2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9" y="33"/>
                    <a:pt x="23" y="27"/>
                    <a:pt x="28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151">
              <a:extLst>
                <a:ext uri="{FF2B5EF4-FFF2-40B4-BE49-F238E27FC236}">
                  <a16:creationId xmlns="" xmlns:a16="http://schemas.microsoft.com/office/drawing/2014/main" id="{1D1D3CDA-D8BB-4A1B-B378-A35412A9216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8938" y="3022601"/>
              <a:ext cx="187325" cy="211138"/>
            </a:xfrm>
            <a:custGeom>
              <a:avLst/>
              <a:gdLst>
                <a:gd name="T0" fmla="*/ 50 w 50"/>
                <a:gd name="T1" fmla="*/ 53 h 56"/>
                <a:gd name="T2" fmla="*/ 34 w 50"/>
                <a:gd name="T3" fmla="*/ 30 h 56"/>
                <a:gd name="T4" fmla="*/ 41 w 50"/>
                <a:gd name="T5" fmla="*/ 16 h 56"/>
                <a:gd name="T6" fmla="*/ 25 w 50"/>
                <a:gd name="T7" fmla="*/ 0 h 56"/>
                <a:gd name="T8" fmla="*/ 9 w 50"/>
                <a:gd name="T9" fmla="*/ 16 h 56"/>
                <a:gd name="T10" fmla="*/ 16 w 50"/>
                <a:gd name="T11" fmla="*/ 30 h 56"/>
                <a:gd name="T12" fmla="*/ 0 w 50"/>
                <a:gd name="T13" fmla="*/ 54 h 56"/>
                <a:gd name="T14" fmla="*/ 2 w 50"/>
                <a:gd name="T15" fmla="*/ 56 h 56"/>
                <a:gd name="T16" fmla="*/ 48 w 50"/>
                <a:gd name="T17" fmla="*/ 56 h 56"/>
                <a:gd name="T18" fmla="*/ 48 w 50"/>
                <a:gd name="T19" fmla="*/ 56 h 56"/>
                <a:gd name="T20" fmla="*/ 50 w 50"/>
                <a:gd name="T21" fmla="*/ 54 h 56"/>
                <a:gd name="T22" fmla="*/ 50 w 50"/>
                <a:gd name="T23" fmla="*/ 53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0" h="56">
                  <a:moveTo>
                    <a:pt x="50" y="53"/>
                  </a:moveTo>
                  <a:cubicBezTo>
                    <a:pt x="50" y="43"/>
                    <a:pt x="43" y="34"/>
                    <a:pt x="34" y="30"/>
                  </a:cubicBezTo>
                  <a:cubicBezTo>
                    <a:pt x="38" y="28"/>
                    <a:pt x="41" y="22"/>
                    <a:pt x="41" y="16"/>
                  </a:cubicBezTo>
                  <a:cubicBezTo>
                    <a:pt x="41" y="7"/>
                    <a:pt x="34" y="0"/>
                    <a:pt x="25" y="0"/>
                  </a:cubicBezTo>
                  <a:cubicBezTo>
                    <a:pt x="16" y="0"/>
                    <a:pt x="9" y="7"/>
                    <a:pt x="9" y="16"/>
                  </a:cubicBezTo>
                  <a:cubicBezTo>
                    <a:pt x="9" y="22"/>
                    <a:pt x="12" y="28"/>
                    <a:pt x="16" y="30"/>
                  </a:cubicBezTo>
                  <a:cubicBezTo>
                    <a:pt x="7" y="34"/>
                    <a:pt x="0" y="43"/>
                    <a:pt x="0" y="54"/>
                  </a:cubicBezTo>
                  <a:cubicBezTo>
                    <a:pt x="0" y="55"/>
                    <a:pt x="1" y="56"/>
                    <a:pt x="2" y="56"/>
                  </a:cubicBezTo>
                  <a:cubicBezTo>
                    <a:pt x="48" y="56"/>
                    <a:pt x="48" y="56"/>
                    <a:pt x="48" y="56"/>
                  </a:cubicBezTo>
                  <a:cubicBezTo>
                    <a:pt x="48" y="56"/>
                    <a:pt x="48" y="56"/>
                    <a:pt x="48" y="56"/>
                  </a:cubicBezTo>
                  <a:cubicBezTo>
                    <a:pt x="49" y="56"/>
                    <a:pt x="50" y="55"/>
                    <a:pt x="50" y="54"/>
                  </a:cubicBezTo>
                  <a:cubicBezTo>
                    <a:pt x="50" y="54"/>
                    <a:pt x="50" y="54"/>
                    <a:pt x="50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="" xmlns:a16="http://schemas.microsoft.com/office/drawing/2014/main" id="{0642EB76-8566-4DE9-9622-EE7B1D9CC2A3}"/>
              </a:ext>
            </a:extLst>
          </p:cNvPr>
          <p:cNvSpPr txBox="1"/>
          <p:nvPr/>
        </p:nvSpPr>
        <p:spPr>
          <a:xfrm>
            <a:off x="533400" y="1899399"/>
            <a:ext cx="3371738" cy="344916"/>
          </a:xfrm>
          <a:prstGeom prst="rect">
            <a:avLst/>
          </a:prstGeom>
          <a:solidFill>
            <a:schemeClr val="accent4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LOREM IPSUM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="" xmlns:a16="http://schemas.microsoft.com/office/drawing/2014/main" id="{0BEA2454-2959-45BD-B25D-E66AA4A016AD}"/>
              </a:ext>
            </a:extLst>
          </p:cNvPr>
          <p:cNvSpPr txBox="1"/>
          <p:nvPr/>
        </p:nvSpPr>
        <p:spPr>
          <a:xfrm>
            <a:off x="533400" y="2411620"/>
            <a:ext cx="3371738" cy="338554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spcAft>
                <a:spcPts val="2400"/>
              </a:spcAft>
              <a:buClr>
                <a:schemeClr val="accent4"/>
              </a:buClr>
              <a:buFont typeface="Arial" panose="020B0604020202020204" pitchFamily="34" charset="0"/>
              <a:buChar char="•"/>
            </a:pPr>
            <a:r>
              <a:rPr lang="en-US" sz="1400" dirty="0"/>
              <a:t>Lorem Ipsum is simply dummy text of the printing and typesetting industry.</a:t>
            </a:r>
          </a:p>
          <a:p>
            <a:pPr marL="285750" indent="-285750">
              <a:spcAft>
                <a:spcPts val="2400"/>
              </a:spcAft>
              <a:buClr>
                <a:schemeClr val="accent4"/>
              </a:buClr>
              <a:buFont typeface="Arial" panose="020B0604020202020204" pitchFamily="34" charset="0"/>
              <a:buChar char="•"/>
            </a:pPr>
            <a:r>
              <a:rPr lang="en-US" sz="1400" dirty="0"/>
              <a:t>Lorem Ipsum is simply dummy text of the printing and typesetting industry. </a:t>
            </a:r>
          </a:p>
          <a:p>
            <a:pPr marL="285750" indent="-285750">
              <a:spcAft>
                <a:spcPts val="2400"/>
              </a:spcAft>
              <a:buClr>
                <a:schemeClr val="accent4"/>
              </a:buClr>
              <a:buFont typeface="Arial" panose="020B0604020202020204" pitchFamily="34" charset="0"/>
              <a:buChar char="•"/>
            </a:pPr>
            <a:r>
              <a:rPr lang="en-US" sz="1400" dirty="0"/>
              <a:t>Lorem Ipsum is simply dummy text of the printing and typesetting industry. </a:t>
            </a:r>
          </a:p>
          <a:p>
            <a:pPr marL="285750" indent="-285750">
              <a:spcAft>
                <a:spcPts val="2400"/>
              </a:spcAft>
              <a:buClr>
                <a:schemeClr val="accent4"/>
              </a:buClr>
              <a:buFont typeface="Arial" panose="020B0604020202020204" pitchFamily="34" charset="0"/>
              <a:buChar char="•"/>
            </a:pPr>
            <a:r>
              <a:rPr lang="en-US" sz="1400" dirty="0"/>
              <a:t>Lorem Ipsum is simply dummy text of the printing and typesetting industry. </a:t>
            </a:r>
          </a:p>
          <a:p>
            <a:pPr marL="285750" indent="-285750">
              <a:spcAft>
                <a:spcPts val="2400"/>
              </a:spcAft>
              <a:buClr>
                <a:schemeClr val="accent4"/>
              </a:buClr>
              <a:buFont typeface="Arial" panose="020B0604020202020204" pitchFamily="34" charset="0"/>
              <a:buChar char="•"/>
            </a:pPr>
            <a:r>
              <a:rPr lang="en-US" sz="1400" dirty="0"/>
              <a:t>Lorem Ipsum is simply dummy text of the printing and typesetting industry.  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="" xmlns:a16="http://schemas.microsoft.com/office/drawing/2014/main" id="{6153D6F5-B967-4273-87FC-B5ADC1B5929E}"/>
              </a:ext>
            </a:extLst>
          </p:cNvPr>
          <p:cNvSpPr txBox="1"/>
          <p:nvPr/>
        </p:nvSpPr>
        <p:spPr>
          <a:xfrm>
            <a:off x="8280400" y="1899399"/>
            <a:ext cx="3371738" cy="344916"/>
          </a:xfrm>
          <a:prstGeom prst="rect">
            <a:avLst/>
          </a:prstGeom>
          <a:solidFill>
            <a:schemeClr val="accent1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LOREM IPSUM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="" xmlns:a16="http://schemas.microsoft.com/office/drawing/2014/main" id="{03D94E90-A903-4A22-844E-21F4BCA4FA37}"/>
              </a:ext>
            </a:extLst>
          </p:cNvPr>
          <p:cNvSpPr txBox="1"/>
          <p:nvPr/>
        </p:nvSpPr>
        <p:spPr>
          <a:xfrm>
            <a:off x="8280400" y="2411620"/>
            <a:ext cx="3371738" cy="338554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spcAft>
                <a:spcPts val="24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/>
              <a:t>Lorem Ipsum is simply dummy text of the printing and typesetting industry.</a:t>
            </a:r>
          </a:p>
          <a:p>
            <a:pPr marL="285750" indent="-285750">
              <a:spcAft>
                <a:spcPts val="24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/>
              <a:t>Lorem Ipsum is simply dummy text of the printing and typesetting industry. </a:t>
            </a:r>
          </a:p>
          <a:p>
            <a:pPr marL="285750" indent="-285750">
              <a:spcAft>
                <a:spcPts val="24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/>
              <a:t>Lorem Ipsum is simply dummy text of the printing and typesetting industry. </a:t>
            </a:r>
          </a:p>
          <a:p>
            <a:pPr marL="285750" indent="-285750">
              <a:spcAft>
                <a:spcPts val="24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/>
              <a:t>Lorem Ipsum is simply dummy text of the printing and typesetting industry. </a:t>
            </a:r>
          </a:p>
          <a:p>
            <a:pPr marL="285750" indent="-285750">
              <a:spcAft>
                <a:spcPts val="24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1400" dirty="0"/>
              <a:t>Lorem Ipsum is simply dummy text of the printing and typesetting industry.  </a:t>
            </a:r>
          </a:p>
        </p:txBody>
      </p:sp>
    </p:spTree>
    <p:extLst>
      <p:ext uri="{BB962C8B-B14F-4D97-AF65-F5344CB8AC3E}">
        <p14:creationId xmlns:p14="http://schemas.microsoft.com/office/powerpoint/2010/main" val="186662812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mg9JKU8PnnizzSDW57_Jg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KV45BNFfn.cNVhamGB_Kw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s0ZFlFNik6939OAyqUIfg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s0ZFlFNik6939OAyqUIfg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s0ZFlFNik6939OAyqUIfg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s0ZFlFNik6939OAyqUIfg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s0ZFlFNik6939OAyqUIfg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s0ZFlFNik6939OAyqUIfg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s0ZFlFNik6939OAyqUIfg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s0ZFlFNik6939OAyqUIfg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KV45BNFfn.cNVhamGB_Kw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DRwzQQ_dKdoMPXZvUS.TA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CNQJqAHKx5wgyv3swwHUA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0u4roNn8HVbjAxApuakcew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KV45BNFfn.cNVhamGB_Kw"/>
</p:tagLst>
</file>

<file path=ppt/theme/theme1.xml><?xml version="1.0" encoding="utf-8"?>
<a:theme xmlns:a="http://schemas.openxmlformats.org/drawingml/2006/main" name="Office Theme">
  <a:themeElements>
    <a:clrScheme name="Custom 1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34091"/>
      </a:accent1>
      <a:accent2>
        <a:srgbClr val="455F87"/>
      </a:accent2>
      <a:accent3>
        <a:srgbClr val="96AFD6"/>
      </a:accent3>
      <a:accent4>
        <a:srgbClr val="C7A96E"/>
      </a:accent4>
      <a:accent5>
        <a:srgbClr val="FEFFFE"/>
      </a:accent5>
      <a:accent6>
        <a:srgbClr val="FEFFFE"/>
      </a:accent6>
      <a:hlink>
        <a:srgbClr val="2F5CD6"/>
      </a:hlink>
      <a:folHlink>
        <a:srgbClr val="954F72"/>
      </a:folHlink>
    </a:clrScheme>
    <a:fontScheme name="Custom 4">
      <a:majorFont>
        <a:latin typeface="Georgia"/>
        <a:ea typeface=""/>
        <a:cs typeface=""/>
      </a:majorFont>
      <a:minorFont>
        <a:latin typeface="Segoe U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741</TotalTime>
  <Words>965</Words>
  <Application>Microsoft Office PowerPoint</Application>
  <PresentationFormat>Custom</PresentationFormat>
  <Paragraphs>109</Paragraphs>
  <Slides>10</Slides>
  <Notes>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Office Theme</vt:lpstr>
      <vt:lpstr>think-cell Slide</vt:lpstr>
      <vt:lpstr>PowerPoint Presentation</vt:lpstr>
      <vt:lpstr>Agenda</vt:lpstr>
      <vt:lpstr>What is Leadership?</vt:lpstr>
      <vt:lpstr>Leaders:</vt:lpstr>
      <vt:lpstr>5 Factors Leadership</vt:lpstr>
      <vt:lpstr>Leadership Styles</vt:lpstr>
      <vt:lpstr>Leadership Skills </vt:lpstr>
      <vt:lpstr>Leadership</vt:lpstr>
      <vt:lpstr>Difference Between Leader &amp; Manager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erybagas</dc:creator>
  <cp:lastModifiedBy>USER</cp:lastModifiedBy>
  <cp:revision>88</cp:revision>
  <dcterms:created xsi:type="dcterms:W3CDTF">2019-08-16T12:08:31Z</dcterms:created>
  <dcterms:modified xsi:type="dcterms:W3CDTF">2022-07-21T06:58:59Z</dcterms:modified>
</cp:coreProperties>
</file>