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0" r:id="rId3"/>
    <p:sldId id="266" r:id="rId4"/>
    <p:sldId id="256" r:id="rId5"/>
    <p:sldId id="259" r:id="rId6"/>
    <p:sldId id="267" r:id="rId7"/>
    <p:sldId id="262" r:id="rId8"/>
    <p:sldId id="258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7296" userDrawn="1">
          <p15:clr>
            <a:srgbClr val="A4A3A4"/>
          </p15:clr>
        </p15:guide>
        <p15:guide id="4" pos="384" userDrawn="1">
          <p15:clr>
            <a:srgbClr val="A4A3A4"/>
          </p15:clr>
        </p15:guide>
        <p15:guide id="5" orient="horz" pos="384" userDrawn="1">
          <p15:clr>
            <a:srgbClr val="A4A3A4"/>
          </p15:clr>
        </p15:guide>
        <p15:guide id="6" orient="horz" pos="39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D75C"/>
    <a:srgbClr val="3C4856"/>
    <a:srgbClr val="37577C"/>
    <a:srgbClr val="61BCBC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45" autoAdjust="0"/>
    <p:restoredTop sz="94660"/>
  </p:normalViewPr>
  <p:slideViewPr>
    <p:cSldViewPr snapToGrid="0" showGuides="1">
      <p:cViewPr>
        <p:scale>
          <a:sx n="116" d="100"/>
          <a:sy n="116" d="100"/>
        </p:scale>
        <p:origin x="-558" y="-66"/>
      </p:cViewPr>
      <p:guideLst>
        <p:guide orient="horz" pos="2160"/>
        <p:guide orient="horz" pos="384"/>
        <p:guide orient="horz" pos="3936"/>
        <p:guide pos="3840"/>
        <p:guide pos="7296"/>
        <p:guide pos="3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ACFF5-C841-4250-848F-CDBF150B39B0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04D6F-FD52-48DB-906D-C23E716C8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8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 by unsplash.com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681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Photo by unsplash.com</a:t>
            </a:r>
            <a:endParaRPr lang="en-ID" dirty="0"/>
          </a:p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A04D6F-FD52-48DB-906D-C23E716C8BD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1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87A537-2BC2-4CF8-82F5-2D69EBE333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DA56CE4-22CF-450A-9BC5-B2AD20C05E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54D4140-FA92-49B7-8D25-FA45ED222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6DDA4-81B7-4A37-B962-BC180BC63053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A0D3FA7-A1FE-402F-9CEE-66357C005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30546D7-51A1-4B12-811C-13B1238DF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1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94C651-4AAF-467B-BAFD-280D1545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2F82EFF-EBA5-46FA-A2A2-7D194FAE5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F070117-99FA-4D9F-8315-BE09E827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7C3E8-4D68-48B5-8D1F-47C9AE6D29F4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894F764-2046-446C-A060-32A0D948D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A84F326-B98D-49B9-BCE1-AE93EC88C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62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33A282A-B820-421A-A073-9BF58ADF1F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969F05D-B799-4C2B-8638-55431D0F08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F4C8652-33EC-4193-8674-1732CC5C4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3CB87-608F-45D3-8556-7001F81EE871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081BB1-521D-42E3-9521-193C8493B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A1A2F7E-4875-49D2-BC9F-4DF876DC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C96332-B245-4475-BD6F-ABF177B3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FA985ED-173A-4BCC-A440-B17DF40A8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5650188-9709-46BB-BBE0-0C363CC2F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7FD3AE-5F02-40DB-8A32-39D359A2C712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AD59161-0A36-4E98-9227-895C8B7E9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5427800-CD77-4E8E-AAA1-8A1803125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144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A2964A-F6D3-4E5E-8B56-D6C858853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8EE065E-07ED-47DF-B97C-81E9A38156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35262AA-C769-4503-A3CE-9C302D20C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47A75-F9B0-4BAD-904F-66C18EAEC7CF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D549D54-8F3E-4E6E-937D-BF4D529E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B82EDB-F5B4-4654-9E8A-BA31E3BCD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90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7129111-C1A1-4462-B8E0-A0BA27327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7F8DCD5-24E3-448A-B799-ABEC08ABA5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A568B82-3AD4-4345-9AE2-54D254916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7B6F978-8D3B-4D81-A805-1E105A18A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F8F81-5B99-4800-AB26-9EAD8E9DDF10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82D2BABB-8812-406C-8E5A-53C471CA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0AB46862-755D-4277-84C3-47B5E2705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309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D815017-877F-4810-9F58-99D0E0E20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298739E-ECE0-4B3B-A109-079679203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66D1FD32-A525-4C44-A25C-E1E86700B7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B813B37-5C5A-4452-9EC6-19E779C721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D28EB923-CABF-489E-8A46-CC7B1848F9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9A17EE1-1390-474A-A1D5-73CC0D3CE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88D23-B554-4807-B368-39934FF8ACBF}" type="datetime1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D921957B-E191-471A-91C2-401077338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20D08A5-7D52-4E43-B9BB-C2DA49E93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855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3813EBD-0F48-4217-8FB5-F4EF6CDCE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AFDB6EB-1D66-473F-8F83-19E00C99A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ADDD0-361A-41F5-9542-0113519C8600}" type="datetime1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63A2CB87-096F-498D-B68F-F05BC14A9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6BA8C6CD-21E5-4644-8F2F-BC52911F0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92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6F3CDD9-E7EA-4042-A67E-F435745ED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E4632-6A5D-4B63-820C-8D6715CE3828}" type="datetime1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B239B175-7290-4B5F-9B02-E3771B5E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16C56205-FF5E-4D5D-9E4C-E69F93C9E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22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AE4E8E-84CE-4BB9-A538-AC6AFD8BA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2016352-DD11-4BCA-B9FA-04BB5E026E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70A91AA-A47E-43D3-BC73-ABC1C50E17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DBDC796A-5E1A-4C1A-993D-A8F9A6515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ABB11-AB03-4690-976A-477565667C49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80CFF24-4B1B-4849-9DF3-FC42F6E91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4797123F-99A3-430C-BDDE-3CA55450D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15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F77D63-2C32-4B4E-AE65-6F35E9B00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7A4AF156-5C9F-483A-8E9B-479EFDE43F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64B8298C-B1D8-4365-AD93-A5DB3B520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608EF26-183D-4FB3-B449-3C626BDA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7536F-9866-47E8-8D38-56033E1FF031}" type="datetime1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F1863FE-1BBF-4D77-95FE-112231DB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D4D9945-139A-4978-B6CB-9D016B3EC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2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FEF13ABE-FBB7-4620-A848-F29210644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DE66D3A4-8FE1-4628-A1D4-EFC597A36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B218E8-039A-4595-B147-F76F1423AA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63BC2-8619-4B67-9664-395942F86E87}" type="datetime1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9AEEB2C-74A2-4F10-8CF3-B5BD43BA46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8A48E73-E7B1-4613-9B9E-62123859C6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A9844-9932-4F2F-A80F-E4D01A728D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2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="" xmlns:a16="http://schemas.microsoft.com/office/drawing/2014/main" id="{9585068E-1816-42A9-BAC3-8056CA114939}"/>
              </a:ext>
            </a:extLst>
          </p:cNvPr>
          <p:cNvSpPr/>
          <p:nvPr/>
        </p:nvSpPr>
        <p:spPr>
          <a:xfrm>
            <a:off x="5645150" y="6072267"/>
            <a:ext cx="901700" cy="17733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ED03F7E0-7B8B-47E9-AEAB-09A394D0B63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" t="19782" r="516" b="5090"/>
          <a:stretch/>
        </p:blipFill>
        <p:spPr>
          <a:xfrm>
            <a:off x="0" y="0"/>
            <a:ext cx="12192000" cy="615711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FC93ED78-DD24-41FC-9354-4A2A9ED45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1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8FC7516C-9C6E-498F-8686-838CD3D913B2}"/>
              </a:ext>
            </a:extLst>
          </p:cNvPr>
          <p:cNvSpPr/>
          <p:nvPr/>
        </p:nvSpPr>
        <p:spPr>
          <a:xfrm>
            <a:off x="0" y="-1"/>
            <a:ext cx="12192000" cy="615711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114F5AC4-2075-4863-8447-434F36081C0B}"/>
              </a:ext>
            </a:extLst>
          </p:cNvPr>
          <p:cNvSpPr/>
          <p:nvPr/>
        </p:nvSpPr>
        <p:spPr>
          <a:xfrm>
            <a:off x="586959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D39472A1-1CCD-4404-9D33-8DDA5A15A55E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="" xmlns:a16="http://schemas.microsoft.com/office/drawing/2014/main" id="{28BE849D-E27C-4166-B546-FED829505B95}"/>
              </a:ext>
            </a:extLst>
          </p:cNvPr>
          <p:cNvGrpSpPr/>
          <p:nvPr/>
        </p:nvGrpSpPr>
        <p:grpSpPr>
          <a:xfrm>
            <a:off x="895353" y="2436699"/>
            <a:ext cx="10401295" cy="1311693"/>
            <a:chOff x="609600" y="2436699"/>
            <a:chExt cx="10401295" cy="1311693"/>
          </a:xfrm>
        </p:grpSpPr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85CA461B-A88B-4917-A002-B3E1215F3129}"/>
                </a:ext>
              </a:extLst>
            </p:cNvPr>
            <p:cNvSpPr/>
            <p:nvPr/>
          </p:nvSpPr>
          <p:spPr>
            <a:xfrm>
              <a:off x="609600" y="2677047"/>
              <a:ext cx="6540495" cy="830997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pPr lvl="0" algn="r" defTabSz="457200">
                <a:defRPr/>
              </a:pPr>
              <a:r>
                <a:rPr lang="en-US" sz="5400" b="1" dirty="0">
                  <a:solidFill>
                    <a:schemeClr val="bg1"/>
                  </a:solidFill>
                </a:rPr>
                <a:t>JOURNEY MAP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="" xmlns:a16="http://schemas.microsoft.com/office/drawing/2014/main" id="{1F5BC658-9A9A-402F-9AD6-1B3E16A9E82D}"/>
                </a:ext>
              </a:extLst>
            </p:cNvPr>
            <p:cNvCxnSpPr>
              <a:cxnSpLocks/>
            </p:cNvCxnSpPr>
            <p:nvPr/>
          </p:nvCxnSpPr>
          <p:spPr>
            <a:xfrm>
              <a:off x="7594595" y="2455588"/>
              <a:ext cx="0" cy="127391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527110B6-2CBC-4E0D-8656-E0087DBC5BE7}"/>
                </a:ext>
              </a:extLst>
            </p:cNvPr>
            <p:cNvGrpSpPr/>
            <p:nvPr/>
          </p:nvGrpSpPr>
          <p:grpSpPr>
            <a:xfrm>
              <a:off x="8039095" y="2436699"/>
              <a:ext cx="2971800" cy="1311693"/>
              <a:chOff x="8115295" y="2436699"/>
              <a:chExt cx="2971800" cy="1311693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="" xmlns:a16="http://schemas.microsoft.com/office/drawing/2014/main" id="{17EF019A-7E11-4FDB-AC66-00D00EF394C0}"/>
                  </a:ext>
                </a:extLst>
              </p:cNvPr>
              <p:cNvSpPr/>
              <p:nvPr/>
            </p:nvSpPr>
            <p:spPr>
              <a:xfrm>
                <a:off x="8115295" y="2436699"/>
                <a:ext cx="2971800" cy="83099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defTabSz="457200">
                  <a:defRPr/>
                </a:pPr>
                <a:r>
                  <a:rPr lang="en-US" dirty="0">
                    <a:solidFill>
                      <a:schemeClr val="bg1"/>
                    </a:solidFill>
                  </a:rPr>
                  <a:t>Lorem ipsum dolor sit </a:t>
                </a:r>
                <a:r>
                  <a:rPr lang="en-US" dirty="0" err="1">
                    <a:solidFill>
                      <a:schemeClr val="bg1"/>
                    </a:solidFill>
                  </a:rPr>
                  <a:t>amet</a:t>
                </a:r>
                <a:r>
                  <a:rPr lang="en-US" dirty="0">
                    <a:solidFill>
                      <a:schemeClr val="bg1"/>
                    </a:solidFill>
                  </a:rPr>
                  <a:t>, </a:t>
                </a:r>
                <a:r>
                  <a:rPr lang="en-US" dirty="0" err="1">
                    <a:solidFill>
                      <a:schemeClr val="bg1"/>
                    </a:solidFill>
                  </a:rPr>
                  <a:t>consectetur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adipiscing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elit</a:t>
                </a:r>
                <a:r>
                  <a:rPr lang="en-US" dirty="0">
                    <a:solidFill>
                      <a:schemeClr val="bg1"/>
                    </a:solidFill>
                  </a:rPr>
                  <a:t>, sed do </a:t>
                </a:r>
                <a:r>
                  <a:rPr lang="en-US" dirty="0" err="1">
                    <a:solidFill>
                      <a:schemeClr val="bg1"/>
                    </a:solidFill>
                  </a:rPr>
                  <a:t>eiusmod</a:t>
                </a:r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r>
                  <a:rPr lang="en-US" dirty="0" err="1">
                    <a:solidFill>
                      <a:schemeClr val="bg1"/>
                    </a:solidFill>
                  </a:rPr>
                  <a:t>tempor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="" xmlns:a16="http://schemas.microsoft.com/office/drawing/2014/main" id="{E273E2D6-ADE9-4D15-80C5-83041C790279}"/>
                  </a:ext>
                </a:extLst>
              </p:cNvPr>
              <p:cNvSpPr/>
              <p:nvPr/>
            </p:nvSpPr>
            <p:spPr>
              <a:xfrm>
                <a:off x="8115296" y="3440615"/>
                <a:ext cx="2819399" cy="307777"/>
              </a:xfrm>
              <a:prstGeom prst="rect">
                <a:avLst/>
              </a:prstGeom>
            </p:spPr>
            <p:txBody>
              <a:bodyPr wrap="square" lIns="0" tIns="0" rIns="0" bIns="0" anchor="t">
                <a:spAutoFit/>
              </a:bodyPr>
              <a:lstStyle/>
              <a:p>
                <a:pPr defTabSz="457200">
                  <a:defRPr/>
                </a:pPr>
                <a:r>
                  <a:rPr lang="en-US" sz="2000" b="1" dirty="0">
                    <a:solidFill>
                      <a:schemeClr val="bg1"/>
                    </a:solidFill>
                  </a:rPr>
                  <a:t>September 24, 2019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237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5A008D1A-DEE6-4DA8-A713-AF7750E330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" t="8079" r="413" b="807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96DAED0-A7C3-4FAB-8683-06E02328439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F8F3709-6C7F-480C-A8F6-B9774B78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>
                <a:solidFill>
                  <a:schemeClr val="bg1"/>
                </a:solidFill>
              </a:rPr>
              <a:t>10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B3CD11F-E04A-4DD6-82AC-5146C00AB75D}"/>
              </a:ext>
            </a:extLst>
          </p:cNvPr>
          <p:cNvSpPr/>
          <p:nvPr/>
        </p:nvSpPr>
        <p:spPr>
          <a:xfrm>
            <a:off x="3852566" y="2676636"/>
            <a:ext cx="4486869" cy="9233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6000" b="1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33A2C6A8-D1E8-4026-9191-C07193448520}"/>
              </a:ext>
            </a:extLst>
          </p:cNvPr>
          <p:cNvSpPr/>
          <p:nvPr/>
        </p:nvSpPr>
        <p:spPr>
          <a:xfrm>
            <a:off x="3317194" y="3658144"/>
            <a:ext cx="5557612" cy="276999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consectetur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adipiscing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elit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05328E64-65E9-46A0-8201-E028380CD1F4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/>
                </a:solidFill>
              </a:rPr>
              <a:t>Edufreebie.com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F89993FA-E4E2-4DAA-93A5-45FB43921F45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A846CFFD-E578-4A98-BFCC-867093EE4458}"/>
              </a:ext>
            </a:extLst>
          </p:cNvPr>
          <p:cNvGrpSpPr/>
          <p:nvPr/>
        </p:nvGrpSpPr>
        <p:grpSpPr>
          <a:xfrm>
            <a:off x="2269343" y="5904549"/>
            <a:ext cx="7653314" cy="346075"/>
            <a:chOff x="2269343" y="5904549"/>
            <a:chExt cx="7653314" cy="346075"/>
          </a:xfrm>
        </p:grpSpPr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9DD5B986-D174-41E4-BFB9-B8AAE7ACC7FF}"/>
                </a:ext>
              </a:extLst>
            </p:cNvPr>
            <p:cNvGrpSpPr/>
            <p:nvPr/>
          </p:nvGrpSpPr>
          <p:grpSpPr>
            <a:xfrm>
              <a:off x="2269343" y="5972017"/>
              <a:ext cx="315913" cy="211138"/>
              <a:chOff x="4135438" y="3676651"/>
              <a:chExt cx="315913" cy="211138"/>
            </a:xfrm>
          </p:grpSpPr>
          <p:sp>
            <p:nvSpPr>
              <p:cNvPr id="17" name="Freeform 41">
                <a:extLst>
                  <a:ext uri="{FF2B5EF4-FFF2-40B4-BE49-F238E27FC236}">
                    <a16:creationId xmlns="" xmlns:a16="http://schemas.microsoft.com/office/drawing/2014/main" id="{A76D7101-DCE9-437F-8585-FB3ABF9D27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5438" y="3676651"/>
                <a:ext cx="315913" cy="211138"/>
              </a:xfrm>
              <a:custGeom>
                <a:avLst/>
                <a:gdLst>
                  <a:gd name="T0" fmla="*/ 84 w 84"/>
                  <a:gd name="T1" fmla="*/ 50 h 56"/>
                  <a:gd name="T2" fmla="*/ 78 w 84"/>
                  <a:gd name="T3" fmla="*/ 56 h 56"/>
                  <a:gd name="T4" fmla="*/ 6 w 84"/>
                  <a:gd name="T5" fmla="*/ 56 h 56"/>
                  <a:gd name="T6" fmla="*/ 0 w 84"/>
                  <a:gd name="T7" fmla="*/ 50 h 56"/>
                  <a:gd name="T8" fmla="*/ 0 w 84"/>
                  <a:gd name="T9" fmla="*/ 6 h 56"/>
                  <a:gd name="T10" fmla="*/ 6 w 84"/>
                  <a:gd name="T11" fmla="*/ 0 h 56"/>
                  <a:gd name="T12" fmla="*/ 78 w 84"/>
                  <a:gd name="T13" fmla="*/ 0 h 56"/>
                  <a:gd name="T14" fmla="*/ 84 w 84"/>
                  <a:gd name="T15" fmla="*/ 6 h 56"/>
                  <a:gd name="T16" fmla="*/ 84 w 84"/>
                  <a:gd name="T17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" h="56">
                    <a:moveTo>
                      <a:pt x="84" y="50"/>
                    </a:moveTo>
                    <a:cubicBezTo>
                      <a:pt x="84" y="53"/>
                      <a:pt x="81" y="56"/>
                      <a:pt x="78" y="56"/>
                    </a:cubicBezTo>
                    <a:cubicBezTo>
                      <a:pt x="6" y="56"/>
                      <a:pt x="6" y="56"/>
                      <a:pt x="6" y="56"/>
                    </a:cubicBezTo>
                    <a:cubicBezTo>
                      <a:pt x="3" y="56"/>
                      <a:pt x="0" y="53"/>
                      <a:pt x="0" y="5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81" y="0"/>
                      <a:pt x="84" y="3"/>
                      <a:pt x="84" y="6"/>
                    </a:cubicBezTo>
                    <a:lnTo>
                      <a:pt x="84" y="5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8" name="Freeform 42">
                <a:extLst>
                  <a:ext uri="{FF2B5EF4-FFF2-40B4-BE49-F238E27FC236}">
                    <a16:creationId xmlns="" xmlns:a16="http://schemas.microsoft.com/office/drawing/2014/main" id="{57608216-5040-4E93-A5DD-C873F4011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3376" y="3684589"/>
                <a:ext cx="300038" cy="120650"/>
              </a:xfrm>
              <a:custGeom>
                <a:avLst/>
                <a:gdLst>
                  <a:gd name="T0" fmla="*/ 189 w 189"/>
                  <a:gd name="T1" fmla="*/ 0 h 76"/>
                  <a:gd name="T2" fmla="*/ 94 w 189"/>
                  <a:gd name="T3" fmla="*/ 76 h 76"/>
                  <a:gd name="T4" fmla="*/ 0 w 189"/>
                  <a:gd name="T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9" h="76">
                    <a:moveTo>
                      <a:pt x="189" y="0"/>
                    </a:moveTo>
                    <a:lnTo>
                      <a:pt x="94" y="76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1" name="Rectangle 30">
              <a:extLst>
                <a:ext uri="{FF2B5EF4-FFF2-40B4-BE49-F238E27FC236}">
                  <a16:creationId xmlns="" xmlns:a16="http://schemas.microsoft.com/office/drawing/2014/main" id="{020E6F71-1475-478A-8542-7E0258528297}"/>
                </a:ext>
              </a:extLst>
            </p:cNvPr>
            <p:cNvSpPr/>
            <p:nvPr/>
          </p:nvSpPr>
          <p:spPr>
            <a:xfrm>
              <a:off x="2730829" y="5995571"/>
              <a:ext cx="1865447" cy="184666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pPr defTabSz="457200"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>
                  <a:solidFill>
                    <a:schemeClr val="bg1"/>
                  </a:solidFill>
                </a:rPr>
                <a:t>amet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="" xmlns:a16="http://schemas.microsoft.com/office/drawing/2014/main" id="{42A9D094-4B23-44B2-B7F5-ED83CF7B2A19}"/>
                </a:ext>
              </a:extLst>
            </p:cNvPr>
            <p:cNvGrpSpPr/>
            <p:nvPr/>
          </p:nvGrpSpPr>
          <p:grpSpPr>
            <a:xfrm>
              <a:off x="5009965" y="5904549"/>
              <a:ext cx="195263" cy="346075"/>
              <a:chOff x="2763838" y="2171701"/>
              <a:chExt cx="195263" cy="346075"/>
            </a:xfrm>
          </p:grpSpPr>
          <p:sp>
            <p:nvSpPr>
              <p:cNvPr id="20" name="Freeform 254">
                <a:extLst>
                  <a:ext uri="{FF2B5EF4-FFF2-40B4-BE49-F238E27FC236}">
                    <a16:creationId xmlns="" xmlns:a16="http://schemas.microsoft.com/office/drawing/2014/main" id="{45801854-ED6C-4D4A-8CF8-90CC87C039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3838" y="2171701"/>
                <a:ext cx="195263" cy="346075"/>
              </a:xfrm>
              <a:custGeom>
                <a:avLst/>
                <a:gdLst>
                  <a:gd name="T0" fmla="*/ 0 w 52"/>
                  <a:gd name="T1" fmla="*/ 8 h 92"/>
                  <a:gd name="T2" fmla="*/ 8 w 52"/>
                  <a:gd name="T3" fmla="*/ 0 h 92"/>
                  <a:gd name="T4" fmla="*/ 44 w 52"/>
                  <a:gd name="T5" fmla="*/ 0 h 92"/>
                  <a:gd name="T6" fmla="*/ 52 w 52"/>
                  <a:gd name="T7" fmla="*/ 8 h 92"/>
                  <a:gd name="T8" fmla="*/ 52 w 52"/>
                  <a:gd name="T9" fmla="*/ 84 h 92"/>
                  <a:gd name="T10" fmla="*/ 44 w 52"/>
                  <a:gd name="T11" fmla="*/ 92 h 92"/>
                  <a:gd name="T12" fmla="*/ 8 w 52"/>
                  <a:gd name="T13" fmla="*/ 92 h 92"/>
                  <a:gd name="T14" fmla="*/ 0 w 52"/>
                  <a:gd name="T15" fmla="*/ 84 h 92"/>
                  <a:gd name="T16" fmla="*/ 0 w 52"/>
                  <a:gd name="T17" fmla="*/ 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92">
                    <a:moveTo>
                      <a:pt x="0" y="8"/>
                    </a:moveTo>
                    <a:cubicBezTo>
                      <a:pt x="0" y="4"/>
                      <a:pt x="4" y="0"/>
                      <a:pt x="8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0"/>
                      <a:pt x="52" y="4"/>
                      <a:pt x="52" y="8"/>
                    </a:cubicBezTo>
                    <a:cubicBezTo>
                      <a:pt x="52" y="84"/>
                      <a:pt x="52" y="84"/>
                      <a:pt x="52" y="84"/>
                    </a:cubicBezTo>
                    <a:cubicBezTo>
                      <a:pt x="52" y="88"/>
                      <a:pt x="48" y="92"/>
                      <a:pt x="44" y="92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4" y="92"/>
                      <a:pt x="0" y="88"/>
                      <a:pt x="0" y="84"/>
                    </a:cubicBezTo>
                    <a:lnTo>
                      <a:pt x="0" y="8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Line 255">
                <a:extLst>
                  <a:ext uri="{FF2B5EF4-FFF2-40B4-BE49-F238E27FC236}">
                    <a16:creationId xmlns="" xmlns:a16="http://schemas.microsoft.com/office/drawing/2014/main" id="{9FAFF2AB-7686-4AF9-8F06-5531718ECB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3838" y="2232026"/>
                <a:ext cx="195263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Line 256">
                <a:extLst>
                  <a:ext uri="{FF2B5EF4-FFF2-40B4-BE49-F238E27FC236}">
                    <a16:creationId xmlns="" xmlns:a16="http://schemas.microsoft.com/office/drawing/2014/main" id="{3AB7FAF1-4F38-4CBB-84D0-B1D5F1A853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63838" y="2457451"/>
                <a:ext cx="195263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Line 257">
                <a:extLst>
                  <a:ext uri="{FF2B5EF4-FFF2-40B4-BE49-F238E27FC236}">
                    <a16:creationId xmlns="" xmlns:a16="http://schemas.microsoft.com/office/drawing/2014/main" id="{D2C10B3A-FF07-4A41-93BD-2CFE6101BC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824163" y="2487613"/>
                <a:ext cx="74613" cy="0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258">
                <a:extLst>
                  <a:ext uri="{FF2B5EF4-FFF2-40B4-BE49-F238E27FC236}">
                    <a16:creationId xmlns="" xmlns:a16="http://schemas.microsoft.com/office/drawing/2014/main" id="{B1F66597-DCA4-4F05-9BBC-D939CB581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4326" y="2193926"/>
                <a:ext cx="14288" cy="15875"/>
              </a:xfrm>
              <a:custGeom>
                <a:avLst/>
                <a:gdLst>
                  <a:gd name="T0" fmla="*/ 2 w 4"/>
                  <a:gd name="T1" fmla="*/ 0 h 4"/>
                  <a:gd name="T2" fmla="*/ 4 w 4"/>
                  <a:gd name="T3" fmla="*/ 2 h 4"/>
                  <a:gd name="T4" fmla="*/ 4 w 4"/>
                  <a:gd name="T5" fmla="*/ 2 h 4"/>
                  <a:gd name="T6" fmla="*/ 2 w 4"/>
                  <a:gd name="T7" fmla="*/ 4 h 4"/>
                  <a:gd name="T8" fmla="*/ 2 w 4"/>
                  <a:gd name="T9" fmla="*/ 4 h 4"/>
                  <a:gd name="T10" fmla="*/ 0 w 4"/>
                  <a:gd name="T11" fmla="*/ 2 h 4"/>
                  <a:gd name="T12" fmla="*/ 0 w 4"/>
                  <a:gd name="T13" fmla="*/ 2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cubicBezTo>
                      <a:pt x="3" y="0"/>
                      <a:pt x="4" y="1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3"/>
                      <a:pt x="3" y="4"/>
                      <a:pt x="2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</a:path>
                </a:pathLst>
              </a:custGeom>
              <a:noFill/>
              <a:ln w="1270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="" xmlns:a16="http://schemas.microsoft.com/office/drawing/2014/main" id="{BCCE7818-4928-4E59-8E62-AA51B55AFD26}"/>
                </a:ext>
              </a:extLst>
            </p:cNvPr>
            <p:cNvSpPr/>
            <p:nvPr/>
          </p:nvSpPr>
          <p:spPr>
            <a:xfrm>
              <a:off x="5328284" y="5985253"/>
              <a:ext cx="1865447" cy="184666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pPr defTabSz="457200"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>
                  <a:solidFill>
                    <a:schemeClr val="bg1"/>
                  </a:solidFill>
                </a:rPr>
                <a:t>amet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="" xmlns:a16="http://schemas.microsoft.com/office/drawing/2014/main" id="{4566CCEE-0838-4FC4-9481-8DF8EE6908AC}"/>
                </a:ext>
              </a:extLst>
            </p:cNvPr>
            <p:cNvGrpSpPr/>
            <p:nvPr/>
          </p:nvGrpSpPr>
          <p:grpSpPr>
            <a:xfrm>
              <a:off x="7607420" y="5905342"/>
              <a:ext cx="344487" cy="344488"/>
              <a:chOff x="6746875" y="587376"/>
              <a:chExt cx="344487" cy="344488"/>
            </a:xfrm>
          </p:grpSpPr>
          <p:sp>
            <p:nvSpPr>
              <p:cNvPr id="26" name="Line 105">
                <a:extLst>
                  <a:ext uri="{FF2B5EF4-FFF2-40B4-BE49-F238E27FC236}">
                    <a16:creationId xmlns="" xmlns:a16="http://schemas.microsoft.com/office/drawing/2014/main" id="{093165BA-8043-4AFD-92C0-4A147691BC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51650" y="661989"/>
                <a:ext cx="0" cy="23971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Line 106">
                <a:extLst>
                  <a:ext uri="{FF2B5EF4-FFF2-40B4-BE49-F238E27FC236}">
                    <a16:creationId xmlns="" xmlns:a16="http://schemas.microsoft.com/office/drawing/2014/main" id="{4735EECC-5FFB-4952-A33A-C6F152026E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56425" y="587376"/>
                <a:ext cx="0" cy="149225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07">
                <a:extLst>
                  <a:ext uri="{FF2B5EF4-FFF2-40B4-BE49-F238E27FC236}">
                    <a16:creationId xmlns="" xmlns:a16="http://schemas.microsoft.com/office/drawing/2014/main" id="{91CF9A2A-BD3C-4450-96E7-CC59E6435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6875" y="587376"/>
                <a:ext cx="314325" cy="314325"/>
              </a:xfrm>
              <a:custGeom>
                <a:avLst/>
                <a:gdLst>
                  <a:gd name="T0" fmla="*/ 123 w 198"/>
                  <a:gd name="T1" fmla="*/ 158 h 198"/>
                  <a:gd name="T2" fmla="*/ 66 w 198"/>
                  <a:gd name="T3" fmla="*/ 198 h 198"/>
                  <a:gd name="T4" fmla="*/ 0 w 198"/>
                  <a:gd name="T5" fmla="*/ 151 h 198"/>
                  <a:gd name="T6" fmla="*/ 0 w 198"/>
                  <a:gd name="T7" fmla="*/ 0 h 198"/>
                  <a:gd name="T8" fmla="*/ 66 w 198"/>
                  <a:gd name="T9" fmla="*/ 47 h 198"/>
                  <a:gd name="T10" fmla="*/ 132 w 198"/>
                  <a:gd name="T11" fmla="*/ 0 h 198"/>
                  <a:gd name="T12" fmla="*/ 198 w 198"/>
                  <a:gd name="T13" fmla="*/ 47 h 198"/>
                  <a:gd name="T14" fmla="*/ 198 w 198"/>
                  <a:gd name="T15" fmla="*/ 94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98">
                    <a:moveTo>
                      <a:pt x="123" y="158"/>
                    </a:moveTo>
                    <a:lnTo>
                      <a:pt x="66" y="198"/>
                    </a:lnTo>
                    <a:lnTo>
                      <a:pt x="0" y="151"/>
                    </a:lnTo>
                    <a:lnTo>
                      <a:pt x="0" y="0"/>
                    </a:lnTo>
                    <a:lnTo>
                      <a:pt x="66" y="47"/>
                    </a:lnTo>
                    <a:lnTo>
                      <a:pt x="132" y="0"/>
                    </a:lnTo>
                    <a:lnTo>
                      <a:pt x="198" y="47"/>
                    </a:lnTo>
                    <a:lnTo>
                      <a:pt x="198" y="94"/>
                    </a:ln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08">
                <a:extLst>
                  <a:ext uri="{FF2B5EF4-FFF2-40B4-BE49-F238E27FC236}">
                    <a16:creationId xmlns="" xmlns:a16="http://schemas.microsoft.com/office/drawing/2014/main" id="{38F562C3-A289-4845-9BBE-E95C24BD2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300" y="766764"/>
                <a:ext cx="119062" cy="165100"/>
              </a:xfrm>
              <a:custGeom>
                <a:avLst/>
                <a:gdLst>
                  <a:gd name="T0" fmla="*/ 32 w 32"/>
                  <a:gd name="T1" fmla="*/ 16 h 44"/>
                  <a:gd name="T2" fmla="*/ 16 w 32"/>
                  <a:gd name="T3" fmla="*/ 44 h 44"/>
                  <a:gd name="T4" fmla="*/ 0 w 32"/>
                  <a:gd name="T5" fmla="*/ 16 h 44"/>
                  <a:gd name="T6" fmla="*/ 16 w 32"/>
                  <a:gd name="T7" fmla="*/ 0 h 44"/>
                  <a:gd name="T8" fmla="*/ 32 w 32"/>
                  <a:gd name="T9" fmla="*/ 1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44">
                    <a:moveTo>
                      <a:pt x="32" y="16"/>
                    </a:moveTo>
                    <a:cubicBezTo>
                      <a:pt x="32" y="25"/>
                      <a:pt x="16" y="44"/>
                      <a:pt x="16" y="44"/>
                    </a:cubicBezTo>
                    <a:cubicBezTo>
                      <a:pt x="16" y="44"/>
                      <a:pt x="0" y="25"/>
                      <a:pt x="0" y="16"/>
                    </a:cubicBezTo>
                    <a:cubicBezTo>
                      <a:pt x="0" y="7"/>
                      <a:pt x="7" y="0"/>
                      <a:pt x="16" y="0"/>
                    </a:cubicBezTo>
                    <a:cubicBezTo>
                      <a:pt x="25" y="0"/>
                      <a:pt x="32" y="7"/>
                      <a:pt x="32" y="16"/>
                    </a:cubicBezTo>
                    <a:close/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" name="Oval 109">
                <a:extLst>
                  <a:ext uri="{FF2B5EF4-FFF2-40B4-BE49-F238E27FC236}">
                    <a16:creationId xmlns="" xmlns:a16="http://schemas.microsoft.com/office/drawing/2014/main" id="{E6D22E04-165E-4B77-8908-A95C784F0E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8812" y="804864"/>
                <a:ext cx="46037" cy="44450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41" name="Rectangle 40">
              <a:extLst>
                <a:ext uri="{FF2B5EF4-FFF2-40B4-BE49-F238E27FC236}">
                  <a16:creationId xmlns="" xmlns:a16="http://schemas.microsoft.com/office/drawing/2014/main" id="{77973B72-A7FA-461C-B44D-70C07F40CC13}"/>
                </a:ext>
              </a:extLst>
            </p:cNvPr>
            <p:cNvSpPr/>
            <p:nvPr/>
          </p:nvSpPr>
          <p:spPr>
            <a:xfrm>
              <a:off x="8057210" y="5985253"/>
              <a:ext cx="1865447" cy="184666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pPr defTabSz="457200">
                <a:defRPr/>
              </a:pPr>
              <a:r>
                <a:rPr lang="en-US" sz="1200" dirty="0">
                  <a:solidFill>
                    <a:schemeClr val="bg1"/>
                  </a:solidFill>
                </a:rPr>
                <a:t>Lorem ipsum dolor sit </a:t>
              </a:r>
              <a:r>
                <a:rPr lang="en-US" sz="1200" dirty="0" err="1">
                  <a:solidFill>
                    <a:schemeClr val="bg1"/>
                  </a:solidFill>
                </a:rPr>
                <a:t>amet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407774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37E99AC9-83F5-4E28-BD6C-739A074DE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2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F5704C9B-C1CE-4822-93A9-6817546C5539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4FFF979-050C-4327-B752-9E5ADBEAB00B}"/>
              </a:ext>
            </a:extLst>
          </p:cNvPr>
          <p:cNvSpPr/>
          <p:nvPr/>
        </p:nvSpPr>
        <p:spPr>
          <a:xfrm>
            <a:off x="674321" y="970329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11DACB2B-A289-4B8A-944D-F533D74A1D50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3A9C58A8-94C4-4496-B337-0EA724A5CBAF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C2315EF1-9791-4A7B-8385-889E7212C68D}"/>
              </a:ext>
            </a:extLst>
          </p:cNvPr>
          <p:cNvCxnSpPr>
            <a:cxnSpLocks/>
            <a:endCxn id="5" idx="3"/>
          </p:cNvCxnSpPr>
          <p:nvPr/>
        </p:nvCxnSpPr>
        <p:spPr>
          <a:xfrm flipV="1">
            <a:off x="2347026" y="3264014"/>
            <a:ext cx="2413509" cy="2595874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DFFB71A0-7659-4DC3-86D9-94220FE9EF05}"/>
              </a:ext>
            </a:extLst>
          </p:cNvPr>
          <p:cNvCxnSpPr>
            <a:cxnSpLocks/>
            <a:stCxn id="12" idx="7"/>
          </p:cNvCxnSpPr>
          <p:nvPr/>
        </p:nvCxnSpPr>
        <p:spPr>
          <a:xfrm flipV="1">
            <a:off x="7360334" y="1633676"/>
            <a:ext cx="2586300" cy="2725696"/>
          </a:xfrm>
          <a:prstGeom prst="line">
            <a:avLst/>
          </a:prstGeom>
          <a:ln w="1270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="" xmlns:a16="http://schemas.microsoft.com/office/drawing/2014/main" id="{A5D4BFAB-0099-40A8-8C25-101CA0E34BB2}"/>
              </a:ext>
            </a:extLst>
          </p:cNvPr>
          <p:cNvSpPr/>
          <p:nvPr/>
        </p:nvSpPr>
        <p:spPr>
          <a:xfrm>
            <a:off x="4594710" y="2297514"/>
            <a:ext cx="1132325" cy="1132325"/>
          </a:xfrm>
          <a:prstGeom prst="ellipse">
            <a:avLst/>
          </a:prstGeom>
          <a:solidFill>
            <a:schemeClr val="accent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51305AE3-7DA3-43C1-AF79-D17DEAE1E62C}"/>
              </a:ext>
            </a:extLst>
          </p:cNvPr>
          <p:cNvSpPr/>
          <p:nvPr/>
        </p:nvSpPr>
        <p:spPr>
          <a:xfrm>
            <a:off x="8192957" y="2297514"/>
            <a:ext cx="1132325" cy="1132325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4A960DF-BC5E-4165-B689-A1738770931F}"/>
              </a:ext>
            </a:extLst>
          </p:cNvPr>
          <p:cNvSpPr/>
          <p:nvPr/>
        </p:nvSpPr>
        <p:spPr>
          <a:xfrm>
            <a:off x="6393834" y="4193547"/>
            <a:ext cx="1132325" cy="1132325"/>
          </a:xfrm>
          <a:prstGeom prst="ellipse">
            <a:avLst/>
          </a:prstGeom>
          <a:solidFill>
            <a:schemeClr val="accent6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7A723580-BC6D-4A7B-801D-3A24318D94FC}"/>
              </a:ext>
            </a:extLst>
          </p:cNvPr>
          <p:cNvSpPr/>
          <p:nvPr/>
        </p:nvSpPr>
        <p:spPr>
          <a:xfrm>
            <a:off x="2795586" y="4193547"/>
            <a:ext cx="1132325" cy="1132325"/>
          </a:xfrm>
          <a:prstGeom prst="ellipse">
            <a:avLst/>
          </a:prstGeom>
          <a:solidFill>
            <a:schemeClr val="accent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F90C49ED-03A0-4417-89B6-A223739B4BEA}"/>
              </a:ext>
            </a:extLst>
          </p:cNvPr>
          <p:cNvCxnSpPr>
            <a:cxnSpLocks/>
            <a:stCxn id="12" idx="1"/>
            <a:endCxn id="5" idx="5"/>
          </p:cNvCxnSpPr>
          <p:nvPr/>
        </p:nvCxnSpPr>
        <p:spPr>
          <a:xfrm flipH="1" flipV="1">
            <a:off x="5561210" y="3264014"/>
            <a:ext cx="998449" cy="1095358"/>
          </a:xfrm>
          <a:prstGeom prst="line">
            <a:avLst/>
          </a:prstGeom>
          <a:ln w="1270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C360A59F-1250-4EC6-BA43-EB7F1693CEE2}"/>
              </a:ext>
            </a:extLst>
          </p:cNvPr>
          <p:cNvSpPr/>
          <p:nvPr/>
        </p:nvSpPr>
        <p:spPr>
          <a:xfrm>
            <a:off x="9546963" y="2616667"/>
            <a:ext cx="200628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6D8F19E6-5606-4421-9C82-CD41920BE41A}"/>
              </a:ext>
            </a:extLst>
          </p:cNvPr>
          <p:cNvSpPr/>
          <p:nvPr/>
        </p:nvSpPr>
        <p:spPr>
          <a:xfrm>
            <a:off x="9546963" y="2279687"/>
            <a:ext cx="2006283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2000" b="1" dirty="0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172FE119-50E1-4E0E-A11F-2E5201F1BF60}"/>
              </a:ext>
            </a:extLst>
          </p:cNvPr>
          <p:cNvSpPr/>
          <p:nvPr/>
        </p:nvSpPr>
        <p:spPr>
          <a:xfrm>
            <a:off x="7758655" y="4512701"/>
            <a:ext cx="200628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B3B15C83-16A3-4DCF-98BD-6C111AC35F6A}"/>
              </a:ext>
            </a:extLst>
          </p:cNvPr>
          <p:cNvSpPr/>
          <p:nvPr/>
        </p:nvSpPr>
        <p:spPr>
          <a:xfrm>
            <a:off x="7758655" y="4175721"/>
            <a:ext cx="2006283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2000" b="1" dirty="0">
                <a:solidFill>
                  <a:schemeClr val="accent6"/>
                </a:solidFill>
              </a:rPr>
              <a:t>03.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6A882D4C-E300-426E-BA05-4D0C25FA6708}"/>
              </a:ext>
            </a:extLst>
          </p:cNvPr>
          <p:cNvSpPr/>
          <p:nvPr/>
        </p:nvSpPr>
        <p:spPr>
          <a:xfrm>
            <a:off x="2366746" y="2602228"/>
            <a:ext cx="200628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="" xmlns:a16="http://schemas.microsoft.com/office/drawing/2014/main" id="{3379BD37-8889-48A7-BD01-98A5A475F18B}"/>
              </a:ext>
            </a:extLst>
          </p:cNvPr>
          <p:cNvSpPr/>
          <p:nvPr/>
        </p:nvSpPr>
        <p:spPr>
          <a:xfrm>
            <a:off x="2366746" y="2265248"/>
            <a:ext cx="2006283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2000" b="1" dirty="0">
                <a:solidFill>
                  <a:schemeClr val="accent3"/>
                </a:solidFill>
              </a:rPr>
              <a:t>02.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88CF3A5F-1AEA-44C0-9415-1DDDD1DD1EF0}"/>
              </a:ext>
            </a:extLst>
          </p:cNvPr>
          <p:cNvSpPr/>
          <p:nvPr/>
        </p:nvSpPr>
        <p:spPr>
          <a:xfrm>
            <a:off x="638755" y="4512701"/>
            <a:ext cx="200628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DB4542FC-1AA0-4025-AC04-97036867D2E3}"/>
              </a:ext>
            </a:extLst>
          </p:cNvPr>
          <p:cNvSpPr/>
          <p:nvPr/>
        </p:nvSpPr>
        <p:spPr>
          <a:xfrm>
            <a:off x="638755" y="4175721"/>
            <a:ext cx="2006283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2000" b="1" dirty="0">
                <a:solidFill>
                  <a:schemeClr val="accent5"/>
                </a:solidFill>
              </a:rPr>
              <a:t>01.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F7317255-5EDA-4BF6-A994-E3C00DD2A15B}"/>
              </a:ext>
            </a:extLst>
          </p:cNvPr>
          <p:cNvGrpSpPr/>
          <p:nvPr/>
        </p:nvGrpSpPr>
        <p:grpSpPr>
          <a:xfrm>
            <a:off x="8521629" y="2625092"/>
            <a:ext cx="474980" cy="477168"/>
            <a:chOff x="9169400" y="3255963"/>
            <a:chExt cx="344488" cy="346075"/>
          </a:xfrm>
        </p:grpSpPr>
        <p:sp>
          <p:nvSpPr>
            <p:cNvPr id="41" name="Freeform 115">
              <a:extLst>
                <a:ext uri="{FF2B5EF4-FFF2-40B4-BE49-F238E27FC236}">
                  <a16:creationId xmlns="" xmlns:a16="http://schemas.microsoft.com/office/drawing/2014/main" id="{1AB204F5-B0FB-460E-A842-605C151F85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9400" y="3255963"/>
              <a:ext cx="344488" cy="346075"/>
            </a:xfrm>
            <a:custGeom>
              <a:avLst/>
              <a:gdLst>
                <a:gd name="T0" fmla="*/ 64 w 92"/>
                <a:gd name="T1" fmla="*/ 17 h 92"/>
                <a:gd name="T2" fmla="*/ 52 w 92"/>
                <a:gd name="T3" fmla="*/ 13 h 92"/>
                <a:gd name="T4" fmla="*/ 52 w 92"/>
                <a:gd name="T5" fmla="*/ 0 h 92"/>
                <a:gd name="T6" fmla="*/ 40 w 92"/>
                <a:gd name="T7" fmla="*/ 0 h 92"/>
                <a:gd name="T8" fmla="*/ 40 w 92"/>
                <a:gd name="T9" fmla="*/ 13 h 92"/>
                <a:gd name="T10" fmla="*/ 28 w 92"/>
                <a:gd name="T11" fmla="*/ 17 h 92"/>
                <a:gd name="T12" fmla="*/ 19 w 92"/>
                <a:gd name="T13" fmla="*/ 8 h 92"/>
                <a:gd name="T14" fmla="*/ 8 w 92"/>
                <a:gd name="T15" fmla="*/ 19 h 92"/>
                <a:gd name="T16" fmla="*/ 17 w 92"/>
                <a:gd name="T17" fmla="*/ 28 h 92"/>
                <a:gd name="T18" fmla="*/ 13 w 92"/>
                <a:gd name="T19" fmla="*/ 40 h 92"/>
                <a:gd name="T20" fmla="*/ 0 w 92"/>
                <a:gd name="T21" fmla="*/ 40 h 92"/>
                <a:gd name="T22" fmla="*/ 0 w 92"/>
                <a:gd name="T23" fmla="*/ 52 h 92"/>
                <a:gd name="T24" fmla="*/ 13 w 92"/>
                <a:gd name="T25" fmla="*/ 52 h 92"/>
                <a:gd name="T26" fmla="*/ 17 w 92"/>
                <a:gd name="T27" fmla="*/ 64 h 92"/>
                <a:gd name="T28" fmla="*/ 8 w 92"/>
                <a:gd name="T29" fmla="*/ 73 h 92"/>
                <a:gd name="T30" fmla="*/ 19 w 92"/>
                <a:gd name="T31" fmla="*/ 84 h 92"/>
                <a:gd name="T32" fmla="*/ 28 w 92"/>
                <a:gd name="T33" fmla="*/ 75 h 92"/>
                <a:gd name="T34" fmla="*/ 40 w 92"/>
                <a:gd name="T35" fmla="*/ 79 h 92"/>
                <a:gd name="T36" fmla="*/ 40 w 92"/>
                <a:gd name="T37" fmla="*/ 92 h 92"/>
                <a:gd name="T38" fmla="*/ 52 w 92"/>
                <a:gd name="T39" fmla="*/ 92 h 92"/>
                <a:gd name="T40" fmla="*/ 52 w 92"/>
                <a:gd name="T41" fmla="*/ 79 h 92"/>
                <a:gd name="T42" fmla="*/ 64 w 92"/>
                <a:gd name="T43" fmla="*/ 75 h 92"/>
                <a:gd name="T44" fmla="*/ 73 w 92"/>
                <a:gd name="T45" fmla="*/ 84 h 92"/>
                <a:gd name="T46" fmla="*/ 84 w 92"/>
                <a:gd name="T47" fmla="*/ 73 h 92"/>
                <a:gd name="T48" fmla="*/ 75 w 92"/>
                <a:gd name="T49" fmla="*/ 64 h 92"/>
                <a:gd name="T50" fmla="*/ 79 w 92"/>
                <a:gd name="T51" fmla="*/ 52 h 92"/>
                <a:gd name="T52" fmla="*/ 92 w 92"/>
                <a:gd name="T53" fmla="*/ 52 h 92"/>
                <a:gd name="T54" fmla="*/ 92 w 92"/>
                <a:gd name="T55" fmla="*/ 40 h 92"/>
                <a:gd name="T56" fmla="*/ 79 w 92"/>
                <a:gd name="T57" fmla="*/ 40 h 92"/>
                <a:gd name="T58" fmla="*/ 77 w 92"/>
                <a:gd name="T59" fmla="*/ 3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2" h="92">
                  <a:moveTo>
                    <a:pt x="64" y="17"/>
                  </a:moveTo>
                  <a:cubicBezTo>
                    <a:pt x="61" y="15"/>
                    <a:pt x="55" y="14"/>
                    <a:pt x="52" y="1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13"/>
                    <a:pt x="40" y="13"/>
                    <a:pt x="40" y="13"/>
                  </a:cubicBezTo>
                  <a:cubicBezTo>
                    <a:pt x="37" y="14"/>
                    <a:pt x="31" y="15"/>
                    <a:pt x="28" y="1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31"/>
                    <a:pt x="14" y="37"/>
                    <a:pt x="13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4" y="55"/>
                    <a:pt x="15" y="61"/>
                    <a:pt x="17" y="64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19" y="84"/>
                    <a:pt x="19" y="84"/>
                    <a:pt x="19" y="84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31" y="77"/>
                    <a:pt x="37" y="78"/>
                    <a:pt x="40" y="79"/>
                  </a:cubicBezTo>
                  <a:cubicBezTo>
                    <a:pt x="40" y="92"/>
                    <a:pt x="40" y="92"/>
                    <a:pt x="40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5" y="78"/>
                    <a:pt x="61" y="77"/>
                    <a:pt x="64" y="75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75" y="64"/>
                    <a:pt x="75" y="64"/>
                    <a:pt x="75" y="64"/>
                  </a:cubicBezTo>
                  <a:cubicBezTo>
                    <a:pt x="77" y="61"/>
                    <a:pt x="78" y="55"/>
                    <a:pt x="7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2" y="40"/>
                    <a:pt x="92" y="40"/>
                    <a:pt x="92" y="40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79" y="38"/>
                    <a:pt x="78" y="35"/>
                    <a:pt x="77" y="33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116">
              <a:extLst>
                <a:ext uri="{FF2B5EF4-FFF2-40B4-BE49-F238E27FC236}">
                  <a16:creationId xmlns="" xmlns:a16="http://schemas.microsoft.com/office/drawing/2014/main" id="{4932C988-13C2-4C98-847A-22407319AA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7350" y="3255963"/>
              <a:ext cx="236538" cy="211138"/>
            </a:xfrm>
            <a:custGeom>
              <a:avLst/>
              <a:gdLst>
                <a:gd name="T0" fmla="*/ 149 w 149"/>
                <a:gd name="T1" fmla="*/ 0 h 133"/>
                <a:gd name="T2" fmla="*/ 43 w 149"/>
                <a:gd name="T3" fmla="*/ 133 h 133"/>
                <a:gd name="T4" fmla="*/ 0 w 149"/>
                <a:gd name="T5" fmla="*/ 9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133">
                  <a:moveTo>
                    <a:pt x="149" y="0"/>
                  </a:moveTo>
                  <a:lnTo>
                    <a:pt x="43" y="133"/>
                  </a:lnTo>
                  <a:lnTo>
                    <a:pt x="0" y="9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="" xmlns:a16="http://schemas.microsoft.com/office/drawing/2014/main" id="{D447EC43-0CD5-4BC2-A9B7-94A687590667}"/>
              </a:ext>
            </a:extLst>
          </p:cNvPr>
          <p:cNvGrpSpPr/>
          <p:nvPr/>
        </p:nvGrpSpPr>
        <p:grpSpPr>
          <a:xfrm>
            <a:off x="3188557" y="4537616"/>
            <a:ext cx="346383" cy="444187"/>
            <a:chOff x="5562601" y="1090613"/>
            <a:chExt cx="269875" cy="346076"/>
          </a:xfrm>
        </p:grpSpPr>
        <p:sp>
          <p:nvSpPr>
            <p:cNvPr id="44" name="Freeform 69">
              <a:extLst>
                <a:ext uri="{FF2B5EF4-FFF2-40B4-BE49-F238E27FC236}">
                  <a16:creationId xmlns="" xmlns:a16="http://schemas.microsoft.com/office/drawing/2014/main" id="{E458541D-F466-4E75-9C0A-3B1701B40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738" y="1270001"/>
              <a:ext cx="58738" cy="90488"/>
            </a:xfrm>
            <a:custGeom>
              <a:avLst/>
              <a:gdLst>
                <a:gd name="T0" fmla="*/ 0 w 16"/>
                <a:gd name="T1" fmla="*/ 0 h 24"/>
                <a:gd name="T2" fmla="*/ 4 w 16"/>
                <a:gd name="T3" fmla="*/ 0 h 24"/>
                <a:gd name="T4" fmla="*/ 16 w 16"/>
                <a:gd name="T5" fmla="*/ 12 h 24"/>
                <a:gd name="T6" fmla="*/ 4 w 16"/>
                <a:gd name="T7" fmla="*/ 24 h 24"/>
                <a:gd name="T8" fmla="*/ 0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1" y="0"/>
                    <a:pt x="16" y="5"/>
                    <a:pt x="16" y="12"/>
                  </a:cubicBezTo>
                  <a:cubicBezTo>
                    <a:pt x="16" y="19"/>
                    <a:pt x="11" y="24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70">
              <a:extLst>
                <a:ext uri="{FF2B5EF4-FFF2-40B4-BE49-F238E27FC236}">
                  <a16:creationId xmlns="" xmlns:a16="http://schemas.microsoft.com/office/drawing/2014/main" id="{174496DE-92F1-4CAD-B0D2-1271E99AE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1241426"/>
              <a:ext cx="195263" cy="195263"/>
            </a:xfrm>
            <a:custGeom>
              <a:avLst/>
              <a:gdLst>
                <a:gd name="T0" fmla="*/ 52 w 52"/>
                <a:gd name="T1" fmla="*/ 44 h 52"/>
                <a:gd name="T2" fmla="*/ 44 w 52"/>
                <a:gd name="T3" fmla="*/ 52 h 52"/>
                <a:gd name="T4" fmla="*/ 8 w 52"/>
                <a:gd name="T5" fmla="*/ 52 h 52"/>
                <a:gd name="T6" fmla="*/ 0 w 52"/>
                <a:gd name="T7" fmla="*/ 44 h 52"/>
                <a:gd name="T8" fmla="*/ 0 w 52"/>
                <a:gd name="T9" fmla="*/ 0 h 52"/>
                <a:gd name="T10" fmla="*/ 52 w 52"/>
                <a:gd name="T11" fmla="*/ 0 h 52"/>
                <a:gd name="T12" fmla="*/ 52 w 52"/>
                <a:gd name="T13" fmla="*/ 4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2">
                  <a:moveTo>
                    <a:pt x="52" y="44"/>
                  </a:moveTo>
                  <a:cubicBezTo>
                    <a:pt x="52" y="48"/>
                    <a:pt x="48" y="52"/>
                    <a:pt x="44" y="52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4" y="52"/>
                    <a:pt x="0" y="48"/>
                    <a:pt x="0" y="4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2" y="44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71">
              <a:extLst>
                <a:ext uri="{FF2B5EF4-FFF2-40B4-BE49-F238E27FC236}">
                  <a16:creationId xmlns="" xmlns:a16="http://schemas.microsoft.com/office/drawing/2014/main" id="{244FFD2F-17AC-48D5-BF32-40AFEDE8C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4688" y="1090613"/>
              <a:ext cx="74613" cy="101600"/>
            </a:xfrm>
            <a:custGeom>
              <a:avLst/>
              <a:gdLst>
                <a:gd name="T0" fmla="*/ 5 w 20"/>
                <a:gd name="T1" fmla="*/ 0 h 27"/>
                <a:gd name="T2" fmla="*/ 1 w 20"/>
                <a:gd name="T3" fmla="*/ 13 h 27"/>
                <a:gd name="T4" fmla="*/ 5 w 20"/>
                <a:gd name="T5" fmla="*/ 22 h 27"/>
                <a:gd name="T6" fmla="*/ 5 w 20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7">
                  <a:moveTo>
                    <a:pt x="5" y="0"/>
                  </a:moveTo>
                  <a:cubicBezTo>
                    <a:pt x="9" y="7"/>
                    <a:pt x="3" y="10"/>
                    <a:pt x="1" y="13"/>
                  </a:cubicBezTo>
                  <a:cubicBezTo>
                    <a:pt x="0" y="17"/>
                    <a:pt x="1" y="20"/>
                    <a:pt x="5" y="22"/>
                  </a:cubicBezTo>
                  <a:cubicBezTo>
                    <a:pt x="16" y="27"/>
                    <a:pt x="20" y="4"/>
                    <a:pt x="5" y="0"/>
                  </a:cubicBez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Line 72">
              <a:extLst>
                <a:ext uri="{FF2B5EF4-FFF2-40B4-BE49-F238E27FC236}">
                  <a16:creationId xmlns="" xmlns:a16="http://schemas.microsoft.com/office/drawing/2014/main" id="{671B2FFE-1A7C-4E6E-BB70-7668E66229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27701" y="1169988"/>
              <a:ext cx="38100" cy="7143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Line 73">
              <a:extLst>
                <a:ext uri="{FF2B5EF4-FFF2-40B4-BE49-F238E27FC236}">
                  <a16:creationId xmlns="" xmlns:a16="http://schemas.microsoft.com/office/drawing/2014/main" id="{02021466-E4A5-4F36-BAE1-E0DAE338E5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57863" y="1176338"/>
              <a:ext cx="26988" cy="650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74">
              <a:extLst>
                <a:ext uri="{FF2B5EF4-FFF2-40B4-BE49-F238E27FC236}">
                  <a16:creationId xmlns="" xmlns:a16="http://schemas.microsoft.com/office/drawing/2014/main" id="{9F82D837-96A6-4095-B992-4D3647D58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1" y="1150938"/>
              <a:ext cx="74613" cy="90488"/>
            </a:xfrm>
            <a:custGeom>
              <a:avLst/>
              <a:gdLst>
                <a:gd name="T0" fmla="*/ 47 w 47"/>
                <a:gd name="T1" fmla="*/ 57 h 57"/>
                <a:gd name="T2" fmla="*/ 19 w 47"/>
                <a:gd name="T3" fmla="*/ 57 h 57"/>
                <a:gd name="T4" fmla="*/ 5 w 47"/>
                <a:gd name="T5" fmla="*/ 28 h 57"/>
                <a:gd name="T6" fmla="*/ 0 w 47"/>
                <a:gd name="T7" fmla="*/ 0 h 57"/>
                <a:gd name="T8" fmla="*/ 24 w 47"/>
                <a:gd name="T9" fmla="*/ 14 h 57"/>
                <a:gd name="T10" fmla="*/ 47 w 4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57">
                  <a:moveTo>
                    <a:pt x="47" y="57"/>
                  </a:moveTo>
                  <a:lnTo>
                    <a:pt x="19" y="57"/>
                  </a:lnTo>
                  <a:lnTo>
                    <a:pt x="5" y="28"/>
                  </a:lnTo>
                  <a:lnTo>
                    <a:pt x="0" y="0"/>
                  </a:lnTo>
                  <a:lnTo>
                    <a:pt x="24" y="14"/>
                  </a:lnTo>
                  <a:lnTo>
                    <a:pt x="47" y="57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Line 75">
              <a:extLst>
                <a:ext uri="{FF2B5EF4-FFF2-40B4-BE49-F238E27FC236}">
                  <a16:creationId xmlns="" xmlns:a16="http://schemas.microsoft.com/office/drawing/2014/main" id="{88B88E62-2530-4796-90DD-70E0AC2DB5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70538" y="1173163"/>
              <a:ext cx="30163" cy="22225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Rectangle 76">
              <a:extLst>
                <a:ext uri="{FF2B5EF4-FFF2-40B4-BE49-F238E27FC236}">
                  <a16:creationId xmlns="" xmlns:a16="http://schemas.microsoft.com/office/drawing/2014/main" id="{D6A3F298-AEE2-442D-A242-CD23FD616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3088" y="1090613"/>
              <a:ext cx="60325" cy="150813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Line 77">
              <a:extLst>
                <a:ext uri="{FF2B5EF4-FFF2-40B4-BE49-F238E27FC236}">
                  <a16:creationId xmlns="" xmlns:a16="http://schemas.microsoft.com/office/drawing/2014/main" id="{37FDB9E5-A887-4FB7-BF09-E8846BB0CA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83251" y="1120776"/>
              <a:ext cx="30163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Line 78">
              <a:extLst>
                <a:ext uri="{FF2B5EF4-FFF2-40B4-BE49-F238E27FC236}">
                  <a16:creationId xmlns="" xmlns:a16="http://schemas.microsoft.com/office/drawing/2014/main" id="{0A875A9B-A6A1-4C11-AC93-26157512F1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97538" y="1150938"/>
              <a:ext cx="1587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Line 79">
              <a:extLst>
                <a:ext uri="{FF2B5EF4-FFF2-40B4-BE49-F238E27FC236}">
                  <a16:creationId xmlns="" xmlns:a16="http://schemas.microsoft.com/office/drawing/2014/main" id="{307B6DB2-C15A-4DCB-BF31-1D8105D228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83251" y="1181101"/>
              <a:ext cx="30163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Line 80">
              <a:extLst>
                <a:ext uri="{FF2B5EF4-FFF2-40B4-BE49-F238E27FC236}">
                  <a16:creationId xmlns="" xmlns:a16="http://schemas.microsoft.com/office/drawing/2014/main" id="{322D6183-392A-48B7-9FAC-09C294D19B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697538" y="1211263"/>
              <a:ext cx="1587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="" xmlns:a16="http://schemas.microsoft.com/office/drawing/2014/main" id="{298C28B1-DB6F-4DF0-87C5-467913F9044B}"/>
              </a:ext>
            </a:extLst>
          </p:cNvPr>
          <p:cNvGrpSpPr/>
          <p:nvPr/>
        </p:nvGrpSpPr>
        <p:grpSpPr>
          <a:xfrm>
            <a:off x="4912499" y="2660650"/>
            <a:ext cx="496747" cy="334963"/>
            <a:chOff x="2597151" y="2219325"/>
            <a:chExt cx="346075" cy="233363"/>
          </a:xfrm>
        </p:grpSpPr>
        <p:sp>
          <p:nvSpPr>
            <p:cNvPr id="57" name="Freeform 622">
              <a:extLst>
                <a:ext uri="{FF2B5EF4-FFF2-40B4-BE49-F238E27FC236}">
                  <a16:creationId xmlns="" xmlns:a16="http://schemas.microsoft.com/office/drawing/2014/main" id="{839C36F4-AC6C-48DB-9494-78F872E796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7476" y="2219325"/>
              <a:ext cx="225425" cy="112713"/>
            </a:xfrm>
            <a:custGeom>
              <a:avLst/>
              <a:gdLst>
                <a:gd name="T0" fmla="*/ 0 w 60"/>
                <a:gd name="T1" fmla="*/ 30 h 30"/>
                <a:gd name="T2" fmla="*/ 30 w 60"/>
                <a:gd name="T3" fmla="*/ 0 h 30"/>
                <a:gd name="T4" fmla="*/ 60 w 60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0" h="30">
                  <a:moveTo>
                    <a:pt x="0" y="30"/>
                  </a:moveTo>
                  <a:cubicBezTo>
                    <a:pt x="0" y="13"/>
                    <a:pt x="13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623">
              <a:extLst>
                <a:ext uri="{FF2B5EF4-FFF2-40B4-BE49-F238E27FC236}">
                  <a16:creationId xmlns="" xmlns:a16="http://schemas.microsoft.com/office/drawing/2014/main" id="{4F88371D-7DDB-4661-A9BE-09B6B95DC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7151" y="2332038"/>
              <a:ext cx="60325" cy="120650"/>
            </a:xfrm>
            <a:custGeom>
              <a:avLst/>
              <a:gdLst>
                <a:gd name="T0" fmla="*/ 16 w 16"/>
                <a:gd name="T1" fmla="*/ 0 h 32"/>
                <a:gd name="T2" fmla="*/ 0 w 16"/>
                <a:gd name="T3" fmla="*/ 16 h 32"/>
                <a:gd name="T4" fmla="*/ 16 w 16"/>
                <a:gd name="T5" fmla="*/ 32 h 32"/>
                <a:gd name="T6" fmla="*/ 16 w 1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lnTo>
                    <a:pt x="16" y="0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624">
              <a:extLst>
                <a:ext uri="{FF2B5EF4-FFF2-40B4-BE49-F238E27FC236}">
                  <a16:creationId xmlns="" xmlns:a16="http://schemas.microsoft.com/office/drawing/2014/main" id="{4D14076A-F3C8-405C-9822-1BA40C1BD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2901" y="2332038"/>
              <a:ext cx="60325" cy="120650"/>
            </a:xfrm>
            <a:custGeom>
              <a:avLst/>
              <a:gdLst>
                <a:gd name="T0" fmla="*/ 0 w 16"/>
                <a:gd name="T1" fmla="*/ 0 h 32"/>
                <a:gd name="T2" fmla="*/ 16 w 16"/>
                <a:gd name="T3" fmla="*/ 16 h 32"/>
                <a:gd name="T4" fmla="*/ 0 w 16"/>
                <a:gd name="T5" fmla="*/ 32 h 32"/>
                <a:gd name="T6" fmla="*/ 0 w 16"/>
                <a:gd name="T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32">
                  <a:moveTo>
                    <a:pt x="0" y="0"/>
                  </a:moveTo>
                  <a:cubicBezTo>
                    <a:pt x="9" y="0"/>
                    <a:pt x="16" y="7"/>
                    <a:pt x="16" y="16"/>
                  </a:cubicBezTo>
                  <a:cubicBezTo>
                    <a:pt x="16" y="25"/>
                    <a:pt x="9" y="32"/>
                    <a:pt x="0" y="32"/>
                  </a:cubicBezTo>
                  <a:lnTo>
                    <a:pt x="0" y="0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625">
              <a:extLst>
                <a:ext uri="{FF2B5EF4-FFF2-40B4-BE49-F238E27FC236}">
                  <a16:creationId xmlns="" xmlns:a16="http://schemas.microsoft.com/office/drawing/2014/main" id="{39028D7D-B62A-4499-A4C6-49F6A60FF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7638" y="2339975"/>
              <a:ext cx="165100" cy="104775"/>
            </a:xfrm>
            <a:custGeom>
              <a:avLst/>
              <a:gdLst>
                <a:gd name="T0" fmla="*/ 104 w 104"/>
                <a:gd name="T1" fmla="*/ 38 h 66"/>
                <a:gd name="T2" fmla="*/ 90 w 104"/>
                <a:gd name="T3" fmla="*/ 38 h 66"/>
                <a:gd name="T4" fmla="*/ 76 w 104"/>
                <a:gd name="T5" fmla="*/ 66 h 66"/>
                <a:gd name="T6" fmla="*/ 62 w 104"/>
                <a:gd name="T7" fmla="*/ 0 h 66"/>
                <a:gd name="T8" fmla="*/ 43 w 104"/>
                <a:gd name="T9" fmla="*/ 47 h 66"/>
                <a:gd name="T10" fmla="*/ 29 w 104"/>
                <a:gd name="T11" fmla="*/ 19 h 66"/>
                <a:gd name="T12" fmla="*/ 14 w 104"/>
                <a:gd name="T13" fmla="*/ 38 h 66"/>
                <a:gd name="T14" fmla="*/ 0 w 104"/>
                <a:gd name="T15" fmla="*/ 3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" h="66">
                  <a:moveTo>
                    <a:pt x="104" y="38"/>
                  </a:moveTo>
                  <a:lnTo>
                    <a:pt x="90" y="38"/>
                  </a:lnTo>
                  <a:lnTo>
                    <a:pt x="76" y="66"/>
                  </a:lnTo>
                  <a:lnTo>
                    <a:pt x="62" y="0"/>
                  </a:lnTo>
                  <a:lnTo>
                    <a:pt x="43" y="47"/>
                  </a:lnTo>
                  <a:lnTo>
                    <a:pt x="29" y="19"/>
                  </a:lnTo>
                  <a:lnTo>
                    <a:pt x="14" y="38"/>
                  </a:lnTo>
                  <a:lnTo>
                    <a:pt x="0" y="38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="" xmlns:a16="http://schemas.microsoft.com/office/drawing/2014/main" id="{A3267176-BF5E-47D4-B082-FA02C6F7CDDC}"/>
              </a:ext>
            </a:extLst>
          </p:cNvPr>
          <p:cNvGrpSpPr/>
          <p:nvPr/>
        </p:nvGrpSpPr>
        <p:grpSpPr>
          <a:xfrm>
            <a:off x="6702821" y="4504800"/>
            <a:ext cx="514351" cy="509819"/>
            <a:chOff x="4833938" y="2170113"/>
            <a:chExt cx="360362" cy="357187"/>
          </a:xfrm>
          <a:solidFill>
            <a:schemeClr val="bg1"/>
          </a:solidFill>
        </p:grpSpPr>
        <p:sp>
          <p:nvSpPr>
            <p:cNvPr id="62" name="Freeform 1235">
              <a:extLst>
                <a:ext uri="{FF2B5EF4-FFF2-40B4-BE49-F238E27FC236}">
                  <a16:creationId xmlns="" xmlns:a16="http://schemas.microsoft.com/office/drawing/2014/main" id="{0B5364C9-06F5-4127-91C9-7E48AA2F73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3938" y="2482850"/>
              <a:ext cx="165100" cy="44450"/>
            </a:xfrm>
            <a:custGeom>
              <a:avLst/>
              <a:gdLst>
                <a:gd name="T0" fmla="*/ 42 w 44"/>
                <a:gd name="T1" fmla="*/ 12 h 12"/>
                <a:gd name="T2" fmla="*/ 2 w 44"/>
                <a:gd name="T3" fmla="*/ 12 h 12"/>
                <a:gd name="T4" fmla="*/ 0 w 44"/>
                <a:gd name="T5" fmla="*/ 10 h 12"/>
                <a:gd name="T6" fmla="*/ 0 w 44"/>
                <a:gd name="T7" fmla="*/ 6 h 12"/>
                <a:gd name="T8" fmla="*/ 6 w 44"/>
                <a:gd name="T9" fmla="*/ 0 h 12"/>
                <a:gd name="T10" fmla="*/ 38 w 44"/>
                <a:gd name="T11" fmla="*/ 0 h 12"/>
                <a:gd name="T12" fmla="*/ 44 w 44"/>
                <a:gd name="T13" fmla="*/ 6 h 12"/>
                <a:gd name="T14" fmla="*/ 44 w 44"/>
                <a:gd name="T15" fmla="*/ 10 h 12"/>
                <a:gd name="T16" fmla="*/ 42 w 44"/>
                <a:gd name="T17" fmla="*/ 12 h 12"/>
                <a:gd name="T18" fmla="*/ 4 w 44"/>
                <a:gd name="T19" fmla="*/ 8 h 12"/>
                <a:gd name="T20" fmla="*/ 40 w 44"/>
                <a:gd name="T21" fmla="*/ 8 h 12"/>
                <a:gd name="T22" fmla="*/ 40 w 44"/>
                <a:gd name="T23" fmla="*/ 6 h 12"/>
                <a:gd name="T24" fmla="*/ 38 w 44"/>
                <a:gd name="T25" fmla="*/ 4 h 12"/>
                <a:gd name="T26" fmla="*/ 6 w 44"/>
                <a:gd name="T27" fmla="*/ 4 h 12"/>
                <a:gd name="T28" fmla="*/ 4 w 44"/>
                <a:gd name="T29" fmla="*/ 6 h 12"/>
                <a:gd name="T30" fmla="*/ 4 w 44"/>
                <a:gd name="T3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12">
                  <a:moveTo>
                    <a:pt x="4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41" y="0"/>
                    <a:pt x="44" y="3"/>
                    <a:pt x="44" y="6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11"/>
                    <a:pt x="43" y="12"/>
                    <a:pt x="42" y="12"/>
                  </a:cubicBezTo>
                  <a:close/>
                  <a:moveTo>
                    <a:pt x="4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5"/>
                    <a:pt x="39" y="4"/>
                    <a:pt x="38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5"/>
                    <a:pt x="4" y="6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36">
              <a:extLst>
                <a:ext uri="{FF2B5EF4-FFF2-40B4-BE49-F238E27FC236}">
                  <a16:creationId xmlns="" xmlns:a16="http://schemas.microsoft.com/office/drawing/2014/main" id="{1230EF66-D78F-4556-9ADF-0A3D5605D3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9813" y="2452688"/>
              <a:ext cx="134938" cy="44450"/>
            </a:xfrm>
            <a:custGeom>
              <a:avLst/>
              <a:gdLst>
                <a:gd name="T0" fmla="*/ 34 w 36"/>
                <a:gd name="T1" fmla="*/ 12 h 12"/>
                <a:gd name="T2" fmla="*/ 2 w 36"/>
                <a:gd name="T3" fmla="*/ 12 h 12"/>
                <a:gd name="T4" fmla="*/ 0 w 36"/>
                <a:gd name="T5" fmla="*/ 10 h 12"/>
                <a:gd name="T6" fmla="*/ 0 w 36"/>
                <a:gd name="T7" fmla="*/ 6 h 12"/>
                <a:gd name="T8" fmla="*/ 6 w 36"/>
                <a:gd name="T9" fmla="*/ 0 h 12"/>
                <a:gd name="T10" fmla="*/ 30 w 36"/>
                <a:gd name="T11" fmla="*/ 0 h 12"/>
                <a:gd name="T12" fmla="*/ 36 w 36"/>
                <a:gd name="T13" fmla="*/ 6 h 12"/>
                <a:gd name="T14" fmla="*/ 36 w 36"/>
                <a:gd name="T15" fmla="*/ 10 h 12"/>
                <a:gd name="T16" fmla="*/ 34 w 36"/>
                <a:gd name="T17" fmla="*/ 12 h 12"/>
                <a:gd name="T18" fmla="*/ 4 w 36"/>
                <a:gd name="T19" fmla="*/ 8 h 12"/>
                <a:gd name="T20" fmla="*/ 32 w 36"/>
                <a:gd name="T21" fmla="*/ 8 h 12"/>
                <a:gd name="T22" fmla="*/ 32 w 36"/>
                <a:gd name="T23" fmla="*/ 6 h 12"/>
                <a:gd name="T24" fmla="*/ 30 w 36"/>
                <a:gd name="T25" fmla="*/ 4 h 12"/>
                <a:gd name="T26" fmla="*/ 6 w 36"/>
                <a:gd name="T27" fmla="*/ 4 h 12"/>
                <a:gd name="T28" fmla="*/ 4 w 36"/>
                <a:gd name="T29" fmla="*/ 6 h 12"/>
                <a:gd name="T30" fmla="*/ 4 w 36"/>
                <a:gd name="T3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" h="12">
                  <a:moveTo>
                    <a:pt x="34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1"/>
                    <a:pt x="35" y="12"/>
                    <a:pt x="34" y="12"/>
                  </a:cubicBezTo>
                  <a:close/>
                  <a:moveTo>
                    <a:pt x="4" y="8"/>
                  </a:move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5"/>
                    <a:pt x="31" y="4"/>
                    <a:pt x="30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4" y="5"/>
                    <a:pt x="4" y="6"/>
                  </a:cubicBezTo>
                  <a:lnTo>
                    <a:pt x="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1237">
              <a:extLst>
                <a:ext uri="{FF2B5EF4-FFF2-40B4-BE49-F238E27FC236}">
                  <a16:creationId xmlns="" xmlns:a16="http://schemas.microsoft.com/office/drawing/2014/main" id="{65435323-A732-4E61-8472-33B1DD0A90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32363" y="2208213"/>
              <a:ext cx="149225" cy="153988"/>
            </a:xfrm>
            <a:custGeom>
              <a:avLst/>
              <a:gdLst>
                <a:gd name="T0" fmla="*/ 16 w 40"/>
                <a:gd name="T1" fmla="*/ 41 h 41"/>
                <a:gd name="T2" fmla="*/ 15 w 40"/>
                <a:gd name="T3" fmla="*/ 40 h 41"/>
                <a:gd name="T4" fmla="*/ 1 w 40"/>
                <a:gd name="T5" fmla="*/ 26 h 41"/>
                <a:gd name="T6" fmla="*/ 1 w 40"/>
                <a:gd name="T7" fmla="*/ 23 h 41"/>
                <a:gd name="T8" fmla="*/ 23 w 40"/>
                <a:gd name="T9" fmla="*/ 1 h 41"/>
                <a:gd name="T10" fmla="*/ 25 w 40"/>
                <a:gd name="T11" fmla="*/ 1 h 41"/>
                <a:gd name="T12" fmla="*/ 39 w 40"/>
                <a:gd name="T13" fmla="*/ 15 h 41"/>
                <a:gd name="T14" fmla="*/ 39 w 40"/>
                <a:gd name="T15" fmla="*/ 18 h 41"/>
                <a:gd name="T16" fmla="*/ 17 w 40"/>
                <a:gd name="T17" fmla="*/ 40 h 41"/>
                <a:gd name="T18" fmla="*/ 16 w 40"/>
                <a:gd name="T19" fmla="*/ 41 h 41"/>
                <a:gd name="T20" fmla="*/ 5 w 40"/>
                <a:gd name="T21" fmla="*/ 25 h 41"/>
                <a:gd name="T22" fmla="*/ 16 w 40"/>
                <a:gd name="T23" fmla="*/ 36 h 41"/>
                <a:gd name="T24" fmla="*/ 35 w 40"/>
                <a:gd name="T25" fmla="*/ 17 h 41"/>
                <a:gd name="T26" fmla="*/ 24 w 40"/>
                <a:gd name="T27" fmla="*/ 5 h 41"/>
                <a:gd name="T28" fmla="*/ 5 w 40"/>
                <a:gd name="T29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" h="41">
                  <a:moveTo>
                    <a:pt x="16" y="41"/>
                  </a:moveTo>
                  <a:cubicBezTo>
                    <a:pt x="15" y="41"/>
                    <a:pt x="15" y="40"/>
                    <a:pt x="15" y="4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5"/>
                    <a:pt x="0" y="24"/>
                    <a:pt x="1" y="2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5" y="0"/>
                    <a:pt x="25" y="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6"/>
                    <a:pt x="40" y="17"/>
                    <a:pt x="39" y="1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1"/>
                    <a:pt x="16" y="41"/>
                  </a:cubicBezTo>
                  <a:close/>
                  <a:moveTo>
                    <a:pt x="5" y="25"/>
                  </a:moveTo>
                  <a:cubicBezTo>
                    <a:pt x="16" y="36"/>
                    <a:pt x="16" y="36"/>
                    <a:pt x="16" y="36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24" y="5"/>
                    <a:pt x="24" y="5"/>
                    <a:pt x="24" y="5"/>
                  </a:cubicBezTo>
                  <a:lnTo>
                    <a:pt x="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238">
              <a:extLst>
                <a:ext uri="{FF2B5EF4-FFF2-40B4-BE49-F238E27FC236}">
                  <a16:creationId xmlns="" xmlns:a16="http://schemas.microsoft.com/office/drawing/2014/main" id="{28961424-25C6-49E1-9F57-03CDBA8FC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4263" y="2276475"/>
              <a:ext cx="120650" cy="119063"/>
            </a:xfrm>
            <a:custGeom>
              <a:avLst/>
              <a:gdLst>
                <a:gd name="T0" fmla="*/ 25 w 32"/>
                <a:gd name="T1" fmla="*/ 32 h 32"/>
                <a:gd name="T2" fmla="*/ 21 w 32"/>
                <a:gd name="T3" fmla="*/ 30 h 32"/>
                <a:gd name="T4" fmla="*/ 3 w 32"/>
                <a:gd name="T5" fmla="*/ 12 h 32"/>
                <a:gd name="T6" fmla="*/ 3 w 32"/>
                <a:gd name="T7" fmla="*/ 3 h 32"/>
                <a:gd name="T8" fmla="*/ 11 w 32"/>
                <a:gd name="T9" fmla="*/ 3 h 32"/>
                <a:gd name="T10" fmla="*/ 13 w 32"/>
                <a:gd name="T11" fmla="*/ 5 h 32"/>
                <a:gd name="T12" fmla="*/ 13 w 32"/>
                <a:gd name="T13" fmla="*/ 8 h 32"/>
                <a:gd name="T14" fmla="*/ 11 w 32"/>
                <a:gd name="T15" fmla="*/ 8 h 32"/>
                <a:gd name="T16" fmla="*/ 9 w 32"/>
                <a:gd name="T17" fmla="*/ 6 h 32"/>
                <a:gd name="T18" fmla="*/ 6 w 32"/>
                <a:gd name="T19" fmla="*/ 6 h 32"/>
                <a:gd name="T20" fmla="*/ 5 w 32"/>
                <a:gd name="T21" fmla="*/ 9 h 32"/>
                <a:gd name="T22" fmla="*/ 23 w 32"/>
                <a:gd name="T23" fmla="*/ 27 h 32"/>
                <a:gd name="T24" fmla="*/ 26 w 32"/>
                <a:gd name="T25" fmla="*/ 27 h 32"/>
                <a:gd name="T26" fmla="*/ 27 w 32"/>
                <a:gd name="T27" fmla="*/ 24 h 32"/>
                <a:gd name="T28" fmla="*/ 25 w 32"/>
                <a:gd name="T29" fmla="*/ 22 h 32"/>
                <a:gd name="T30" fmla="*/ 25 w 32"/>
                <a:gd name="T31" fmla="*/ 19 h 32"/>
                <a:gd name="T32" fmla="*/ 27 w 32"/>
                <a:gd name="T33" fmla="*/ 19 h 32"/>
                <a:gd name="T34" fmla="*/ 29 w 32"/>
                <a:gd name="T35" fmla="*/ 21 h 32"/>
                <a:gd name="T36" fmla="*/ 29 w 32"/>
                <a:gd name="T37" fmla="*/ 30 h 32"/>
                <a:gd name="T38" fmla="*/ 25 w 32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2">
                  <a:moveTo>
                    <a:pt x="25" y="32"/>
                  </a:moveTo>
                  <a:cubicBezTo>
                    <a:pt x="23" y="32"/>
                    <a:pt x="22" y="31"/>
                    <a:pt x="21" y="3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5" y="1"/>
                    <a:pt x="9" y="0"/>
                    <a:pt x="11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7"/>
                    <a:pt x="13" y="8"/>
                  </a:cubicBezTo>
                  <a:cubicBezTo>
                    <a:pt x="13" y="9"/>
                    <a:pt x="11" y="9"/>
                    <a:pt x="11" y="8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28"/>
                    <a:pt x="26" y="27"/>
                    <a:pt x="26" y="27"/>
                  </a:cubicBezTo>
                  <a:cubicBezTo>
                    <a:pt x="27" y="27"/>
                    <a:pt x="28" y="25"/>
                    <a:pt x="27" y="24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0"/>
                    <a:pt x="25" y="19"/>
                  </a:cubicBezTo>
                  <a:cubicBezTo>
                    <a:pt x="25" y="18"/>
                    <a:pt x="27" y="18"/>
                    <a:pt x="27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4"/>
                    <a:pt x="31" y="28"/>
                    <a:pt x="29" y="30"/>
                  </a:cubicBezTo>
                  <a:cubicBezTo>
                    <a:pt x="28" y="31"/>
                    <a:pt x="26" y="32"/>
                    <a:pt x="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1239">
              <a:extLst>
                <a:ext uri="{FF2B5EF4-FFF2-40B4-BE49-F238E27FC236}">
                  <a16:creationId xmlns="" xmlns:a16="http://schemas.microsoft.com/office/drawing/2014/main" id="{A135C4DC-FD7E-4B51-B93E-BB6BCAFCEF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9038" y="2170113"/>
              <a:ext cx="120650" cy="120650"/>
            </a:xfrm>
            <a:custGeom>
              <a:avLst/>
              <a:gdLst>
                <a:gd name="T0" fmla="*/ 25 w 32"/>
                <a:gd name="T1" fmla="*/ 32 h 32"/>
                <a:gd name="T2" fmla="*/ 21 w 32"/>
                <a:gd name="T3" fmla="*/ 30 h 32"/>
                <a:gd name="T4" fmla="*/ 19 w 32"/>
                <a:gd name="T5" fmla="*/ 28 h 32"/>
                <a:gd name="T6" fmla="*/ 19 w 32"/>
                <a:gd name="T7" fmla="*/ 25 h 32"/>
                <a:gd name="T8" fmla="*/ 21 w 32"/>
                <a:gd name="T9" fmla="*/ 25 h 32"/>
                <a:gd name="T10" fmla="*/ 23 w 32"/>
                <a:gd name="T11" fmla="*/ 27 h 32"/>
                <a:gd name="T12" fmla="*/ 26 w 32"/>
                <a:gd name="T13" fmla="*/ 27 h 32"/>
                <a:gd name="T14" fmla="*/ 27 w 32"/>
                <a:gd name="T15" fmla="*/ 24 h 32"/>
                <a:gd name="T16" fmla="*/ 9 w 32"/>
                <a:gd name="T17" fmla="*/ 6 h 32"/>
                <a:gd name="T18" fmla="*/ 6 w 32"/>
                <a:gd name="T19" fmla="*/ 6 h 32"/>
                <a:gd name="T20" fmla="*/ 5 w 32"/>
                <a:gd name="T21" fmla="*/ 9 h 32"/>
                <a:gd name="T22" fmla="*/ 7 w 32"/>
                <a:gd name="T23" fmla="*/ 11 h 32"/>
                <a:gd name="T24" fmla="*/ 7 w 32"/>
                <a:gd name="T25" fmla="*/ 14 h 32"/>
                <a:gd name="T26" fmla="*/ 5 w 32"/>
                <a:gd name="T27" fmla="*/ 14 h 32"/>
                <a:gd name="T28" fmla="*/ 3 w 32"/>
                <a:gd name="T29" fmla="*/ 12 h 32"/>
                <a:gd name="T30" fmla="*/ 3 w 32"/>
                <a:gd name="T31" fmla="*/ 3 h 32"/>
                <a:gd name="T32" fmla="*/ 11 w 32"/>
                <a:gd name="T33" fmla="*/ 3 h 32"/>
                <a:gd name="T34" fmla="*/ 29 w 32"/>
                <a:gd name="T35" fmla="*/ 21 h 32"/>
                <a:gd name="T36" fmla="*/ 29 w 32"/>
                <a:gd name="T37" fmla="*/ 30 h 32"/>
                <a:gd name="T38" fmla="*/ 25 w 32"/>
                <a:gd name="T3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32">
                  <a:moveTo>
                    <a:pt x="25" y="32"/>
                  </a:moveTo>
                  <a:cubicBezTo>
                    <a:pt x="23" y="32"/>
                    <a:pt x="22" y="31"/>
                    <a:pt x="21" y="30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8" y="27"/>
                    <a:pt x="18" y="26"/>
                    <a:pt x="19" y="25"/>
                  </a:cubicBezTo>
                  <a:cubicBezTo>
                    <a:pt x="19" y="24"/>
                    <a:pt x="21" y="24"/>
                    <a:pt x="21" y="25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5" y="28"/>
                    <a:pt x="26" y="27"/>
                    <a:pt x="26" y="27"/>
                  </a:cubicBezTo>
                  <a:cubicBezTo>
                    <a:pt x="27" y="27"/>
                    <a:pt x="28" y="25"/>
                    <a:pt x="27" y="2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2"/>
                    <a:pt x="8" y="13"/>
                    <a:pt x="7" y="14"/>
                  </a:cubicBezTo>
                  <a:cubicBezTo>
                    <a:pt x="7" y="15"/>
                    <a:pt x="5" y="15"/>
                    <a:pt x="5" y="14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9"/>
                    <a:pt x="1" y="6"/>
                    <a:pt x="3" y="3"/>
                  </a:cubicBezTo>
                  <a:cubicBezTo>
                    <a:pt x="5" y="1"/>
                    <a:pt x="9" y="0"/>
                    <a:pt x="11" y="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4"/>
                    <a:pt x="31" y="28"/>
                    <a:pt x="29" y="30"/>
                  </a:cubicBezTo>
                  <a:cubicBezTo>
                    <a:pt x="28" y="31"/>
                    <a:pt x="26" y="32"/>
                    <a:pt x="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240">
              <a:extLst>
                <a:ext uri="{FF2B5EF4-FFF2-40B4-BE49-F238E27FC236}">
                  <a16:creationId xmlns="" xmlns:a16="http://schemas.microsoft.com/office/drawing/2014/main" id="{3844B67E-8EF1-4F68-B60E-C933E33C7C9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6025" y="2301875"/>
              <a:ext cx="168275" cy="173038"/>
            </a:xfrm>
            <a:custGeom>
              <a:avLst/>
              <a:gdLst>
                <a:gd name="T0" fmla="*/ 43 w 45"/>
                <a:gd name="T1" fmla="*/ 46 h 46"/>
                <a:gd name="T2" fmla="*/ 42 w 45"/>
                <a:gd name="T3" fmla="*/ 45 h 46"/>
                <a:gd name="T4" fmla="*/ 1 w 45"/>
                <a:gd name="T5" fmla="*/ 4 h 46"/>
                <a:gd name="T6" fmla="*/ 1 w 45"/>
                <a:gd name="T7" fmla="*/ 1 h 46"/>
                <a:gd name="T8" fmla="*/ 3 w 45"/>
                <a:gd name="T9" fmla="*/ 1 h 46"/>
                <a:gd name="T10" fmla="*/ 44 w 45"/>
                <a:gd name="T11" fmla="*/ 42 h 46"/>
                <a:gd name="T12" fmla="*/ 44 w 45"/>
                <a:gd name="T13" fmla="*/ 45 h 46"/>
                <a:gd name="T14" fmla="*/ 43 w 45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6">
                  <a:moveTo>
                    <a:pt x="43" y="46"/>
                  </a:moveTo>
                  <a:cubicBezTo>
                    <a:pt x="42" y="46"/>
                    <a:pt x="42" y="45"/>
                    <a:pt x="42" y="45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3" y="0"/>
                    <a:pt x="3" y="1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3"/>
                    <a:pt x="45" y="44"/>
                    <a:pt x="44" y="45"/>
                  </a:cubicBezTo>
                  <a:cubicBezTo>
                    <a:pt x="44" y="45"/>
                    <a:pt x="44" y="46"/>
                    <a:pt x="43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19698168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2AC83C06-293F-421D-A84F-E9A358E4C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AF62D62-5FC4-447C-A15D-231CF65E6219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2ED3B4A-8C60-4D19-89A2-6B96BEA70CEE}"/>
              </a:ext>
            </a:extLst>
          </p:cNvPr>
          <p:cNvSpPr/>
          <p:nvPr/>
        </p:nvSpPr>
        <p:spPr>
          <a:xfrm>
            <a:off x="674321" y="970329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A91EA937-B399-4516-BAEE-C0D4243E1A61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A5944CB9-F4B8-46C9-9536-C1B77B5214F5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05A19D9C-BDD8-4966-9414-1645CF70DFCA}"/>
              </a:ext>
            </a:extLst>
          </p:cNvPr>
          <p:cNvSpPr/>
          <p:nvPr/>
        </p:nvSpPr>
        <p:spPr>
          <a:xfrm>
            <a:off x="609600" y="1798745"/>
            <a:ext cx="2287603" cy="4025895"/>
          </a:xfrm>
          <a:prstGeom prst="roundRect">
            <a:avLst>
              <a:gd name="adj" fmla="val 3173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="" xmlns:a16="http://schemas.microsoft.com/office/drawing/2014/main" id="{C5A16DB8-2A55-487F-AF22-00968CCAEE06}"/>
              </a:ext>
            </a:extLst>
          </p:cNvPr>
          <p:cNvSpPr/>
          <p:nvPr/>
        </p:nvSpPr>
        <p:spPr>
          <a:xfrm>
            <a:off x="3504666" y="1798745"/>
            <a:ext cx="2287603" cy="4025895"/>
          </a:xfrm>
          <a:prstGeom prst="roundRect">
            <a:avLst>
              <a:gd name="adj" fmla="val 317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64B7F1C4-F0C8-4760-A5EC-7BD5E5D6110A}"/>
              </a:ext>
            </a:extLst>
          </p:cNvPr>
          <p:cNvSpPr/>
          <p:nvPr/>
        </p:nvSpPr>
        <p:spPr>
          <a:xfrm>
            <a:off x="6399732" y="1798745"/>
            <a:ext cx="2287603" cy="4025895"/>
          </a:xfrm>
          <a:prstGeom prst="roundRect">
            <a:avLst>
              <a:gd name="adj" fmla="val 317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="" xmlns:a16="http://schemas.microsoft.com/office/drawing/2014/main" id="{7FCFA41E-36BA-46B0-95F1-08F5DBB8FA25}"/>
              </a:ext>
            </a:extLst>
          </p:cNvPr>
          <p:cNvSpPr/>
          <p:nvPr/>
        </p:nvSpPr>
        <p:spPr>
          <a:xfrm>
            <a:off x="9294797" y="1798745"/>
            <a:ext cx="2287603" cy="4025895"/>
          </a:xfrm>
          <a:prstGeom prst="roundRect">
            <a:avLst>
              <a:gd name="adj" fmla="val 317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332124FF-0638-45D9-8671-AFFA0EC85330}"/>
              </a:ext>
            </a:extLst>
          </p:cNvPr>
          <p:cNvSpPr/>
          <p:nvPr/>
        </p:nvSpPr>
        <p:spPr>
          <a:xfrm>
            <a:off x="0" y="2313713"/>
            <a:ext cx="12192000" cy="1104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>
            <a:extLst>
              <a:ext uri="{FF2B5EF4-FFF2-40B4-BE49-F238E27FC236}">
                <a16:creationId xmlns="" xmlns:a16="http://schemas.microsoft.com/office/drawing/2014/main" id="{1B8FC528-8726-4F05-8754-4C682EB89BE4}"/>
              </a:ext>
            </a:extLst>
          </p:cNvPr>
          <p:cNvSpPr/>
          <p:nvPr/>
        </p:nvSpPr>
        <p:spPr>
          <a:xfrm rot="10800000">
            <a:off x="1562902" y="2313713"/>
            <a:ext cx="381000" cy="165100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="" xmlns:a16="http://schemas.microsoft.com/office/drawing/2014/main" id="{57F00774-0F1D-4D61-95B2-93BABF0F54F5}"/>
              </a:ext>
            </a:extLst>
          </p:cNvPr>
          <p:cNvSpPr/>
          <p:nvPr/>
        </p:nvSpPr>
        <p:spPr>
          <a:xfrm rot="10800000">
            <a:off x="4457967" y="2313713"/>
            <a:ext cx="381000" cy="16510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>
            <a:extLst>
              <a:ext uri="{FF2B5EF4-FFF2-40B4-BE49-F238E27FC236}">
                <a16:creationId xmlns="" xmlns:a16="http://schemas.microsoft.com/office/drawing/2014/main" id="{B9C434F9-AF79-4BF5-94F1-90AB2B95EFBF}"/>
              </a:ext>
            </a:extLst>
          </p:cNvPr>
          <p:cNvSpPr/>
          <p:nvPr/>
        </p:nvSpPr>
        <p:spPr>
          <a:xfrm rot="10800000">
            <a:off x="7353032" y="2313713"/>
            <a:ext cx="381000" cy="165100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="" xmlns:a16="http://schemas.microsoft.com/office/drawing/2014/main" id="{7D3843C9-81D3-4DBC-A79A-2C8BF57CC954}"/>
              </a:ext>
            </a:extLst>
          </p:cNvPr>
          <p:cNvSpPr/>
          <p:nvPr/>
        </p:nvSpPr>
        <p:spPr>
          <a:xfrm rot="10800000">
            <a:off x="10248098" y="2313714"/>
            <a:ext cx="381000" cy="16510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8FBBD408-D07E-4698-B3B7-019B7F232FE3}"/>
              </a:ext>
            </a:extLst>
          </p:cNvPr>
          <p:cNvSpPr/>
          <p:nvPr/>
        </p:nvSpPr>
        <p:spPr>
          <a:xfrm>
            <a:off x="1405388" y="2674399"/>
            <a:ext cx="696024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5"/>
                </a:solidFill>
              </a:rPr>
              <a:t>01.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03EED4FC-43A8-4A72-AA2D-D4F3B6FE1121}"/>
              </a:ext>
            </a:extLst>
          </p:cNvPr>
          <p:cNvSpPr/>
          <p:nvPr/>
        </p:nvSpPr>
        <p:spPr>
          <a:xfrm>
            <a:off x="4300454" y="2674399"/>
            <a:ext cx="696024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3"/>
                </a:solidFill>
              </a:rPr>
              <a:t>02.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B4A8A86C-2E13-4870-A822-782EBDFBB85B}"/>
              </a:ext>
            </a:extLst>
          </p:cNvPr>
          <p:cNvSpPr/>
          <p:nvPr/>
        </p:nvSpPr>
        <p:spPr>
          <a:xfrm>
            <a:off x="7195520" y="2674399"/>
            <a:ext cx="696024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6"/>
                </a:solidFill>
              </a:rPr>
              <a:t>03.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2E2B1DE7-B207-45B8-BE97-6F1837B055DB}"/>
              </a:ext>
            </a:extLst>
          </p:cNvPr>
          <p:cNvSpPr/>
          <p:nvPr/>
        </p:nvSpPr>
        <p:spPr>
          <a:xfrm>
            <a:off x="10090586" y="2674399"/>
            <a:ext cx="696024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2800" b="1" i="1" dirty="0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A016D406-017E-4538-AE35-DCF2EB04C679}"/>
              </a:ext>
            </a:extLst>
          </p:cNvPr>
          <p:cNvSpPr/>
          <p:nvPr/>
        </p:nvSpPr>
        <p:spPr>
          <a:xfrm>
            <a:off x="784958" y="4053979"/>
            <a:ext cx="1943100" cy="14033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lnSpc>
                <a:spcPct val="110000"/>
              </a:lnSpc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dolore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ACBFFC55-EE83-417D-88A2-549D36ABCDFC}"/>
              </a:ext>
            </a:extLst>
          </p:cNvPr>
          <p:cNvSpPr/>
          <p:nvPr/>
        </p:nvSpPr>
        <p:spPr>
          <a:xfrm>
            <a:off x="781851" y="3717950"/>
            <a:ext cx="194310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4FB98176-BAA3-4C8A-88D6-C92B10F9BD8B}"/>
              </a:ext>
            </a:extLst>
          </p:cNvPr>
          <p:cNvSpPr/>
          <p:nvPr/>
        </p:nvSpPr>
        <p:spPr>
          <a:xfrm>
            <a:off x="3679506" y="4053979"/>
            <a:ext cx="1943100" cy="14033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lnSpc>
                <a:spcPct val="110000"/>
              </a:lnSpc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dolore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9577A708-FA12-4D32-A368-3AB81DE4F0B9}"/>
              </a:ext>
            </a:extLst>
          </p:cNvPr>
          <p:cNvSpPr/>
          <p:nvPr/>
        </p:nvSpPr>
        <p:spPr>
          <a:xfrm>
            <a:off x="3676399" y="3717950"/>
            <a:ext cx="194310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="" xmlns:a16="http://schemas.microsoft.com/office/drawing/2014/main" id="{D9EE13F2-1E86-4328-B321-B4A5DA2B8296}"/>
              </a:ext>
            </a:extLst>
          </p:cNvPr>
          <p:cNvSpPr/>
          <p:nvPr/>
        </p:nvSpPr>
        <p:spPr>
          <a:xfrm>
            <a:off x="6574054" y="4053979"/>
            <a:ext cx="1943100" cy="14033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lnSpc>
                <a:spcPct val="110000"/>
              </a:lnSpc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dolore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5390D23D-0FCA-4D04-ACBD-C0262A8230CF}"/>
              </a:ext>
            </a:extLst>
          </p:cNvPr>
          <p:cNvSpPr/>
          <p:nvPr/>
        </p:nvSpPr>
        <p:spPr>
          <a:xfrm>
            <a:off x="6570947" y="3717950"/>
            <a:ext cx="194310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="" xmlns:a16="http://schemas.microsoft.com/office/drawing/2014/main" id="{0CBF0415-3C76-4AE3-9C38-FB794FCB2229}"/>
              </a:ext>
            </a:extLst>
          </p:cNvPr>
          <p:cNvSpPr/>
          <p:nvPr/>
        </p:nvSpPr>
        <p:spPr>
          <a:xfrm>
            <a:off x="9468602" y="4053979"/>
            <a:ext cx="1943100" cy="140333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lnSpc>
                <a:spcPct val="110000"/>
              </a:lnSpc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dolore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="" xmlns:a16="http://schemas.microsoft.com/office/drawing/2014/main" id="{DFC20BFB-F878-4620-8E1F-CC4D170E2975}"/>
              </a:ext>
            </a:extLst>
          </p:cNvPr>
          <p:cNvSpPr/>
          <p:nvPr/>
        </p:nvSpPr>
        <p:spPr>
          <a:xfrm>
            <a:off x="9465495" y="3717950"/>
            <a:ext cx="1943100" cy="24622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0422271A-73E9-4D60-A0B1-2DB75B0046ED}"/>
              </a:ext>
            </a:extLst>
          </p:cNvPr>
          <p:cNvGrpSpPr/>
          <p:nvPr/>
        </p:nvGrpSpPr>
        <p:grpSpPr>
          <a:xfrm>
            <a:off x="3027897" y="2693126"/>
            <a:ext cx="346075" cy="346075"/>
            <a:chOff x="3398838" y="2760663"/>
            <a:chExt cx="346075" cy="346075"/>
          </a:xfrm>
        </p:grpSpPr>
        <p:sp>
          <p:nvSpPr>
            <p:cNvPr id="55" name="Freeform 107">
              <a:extLst>
                <a:ext uri="{FF2B5EF4-FFF2-40B4-BE49-F238E27FC236}">
                  <a16:creationId xmlns="" xmlns:a16="http://schemas.microsoft.com/office/drawing/2014/main" id="{299EC9FF-61D3-44B5-9E76-0817F3B56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828926"/>
              <a:ext cx="214313" cy="209550"/>
            </a:xfrm>
            <a:custGeom>
              <a:avLst/>
              <a:gdLst>
                <a:gd name="T0" fmla="*/ 0 w 57"/>
                <a:gd name="T1" fmla="*/ 26 h 56"/>
                <a:gd name="T2" fmla="*/ 4 w 57"/>
                <a:gd name="T3" fmla="*/ 22 h 56"/>
                <a:gd name="T4" fmla="*/ 34 w 57"/>
                <a:gd name="T5" fmla="*/ 22 h 56"/>
                <a:gd name="T6" fmla="*/ 35 w 57"/>
                <a:gd name="T7" fmla="*/ 19 h 56"/>
                <a:gd name="T8" fmla="*/ 26 w 57"/>
                <a:gd name="T9" fmla="*/ 9 h 56"/>
                <a:gd name="T10" fmla="*/ 26 w 57"/>
                <a:gd name="T11" fmla="*/ 3 h 56"/>
                <a:gd name="T12" fmla="*/ 27 w 57"/>
                <a:gd name="T13" fmla="*/ 2 h 56"/>
                <a:gd name="T14" fmla="*/ 33 w 57"/>
                <a:gd name="T15" fmla="*/ 2 h 56"/>
                <a:gd name="T16" fmla="*/ 55 w 57"/>
                <a:gd name="T17" fmla="*/ 25 h 56"/>
                <a:gd name="T18" fmla="*/ 55 w 57"/>
                <a:gd name="T19" fmla="*/ 31 h 56"/>
                <a:gd name="T20" fmla="*/ 33 w 57"/>
                <a:gd name="T21" fmla="*/ 54 h 56"/>
                <a:gd name="T22" fmla="*/ 28 w 57"/>
                <a:gd name="T23" fmla="*/ 54 h 56"/>
                <a:gd name="T24" fmla="*/ 26 w 57"/>
                <a:gd name="T25" fmla="*/ 53 h 56"/>
                <a:gd name="T26" fmla="*/ 26 w 57"/>
                <a:gd name="T27" fmla="*/ 47 h 56"/>
                <a:gd name="T28" fmla="*/ 36 w 57"/>
                <a:gd name="T29" fmla="*/ 37 h 56"/>
                <a:gd name="T30" fmla="*/ 34 w 57"/>
                <a:gd name="T31" fmla="*/ 34 h 56"/>
                <a:gd name="T32" fmla="*/ 4 w 57"/>
                <a:gd name="T33" fmla="*/ 34 h 56"/>
                <a:gd name="T34" fmla="*/ 0 w 57"/>
                <a:gd name="T35" fmla="*/ 30 h 56"/>
                <a:gd name="T36" fmla="*/ 0 w 57"/>
                <a:gd name="T37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0" y="26"/>
                  </a:moveTo>
                  <a:cubicBezTo>
                    <a:pt x="0" y="24"/>
                    <a:pt x="2" y="22"/>
                    <a:pt x="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2"/>
                    <a:pt x="37" y="21"/>
                    <a:pt x="35" y="1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7"/>
                    <a:pt x="25" y="5"/>
                    <a:pt x="26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1" y="0"/>
                    <a:pt x="33" y="2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6"/>
                    <a:pt x="29" y="56"/>
                    <a:pt x="28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49"/>
                    <a:pt x="26" y="4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5"/>
                    <a:pt x="36" y="34"/>
                    <a:pt x="3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2"/>
                    <a:pt x="0" y="30"/>
                  </a:cubicBezTo>
                  <a:lnTo>
                    <a:pt x="0" y="26"/>
                  </a:lnTo>
                  <a:close/>
                </a:path>
              </a:pathLst>
            </a:custGeom>
            <a:noFill/>
            <a:ln w="14288" cap="sq">
              <a:solidFill>
                <a:schemeClr val="accent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108">
              <a:extLst>
                <a:ext uri="{FF2B5EF4-FFF2-40B4-BE49-F238E27FC236}">
                  <a16:creationId xmlns="" xmlns:a16="http://schemas.microsoft.com/office/drawing/2014/main" id="{CC37C7C7-A7C4-4522-ABC3-4846ED16C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2760663"/>
              <a:ext cx="346075" cy="346075"/>
            </a:xfrm>
            <a:prstGeom prst="ellipse">
              <a:avLst/>
            </a:prstGeom>
            <a:noFill/>
            <a:ln w="14288" cap="flat">
              <a:solidFill>
                <a:schemeClr val="accent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="" xmlns:a16="http://schemas.microsoft.com/office/drawing/2014/main" id="{A85AE8E4-2734-47A9-A9F9-70E92D34AD7D}"/>
              </a:ext>
            </a:extLst>
          </p:cNvPr>
          <p:cNvGrpSpPr/>
          <p:nvPr/>
        </p:nvGrpSpPr>
        <p:grpSpPr>
          <a:xfrm>
            <a:off x="5922963" y="2693126"/>
            <a:ext cx="346075" cy="346075"/>
            <a:chOff x="3398838" y="2760663"/>
            <a:chExt cx="346075" cy="346075"/>
          </a:xfrm>
        </p:grpSpPr>
        <p:sp>
          <p:nvSpPr>
            <p:cNvPr id="58" name="Freeform 107">
              <a:extLst>
                <a:ext uri="{FF2B5EF4-FFF2-40B4-BE49-F238E27FC236}">
                  <a16:creationId xmlns="" xmlns:a16="http://schemas.microsoft.com/office/drawing/2014/main" id="{2E5A8284-1095-4EA3-99D5-698A87D6B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828926"/>
              <a:ext cx="214313" cy="209550"/>
            </a:xfrm>
            <a:custGeom>
              <a:avLst/>
              <a:gdLst>
                <a:gd name="T0" fmla="*/ 0 w 57"/>
                <a:gd name="T1" fmla="*/ 26 h 56"/>
                <a:gd name="T2" fmla="*/ 4 w 57"/>
                <a:gd name="T3" fmla="*/ 22 h 56"/>
                <a:gd name="T4" fmla="*/ 34 w 57"/>
                <a:gd name="T5" fmla="*/ 22 h 56"/>
                <a:gd name="T6" fmla="*/ 35 w 57"/>
                <a:gd name="T7" fmla="*/ 19 h 56"/>
                <a:gd name="T8" fmla="*/ 26 w 57"/>
                <a:gd name="T9" fmla="*/ 9 h 56"/>
                <a:gd name="T10" fmla="*/ 26 w 57"/>
                <a:gd name="T11" fmla="*/ 3 h 56"/>
                <a:gd name="T12" fmla="*/ 27 w 57"/>
                <a:gd name="T13" fmla="*/ 2 h 56"/>
                <a:gd name="T14" fmla="*/ 33 w 57"/>
                <a:gd name="T15" fmla="*/ 2 h 56"/>
                <a:gd name="T16" fmla="*/ 55 w 57"/>
                <a:gd name="T17" fmla="*/ 25 h 56"/>
                <a:gd name="T18" fmla="*/ 55 w 57"/>
                <a:gd name="T19" fmla="*/ 31 h 56"/>
                <a:gd name="T20" fmla="*/ 33 w 57"/>
                <a:gd name="T21" fmla="*/ 54 h 56"/>
                <a:gd name="T22" fmla="*/ 28 w 57"/>
                <a:gd name="T23" fmla="*/ 54 h 56"/>
                <a:gd name="T24" fmla="*/ 26 w 57"/>
                <a:gd name="T25" fmla="*/ 53 h 56"/>
                <a:gd name="T26" fmla="*/ 26 w 57"/>
                <a:gd name="T27" fmla="*/ 47 h 56"/>
                <a:gd name="T28" fmla="*/ 36 w 57"/>
                <a:gd name="T29" fmla="*/ 37 h 56"/>
                <a:gd name="T30" fmla="*/ 34 w 57"/>
                <a:gd name="T31" fmla="*/ 34 h 56"/>
                <a:gd name="T32" fmla="*/ 4 w 57"/>
                <a:gd name="T33" fmla="*/ 34 h 56"/>
                <a:gd name="T34" fmla="*/ 0 w 57"/>
                <a:gd name="T35" fmla="*/ 30 h 56"/>
                <a:gd name="T36" fmla="*/ 0 w 57"/>
                <a:gd name="T37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0" y="26"/>
                  </a:moveTo>
                  <a:cubicBezTo>
                    <a:pt x="0" y="24"/>
                    <a:pt x="2" y="22"/>
                    <a:pt x="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2"/>
                    <a:pt x="37" y="21"/>
                    <a:pt x="35" y="1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7"/>
                    <a:pt x="25" y="5"/>
                    <a:pt x="26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1" y="0"/>
                    <a:pt x="33" y="2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6"/>
                    <a:pt x="29" y="56"/>
                    <a:pt x="28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49"/>
                    <a:pt x="26" y="4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5"/>
                    <a:pt x="36" y="34"/>
                    <a:pt x="3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2"/>
                    <a:pt x="0" y="30"/>
                  </a:cubicBezTo>
                  <a:lnTo>
                    <a:pt x="0" y="26"/>
                  </a:lnTo>
                  <a:close/>
                </a:path>
              </a:pathLst>
            </a:custGeom>
            <a:noFill/>
            <a:ln w="14288" cap="sq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Oval 108">
              <a:extLst>
                <a:ext uri="{FF2B5EF4-FFF2-40B4-BE49-F238E27FC236}">
                  <a16:creationId xmlns="" xmlns:a16="http://schemas.microsoft.com/office/drawing/2014/main" id="{16509C15-0090-48B7-B492-9E02BE0FB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2760663"/>
              <a:ext cx="346075" cy="346075"/>
            </a:xfrm>
            <a:prstGeom prst="ellipse">
              <a:avLst/>
            </a:prstGeom>
            <a:noFill/>
            <a:ln w="14288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35E389D4-49C0-4E97-A063-30925EB27E50}"/>
              </a:ext>
            </a:extLst>
          </p:cNvPr>
          <p:cNvGrpSpPr/>
          <p:nvPr/>
        </p:nvGrpSpPr>
        <p:grpSpPr>
          <a:xfrm>
            <a:off x="8818029" y="2693126"/>
            <a:ext cx="346075" cy="346075"/>
            <a:chOff x="3398838" y="2760663"/>
            <a:chExt cx="346075" cy="346075"/>
          </a:xfrm>
        </p:grpSpPr>
        <p:sp>
          <p:nvSpPr>
            <p:cNvPr id="61" name="Freeform 107">
              <a:extLst>
                <a:ext uri="{FF2B5EF4-FFF2-40B4-BE49-F238E27FC236}">
                  <a16:creationId xmlns="" xmlns:a16="http://schemas.microsoft.com/office/drawing/2014/main" id="{0F97EF29-8717-45A3-B2EA-A1CB04CEE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163" y="2828926"/>
              <a:ext cx="214313" cy="209550"/>
            </a:xfrm>
            <a:custGeom>
              <a:avLst/>
              <a:gdLst>
                <a:gd name="T0" fmla="*/ 0 w 57"/>
                <a:gd name="T1" fmla="*/ 26 h 56"/>
                <a:gd name="T2" fmla="*/ 4 w 57"/>
                <a:gd name="T3" fmla="*/ 22 h 56"/>
                <a:gd name="T4" fmla="*/ 34 w 57"/>
                <a:gd name="T5" fmla="*/ 22 h 56"/>
                <a:gd name="T6" fmla="*/ 35 w 57"/>
                <a:gd name="T7" fmla="*/ 19 h 56"/>
                <a:gd name="T8" fmla="*/ 26 w 57"/>
                <a:gd name="T9" fmla="*/ 9 h 56"/>
                <a:gd name="T10" fmla="*/ 26 w 57"/>
                <a:gd name="T11" fmla="*/ 3 h 56"/>
                <a:gd name="T12" fmla="*/ 27 w 57"/>
                <a:gd name="T13" fmla="*/ 2 h 56"/>
                <a:gd name="T14" fmla="*/ 33 w 57"/>
                <a:gd name="T15" fmla="*/ 2 h 56"/>
                <a:gd name="T16" fmla="*/ 55 w 57"/>
                <a:gd name="T17" fmla="*/ 25 h 56"/>
                <a:gd name="T18" fmla="*/ 55 w 57"/>
                <a:gd name="T19" fmla="*/ 31 h 56"/>
                <a:gd name="T20" fmla="*/ 33 w 57"/>
                <a:gd name="T21" fmla="*/ 54 h 56"/>
                <a:gd name="T22" fmla="*/ 28 w 57"/>
                <a:gd name="T23" fmla="*/ 54 h 56"/>
                <a:gd name="T24" fmla="*/ 26 w 57"/>
                <a:gd name="T25" fmla="*/ 53 h 56"/>
                <a:gd name="T26" fmla="*/ 26 w 57"/>
                <a:gd name="T27" fmla="*/ 47 h 56"/>
                <a:gd name="T28" fmla="*/ 36 w 57"/>
                <a:gd name="T29" fmla="*/ 37 h 56"/>
                <a:gd name="T30" fmla="*/ 34 w 57"/>
                <a:gd name="T31" fmla="*/ 34 h 56"/>
                <a:gd name="T32" fmla="*/ 4 w 57"/>
                <a:gd name="T33" fmla="*/ 34 h 56"/>
                <a:gd name="T34" fmla="*/ 0 w 57"/>
                <a:gd name="T35" fmla="*/ 30 h 56"/>
                <a:gd name="T36" fmla="*/ 0 w 57"/>
                <a:gd name="T37" fmla="*/ 2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0" y="26"/>
                  </a:moveTo>
                  <a:cubicBezTo>
                    <a:pt x="0" y="24"/>
                    <a:pt x="2" y="22"/>
                    <a:pt x="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2"/>
                    <a:pt x="37" y="21"/>
                    <a:pt x="35" y="1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4" y="7"/>
                    <a:pt x="25" y="5"/>
                    <a:pt x="26" y="3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1" y="0"/>
                    <a:pt x="33" y="2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33" y="54"/>
                    <a:pt x="33" y="54"/>
                    <a:pt x="33" y="54"/>
                  </a:cubicBezTo>
                  <a:cubicBezTo>
                    <a:pt x="32" y="56"/>
                    <a:pt x="29" y="56"/>
                    <a:pt x="28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49"/>
                    <a:pt x="26" y="47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7" y="35"/>
                    <a:pt x="36" y="34"/>
                    <a:pt x="3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2"/>
                    <a:pt x="0" y="30"/>
                  </a:cubicBezTo>
                  <a:lnTo>
                    <a:pt x="0" y="26"/>
                  </a:lnTo>
                  <a:close/>
                </a:path>
              </a:pathLst>
            </a:custGeom>
            <a:noFill/>
            <a:ln w="14288" cap="sq">
              <a:solidFill>
                <a:schemeClr val="accent6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Oval 108">
              <a:extLst>
                <a:ext uri="{FF2B5EF4-FFF2-40B4-BE49-F238E27FC236}">
                  <a16:creationId xmlns="" xmlns:a16="http://schemas.microsoft.com/office/drawing/2014/main" id="{1812746F-CC0C-4E1A-BCE6-7926EDDCE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8838" y="2760663"/>
              <a:ext cx="346075" cy="346075"/>
            </a:xfrm>
            <a:prstGeom prst="ellipse">
              <a:avLst/>
            </a:prstGeom>
            <a:noFill/>
            <a:ln w="14288" cap="flat">
              <a:solidFill>
                <a:schemeClr val="accent6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108769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c 3">
            <a:extLst>
              <a:ext uri="{FF2B5EF4-FFF2-40B4-BE49-F238E27FC236}">
                <a16:creationId xmlns="" xmlns:a16="http://schemas.microsoft.com/office/drawing/2014/main" id="{B4936CFA-64EB-41F3-A635-BACC9BF4C0B6}"/>
              </a:ext>
            </a:extLst>
          </p:cNvPr>
          <p:cNvSpPr/>
          <p:nvPr/>
        </p:nvSpPr>
        <p:spPr>
          <a:xfrm>
            <a:off x="9925047" y="2544574"/>
            <a:ext cx="1592632" cy="1592632"/>
          </a:xfrm>
          <a:prstGeom prst="arc">
            <a:avLst>
              <a:gd name="adj1" fmla="val 16200000"/>
              <a:gd name="adj2" fmla="val 5386606"/>
            </a:avLst>
          </a:prstGeom>
          <a:ln w="12700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39367C71-0B84-4642-82DD-B33D6EAFD37D}"/>
              </a:ext>
            </a:extLst>
          </p:cNvPr>
          <p:cNvCxnSpPr>
            <a:cxnSpLocks/>
          </p:cNvCxnSpPr>
          <p:nvPr/>
        </p:nvCxnSpPr>
        <p:spPr>
          <a:xfrm flipH="1">
            <a:off x="674321" y="2544574"/>
            <a:ext cx="10047042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7C883C2-6609-423F-91AC-F60D714812F8}"/>
              </a:ext>
            </a:extLst>
          </p:cNvPr>
          <p:cNvCxnSpPr>
            <a:cxnSpLocks/>
            <a:stCxn id="4" idx="2"/>
            <a:endCxn id="16" idx="2"/>
          </p:cNvCxnSpPr>
          <p:nvPr/>
        </p:nvCxnSpPr>
        <p:spPr>
          <a:xfrm flipH="1">
            <a:off x="1467534" y="4137200"/>
            <a:ext cx="9256932" cy="12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="" xmlns:a16="http://schemas.microsoft.com/office/drawing/2014/main" id="{C938E94E-188C-4A19-BD00-A290F1F1995A}"/>
              </a:ext>
            </a:extLst>
          </p:cNvPr>
          <p:cNvSpPr/>
          <p:nvPr/>
        </p:nvSpPr>
        <p:spPr>
          <a:xfrm rot="10800000">
            <a:off x="674321" y="4137206"/>
            <a:ext cx="1592632" cy="1592632"/>
          </a:xfrm>
          <a:prstGeom prst="arc">
            <a:avLst>
              <a:gd name="adj1" fmla="val 16200000"/>
              <a:gd name="adj2" fmla="val 5386606"/>
            </a:avLst>
          </a:prstGeom>
          <a:ln w="127000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BC099580-6A0F-441E-ADA4-F6C01DDC4EB4}"/>
              </a:ext>
            </a:extLst>
          </p:cNvPr>
          <p:cNvCxnSpPr>
            <a:cxnSpLocks/>
            <a:endCxn id="16" idx="0"/>
          </p:cNvCxnSpPr>
          <p:nvPr/>
        </p:nvCxnSpPr>
        <p:spPr>
          <a:xfrm flipH="1">
            <a:off x="1470637" y="5729838"/>
            <a:ext cx="10047042" cy="0"/>
          </a:xfrm>
          <a:prstGeom prst="line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Oval 1023">
            <a:extLst>
              <a:ext uri="{FF2B5EF4-FFF2-40B4-BE49-F238E27FC236}">
                <a16:creationId xmlns="" xmlns:a16="http://schemas.microsoft.com/office/drawing/2014/main" id="{BF8BE4E1-7999-48D2-8BE6-D4156F976B66}"/>
              </a:ext>
            </a:extLst>
          </p:cNvPr>
          <p:cNvSpPr/>
          <p:nvPr/>
        </p:nvSpPr>
        <p:spPr>
          <a:xfrm>
            <a:off x="1982264" y="2304144"/>
            <a:ext cx="469900" cy="469900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01.</a:t>
            </a:r>
          </a:p>
        </p:txBody>
      </p:sp>
      <p:sp>
        <p:nvSpPr>
          <p:cNvPr id="1025" name="Rectangle 1024">
            <a:extLst>
              <a:ext uri="{FF2B5EF4-FFF2-40B4-BE49-F238E27FC236}">
                <a16:creationId xmlns="" xmlns:a16="http://schemas.microsoft.com/office/drawing/2014/main" id="{FE4E1F14-34C2-4E70-8071-07019677BACD}"/>
              </a:ext>
            </a:extLst>
          </p:cNvPr>
          <p:cNvSpPr/>
          <p:nvPr/>
        </p:nvSpPr>
        <p:spPr>
          <a:xfrm>
            <a:off x="1072479" y="180347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56BC844C-5F20-4AE7-875C-B1A9B0719603}"/>
              </a:ext>
            </a:extLst>
          </p:cNvPr>
          <p:cNvSpPr/>
          <p:nvPr/>
        </p:nvSpPr>
        <p:spPr>
          <a:xfrm>
            <a:off x="5861051" y="2304144"/>
            <a:ext cx="469900" cy="469900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02.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B7163417-41B8-4580-A5EB-7B4EBA6261DC}"/>
              </a:ext>
            </a:extLst>
          </p:cNvPr>
          <p:cNvSpPr/>
          <p:nvPr/>
        </p:nvSpPr>
        <p:spPr>
          <a:xfrm>
            <a:off x="4951266" y="180347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40" name="Oval 39">
            <a:extLst>
              <a:ext uri="{FF2B5EF4-FFF2-40B4-BE49-F238E27FC236}">
                <a16:creationId xmlns="" xmlns:a16="http://schemas.microsoft.com/office/drawing/2014/main" id="{BC175F1F-C3F4-434B-9AA1-284E5B8DA559}"/>
              </a:ext>
            </a:extLst>
          </p:cNvPr>
          <p:cNvSpPr/>
          <p:nvPr/>
        </p:nvSpPr>
        <p:spPr>
          <a:xfrm>
            <a:off x="9739837" y="2304144"/>
            <a:ext cx="469900" cy="469900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086044D9-7B25-4A7B-8A17-F6272B9B28BF}"/>
              </a:ext>
            </a:extLst>
          </p:cNvPr>
          <p:cNvSpPr/>
          <p:nvPr/>
        </p:nvSpPr>
        <p:spPr>
          <a:xfrm>
            <a:off x="8830052" y="180347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54" name="Oval 53">
            <a:extLst>
              <a:ext uri="{FF2B5EF4-FFF2-40B4-BE49-F238E27FC236}">
                <a16:creationId xmlns="" xmlns:a16="http://schemas.microsoft.com/office/drawing/2014/main" id="{CF8EE649-8CEB-4B47-A69D-96A6C13FEB76}"/>
              </a:ext>
            </a:extLst>
          </p:cNvPr>
          <p:cNvSpPr/>
          <p:nvPr/>
        </p:nvSpPr>
        <p:spPr>
          <a:xfrm>
            <a:off x="1982264" y="3908934"/>
            <a:ext cx="469900" cy="469900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06.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E6605105-947F-463A-82E0-6148ED6F21A4}"/>
              </a:ext>
            </a:extLst>
          </p:cNvPr>
          <p:cNvSpPr/>
          <p:nvPr/>
        </p:nvSpPr>
        <p:spPr>
          <a:xfrm>
            <a:off x="1072479" y="340826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56" name="Oval 55">
            <a:extLst>
              <a:ext uri="{FF2B5EF4-FFF2-40B4-BE49-F238E27FC236}">
                <a16:creationId xmlns="" xmlns:a16="http://schemas.microsoft.com/office/drawing/2014/main" id="{B276B123-D66C-40D3-A3C8-F8C5824888CC}"/>
              </a:ext>
            </a:extLst>
          </p:cNvPr>
          <p:cNvSpPr/>
          <p:nvPr/>
        </p:nvSpPr>
        <p:spPr>
          <a:xfrm>
            <a:off x="5861051" y="3908934"/>
            <a:ext cx="469900" cy="469900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05.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058D5257-C773-4918-B84C-A06DC69F71EA}"/>
              </a:ext>
            </a:extLst>
          </p:cNvPr>
          <p:cNvSpPr/>
          <p:nvPr/>
        </p:nvSpPr>
        <p:spPr>
          <a:xfrm>
            <a:off x="4951266" y="340826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58" name="Oval 57">
            <a:extLst>
              <a:ext uri="{FF2B5EF4-FFF2-40B4-BE49-F238E27FC236}">
                <a16:creationId xmlns="" xmlns:a16="http://schemas.microsoft.com/office/drawing/2014/main" id="{A118E111-DEAA-4A0B-9B7B-BDE080FBE954}"/>
              </a:ext>
            </a:extLst>
          </p:cNvPr>
          <p:cNvSpPr/>
          <p:nvPr/>
        </p:nvSpPr>
        <p:spPr>
          <a:xfrm>
            <a:off x="9739837" y="3908934"/>
            <a:ext cx="469900" cy="469900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04.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41C7AB84-18D3-4513-B3C0-6A7FA389B460}"/>
              </a:ext>
            </a:extLst>
          </p:cNvPr>
          <p:cNvSpPr/>
          <p:nvPr/>
        </p:nvSpPr>
        <p:spPr>
          <a:xfrm>
            <a:off x="8830052" y="3408266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61" name="Oval 60">
            <a:extLst>
              <a:ext uri="{FF2B5EF4-FFF2-40B4-BE49-F238E27FC236}">
                <a16:creationId xmlns="" xmlns:a16="http://schemas.microsoft.com/office/drawing/2014/main" id="{D989980F-572A-450B-91C2-74E7D1B3DA72}"/>
              </a:ext>
            </a:extLst>
          </p:cNvPr>
          <p:cNvSpPr/>
          <p:nvPr/>
        </p:nvSpPr>
        <p:spPr>
          <a:xfrm>
            <a:off x="1982264" y="5495150"/>
            <a:ext cx="469900" cy="469900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07.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="" xmlns:a16="http://schemas.microsoft.com/office/drawing/2014/main" id="{2F0CE82A-7ACC-4442-9E53-E3F8428F2B55}"/>
              </a:ext>
            </a:extLst>
          </p:cNvPr>
          <p:cNvSpPr/>
          <p:nvPr/>
        </p:nvSpPr>
        <p:spPr>
          <a:xfrm>
            <a:off x="1072479" y="4994482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63" name="Oval 62">
            <a:extLst>
              <a:ext uri="{FF2B5EF4-FFF2-40B4-BE49-F238E27FC236}">
                <a16:creationId xmlns="" xmlns:a16="http://schemas.microsoft.com/office/drawing/2014/main" id="{0B3D5369-7FAB-48C6-A3CF-0BCD850273CB}"/>
              </a:ext>
            </a:extLst>
          </p:cNvPr>
          <p:cNvSpPr/>
          <p:nvPr/>
        </p:nvSpPr>
        <p:spPr>
          <a:xfrm>
            <a:off x="5861051" y="5495150"/>
            <a:ext cx="469900" cy="469900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08.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EC733A60-6C39-48C6-9682-7DA3026AC798}"/>
              </a:ext>
            </a:extLst>
          </p:cNvPr>
          <p:cNvSpPr/>
          <p:nvPr/>
        </p:nvSpPr>
        <p:spPr>
          <a:xfrm>
            <a:off x="4951266" y="4994482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65" name="Oval 64">
            <a:extLst>
              <a:ext uri="{FF2B5EF4-FFF2-40B4-BE49-F238E27FC236}">
                <a16:creationId xmlns="" xmlns:a16="http://schemas.microsoft.com/office/drawing/2014/main" id="{332E5FB4-7CB0-4060-8072-76837AA3126B}"/>
              </a:ext>
            </a:extLst>
          </p:cNvPr>
          <p:cNvSpPr/>
          <p:nvPr/>
        </p:nvSpPr>
        <p:spPr>
          <a:xfrm>
            <a:off x="9739837" y="5495150"/>
            <a:ext cx="469900" cy="469900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09.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27DFF3F6-A780-42DC-9A09-2FB7B118F7CD}"/>
              </a:ext>
            </a:extLst>
          </p:cNvPr>
          <p:cNvSpPr/>
          <p:nvPr/>
        </p:nvSpPr>
        <p:spPr>
          <a:xfrm>
            <a:off x="8830052" y="4994482"/>
            <a:ext cx="228946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CDE318F2-E2CE-44D0-B266-93EAB63E68A7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33" name="Straight Connector 1032">
            <a:extLst>
              <a:ext uri="{FF2B5EF4-FFF2-40B4-BE49-F238E27FC236}">
                <a16:creationId xmlns="" xmlns:a16="http://schemas.microsoft.com/office/drawing/2014/main" id="{967345B2-9F6D-4260-A6FF-0F0DFE5A8BFA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B628D25C-0341-4AAD-A1C4-AB4C7BEF5262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="" xmlns:a16="http://schemas.microsoft.com/office/drawing/2014/main" id="{83B155FF-368B-4C72-B2DD-7F8280ECF291}"/>
              </a:ext>
            </a:extLst>
          </p:cNvPr>
          <p:cNvSpPr/>
          <p:nvPr/>
        </p:nvSpPr>
        <p:spPr>
          <a:xfrm>
            <a:off x="674321" y="970329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1040" name="Slide Number Placeholder 1039">
            <a:extLst>
              <a:ext uri="{FF2B5EF4-FFF2-40B4-BE49-F238E27FC236}">
                <a16:creationId xmlns="" xmlns:a16="http://schemas.microsoft.com/office/drawing/2014/main" id="{83D1B096-8FC1-4A0C-90D2-CF56FCBB9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4</a:t>
            </a:fld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="" xmlns:a16="http://schemas.microsoft.com/office/drawing/2014/main" id="{4E71BFE2-CA9D-4DB1-A5D3-AB44BAB1CFBA}"/>
              </a:ext>
            </a:extLst>
          </p:cNvPr>
          <p:cNvSpPr/>
          <p:nvPr/>
        </p:nvSpPr>
        <p:spPr>
          <a:xfrm>
            <a:off x="1592459" y="1480956"/>
            <a:ext cx="1249509" cy="24622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 defTabSz="457200">
              <a:defRPr/>
            </a:pPr>
            <a:r>
              <a:rPr lang="en-US" sz="1600" b="1" dirty="0">
                <a:solidFill>
                  <a:schemeClr val="accent5"/>
                </a:solidFill>
              </a:rPr>
              <a:t>Lorem ipsum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AB5F34D8-2C52-4889-9143-0C68DE43D20E}"/>
              </a:ext>
            </a:extLst>
          </p:cNvPr>
          <p:cNvSpPr/>
          <p:nvPr/>
        </p:nvSpPr>
        <p:spPr>
          <a:xfrm>
            <a:off x="5471246" y="1480956"/>
            <a:ext cx="1249509" cy="24622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 defTabSz="457200">
              <a:defRPr/>
            </a:pPr>
            <a:r>
              <a:rPr lang="en-US" sz="1600" b="1" dirty="0">
                <a:solidFill>
                  <a:schemeClr val="accent5"/>
                </a:solidFill>
              </a:rPr>
              <a:t>Lorem ipsum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0ED30AB5-9AA5-4DE1-8FF2-8F23B740CE46}"/>
              </a:ext>
            </a:extLst>
          </p:cNvPr>
          <p:cNvSpPr/>
          <p:nvPr/>
        </p:nvSpPr>
        <p:spPr>
          <a:xfrm>
            <a:off x="9350032" y="1480956"/>
            <a:ext cx="1249509" cy="246221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 defTabSz="457200">
              <a:defRPr/>
            </a:pPr>
            <a:r>
              <a:rPr lang="en-US" sz="1600" b="1" dirty="0">
                <a:solidFill>
                  <a:schemeClr val="accent5"/>
                </a:solidFill>
              </a:rPr>
              <a:t>Lorem ipsum</a:t>
            </a:r>
          </a:p>
        </p:txBody>
      </p:sp>
      <p:grpSp>
        <p:nvGrpSpPr>
          <p:cNvPr id="1043" name="Group 1042">
            <a:extLst>
              <a:ext uri="{FF2B5EF4-FFF2-40B4-BE49-F238E27FC236}">
                <a16:creationId xmlns="" xmlns:a16="http://schemas.microsoft.com/office/drawing/2014/main" id="{A1BB8B06-20AE-458F-A697-D5956A45F815}"/>
              </a:ext>
            </a:extLst>
          </p:cNvPr>
          <p:cNvGrpSpPr/>
          <p:nvPr/>
        </p:nvGrpSpPr>
        <p:grpSpPr>
          <a:xfrm>
            <a:off x="1592459" y="3080670"/>
            <a:ext cx="9007082" cy="246221"/>
            <a:chOff x="1592459" y="3097323"/>
            <a:chExt cx="9007082" cy="246221"/>
          </a:xfrm>
        </p:grpSpPr>
        <p:sp>
          <p:nvSpPr>
            <p:cNvPr id="87" name="Rectangle 86">
              <a:extLst>
                <a:ext uri="{FF2B5EF4-FFF2-40B4-BE49-F238E27FC236}">
                  <a16:creationId xmlns="" xmlns:a16="http://schemas.microsoft.com/office/drawing/2014/main" id="{DEC2CD59-651E-4074-8DC9-F10D65B9AC12}"/>
                </a:ext>
              </a:extLst>
            </p:cNvPr>
            <p:cNvSpPr/>
            <p:nvPr/>
          </p:nvSpPr>
          <p:spPr>
            <a:xfrm>
              <a:off x="1592459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3"/>
                  </a:solidFill>
                </a:rPr>
                <a:t>Lorem ipsum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="" xmlns:a16="http://schemas.microsoft.com/office/drawing/2014/main" id="{7FCA7465-74D8-48DC-A76B-5CA42DF40A79}"/>
                </a:ext>
              </a:extLst>
            </p:cNvPr>
            <p:cNvSpPr/>
            <p:nvPr/>
          </p:nvSpPr>
          <p:spPr>
            <a:xfrm>
              <a:off x="5471246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3"/>
                  </a:solidFill>
                </a:rPr>
                <a:t>Lorem ipsum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="" xmlns:a16="http://schemas.microsoft.com/office/drawing/2014/main" id="{2794E2C1-2B63-400B-8B4C-8851F685B3A6}"/>
                </a:ext>
              </a:extLst>
            </p:cNvPr>
            <p:cNvSpPr/>
            <p:nvPr/>
          </p:nvSpPr>
          <p:spPr>
            <a:xfrm>
              <a:off x="9350032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3"/>
                  </a:solidFill>
                </a:rPr>
                <a:t>Lorem ipsum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51A7FB5F-978B-41FD-B549-EB4F1BEBBC83}"/>
              </a:ext>
            </a:extLst>
          </p:cNvPr>
          <p:cNvGrpSpPr/>
          <p:nvPr/>
        </p:nvGrpSpPr>
        <p:grpSpPr>
          <a:xfrm>
            <a:off x="1592459" y="4680385"/>
            <a:ext cx="9007082" cy="246221"/>
            <a:chOff x="1592459" y="3097323"/>
            <a:chExt cx="9007082" cy="246221"/>
          </a:xfrm>
        </p:grpSpPr>
        <p:sp>
          <p:nvSpPr>
            <p:cNvPr id="92" name="Rectangle 91">
              <a:extLst>
                <a:ext uri="{FF2B5EF4-FFF2-40B4-BE49-F238E27FC236}">
                  <a16:creationId xmlns="" xmlns:a16="http://schemas.microsoft.com/office/drawing/2014/main" id="{598CEE61-072A-422F-8BB8-463492E33992}"/>
                </a:ext>
              </a:extLst>
            </p:cNvPr>
            <p:cNvSpPr/>
            <p:nvPr/>
          </p:nvSpPr>
          <p:spPr>
            <a:xfrm>
              <a:off x="1592459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6"/>
                  </a:solidFill>
                </a:rPr>
                <a:t>Lorem ipsum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="" xmlns:a16="http://schemas.microsoft.com/office/drawing/2014/main" id="{3AAF2B40-86CC-4BDA-909F-8AA6DEBB100C}"/>
                </a:ext>
              </a:extLst>
            </p:cNvPr>
            <p:cNvSpPr/>
            <p:nvPr/>
          </p:nvSpPr>
          <p:spPr>
            <a:xfrm>
              <a:off x="5471246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6"/>
                  </a:solidFill>
                </a:rPr>
                <a:t>Lorem ipsum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="" xmlns:a16="http://schemas.microsoft.com/office/drawing/2014/main" id="{4E52D73C-456C-417A-804E-717999117607}"/>
                </a:ext>
              </a:extLst>
            </p:cNvPr>
            <p:cNvSpPr/>
            <p:nvPr/>
          </p:nvSpPr>
          <p:spPr>
            <a:xfrm>
              <a:off x="9350032" y="3097323"/>
              <a:ext cx="1249509" cy="246221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/>
            <a:p>
              <a:pPr algn="ctr" defTabSz="457200">
                <a:defRPr/>
              </a:pPr>
              <a:r>
                <a:rPr lang="en-US" sz="1600" b="1" dirty="0">
                  <a:solidFill>
                    <a:schemeClr val="accent6"/>
                  </a:solidFill>
                </a:rPr>
                <a:t>Lorem ipsum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384740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11B25DB-5DD0-4ACE-9C9C-637684618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1CB4D2D-17F6-483D-A487-90EC28EE00BF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86A9EF83-C97A-4435-9594-7B2AB8C81E36}"/>
              </a:ext>
            </a:extLst>
          </p:cNvPr>
          <p:cNvSpPr/>
          <p:nvPr/>
        </p:nvSpPr>
        <p:spPr>
          <a:xfrm>
            <a:off x="674321" y="970329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41D9ED68-9495-4963-A61B-7E82365881C1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7D8357A-63A4-4C38-9502-8964A7C97BFE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="" xmlns:a16="http://schemas.microsoft.com/office/drawing/2014/main" id="{DE4C0F45-518A-458F-961E-B9D08E453AAA}"/>
              </a:ext>
            </a:extLst>
          </p:cNvPr>
          <p:cNvSpPr/>
          <p:nvPr/>
        </p:nvSpPr>
        <p:spPr>
          <a:xfrm>
            <a:off x="1298621" y="1571223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="" xmlns:a16="http://schemas.microsoft.com/office/drawing/2014/main" id="{BC07C7E0-5701-47B2-A9BE-EF9C3A9C2F4A}"/>
              </a:ext>
            </a:extLst>
          </p:cNvPr>
          <p:cNvGrpSpPr/>
          <p:nvPr/>
        </p:nvGrpSpPr>
        <p:grpSpPr>
          <a:xfrm>
            <a:off x="2781300" y="1649511"/>
            <a:ext cx="581025" cy="581025"/>
            <a:chOff x="1400175" y="1670050"/>
            <a:chExt cx="581025" cy="581025"/>
          </a:xfrm>
        </p:grpSpPr>
        <p:sp>
          <p:nvSpPr>
            <p:cNvPr id="19" name="Oval 18">
              <a:extLst>
                <a:ext uri="{FF2B5EF4-FFF2-40B4-BE49-F238E27FC236}">
                  <a16:creationId xmlns="" xmlns:a16="http://schemas.microsoft.com/office/drawing/2014/main" id="{C55D5D22-D8A6-4FFB-943E-31D6B0B758BB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="" xmlns:a16="http://schemas.microsoft.com/office/drawing/2014/main" id="{BFEC536B-BB53-4F6A-AB4E-7F60FDED5844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</p:grpSpPr>
          <p:sp>
            <p:nvSpPr>
              <p:cNvPr id="21" name="Oval 167">
                <a:extLst>
                  <a:ext uri="{FF2B5EF4-FFF2-40B4-BE49-F238E27FC236}">
                    <a16:creationId xmlns="" xmlns:a16="http://schemas.microsoft.com/office/drawing/2014/main" id="{9FCB4441-0485-4016-A612-46196044C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2" name="Freeform 168">
                <a:extLst>
                  <a:ext uri="{FF2B5EF4-FFF2-40B4-BE49-F238E27FC236}">
                    <a16:creationId xmlns="" xmlns:a16="http://schemas.microsoft.com/office/drawing/2014/main" id="{1356CBE5-CAC4-424A-9FF6-F06902856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3" name="Oval 169">
                <a:extLst>
                  <a:ext uri="{FF2B5EF4-FFF2-40B4-BE49-F238E27FC236}">
                    <a16:creationId xmlns="" xmlns:a16="http://schemas.microsoft.com/office/drawing/2014/main" id="{C6CF41F8-9C26-4F8E-AE57-B36237986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4" name="Freeform 170">
                <a:extLst>
                  <a:ext uri="{FF2B5EF4-FFF2-40B4-BE49-F238E27FC236}">
                    <a16:creationId xmlns="" xmlns:a16="http://schemas.microsoft.com/office/drawing/2014/main" id="{FA13F1DC-D9B1-42F1-90D2-42E48F9ABE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5" name="Freeform 171">
                <a:extLst>
                  <a:ext uri="{FF2B5EF4-FFF2-40B4-BE49-F238E27FC236}">
                    <a16:creationId xmlns="" xmlns:a16="http://schemas.microsoft.com/office/drawing/2014/main" id="{3FB79CA2-672D-4D22-AFC4-364EC8DAE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6" name="Line 172">
                <a:extLst>
                  <a:ext uri="{FF2B5EF4-FFF2-40B4-BE49-F238E27FC236}">
                    <a16:creationId xmlns="" xmlns:a16="http://schemas.microsoft.com/office/drawing/2014/main" id="{AAFB7580-A1A8-4DB0-A1E3-7B2B5C1298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7" name="Line 173">
                <a:extLst>
                  <a:ext uri="{FF2B5EF4-FFF2-40B4-BE49-F238E27FC236}">
                    <a16:creationId xmlns="" xmlns:a16="http://schemas.microsoft.com/office/drawing/2014/main" id="{694D8835-23B9-415B-B9D0-627004435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8" name="Freeform 174">
                <a:extLst>
                  <a:ext uri="{FF2B5EF4-FFF2-40B4-BE49-F238E27FC236}">
                    <a16:creationId xmlns="" xmlns:a16="http://schemas.microsoft.com/office/drawing/2014/main" id="{A8B8DF75-1C99-4CC4-BD3C-7E1B9C8C64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9" name="Freeform 175">
                <a:extLst>
                  <a:ext uri="{FF2B5EF4-FFF2-40B4-BE49-F238E27FC236}">
                    <a16:creationId xmlns="" xmlns:a16="http://schemas.microsoft.com/office/drawing/2014/main" id="{7AAE770D-A8DE-48F0-B601-446D412E3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62F3CDF8-6945-4C00-B4D9-69A5799D5AD5}"/>
              </a:ext>
            </a:extLst>
          </p:cNvPr>
          <p:cNvCxnSpPr/>
          <p:nvPr/>
        </p:nvCxnSpPr>
        <p:spPr>
          <a:xfrm>
            <a:off x="1419225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A391C4E6-CCEB-4365-9CAF-B916BD35D985}"/>
              </a:ext>
            </a:extLst>
          </p:cNvPr>
          <p:cNvSpPr/>
          <p:nvPr/>
        </p:nvSpPr>
        <p:spPr>
          <a:xfrm>
            <a:off x="1419225" y="1703497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01.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78904376-F137-43EE-9E1C-EB0D7FEE53FA}"/>
              </a:ext>
            </a:extLst>
          </p:cNvPr>
          <p:cNvSpPr/>
          <p:nvPr/>
        </p:nvSpPr>
        <p:spPr>
          <a:xfrm>
            <a:off x="1419225" y="2007273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1B3846C2-5A71-407D-B909-7D922F3E573B}"/>
              </a:ext>
            </a:extLst>
          </p:cNvPr>
          <p:cNvSpPr/>
          <p:nvPr/>
        </p:nvSpPr>
        <p:spPr>
          <a:xfrm>
            <a:off x="1419226" y="2512458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C0427415-0BB9-427E-8A13-ED95766B1D76}"/>
              </a:ext>
            </a:extLst>
          </p:cNvPr>
          <p:cNvSpPr/>
          <p:nvPr/>
        </p:nvSpPr>
        <p:spPr>
          <a:xfrm>
            <a:off x="3784243" y="1571223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="" xmlns:a16="http://schemas.microsoft.com/office/drawing/2014/main" id="{89955DBF-A2B4-4198-AE46-5DDAF974CB5E}"/>
              </a:ext>
            </a:extLst>
          </p:cNvPr>
          <p:cNvGrpSpPr/>
          <p:nvPr/>
        </p:nvGrpSpPr>
        <p:grpSpPr>
          <a:xfrm>
            <a:off x="5266922" y="1649511"/>
            <a:ext cx="581025" cy="581025"/>
            <a:chOff x="1400175" y="1670050"/>
            <a:chExt cx="581025" cy="581025"/>
          </a:xfrm>
          <a:solidFill>
            <a:schemeClr val="accent3">
              <a:lumMod val="75000"/>
            </a:schemeClr>
          </a:solidFill>
        </p:grpSpPr>
        <p:sp>
          <p:nvSpPr>
            <p:cNvPr id="47" name="Oval 46">
              <a:extLst>
                <a:ext uri="{FF2B5EF4-FFF2-40B4-BE49-F238E27FC236}">
                  <a16:creationId xmlns="" xmlns:a16="http://schemas.microsoft.com/office/drawing/2014/main" id="{5E75404E-C327-49BC-BEC3-F87C02F86CD3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="" xmlns:a16="http://schemas.microsoft.com/office/drawing/2014/main" id="{0B844E6A-A599-4D1A-AE33-5AA7A01EFEFA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49" name="Oval 167">
                <a:extLst>
                  <a:ext uri="{FF2B5EF4-FFF2-40B4-BE49-F238E27FC236}">
                    <a16:creationId xmlns="" xmlns:a16="http://schemas.microsoft.com/office/drawing/2014/main" id="{78602DD5-648D-43BA-BED3-3C6CDE394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0" name="Freeform 168">
                <a:extLst>
                  <a:ext uri="{FF2B5EF4-FFF2-40B4-BE49-F238E27FC236}">
                    <a16:creationId xmlns="" xmlns:a16="http://schemas.microsoft.com/office/drawing/2014/main" id="{91D4C242-536A-47CF-B249-96847BA18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1" name="Oval 169">
                <a:extLst>
                  <a:ext uri="{FF2B5EF4-FFF2-40B4-BE49-F238E27FC236}">
                    <a16:creationId xmlns="" xmlns:a16="http://schemas.microsoft.com/office/drawing/2014/main" id="{6048B62D-3B8D-42C0-B10B-0C094F2C2A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2" name="Freeform 170">
                <a:extLst>
                  <a:ext uri="{FF2B5EF4-FFF2-40B4-BE49-F238E27FC236}">
                    <a16:creationId xmlns="" xmlns:a16="http://schemas.microsoft.com/office/drawing/2014/main" id="{A7F8A568-6167-4CE1-8775-71A1F0DD63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3" name="Freeform 171">
                <a:extLst>
                  <a:ext uri="{FF2B5EF4-FFF2-40B4-BE49-F238E27FC236}">
                    <a16:creationId xmlns="" xmlns:a16="http://schemas.microsoft.com/office/drawing/2014/main" id="{8023D3ED-B7C6-43CD-8609-DE59E7CD2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="" xmlns:a16="http://schemas.microsoft.com/office/drawing/2014/main" id="{55036853-C38C-4AEF-A066-5E1E2614D1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="" xmlns:a16="http://schemas.microsoft.com/office/drawing/2014/main" id="{7DCF974C-2ECC-4A61-B3D7-CD21D5B5E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6" name="Freeform 174">
                <a:extLst>
                  <a:ext uri="{FF2B5EF4-FFF2-40B4-BE49-F238E27FC236}">
                    <a16:creationId xmlns="" xmlns:a16="http://schemas.microsoft.com/office/drawing/2014/main" id="{522B09E1-7B5B-432A-B42F-B2044AD3D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57" name="Freeform 175">
                <a:extLst>
                  <a:ext uri="{FF2B5EF4-FFF2-40B4-BE49-F238E27FC236}">
                    <a16:creationId xmlns="" xmlns:a16="http://schemas.microsoft.com/office/drawing/2014/main" id="{996ED206-6FFE-4535-A291-9B08FCD0D6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147A23E5-44E3-4A39-B14C-68CFEA625113}"/>
              </a:ext>
            </a:extLst>
          </p:cNvPr>
          <p:cNvCxnSpPr/>
          <p:nvPr/>
        </p:nvCxnSpPr>
        <p:spPr>
          <a:xfrm>
            <a:off x="3904847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A5D50B50-80B0-40EA-9BC8-71F14270E487}"/>
              </a:ext>
            </a:extLst>
          </p:cNvPr>
          <p:cNvSpPr/>
          <p:nvPr/>
        </p:nvSpPr>
        <p:spPr>
          <a:xfrm>
            <a:off x="3904847" y="1703497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02.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2F1CB74E-6A14-4915-8BAF-93EB5885D95C}"/>
              </a:ext>
            </a:extLst>
          </p:cNvPr>
          <p:cNvSpPr/>
          <p:nvPr/>
        </p:nvSpPr>
        <p:spPr>
          <a:xfrm>
            <a:off x="3904847" y="2007273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9B0F0B4D-26D3-44E0-8754-46EEC2C876AD}"/>
              </a:ext>
            </a:extLst>
          </p:cNvPr>
          <p:cNvSpPr/>
          <p:nvPr/>
        </p:nvSpPr>
        <p:spPr>
          <a:xfrm>
            <a:off x="3904848" y="2512458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59" name="Rectangle: Rounded Corners 58">
            <a:extLst>
              <a:ext uri="{FF2B5EF4-FFF2-40B4-BE49-F238E27FC236}">
                <a16:creationId xmlns="" xmlns:a16="http://schemas.microsoft.com/office/drawing/2014/main" id="{822B1BC1-0A15-4F5B-AFDF-2CD31E0C7D63}"/>
              </a:ext>
            </a:extLst>
          </p:cNvPr>
          <p:cNvSpPr/>
          <p:nvPr/>
        </p:nvSpPr>
        <p:spPr>
          <a:xfrm>
            <a:off x="6269865" y="1571223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245B9D3E-CAC7-42F7-9C6C-1A00A4122C17}"/>
              </a:ext>
            </a:extLst>
          </p:cNvPr>
          <p:cNvGrpSpPr/>
          <p:nvPr/>
        </p:nvGrpSpPr>
        <p:grpSpPr>
          <a:xfrm>
            <a:off x="7752544" y="1649511"/>
            <a:ext cx="581025" cy="581025"/>
            <a:chOff x="1400175" y="1670050"/>
            <a:chExt cx="581025" cy="581025"/>
          </a:xfrm>
          <a:solidFill>
            <a:schemeClr val="accent6">
              <a:lumMod val="75000"/>
            </a:schemeClr>
          </a:solidFill>
        </p:grpSpPr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48B56FA8-C641-4BB0-8496-2020A83C0005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="" xmlns:a16="http://schemas.microsoft.com/office/drawing/2014/main" id="{703958F2-829C-4E74-8450-DA6C6D9939C5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68" name="Oval 167">
                <a:extLst>
                  <a:ext uri="{FF2B5EF4-FFF2-40B4-BE49-F238E27FC236}">
                    <a16:creationId xmlns="" xmlns:a16="http://schemas.microsoft.com/office/drawing/2014/main" id="{A0CE2709-E62D-436A-AEAB-0EC850959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9" name="Freeform 168">
                <a:extLst>
                  <a:ext uri="{FF2B5EF4-FFF2-40B4-BE49-F238E27FC236}">
                    <a16:creationId xmlns="" xmlns:a16="http://schemas.microsoft.com/office/drawing/2014/main" id="{C0C3169E-DBA2-49C3-9C6E-AE560DD549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0" name="Oval 169">
                <a:extLst>
                  <a:ext uri="{FF2B5EF4-FFF2-40B4-BE49-F238E27FC236}">
                    <a16:creationId xmlns="" xmlns:a16="http://schemas.microsoft.com/office/drawing/2014/main" id="{01D63911-EDAC-43DC-BD81-A831FD442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1" name="Freeform 170">
                <a:extLst>
                  <a:ext uri="{FF2B5EF4-FFF2-40B4-BE49-F238E27FC236}">
                    <a16:creationId xmlns="" xmlns:a16="http://schemas.microsoft.com/office/drawing/2014/main" id="{7A0AAB7D-CC17-4F05-9EE2-070410940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2" name="Freeform 171">
                <a:extLst>
                  <a:ext uri="{FF2B5EF4-FFF2-40B4-BE49-F238E27FC236}">
                    <a16:creationId xmlns="" xmlns:a16="http://schemas.microsoft.com/office/drawing/2014/main" id="{FF331CD1-314F-4A53-AECC-CA923DC48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Line 172">
                <a:extLst>
                  <a:ext uri="{FF2B5EF4-FFF2-40B4-BE49-F238E27FC236}">
                    <a16:creationId xmlns="" xmlns:a16="http://schemas.microsoft.com/office/drawing/2014/main" id="{5FF50769-A659-4883-B603-75AAB89D33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Line 173">
                <a:extLst>
                  <a:ext uri="{FF2B5EF4-FFF2-40B4-BE49-F238E27FC236}">
                    <a16:creationId xmlns="" xmlns:a16="http://schemas.microsoft.com/office/drawing/2014/main" id="{F488293E-12C1-4EA6-990D-241B934FF9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5" name="Freeform 174">
                <a:extLst>
                  <a:ext uri="{FF2B5EF4-FFF2-40B4-BE49-F238E27FC236}">
                    <a16:creationId xmlns="" xmlns:a16="http://schemas.microsoft.com/office/drawing/2014/main" id="{CF2F6916-E229-414A-A205-54AD854DD6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6" name="Freeform 175">
                <a:extLst>
                  <a:ext uri="{FF2B5EF4-FFF2-40B4-BE49-F238E27FC236}">
                    <a16:creationId xmlns="" xmlns:a16="http://schemas.microsoft.com/office/drawing/2014/main" id="{1725B388-D5F7-4527-8004-1BA07AC38E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61" name="Straight Connector 60">
            <a:extLst>
              <a:ext uri="{FF2B5EF4-FFF2-40B4-BE49-F238E27FC236}">
                <a16:creationId xmlns="" xmlns:a16="http://schemas.microsoft.com/office/drawing/2014/main" id="{1D92313E-E3A1-45F1-ADDC-C667C7D0A76C}"/>
              </a:ext>
            </a:extLst>
          </p:cNvPr>
          <p:cNvCxnSpPr/>
          <p:nvPr/>
        </p:nvCxnSpPr>
        <p:spPr>
          <a:xfrm>
            <a:off x="6390469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3C66918C-23CA-4D19-B625-2E25B1AC99D1}"/>
              </a:ext>
            </a:extLst>
          </p:cNvPr>
          <p:cNvSpPr/>
          <p:nvPr/>
        </p:nvSpPr>
        <p:spPr>
          <a:xfrm>
            <a:off x="6390469" y="1703497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32AAC538-0D40-4528-846E-596A7F84C5BD}"/>
              </a:ext>
            </a:extLst>
          </p:cNvPr>
          <p:cNvSpPr/>
          <p:nvPr/>
        </p:nvSpPr>
        <p:spPr>
          <a:xfrm>
            <a:off x="6390469" y="2007273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6709F9CA-27B1-4B85-AD79-C4112CBE90EB}"/>
              </a:ext>
            </a:extLst>
          </p:cNvPr>
          <p:cNvSpPr/>
          <p:nvPr/>
        </p:nvSpPr>
        <p:spPr>
          <a:xfrm>
            <a:off x="6390470" y="2512458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8" name="Rectangle: Rounded Corners 77">
            <a:extLst>
              <a:ext uri="{FF2B5EF4-FFF2-40B4-BE49-F238E27FC236}">
                <a16:creationId xmlns="" xmlns:a16="http://schemas.microsoft.com/office/drawing/2014/main" id="{BD780FF7-B768-4783-9488-859521B1366B}"/>
              </a:ext>
            </a:extLst>
          </p:cNvPr>
          <p:cNvSpPr/>
          <p:nvPr/>
        </p:nvSpPr>
        <p:spPr>
          <a:xfrm>
            <a:off x="8755487" y="1571223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>
            <a:extLst>
              <a:ext uri="{FF2B5EF4-FFF2-40B4-BE49-F238E27FC236}">
                <a16:creationId xmlns="" xmlns:a16="http://schemas.microsoft.com/office/drawing/2014/main" id="{1DE5B516-A0EE-4876-A1DB-CE0B7D23D429}"/>
              </a:ext>
            </a:extLst>
          </p:cNvPr>
          <p:cNvGrpSpPr/>
          <p:nvPr/>
        </p:nvGrpSpPr>
        <p:grpSpPr>
          <a:xfrm>
            <a:off x="10238166" y="1649511"/>
            <a:ext cx="581025" cy="581025"/>
            <a:chOff x="1400175" y="1670050"/>
            <a:chExt cx="581025" cy="581025"/>
          </a:xfrm>
          <a:solidFill>
            <a:schemeClr val="accent2">
              <a:lumMod val="75000"/>
            </a:schemeClr>
          </a:solidFill>
        </p:grpSpPr>
        <p:sp>
          <p:nvSpPr>
            <p:cNvPr id="85" name="Oval 84">
              <a:extLst>
                <a:ext uri="{FF2B5EF4-FFF2-40B4-BE49-F238E27FC236}">
                  <a16:creationId xmlns="" xmlns:a16="http://schemas.microsoft.com/office/drawing/2014/main" id="{C0DE5FA8-55D4-4187-91F8-B0C3D2972696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="" xmlns:a16="http://schemas.microsoft.com/office/drawing/2014/main" id="{C51B4FD4-1053-4496-820E-77B9DC03F2B8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87" name="Oval 167">
                <a:extLst>
                  <a:ext uri="{FF2B5EF4-FFF2-40B4-BE49-F238E27FC236}">
                    <a16:creationId xmlns="" xmlns:a16="http://schemas.microsoft.com/office/drawing/2014/main" id="{702E8ECC-F963-4E39-8886-9AB33B64D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8" name="Freeform 168">
                <a:extLst>
                  <a:ext uri="{FF2B5EF4-FFF2-40B4-BE49-F238E27FC236}">
                    <a16:creationId xmlns="" xmlns:a16="http://schemas.microsoft.com/office/drawing/2014/main" id="{51F46BC5-4056-481A-9D6B-F4B8CFCEE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Oval 169">
                <a:extLst>
                  <a:ext uri="{FF2B5EF4-FFF2-40B4-BE49-F238E27FC236}">
                    <a16:creationId xmlns="" xmlns:a16="http://schemas.microsoft.com/office/drawing/2014/main" id="{272CC692-29AB-4C6C-8018-554BBA63D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0" name="Freeform 170">
                <a:extLst>
                  <a:ext uri="{FF2B5EF4-FFF2-40B4-BE49-F238E27FC236}">
                    <a16:creationId xmlns="" xmlns:a16="http://schemas.microsoft.com/office/drawing/2014/main" id="{A5F4219C-19E6-45E6-B466-1500F4AF6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1" name="Freeform 171">
                <a:extLst>
                  <a:ext uri="{FF2B5EF4-FFF2-40B4-BE49-F238E27FC236}">
                    <a16:creationId xmlns="" xmlns:a16="http://schemas.microsoft.com/office/drawing/2014/main" id="{F3F2A85F-4333-4828-A180-F51D5C086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2" name="Line 172">
                <a:extLst>
                  <a:ext uri="{FF2B5EF4-FFF2-40B4-BE49-F238E27FC236}">
                    <a16:creationId xmlns="" xmlns:a16="http://schemas.microsoft.com/office/drawing/2014/main" id="{42C544F1-AE25-41A8-9AA3-2E71DDDC66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3" name="Line 173">
                <a:extLst>
                  <a:ext uri="{FF2B5EF4-FFF2-40B4-BE49-F238E27FC236}">
                    <a16:creationId xmlns="" xmlns:a16="http://schemas.microsoft.com/office/drawing/2014/main" id="{4280692F-4324-4F38-9B0F-B43BD69B1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4" name="Freeform 174">
                <a:extLst>
                  <a:ext uri="{FF2B5EF4-FFF2-40B4-BE49-F238E27FC236}">
                    <a16:creationId xmlns="" xmlns:a16="http://schemas.microsoft.com/office/drawing/2014/main" id="{166EEBBF-C3D6-4143-B432-0CA781AC7E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95" name="Freeform 175">
                <a:extLst>
                  <a:ext uri="{FF2B5EF4-FFF2-40B4-BE49-F238E27FC236}">
                    <a16:creationId xmlns="" xmlns:a16="http://schemas.microsoft.com/office/drawing/2014/main" id="{FBCD189F-8733-46E3-8014-9937A85B3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80" name="Straight Connector 79">
            <a:extLst>
              <a:ext uri="{FF2B5EF4-FFF2-40B4-BE49-F238E27FC236}">
                <a16:creationId xmlns="" xmlns:a16="http://schemas.microsoft.com/office/drawing/2014/main" id="{4042EBF7-EC7E-405C-8792-797CFC6F951D}"/>
              </a:ext>
            </a:extLst>
          </p:cNvPr>
          <p:cNvCxnSpPr/>
          <p:nvPr/>
        </p:nvCxnSpPr>
        <p:spPr>
          <a:xfrm>
            <a:off x="8876091" y="2344504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59B5913E-9919-410B-9B31-297F7EE863DA}"/>
              </a:ext>
            </a:extLst>
          </p:cNvPr>
          <p:cNvSpPr/>
          <p:nvPr/>
        </p:nvSpPr>
        <p:spPr>
          <a:xfrm>
            <a:off x="8876091" y="1703497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04.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EE23CFBE-036F-46B9-B579-B9825EA474F6}"/>
              </a:ext>
            </a:extLst>
          </p:cNvPr>
          <p:cNvSpPr/>
          <p:nvPr/>
        </p:nvSpPr>
        <p:spPr>
          <a:xfrm>
            <a:off x="8876091" y="2007273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="" xmlns:a16="http://schemas.microsoft.com/office/drawing/2014/main" id="{3781CAF0-5744-4482-BA04-F96CDA975AE4}"/>
              </a:ext>
            </a:extLst>
          </p:cNvPr>
          <p:cNvSpPr/>
          <p:nvPr/>
        </p:nvSpPr>
        <p:spPr>
          <a:xfrm>
            <a:off x="8876092" y="2512458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="" xmlns:a16="http://schemas.microsoft.com/office/drawing/2014/main" id="{92AF9D82-592C-4908-BB17-4CDAA905A290}"/>
              </a:ext>
            </a:extLst>
          </p:cNvPr>
          <p:cNvSpPr/>
          <p:nvPr/>
        </p:nvSpPr>
        <p:spPr>
          <a:xfrm>
            <a:off x="1298621" y="4045827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F1D507E0-40B9-4610-89CF-B9B001EDD913}"/>
              </a:ext>
            </a:extLst>
          </p:cNvPr>
          <p:cNvGrpSpPr/>
          <p:nvPr/>
        </p:nvGrpSpPr>
        <p:grpSpPr>
          <a:xfrm>
            <a:off x="2781300" y="4124115"/>
            <a:ext cx="581025" cy="581025"/>
            <a:chOff x="1400175" y="1670050"/>
            <a:chExt cx="581025" cy="581025"/>
          </a:xfrm>
        </p:grpSpPr>
        <p:sp>
          <p:nvSpPr>
            <p:cNvPr id="163" name="Oval 162">
              <a:extLst>
                <a:ext uri="{FF2B5EF4-FFF2-40B4-BE49-F238E27FC236}">
                  <a16:creationId xmlns="" xmlns:a16="http://schemas.microsoft.com/office/drawing/2014/main" id="{9625FD16-7B19-41C7-A079-535F1A19F1F7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64" name="Group 163">
              <a:extLst>
                <a:ext uri="{FF2B5EF4-FFF2-40B4-BE49-F238E27FC236}">
                  <a16:creationId xmlns="" xmlns:a16="http://schemas.microsoft.com/office/drawing/2014/main" id="{E31F5D93-CB33-42C8-B67A-9E45263CB491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</p:grpSpPr>
          <p:sp>
            <p:nvSpPr>
              <p:cNvPr id="165" name="Oval 167">
                <a:extLst>
                  <a:ext uri="{FF2B5EF4-FFF2-40B4-BE49-F238E27FC236}">
                    <a16:creationId xmlns="" xmlns:a16="http://schemas.microsoft.com/office/drawing/2014/main" id="{0A8A2600-5076-4D92-9C8D-32DB5DBD9E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6" name="Freeform 168">
                <a:extLst>
                  <a:ext uri="{FF2B5EF4-FFF2-40B4-BE49-F238E27FC236}">
                    <a16:creationId xmlns="" xmlns:a16="http://schemas.microsoft.com/office/drawing/2014/main" id="{E474EA33-055A-4D14-A6C3-C598310F2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7" name="Oval 169">
                <a:extLst>
                  <a:ext uri="{FF2B5EF4-FFF2-40B4-BE49-F238E27FC236}">
                    <a16:creationId xmlns="" xmlns:a16="http://schemas.microsoft.com/office/drawing/2014/main" id="{C4C6EB4E-17D5-4F08-B58E-34C683695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8" name="Freeform 170">
                <a:extLst>
                  <a:ext uri="{FF2B5EF4-FFF2-40B4-BE49-F238E27FC236}">
                    <a16:creationId xmlns="" xmlns:a16="http://schemas.microsoft.com/office/drawing/2014/main" id="{AF0D3F3C-7CDD-4248-A513-0CCB97F75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69" name="Freeform 171">
                <a:extLst>
                  <a:ext uri="{FF2B5EF4-FFF2-40B4-BE49-F238E27FC236}">
                    <a16:creationId xmlns="" xmlns:a16="http://schemas.microsoft.com/office/drawing/2014/main" id="{DBB94374-14CC-4DB4-9BD1-9F0913A41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0" name="Line 172">
                <a:extLst>
                  <a:ext uri="{FF2B5EF4-FFF2-40B4-BE49-F238E27FC236}">
                    <a16:creationId xmlns="" xmlns:a16="http://schemas.microsoft.com/office/drawing/2014/main" id="{FDA8BAC1-BFDE-407C-9FFB-F3BB48BA8F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1" name="Line 173">
                <a:extLst>
                  <a:ext uri="{FF2B5EF4-FFF2-40B4-BE49-F238E27FC236}">
                    <a16:creationId xmlns="" xmlns:a16="http://schemas.microsoft.com/office/drawing/2014/main" id="{5C1D61C2-03DB-4ACE-9681-482B0A36E2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2" name="Freeform 174">
                <a:extLst>
                  <a:ext uri="{FF2B5EF4-FFF2-40B4-BE49-F238E27FC236}">
                    <a16:creationId xmlns="" xmlns:a16="http://schemas.microsoft.com/office/drawing/2014/main" id="{BE397F48-8D25-4872-9CCB-26D8E10B6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73" name="Freeform 175">
                <a:extLst>
                  <a:ext uri="{FF2B5EF4-FFF2-40B4-BE49-F238E27FC236}">
                    <a16:creationId xmlns="" xmlns:a16="http://schemas.microsoft.com/office/drawing/2014/main" id="{7274BB48-57AF-41B1-BCCD-18EA2357F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no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158" name="Straight Connector 157">
            <a:extLst>
              <a:ext uri="{FF2B5EF4-FFF2-40B4-BE49-F238E27FC236}">
                <a16:creationId xmlns="" xmlns:a16="http://schemas.microsoft.com/office/drawing/2014/main" id="{213A221D-8A56-4723-AEA8-AF44D3A37A05}"/>
              </a:ext>
            </a:extLst>
          </p:cNvPr>
          <p:cNvCxnSpPr/>
          <p:nvPr/>
        </p:nvCxnSpPr>
        <p:spPr>
          <a:xfrm>
            <a:off x="1419225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ctangle 160">
            <a:extLst>
              <a:ext uri="{FF2B5EF4-FFF2-40B4-BE49-F238E27FC236}">
                <a16:creationId xmlns="" xmlns:a16="http://schemas.microsoft.com/office/drawing/2014/main" id="{70AB0C71-14F2-4AE2-812E-54363DD40D57}"/>
              </a:ext>
            </a:extLst>
          </p:cNvPr>
          <p:cNvSpPr/>
          <p:nvPr/>
        </p:nvSpPr>
        <p:spPr>
          <a:xfrm>
            <a:off x="1419225" y="4178101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08.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="" xmlns:a16="http://schemas.microsoft.com/office/drawing/2014/main" id="{055EE8DE-5065-444F-AF09-E6E26CE04FB7}"/>
              </a:ext>
            </a:extLst>
          </p:cNvPr>
          <p:cNvSpPr/>
          <p:nvPr/>
        </p:nvSpPr>
        <p:spPr>
          <a:xfrm>
            <a:off x="1419225" y="4481877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="" xmlns:a16="http://schemas.microsoft.com/office/drawing/2014/main" id="{C24D635B-56F7-4067-9517-A40D228EF5A6}"/>
              </a:ext>
            </a:extLst>
          </p:cNvPr>
          <p:cNvSpPr/>
          <p:nvPr/>
        </p:nvSpPr>
        <p:spPr>
          <a:xfrm>
            <a:off x="1419226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8" name="Rectangle: Rounded Corners 137">
            <a:extLst>
              <a:ext uri="{FF2B5EF4-FFF2-40B4-BE49-F238E27FC236}">
                <a16:creationId xmlns="" xmlns:a16="http://schemas.microsoft.com/office/drawing/2014/main" id="{92E12DD3-EF19-4BAD-A8D9-1C92591E41B9}"/>
              </a:ext>
            </a:extLst>
          </p:cNvPr>
          <p:cNvSpPr/>
          <p:nvPr/>
        </p:nvSpPr>
        <p:spPr>
          <a:xfrm>
            <a:off x="3784243" y="4045827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="" xmlns:a16="http://schemas.microsoft.com/office/drawing/2014/main" id="{E6BD9120-8DFC-4AAB-994C-C0DB8AB702D5}"/>
              </a:ext>
            </a:extLst>
          </p:cNvPr>
          <p:cNvGrpSpPr/>
          <p:nvPr/>
        </p:nvGrpSpPr>
        <p:grpSpPr>
          <a:xfrm>
            <a:off x="5266922" y="4124115"/>
            <a:ext cx="581025" cy="581025"/>
            <a:chOff x="1400175" y="1670050"/>
            <a:chExt cx="581025" cy="581025"/>
          </a:xfrm>
          <a:solidFill>
            <a:schemeClr val="accent3">
              <a:lumMod val="75000"/>
            </a:schemeClr>
          </a:solidFill>
        </p:grpSpPr>
        <p:sp>
          <p:nvSpPr>
            <p:cNvPr id="145" name="Oval 144">
              <a:extLst>
                <a:ext uri="{FF2B5EF4-FFF2-40B4-BE49-F238E27FC236}">
                  <a16:creationId xmlns="" xmlns:a16="http://schemas.microsoft.com/office/drawing/2014/main" id="{E85997A6-6675-453D-BA3A-C3721CF24A77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6" name="Group 145">
              <a:extLst>
                <a:ext uri="{FF2B5EF4-FFF2-40B4-BE49-F238E27FC236}">
                  <a16:creationId xmlns="" xmlns:a16="http://schemas.microsoft.com/office/drawing/2014/main" id="{62637CC1-5C06-4DF9-AB60-3C15919DA8DE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147" name="Oval 167">
                <a:extLst>
                  <a:ext uri="{FF2B5EF4-FFF2-40B4-BE49-F238E27FC236}">
                    <a16:creationId xmlns="" xmlns:a16="http://schemas.microsoft.com/office/drawing/2014/main" id="{9669CE8D-277F-49B7-82C6-8122B1612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8" name="Freeform 168">
                <a:extLst>
                  <a:ext uri="{FF2B5EF4-FFF2-40B4-BE49-F238E27FC236}">
                    <a16:creationId xmlns="" xmlns:a16="http://schemas.microsoft.com/office/drawing/2014/main" id="{838219F0-FA93-49B4-B750-4A5BE11A0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49" name="Oval 169">
                <a:extLst>
                  <a:ext uri="{FF2B5EF4-FFF2-40B4-BE49-F238E27FC236}">
                    <a16:creationId xmlns="" xmlns:a16="http://schemas.microsoft.com/office/drawing/2014/main" id="{E6CC070F-29BF-432C-980D-1B4A941A2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0" name="Freeform 170">
                <a:extLst>
                  <a:ext uri="{FF2B5EF4-FFF2-40B4-BE49-F238E27FC236}">
                    <a16:creationId xmlns="" xmlns:a16="http://schemas.microsoft.com/office/drawing/2014/main" id="{9918210B-FE3F-48C7-AA68-F163B8EF4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1" name="Freeform 171">
                <a:extLst>
                  <a:ext uri="{FF2B5EF4-FFF2-40B4-BE49-F238E27FC236}">
                    <a16:creationId xmlns="" xmlns:a16="http://schemas.microsoft.com/office/drawing/2014/main" id="{FE4A3E26-C650-43C1-B4A7-9C58F595FE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2" name="Line 172">
                <a:extLst>
                  <a:ext uri="{FF2B5EF4-FFF2-40B4-BE49-F238E27FC236}">
                    <a16:creationId xmlns="" xmlns:a16="http://schemas.microsoft.com/office/drawing/2014/main" id="{8C3E57B7-1D11-4259-B6D4-AED85DBAF5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3" name="Line 173">
                <a:extLst>
                  <a:ext uri="{FF2B5EF4-FFF2-40B4-BE49-F238E27FC236}">
                    <a16:creationId xmlns="" xmlns:a16="http://schemas.microsoft.com/office/drawing/2014/main" id="{AFF2252F-D094-4801-9B42-A6927AB4D6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4" name="Freeform 174">
                <a:extLst>
                  <a:ext uri="{FF2B5EF4-FFF2-40B4-BE49-F238E27FC236}">
                    <a16:creationId xmlns="" xmlns:a16="http://schemas.microsoft.com/office/drawing/2014/main" id="{FB0B6CDC-9FFB-43B7-A991-3C3C1086D4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55" name="Freeform 175">
                <a:extLst>
                  <a:ext uri="{FF2B5EF4-FFF2-40B4-BE49-F238E27FC236}">
                    <a16:creationId xmlns="" xmlns:a16="http://schemas.microsoft.com/office/drawing/2014/main" id="{526A1B38-2867-4EAE-9D94-969223CDC6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140" name="Straight Connector 139">
            <a:extLst>
              <a:ext uri="{FF2B5EF4-FFF2-40B4-BE49-F238E27FC236}">
                <a16:creationId xmlns="" xmlns:a16="http://schemas.microsoft.com/office/drawing/2014/main" id="{B67C3F63-B465-4307-BFD1-86AFD5C957F9}"/>
              </a:ext>
            </a:extLst>
          </p:cNvPr>
          <p:cNvCxnSpPr/>
          <p:nvPr/>
        </p:nvCxnSpPr>
        <p:spPr>
          <a:xfrm>
            <a:off x="3904847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="" xmlns:a16="http://schemas.microsoft.com/office/drawing/2014/main" id="{0B5C9772-2FCC-434A-B921-AC63EFE4C332}"/>
              </a:ext>
            </a:extLst>
          </p:cNvPr>
          <p:cNvSpPr/>
          <p:nvPr/>
        </p:nvSpPr>
        <p:spPr>
          <a:xfrm>
            <a:off x="3904847" y="4178101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07.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="" xmlns:a16="http://schemas.microsoft.com/office/drawing/2014/main" id="{02D11941-8F99-48F3-92BC-F2EB7FED3C74}"/>
              </a:ext>
            </a:extLst>
          </p:cNvPr>
          <p:cNvSpPr/>
          <p:nvPr/>
        </p:nvSpPr>
        <p:spPr>
          <a:xfrm>
            <a:off x="3904847" y="4481877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="" xmlns:a16="http://schemas.microsoft.com/office/drawing/2014/main" id="{FAB9E716-B06C-48E6-B108-A27EFB6E9E17}"/>
              </a:ext>
            </a:extLst>
          </p:cNvPr>
          <p:cNvSpPr/>
          <p:nvPr/>
        </p:nvSpPr>
        <p:spPr>
          <a:xfrm>
            <a:off x="3904848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20" name="Rectangle: Rounded Corners 119">
            <a:extLst>
              <a:ext uri="{FF2B5EF4-FFF2-40B4-BE49-F238E27FC236}">
                <a16:creationId xmlns="" xmlns:a16="http://schemas.microsoft.com/office/drawing/2014/main" id="{D018FAEE-8039-4AE9-8DAC-3BB2AED66FBA}"/>
              </a:ext>
            </a:extLst>
          </p:cNvPr>
          <p:cNvSpPr/>
          <p:nvPr/>
        </p:nvSpPr>
        <p:spPr>
          <a:xfrm>
            <a:off x="6269865" y="4045827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>
            <a:extLst>
              <a:ext uri="{FF2B5EF4-FFF2-40B4-BE49-F238E27FC236}">
                <a16:creationId xmlns="" xmlns:a16="http://schemas.microsoft.com/office/drawing/2014/main" id="{002CCEBB-7B83-4449-A949-33B6BE9CD21C}"/>
              </a:ext>
            </a:extLst>
          </p:cNvPr>
          <p:cNvGrpSpPr/>
          <p:nvPr/>
        </p:nvGrpSpPr>
        <p:grpSpPr>
          <a:xfrm>
            <a:off x="7752544" y="4124115"/>
            <a:ext cx="581025" cy="581025"/>
            <a:chOff x="1400175" y="1670050"/>
            <a:chExt cx="581025" cy="581025"/>
          </a:xfrm>
          <a:solidFill>
            <a:schemeClr val="accent6">
              <a:lumMod val="75000"/>
            </a:schemeClr>
          </a:solidFill>
        </p:grpSpPr>
        <p:sp>
          <p:nvSpPr>
            <p:cNvPr id="127" name="Oval 126">
              <a:extLst>
                <a:ext uri="{FF2B5EF4-FFF2-40B4-BE49-F238E27FC236}">
                  <a16:creationId xmlns="" xmlns:a16="http://schemas.microsoft.com/office/drawing/2014/main" id="{6AB93A38-3649-432C-B97D-9A8FBD78460B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8" name="Group 127">
              <a:extLst>
                <a:ext uri="{FF2B5EF4-FFF2-40B4-BE49-F238E27FC236}">
                  <a16:creationId xmlns="" xmlns:a16="http://schemas.microsoft.com/office/drawing/2014/main" id="{38D972EB-A4BA-459D-8F75-C4431872C095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129" name="Oval 167">
                <a:extLst>
                  <a:ext uri="{FF2B5EF4-FFF2-40B4-BE49-F238E27FC236}">
                    <a16:creationId xmlns="" xmlns:a16="http://schemas.microsoft.com/office/drawing/2014/main" id="{38A41EC6-756E-4625-A91F-B6B0170E0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0" name="Freeform 168">
                <a:extLst>
                  <a:ext uri="{FF2B5EF4-FFF2-40B4-BE49-F238E27FC236}">
                    <a16:creationId xmlns="" xmlns:a16="http://schemas.microsoft.com/office/drawing/2014/main" id="{43EC7155-ED55-49EC-8DDE-29A9486A2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1" name="Oval 169">
                <a:extLst>
                  <a:ext uri="{FF2B5EF4-FFF2-40B4-BE49-F238E27FC236}">
                    <a16:creationId xmlns="" xmlns:a16="http://schemas.microsoft.com/office/drawing/2014/main" id="{9B4971EB-3BC9-438A-B09B-2E488BFCC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2" name="Freeform 170">
                <a:extLst>
                  <a:ext uri="{FF2B5EF4-FFF2-40B4-BE49-F238E27FC236}">
                    <a16:creationId xmlns="" xmlns:a16="http://schemas.microsoft.com/office/drawing/2014/main" id="{48CE2A91-34F8-4D93-B8A3-A2B8D79A83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3" name="Freeform 171">
                <a:extLst>
                  <a:ext uri="{FF2B5EF4-FFF2-40B4-BE49-F238E27FC236}">
                    <a16:creationId xmlns="" xmlns:a16="http://schemas.microsoft.com/office/drawing/2014/main" id="{C301AA2B-7B17-4BFA-ABCF-BB16CEBC91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4" name="Line 172">
                <a:extLst>
                  <a:ext uri="{FF2B5EF4-FFF2-40B4-BE49-F238E27FC236}">
                    <a16:creationId xmlns="" xmlns:a16="http://schemas.microsoft.com/office/drawing/2014/main" id="{97FE0CBB-FDC9-444A-B03B-018E607351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5" name="Line 173">
                <a:extLst>
                  <a:ext uri="{FF2B5EF4-FFF2-40B4-BE49-F238E27FC236}">
                    <a16:creationId xmlns="" xmlns:a16="http://schemas.microsoft.com/office/drawing/2014/main" id="{DD1B3225-0D20-4E9F-93B0-E172AEFEFE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6" name="Freeform 174">
                <a:extLst>
                  <a:ext uri="{FF2B5EF4-FFF2-40B4-BE49-F238E27FC236}">
                    <a16:creationId xmlns="" xmlns:a16="http://schemas.microsoft.com/office/drawing/2014/main" id="{A2D86144-323C-4707-A7AF-D67466FBFD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7" name="Freeform 175">
                <a:extLst>
                  <a:ext uri="{FF2B5EF4-FFF2-40B4-BE49-F238E27FC236}">
                    <a16:creationId xmlns="" xmlns:a16="http://schemas.microsoft.com/office/drawing/2014/main" id="{39656270-12CD-4ED0-B8D5-72D7C0105D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122" name="Straight Connector 121">
            <a:extLst>
              <a:ext uri="{FF2B5EF4-FFF2-40B4-BE49-F238E27FC236}">
                <a16:creationId xmlns="" xmlns:a16="http://schemas.microsoft.com/office/drawing/2014/main" id="{F8B62C67-55CE-44F7-AB5C-0E54D8AE7E25}"/>
              </a:ext>
            </a:extLst>
          </p:cNvPr>
          <p:cNvCxnSpPr/>
          <p:nvPr/>
        </p:nvCxnSpPr>
        <p:spPr>
          <a:xfrm>
            <a:off x="6390469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>
            <a:extLst>
              <a:ext uri="{FF2B5EF4-FFF2-40B4-BE49-F238E27FC236}">
                <a16:creationId xmlns="" xmlns:a16="http://schemas.microsoft.com/office/drawing/2014/main" id="{1F4371A8-0C3D-4FDB-925E-6D8EB67E3666}"/>
              </a:ext>
            </a:extLst>
          </p:cNvPr>
          <p:cNvSpPr/>
          <p:nvPr/>
        </p:nvSpPr>
        <p:spPr>
          <a:xfrm>
            <a:off x="6390469" y="4178101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06.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="" xmlns:a16="http://schemas.microsoft.com/office/drawing/2014/main" id="{B30CEC7E-70E8-4691-BF7F-D0CC76B96562}"/>
              </a:ext>
            </a:extLst>
          </p:cNvPr>
          <p:cNvSpPr/>
          <p:nvPr/>
        </p:nvSpPr>
        <p:spPr>
          <a:xfrm>
            <a:off x="6390469" y="4481877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="" xmlns:a16="http://schemas.microsoft.com/office/drawing/2014/main" id="{607D3A65-BA81-436E-8F45-309B5BD84284}"/>
              </a:ext>
            </a:extLst>
          </p:cNvPr>
          <p:cNvSpPr/>
          <p:nvPr/>
        </p:nvSpPr>
        <p:spPr>
          <a:xfrm>
            <a:off x="6390470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02" name="Rectangle: Rounded Corners 101">
            <a:extLst>
              <a:ext uri="{FF2B5EF4-FFF2-40B4-BE49-F238E27FC236}">
                <a16:creationId xmlns="" xmlns:a16="http://schemas.microsoft.com/office/drawing/2014/main" id="{A8C860CC-EF12-4DB4-8774-6EA98CF3410F}"/>
              </a:ext>
            </a:extLst>
          </p:cNvPr>
          <p:cNvSpPr/>
          <p:nvPr/>
        </p:nvSpPr>
        <p:spPr>
          <a:xfrm>
            <a:off x="8755487" y="4045827"/>
            <a:ext cx="2137893" cy="2137893"/>
          </a:xfrm>
          <a:prstGeom prst="roundRect">
            <a:avLst>
              <a:gd name="adj" fmla="val 41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53D6A6AA-9EFF-4E2C-A4D3-3330E2E9896A}"/>
              </a:ext>
            </a:extLst>
          </p:cNvPr>
          <p:cNvGrpSpPr/>
          <p:nvPr/>
        </p:nvGrpSpPr>
        <p:grpSpPr>
          <a:xfrm>
            <a:off x="10238166" y="4124115"/>
            <a:ext cx="581025" cy="581025"/>
            <a:chOff x="1400175" y="1670050"/>
            <a:chExt cx="581025" cy="581025"/>
          </a:xfrm>
          <a:solidFill>
            <a:schemeClr val="accent2">
              <a:lumMod val="75000"/>
            </a:schemeClr>
          </a:solidFill>
        </p:grpSpPr>
        <p:sp>
          <p:nvSpPr>
            <p:cNvPr id="109" name="Oval 108">
              <a:extLst>
                <a:ext uri="{FF2B5EF4-FFF2-40B4-BE49-F238E27FC236}">
                  <a16:creationId xmlns="" xmlns:a16="http://schemas.microsoft.com/office/drawing/2014/main" id="{E10822D2-2BE0-49B2-8BDA-3263C012A427}"/>
                </a:ext>
              </a:extLst>
            </p:cNvPr>
            <p:cNvSpPr/>
            <p:nvPr/>
          </p:nvSpPr>
          <p:spPr>
            <a:xfrm>
              <a:off x="1400175" y="1670050"/>
              <a:ext cx="581025" cy="581025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0" name="Group 109">
              <a:extLst>
                <a:ext uri="{FF2B5EF4-FFF2-40B4-BE49-F238E27FC236}">
                  <a16:creationId xmlns="" xmlns:a16="http://schemas.microsoft.com/office/drawing/2014/main" id="{6E4BA689-6FC1-4B05-94CD-4472C13C1F6E}"/>
                </a:ext>
              </a:extLst>
            </p:cNvPr>
            <p:cNvGrpSpPr/>
            <p:nvPr/>
          </p:nvGrpSpPr>
          <p:grpSpPr>
            <a:xfrm>
              <a:off x="1566863" y="1845826"/>
              <a:ext cx="247649" cy="229473"/>
              <a:chOff x="6283326" y="3989388"/>
              <a:chExt cx="346075" cy="320675"/>
            </a:xfrm>
            <a:grpFill/>
          </p:grpSpPr>
          <p:sp>
            <p:nvSpPr>
              <p:cNvPr id="111" name="Oval 167">
                <a:extLst>
                  <a:ext uri="{FF2B5EF4-FFF2-40B4-BE49-F238E27FC236}">
                    <a16:creationId xmlns="" xmlns:a16="http://schemas.microsoft.com/office/drawing/2014/main" id="{06804525-BF7F-456B-82B0-D3E0B7505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83326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2" name="Freeform 168">
                <a:extLst>
                  <a:ext uri="{FF2B5EF4-FFF2-40B4-BE49-F238E27FC236}">
                    <a16:creationId xmlns="" xmlns:a16="http://schemas.microsoft.com/office/drawing/2014/main" id="{077E7F20-A306-4CEA-BF8B-4EAEEF35E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201" y="3989388"/>
                <a:ext cx="134938" cy="200025"/>
              </a:xfrm>
              <a:custGeom>
                <a:avLst/>
                <a:gdLst>
                  <a:gd name="T0" fmla="*/ 36 w 36"/>
                  <a:gd name="T1" fmla="*/ 19 h 53"/>
                  <a:gd name="T2" fmla="*/ 36 w 36"/>
                  <a:gd name="T3" fmla="*/ 3 h 53"/>
                  <a:gd name="T4" fmla="*/ 24 w 36"/>
                  <a:gd name="T5" fmla="*/ 3 h 53"/>
                  <a:gd name="T6" fmla="*/ 18 w 36"/>
                  <a:gd name="T7" fmla="*/ 19 h 53"/>
                  <a:gd name="T8" fmla="*/ 12 w 36"/>
                  <a:gd name="T9" fmla="*/ 25 h 53"/>
                  <a:gd name="T10" fmla="*/ 0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36" y="19"/>
                    </a:moveTo>
                    <a:cubicBezTo>
                      <a:pt x="36" y="3"/>
                      <a:pt x="36" y="3"/>
                      <a:pt x="36" y="3"/>
                    </a:cubicBezTo>
                    <a:cubicBezTo>
                      <a:pt x="33" y="0"/>
                      <a:pt x="27" y="0"/>
                      <a:pt x="24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0" y="53"/>
                      <a:pt x="0" y="53"/>
                      <a:pt x="0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3" name="Oval 169">
                <a:extLst>
                  <a:ext uri="{FF2B5EF4-FFF2-40B4-BE49-F238E27FC236}">
                    <a16:creationId xmlns="" xmlns:a16="http://schemas.microsoft.com/office/drawing/2014/main" id="{D2F1E00A-9F80-46BA-BE1E-D069520A6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8588" y="4159250"/>
                <a:ext cx="150813" cy="150813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4" name="Freeform 170">
                <a:extLst>
                  <a:ext uri="{FF2B5EF4-FFF2-40B4-BE49-F238E27FC236}">
                    <a16:creationId xmlns="" xmlns:a16="http://schemas.microsoft.com/office/drawing/2014/main" id="{13230C1D-D4CE-4DA0-B15A-3AB0FAEDA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8588" y="3989388"/>
                <a:ext cx="136525" cy="200025"/>
              </a:xfrm>
              <a:custGeom>
                <a:avLst/>
                <a:gdLst>
                  <a:gd name="T0" fmla="*/ 0 w 36"/>
                  <a:gd name="T1" fmla="*/ 19 h 53"/>
                  <a:gd name="T2" fmla="*/ 0 w 36"/>
                  <a:gd name="T3" fmla="*/ 3 h 53"/>
                  <a:gd name="T4" fmla="*/ 12 w 36"/>
                  <a:gd name="T5" fmla="*/ 3 h 53"/>
                  <a:gd name="T6" fmla="*/ 18 w 36"/>
                  <a:gd name="T7" fmla="*/ 19 h 53"/>
                  <a:gd name="T8" fmla="*/ 24 w 36"/>
                  <a:gd name="T9" fmla="*/ 25 h 53"/>
                  <a:gd name="T10" fmla="*/ 36 w 36"/>
                  <a:gd name="T1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53">
                    <a:moveTo>
                      <a:pt x="0" y="19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3" y="0"/>
                      <a:pt x="9" y="0"/>
                      <a:pt x="12" y="3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36" y="53"/>
                      <a:pt x="36" y="53"/>
                      <a:pt x="36" y="53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5" name="Freeform 171">
                <a:extLst>
                  <a:ext uri="{FF2B5EF4-FFF2-40B4-BE49-F238E27FC236}">
                    <a16:creationId xmlns="" xmlns:a16="http://schemas.microsoft.com/office/drawing/2014/main" id="{9E071EC8-6E64-4FCF-A33D-48B107CED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6038" y="4090988"/>
                <a:ext cx="120650" cy="30163"/>
              </a:xfrm>
              <a:custGeom>
                <a:avLst/>
                <a:gdLst>
                  <a:gd name="T0" fmla="*/ 0 w 32"/>
                  <a:gd name="T1" fmla="*/ 8 h 8"/>
                  <a:gd name="T2" fmla="*/ 16 w 32"/>
                  <a:gd name="T3" fmla="*/ 0 h 8"/>
                  <a:gd name="T4" fmla="*/ 32 w 32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2" h="8">
                    <a:moveTo>
                      <a:pt x="0" y="8"/>
                    </a:moveTo>
                    <a:cubicBezTo>
                      <a:pt x="0" y="4"/>
                      <a:pt x="7" y="0"/>
                      <a:pt x="16" y="0"/>
                    </a:cubicBezTo>
                    <a:cubicBezTo>
                      <a:pt x="25" y="0"/>
                      <a:pt x="32" y="4"/>
                      <a:pt x="32" y="8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6" name="Line 172">
                <a:extLst>
                  <a:ext uri="{FF2B5EF4-FFF2-40B4-BE49-F238E27FC236}">
                    <a16:creationId xmlns="" xmlns:a16="http://schemas.microsoft.com/office/drawing/2014/main" id="{55DF1AF1-968A-4A86-AF06-0152FB0362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3413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7" name="Line 173">
                <a:extLst>
                  <a:ext uri="{FF2B5EF4-FFF2-40B4-BE49-F238E27FC236}">
                    <a16:creationId xmlns="" xmlns:a16="http://schemas.microsoft.com/office/drawing/2014/main" id="{E1B6A979-4DC2-441B-9AEF-996F89F6CD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478588" y="4095750"/>
                <a:ext cx="0" cy="13811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8" name="Freeform 174">
                <a:extLst>
                  <a:ext uri="{FF2B5EF4-FFF2-40B4-BE49-F238E27FC236}">
                    <a16:creationId xmlns="" xmlns:a16="http://schemas.microsoft.com/office/drawing/2014/main" id="{9E934AAC-7B55-4ACC-9866-35CB46BE9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3488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19" name="Freeform 175">
                <a:extLst>
                  <a:ext uri="{FF2B5EF4-FFF2-40B4-BE49-F238E27FC236}">
                    <a16:creationId xmlns="" xmlns:a16="http://schemas.microsoft.com/office/drawing/2014/main" id="{02DBC718-3C40-41C6-9D57-D724388DFF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751" y="4189413"/>
                <a:ext cx="46038" cy="44450"/>
              </a:xfrm>
              <a:custGeom>
                <a:avLst/>
                <a:gdLst>
                  <a:gd name="T0" fmla="*/ 0 w 12"/>
                  <a:gd name="T1" fmla="*/ 12 h 12"/>
                  <a:gd name="T2" fmla="*/ 12 w 12"/>
                  <a:gd name="T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" h="12">
                    <a:moveTo>
                      <a:pt x="0" y="12"/>
                    </a:moveTo>
                    <a:cubicBezTo>
                      <a:pt x="0" y="6"/>
                      <a:pt x="5" y="0"/>
                      <a:pt x="12" y="0"/>
                    </a:cubicBezTo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cxnSp>
        <p:nvCxnSpPr>
          <p:cNvPr id="104" name="Straight Connector 103">
            <a:extLst>
              <a:ext uri="{FF2B5EF4-FFF2-40B4-BE49-F238E27FC236}">
                <a16:creationId xmlns="" xmlns:a16="http://schemas.microsoft.com/office/drawing/2014/main" id="{B11E04D2-726A-4689-8E89-2FDF319457C3}"/>
              </a:ext>
            </a:extLst>
          </p:cNvPr>
          <p:cNvCxnSpPr/>
          <p:nvPr/>
        </p:nvCxnSpPr>
        <p:spPr>
          <a:xfrm>
            <a:off x="8876091" y="4819108"/>
            <a:ext cx="1943100" cy="0"/>
          </a:xfrm>
          <a:prstGeom prst="line">
            <a:avLst/>
          </a:prstGeom>
          <a:ln w="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="" xmlns:a16="http://schemas.microsoft.com/office/drawing/2014/main" id="{99789D81-D656-4059-A7C3-20BFE5D1C5E9}"/>
              </a:ext>
            </a:extLst>
          </p:cNvPr>
          <p:cNvSpPr/>
          <p:nvPr/>
        </p:nvSpPr>
        <p:spPr>
          <a:xfrm>
            <a:off x="8876091" y="4178101"/>
            <a:ext cx="363882" cy="30777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lvl="0" algn="r" defTabSz="457200">
              <a:defRPr/>
            </a:pPr>
            <a:r>
              <a:rPr lang="en-US" sz="2000" b="1" dirty="0">
                <a:solidFill>
                  <a:schemeClr val="bg1"/>
                </a:solidFill>
              </a:rPr>
              <a:t>05.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="" xmlns:a16="http://schemas.microsoft.com/office/drawing/2014/main" id="{498F97C0-2201-4FC8-B653-1F5B253284AD}"/>
              </a:ext>
            </a:extLst>
          </p:cNvPr>
          <p:cNvSpPr/>
          <p:nvPr/>
        </p:nvSpPr>
        <p:spPr>
          <a:xfrm>
            <a:off x="8876091" y="4481877"/>
            <a:ext cx="12878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="" xmlns:a16="http://schemas.microsoft.com/office/drawing/2014/main" id="{0B1B3C6D-109C-47EC-98D9-365A5AB18DF8}"/>
              </a:ext>
            </a:extLst>
          </p:cNvPr>
          <p:cNvSpPr/>
          <p:nvPr/>
        </p:nvSpPr>
        <p:spPr>
          <a:xfrm>
            <a:off x="8876092" y="4987062"/>
            <a:ext cx="1943100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>
                <a:solidFill>
                  <a:schemeClr val="bg1"/>
                </a:solidFill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sed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74" name="Isosceles Triangle 173">
            <a:extLst>
              <a:ext uri="{FF2B5EF4-FFF2-40B4-BE49-F238E27FC236}">
                <a16:creationId xmlns="" xmlns:a16="http://schemas.microsoft.com/office/drawing/2014/main" id="{1EB74C12-3944-4F9C-8CB8-51BB39819FCA}"/>
              </a:ext>
            </a:extLst>
          </p:cNvPr>
          <p:cNvSpPr/>
          <p:nvPr/>
        </p:nvSpPr>
        <p:spPr>
          <a:xfrm rot="5400000">
            <a:off x="3284114" y="2532219"/>
            <a:ext cx="520700" cy="215900"/>
          </a:xfrm>
          <a:prstGeom prst="triangl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Isosceles Triangle 174">
            <a:extLst>
              <a:ext uri="{FF2B5EF4-FFF2-40B4-BE49-F238E27FC236}">
                <a16:creationId xmlns="" xmlns:a16="http://schemas.microsoft.com/office/drawing/2014/main" id="{7D01D37A-F464-471D-B97F-8C7C303A8F1F}"/>
              </a:ext>
            </a:extLst>
          </p:cNvPr>
          <p:cNvSpPr/>
          <p:nvPr/>
        </p:nvSpPr>
        <p:spPr>
          <a:xfrm rot="16200000">
            <a:off x="3417470" y="5006823"/>
            <a:ext cx="520700" cy="2159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Isosceles Triangle 177">
            <a:extLst>
              <a:ext uri="{FF2B5EF4-FFF2-40B4-BE49-F238E27FC236}">
                <a16:creationId xmlns="" xmlns:a16="http://schemas.microsoft.com/office/drawing/2014/main" id="{FC312F3F-D1BD-4A35-BF8F-375E969D4C62}"/>
              </a:ext>
            </a:extLst>
          </p:cNvPr>
          <p:cNvSpPr/>
          <p:nvPr/>
        </p:nvSpPr>
        <p:spPr>
          <a:xfrm rot="5400000">
            <a:off x="5768372" y="2532219"/>
            <a:ext cx="520700" cy="2159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Isosceles Triangle 178">
            <a:extLst>
              <a:ext uri="{FF2B5EF4-FFF2-40B4-BE49-F238E27FC236}">
                <a16:creationId xmlns="" xmlns:a16="http://schemas.microsoft.com/office/drawing/2014/main" id="{C849BF4C-2144-4541-9892-442731E8A18C}"/>
              </a:ext>
            </a:extLst>
          </p:cNvPr>
          <p:cNvSpPr/>
          <p:nvPr/>
        </p:nvSpPr>
        <p:spPr>
          <a:xfrm rot="16200000">
            <a:off x="5901728" y="5006823"/>
            <a:ext cx="520700" cy="2159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Isosceles Triangle 180">
            <a:extLst>
              <a:ext uri="{FF2B5EF4-FFF2-40B4-BE49-F238E27FC236}">
                <a16:creationId xmlns="" xmlns:a16="http://schemas.microsoft.com/office/drawing/2014/main" id="{31ADC259-BB81-4059-B4D6-6C18E9AB19C5}"/>
              </a:ext>
            </a:extLst>
          </p:cNvPr>
          <p:cNvSpPr/>
          <p:nvPr/>
        </p:nvSpPr>
        <p:spPr>
          <a:xfrm rot="5400000">
            <a:off x="8252630" y="2532219"/>
            <a:ext cx="520700" cy="215900"/>
          </a:xfrm>
          <a:prstGeom prst="triangl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Isosceles Triangle 181">
            <a:extLst>
              <a:ext uri="{FF2B5EF4-FFF2-40B4-BE49-F238E27FC236}">
                <a16:creationId xmlns="" xmlns:a16="http://schemas.microsoft.com/office/drawing/2014/main" id="{CBE0BD24-92FE-4989-8101-0EB45C835C09}"/>
              </a:ext>
            </a:extLst>
          </p:cNvPr>
          <p:cNvSpPr/>
          <p:nvPr/>
        </p:nvSpPr>
        <p:spPr>
          <a:xfrm rot="16200000">
            <a:off x="8385986" y="5006823"/>
            <a:ext cx="520700" cy="2159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Isosceles Triangle 183">
            <a:extLst>
              <a:ext uri="{FF2B5EF4-FFF2-40B4-BE49-F238E27FC236}">
                <a16:creationId xmlns="" xmlns:a16="http://schemas.microsoft.com/office/drawing/2014/main" id="{E210B50E-39C5-4624-B3BD-656AA8319C82}"/>
              </a:ext>
            </a:extLst>
          </p:cNvPr>
          <p:cNvSpPr/>
          <p:nvPr/>
        </p:nvSpPr>
        <p:spPr>
          <a:xfrm rot="10800000">
            <a:off x="9564083" y="3708991"/>
            <a:ext cx="520700" cy="2159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2024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79371CD-0BFB-493A-BF17-F4BCAF2B0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6</a:t>
            </a:fld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AC377E38-8E0D-4704-ACC7-09FE304BCF6E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951C7690-E894-4159-B1BC-FC7754B6649A}"/>
              </a:ext>
            </a:extLst>
          </p:cNvPr>
          <p:cNvSpPr/>
          <p:nvPr/>
        </p:nvSpPr>
        <p:spPr>
          <a:xfrm>
            <a:off x="674321" y="970329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67CB6E1B-36B7-42A9-8549-B93BCC3392A2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="" xmlns:a16="http://schemas.microsoft.com/office/drawing/2014/main" id="{1A0DFE88-E36B-4A30-851C-B2A8DFBD3C6C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reeform 5">
            <a:extLst>
              <a:ext uri="{FF2B5EF4-FFF2-40B4-BE49-F238E27FC236}">
                <a16:creationId xmlns="" xmlns:a16="http://schemas.microsoft.com/office/drawing/2014/main" id="{81A44E4F-797D-42FD-8269-97F2931B1800}"/>
              </a:ext>
            </a:extLst>
          </p:cNvPr>
          <p:cNvSpPr>
            <a:spLocks/>
          </p:cNvSpPr>
          <p:nvPr/>
        </p:nvSpPr>
        <p:spPr bwMode="auto">
          <a:xfrm>
            <a:off x="7847587" y="2589285"/>
            <a:ext cx="1844943" cy="1436945"/>
          </a:xfrm>
          <a:custGeom>
            <a:avLst/>
            <a:gdLst>
              <a:gd name="T0" fmla="*/ 0 w 828"/>
              <a:gd name="T1" fmla="*/ 296 h 644"/>
              <a:gd name="T2" fmla="*/ 111 w 828"/>
              <a:gd name="T3" fmla="*/ 328 h 644"/>
              <a:gd name="T4" fmla="*/ 111 w 828"/>
              <a:gd name="T5" fmla="*/ 453 h 644"/>
              <a:gd name="T6" fmla="*/ 691 w 828"/>
              <a:gd name="T7" fmla="*/ 644 h 644"/>
              <a:gd name="T8" fmla="*/ 828 w 828"/>
              <a:gd name="T9" fmla="*/ 618 h 644"/>
              <a:gd name="T10" fmla="*/ 824 w 828"/>
              <a:gd name="T11" fmla="*/ 490 h 644"/>
              <a:gd name="T12" fmla="*/ 0 w 828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8" y="618"/>
                  <a:pt x="828" y="618"/>
                  <a:pt x="828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0" name="Freeform 6">
            <a:extLst>
              <a:ext uri="{FF2B5EF4-FFF2-40B4-BE49-F238E27FC236}">
                <a16:creationId xmlns="" xmlns:a16="http://schemas.microsoft.com/office/drawing/2014/main" id="{A6F10BD7-8428-4BE9-A1A1-C95F90427AB5}"/>
              </a:ext>
            </a:extLst>
          </p:cNvPr>
          <p:cNvSpPr>
            <a:spLocks/>
          </p:cNvSpPr>
          <p:nvPr/>
        </p:nvSpPr>
        <p:spPr bwMode="auto">
          <a:xfrm>
            <a:off x="9585115" y="3363822"/>
            <a:ext cx="1844001" cy="1436945"/>
          </a:xfrm>
          <a:custGeom>
            <a:avLst/>
            <a:gdLst>
              <a:gd name="T0" fmla="*/ 0 w 828"/>
              <a:gd name="T1" fmla="*/ 346 h 644"/>
              <a:gd name="T2" fmla="*/ 111 w 828"/>
              <a:gd name="T3" fmla="*/ 314 h 644"/>
              <a:gd name="T4" fmla="*/ 112 w 828"/>
              <a:gd name="T5" fmla="*/ 190 h 644"/>
              <a:gd name="T6" fmla="*/ 692 w 828"/>
              <a:gd name="T7" fmla="*/ 0 h 644"/>
              <a:gd name="T8" fmla="*/ 828 w 828"/>
              <a:gd name="T9" fmla="*/ 27 h 644"/>
              <a:gd name="T10" fmla="*/ 825 w 828"/>
              <a:gd name="T11" fmla="*/ 156 h 644"/>
              <a:gd name="T12" fmla="*/ 0 w 828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8" h="644">
                <a:moveTo>
                  <a:pt x="0" y="346"/>
                </a:moveTo>
                <a:cubicBezTo>
                  <a:pt x="111" y="314"/>
                  <a:pt x="111" y="314"/>
                  <a:pt x="111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2" y="0"/>
                </a:cubicBezTo>
                <a:cubicBezTo>
                  <a:pt x="828" y="27"/>
                  <a:pt x="828" y="27"/>
                  <a:pt x="828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1" name="Freeform 7">
            <a:extLst>
              <a:ext uri="{FF2B5EF4-FFF2-40B4-BE49-F238E27FC236}">
                <a16:creationId xmlns="" xmlns:a16="http://schemas.microsoft.com/office/drawing/2014/main" id="{47D99CEB-63B2-4591-88CD-B34D4E642263}"/>
              </a:ext>
            </a:extLst>
          </p:cNvPr>
          <p:cNvSpPr>
            <a:spLocks/>
          </p:cNvSpPr>
          <p:nvPr/>
        </p:nvSpPr>
        <p:spPr bwMode="auto">
          <a:xfrm>
            <a:off x="919157" y="2589285"/>
            <a:ext cx="1842116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2" name="Freeform 8">
            <a:extLst>
              <a:ext uri="{FF2B5EF4-FFF2-40B4-BE49-F238E27FC236}">
                <a16:creationId xmlns="" xmlns:a16="http://schemas.microsoft.com/office/drawing/2014/main" id="{784F79CC-30DB-4514-BF73-89E9B955DBB5}"/>
              </a:ext>
            </a:extLst>
          </p:cNvPr>
          <p:cNvSpPr>
            <a:spLocks/>
          </p:cNvSpPr>
          <p:nvPr/>
        </p:nvSpPr>
        <p:spPr bwMode="auto">
          <a:xfrm>
            <a:off x="2653855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3" name="Freeform 9">
            <a:extLst>
              <a:ext uri="{FF2B5EF4-FFF2-40B4-BE49-F238E27FC236}">
                <a16:creationId xmlns="" xmlns:a16="http://schemas.microsoft.com/office/drawing/2014/main" id="{C8EEBE69-DAA6-4EC6-B708-87F4946045F7}"/>
              </a:ext>
            </a:extLst>
          </p:cNvPr>
          <p:cNvSpPr>
            <a:spLocks/>
          </p:cNvSpPr>
          <p:nvPr/>
        </p:nvSpPr>
        <p:spPr bwMode="auto">
          <a:xfrm>
            <a:off x="4396097" y="2589285"/>
            <a:ext cx="1841174" cy="1436945"/>
          </a:xfrm>
          <a:custGeom>
            <a:avLst/>
            <a:gdLst>
              <a:gd name="T0" fmla="*/ 0 w 827"/>
              <a:gd name="T1" fmla="*/ 296 h 644"/>
              <a:gd name="T2" fmla="*/ 111 w 827"/>
              <a:gd name="T3" fmla="*/ 328 h 644"/>
              <a:gd name="T4" fmla="*/ 111 w 827"/>
              <a:gd name="T5" fmla="*/ 453 h 644"/>
              <a:gd name="T6" fmla="*/ 691 w 827"/>
              <a:gd name="T7" fmla="*/ 644 h 644"/>
              <a:gd name="T8" fmla="*/ 827 w 827"/>
              <a:gd name="T9" fmla="*/ 618 h 644"/>
              <a:gd name="T10" fmla="*/ 824 w 827"/>
              <a:gd name="T11" fmla="*/ 490 h 644"/>
              <a:gd name="T12" fmla="*/ 0 w 827"/>
              <a:gd name="T13" fmla="*/ 29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7" h="644">
                <a:moveTo>
                  <a:pt x="0" y="296"/>
                </a:moveTo>
                <a:cubicBezTo>
                  <a:pt x="111" y="328"/>
                  <a:pt x="111" y="328"/>
                  <a:pt x="111" y="328"/>
                </a:cubicBezTo>
                <a:cubicBezTo>
                  <a:pt x="111" y="453"/>
                  <a:pt x="111" y="453"/>
                  <a:pt x="111" y="453"/>
                </a:cubicBezTo>
                <a:cubicBezTo>
                  <a:pt x="111" y="453"/>
                  <a:pt x="423" y="249"/>
                  <a:pt x="691" y="644"/>
                </a:cubicBezTo>
                <a:cubicBezTo>
                  <a:pt x="827" y="618"/>
                  <a:pt x="827" y="618"/>
                  <a:pt x="827" y="618"/>
                </a:cubicBezTo>
                <a:cubicBezTo>
                  <a:pt x="824" y="490"/>
                  <a:pt x="824" y="490"/>
                  <a:pt x="824" y="490"/>
                </a:cubicBezTo>
                <a:cubicBezTo>
                  <a:pt x="824" y="490"/>
                  <a:pt x="492" y="0"/>
                  <a:pt x="0" y="29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4" name="Freeform 10">
            <a:extLst>
              <a:ext uri="{FF2B5EF4-FFF2-40B4-BE49-F238E27FC236}">
                <a16:creationId xmlns="" xmlns:a16="http://schemas.microsoft.com/office/drawing/2014/main" id="{4159EC00-F82A-40F2-9613-C667AA47B91A}"/>
              </a:ext>
            </a:extLst>
          </p:cNvPr>
          <p:cNvSpPr>
            <a:spLocks/>
          </p:cNvSpPr>
          <p:nvPr/>
        </p:nvSpPr>
        <p:spPr bwMode="auto">
          <a:xfrm>
            <a:off x="6130791" y="3363822"/>
            <a:ext cx="1846827" cy="1436945"/>
          </a:xfrm>
          <a:custGeom>
            <a:avLst/>
            <a:gdLst>
              <a:gd name="T0" fmla="*/ 0 w 829"/>
              <a:gd name="T1" fmla="*/ 346 h 644"/>
              <a:gd name="T2" fmla="*/ 112 w 829"/>
              <a:gd name="T3" fmla="*/ 314 h 644"/>
              <a:gd name="T4" fmla="*/ 112 w 829"/>
              <a:gd name="T5" fmla="*/ 190 h 644"/>
              <a:gd name="T6" fmla="*/ 693 w 829"/>
              <a:gd name="T7" fmla="*/ 0 h 644"/>
              <a:gd name="T8" fmla="*/ 829 w 829"/>
              <a:gd name="T9" fmla="*/ 27 h 644"/>
              <a:gd name="T10" fmla="*/ 825 w 829"/>
              <a:gd name="T11" fmla="*/ 156 h 644"/>
              <a:gd name="T12" fmla="*/ 0 w 829"/>
              <a:gd name="T13" fmla="*/ 346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9" h="644">
                <a:moveTo>
                  <a:pt x="0" y="346"/>
                </a:moveTo>
                <a:cubicBezTo>
                  <a:pt x="112" y="314"/>
                  <a:pt x="112" y="314"/>
                  <a:pt x="112" y="314"/>
                </a:cubicBezTo>
                <a:cubicBezTo>
                  <a:pt x="112" y="190"/>
                  <a:pt x="112" y="190"/>
                  <a:pt x="112" y="190"/>
                </a:cubicBezTo>
                <a:cubicBezTo>
                  <a:pt x="112" y="190"/>
                  <a:pt x="423" y="394"/>
                  <a:pt x="693" y="0"/>
                </a:cubicBezTo>
                <a:cubicBezTo>
                  <a:pt x="829" y="27"/>
                  <a:pt x="829" y="27"/>
                  <a:pt x="829" y="27"/>
                </a:cubicBezTo>
                <a:cubicBezTo>
                  <a:pt x="825" y="156"/>
                  <a:pt x="825" y="156"/>
                  <a:pt x="825" y="156"/>
                </a:cubicBezTo>
                <a:cubicBezTo>
                  <a:pt x="825" y="156"/>
                  <a:pt x="491" y="644"/>
                  <a:pt x="0" y="3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5875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7" name="TextBox 48">
            <a:extLst>
              <a:ext uri="{FF2B5EF4-FFF2-40B4-BE49-F238E27FC236}">
                <a16:creationId xmlns="" xmlns:a16="http://schemas.microsoft.com/office/drawing/2014/main" id="{5F49C535-EEB9-4970-9BEF-0797F9BA2436}"/>
              </a:ext>
            </a:extLst>
          </p:cNvPr>
          <p:cNvSpPr txBox="1"/>
          <p:nvPr/>
        </p:nvSpPr>
        <p:spPr>
          <a:xfrm>
            <a:off x="1063164" y="1800957"/>
            <a:ext cx="1100855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+mn-ea"/>
                <a:cs typeface="+mn-cs"/>
              </a:rPr>
              <a:t>2015</a:t>
            </a:r>
          </a:p>
        </p:txBody>
      </p:sp>
      <p:sp>
        <p:nvSpPr>
          <p:cNvPr id="8" name="TextBox 50">
            <a:extLst>
              <a:ext uri="{FF2B5EF4-FFF2-40B4-BE49-F238E27FC236}">
                <a16:creationId xmlns="" xmlns:a16="http://schemas.microsoft.com/office/drawing/2014/main" id="{62906DF8-2C16-4398-9864-B9779DF8C329}"/>
              </a:ext>
            </a:extLst>
          </p:cNvPr>
          <p:cNvSpPr txBox="1"/>
          <p:nvPr/>
        </p:nvSpPr>
        <p:spPr>
          <a:xfrm>
            <a:off x="762884" y="2142376"/>
            <a:ext cx="1701414" cy="64633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9" name="TextBox 52">
            <a:extLst>
              <a:ext uri="{FF2B5EF4-FFF2-40B4-BE49-F238E27FC236}">
                <a16:creationId xmlns="" xmlns:a16="http://schemas.microsoft.com/office/drawing/2014/main" id="{795F6739-7EAC-42CB-83DE-58B066DB9FE6}"/>
              </a:ext>
            </a:extLst>
          </p:cNvPr>
          <p:cNvSpPr txBox="1"/>
          <p:nvPr/>
        </p:nvSpPr>
        <p:spPr>
          <a:xfrm>
            <a:off x="2796086" y="4505424"/>
            <a:ext cx="979098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ea typeface="+mn-ea"/>
                <a:cs typeface="+mn-cs"/>
              </a:rPr>
              <a:t>2016</a:t>
            </a:r>
          </a:p>
        </p:txBody>
      </p:sp>
      <p:sp>
        <p:nvSpPr>
          <p:cNvPr id="10" name="TextBox 54">
            <a:extLst>
              <a:ext uri="{FF2B5EF4-FFF2-40B4-BE49-F238E27FC236}">
                <a16:creationId xmlns="" xmlns:a16="http://schemas.microsoft.com/office/drawing/2014/main" id="{4EABD469-78AC-4763-9913-4877F3AE9004}"/>
              </a:ext>
            </a:extLst>
          </p:cNvPr>
          <p:cNvSpPr txBox="1"/>
          <p:nvPr/>
        </p:nvSpPr>
        <p:spPr>
          <a:xfrm>
            <a:off x="2443366" y="4866708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TextBox 56">
            <a:extLst>
              <a:ext uri="{FF2B5EF4-FFF2-40B4-BE49-F238E27FC236}">
                <a16:creationId xmlns="" xmlns:a16="http://schemas.microsoft.com/office/drawing/2014/main" id="{C17C8C49-07CA-4C45-A749-70E1E6C09BF1}"/>
              </a:ext>
            </a:extLst>
          </p:cNvPr>
          <p:cNvSpPr txBox="1"/>
          <p:nvPr/>
        </p:nvSpPr>
        <p:spPr>
          <a:xfrm>
            <a:off x="4455849" y="1800957"/>
            <a:ext cx="1307920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+mn-ea"/>
                <a:cs typeface="+mn-cs"/>
              </a:rPr>
              <a:t>2017</a:t>
            </a:r>
          </a:p>
        </p:txBody>
      </p:sp>
      <p:sp>
        <p:nvSpPr>
          <p:cNvPr id="12" name="TextBox 58">
            <a:extLst>
              <a:ext uri="{FF2B5EF4-FFF2-40B4-BE49-F238E27FC236}">
                <a16:creationId xmlns="" xmlns:a16="http://schemas.microsoft.com/office/drawing/2014/main" id="{55D8E1C2-1308-4221-8BD5-263F5D5D873D}"/>
              </a:ext>
            </a:extLst>
          </p:cNvPr>
          <p:cNvSpPr txBox="1"/>
          <p:nvPr/>
        </p:nvSpPr>
        <p:spPr>
          <a:xfrm>
            <a:off x="4315704" y="2142376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60">
            <a:extLst>
              <a:ext uri="{FF2B5EF4-FFF2-40B4-BE49-F238E27FC236}">
                <a16:creationId xmlns="" xmlns:a16="http://schemas.microsoft.com/office/drawing/2014/main" id="{F404459B-D55F-4ADA-83A7-A8BE5B45F4C0}"/>
              </a:ext>
            </a:extLst>
          </p:cNvPr>
          <p:cNvSpPr txBox="1"/>
          <p:nvPr/>
        </p:nvSpPr>
        <p:spPr>
          <a:xfrm>
            <a:off x="6148932" y="4505424"/>
            <a:ext cx="1135720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ea typeface="+mn-ea"/>
                <a:cs typeface="+mn-cs"/>
              </a:rPr>
              <a:t>2018</a:t>
            </a:r>
          </a:p>
        </p:txBody>
      </p:sp>
      <p:sp>
        <p:nvSpPr>
          <p:cNvPr id="14" name="TextBox 62">
            <a:extLst>
              <a:ext uri="{FF2B5EF4-FFF2-40B4-BE49-F238E27FC236}">
                <a16:creationId xmlns="" xmlns:a16="http://schemas.microsoft.com/office/drawing/2014/main" id="{5676697B-17DC-49D0-904F-E91A6F71437F}"/>
              </a:ext>
            </a:extLst>
          </p:cNvPr>
          <p:cNvSpPr txBox="1"/>
          <p:nvPr/>
        </p:nvSpPr>
        <p:spPr>
          <a:xfrm>
            <a:off x="5922687" y="4866708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5" name="TextBox 64">
            <a:extLst>
              <a:ext uri="{FF2B5EF4-FFF2-40B4-BE49-F238E27FC236}">
                <a16:creationId xmlns="" xmlns:a16="http://schemas.microsoft.com/office/drawing/2014/main" id="{BAB554AD-EE16-47D4-B834-B7D02E48297C}"/>
              </a:ext>
            </a:extLst>
          </p:cNvPr>
          <p:cNvSpPr txBox="1"/>
          <p:nvPr/>
        </p:nvSpPr>
        <p:spPr>
          <a:xfrm>
            <a:off x="8017173" y="1800957"/>
            <a:ext cx="1099419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ea typeface="+mn-ea"/>
                <a:cs typeface="+mn-cs"/>
              </a:rPr>
              <a:t>2019</a:t>
            </a:r>
          </a:p>
        </p:txBody>
      </p:sp>
      <p:sp>
        <p:nvSpPr>
          <p:cNvPr id="16" name="TextBox 66">
            <a:extLst>
              <a:ext uri="{FF2B5EF4-FFF2-40B4-BE49-F238E27FC236}">
                <a16:creationId xmlns="" xmlns:a16="http://schemas.microsoft.com/office/drawing/2014/main" id="{1E55A7DC-FB37-46E9-8417-C6D97AE86E37}"/>
              </a:ext>
            </a:extLst>
          </p:cNvPr>
          <p:cNvSpPr txBox="1"/>
          <p:nvPr/>
        </p:nvSpPr>
        <p:spPr>
          <a:xfrm>
            <a:off x="7772777" y="2142376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7" name="TextBox 68">
            <a:extLst>
              <a:ext uri="{FF2B5EF4-FFF2-40B4-BE49-F238E27FC236}">
                <a16:creationId xmlns="" xmlns:a16="http://schemas.microsoft.com/office/drawing/2014/main" id="{8DADE567-2655-4161-A766-1215414FB783}"/>
              </a:ext>
            </a:extLst>
          </p:cNvPr>
          <p:cNvSpPr txBox="1"/>
          <p:nvPr/>
        </p:nvSpPr>
        <p:spPr>
          <a:xfrm>
            <a:off x="9649864" y="4505424"/>
            <a:ext cx="1092499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ea typeface="+mn-ea"/>
                <a:cs typeface="+mn-cs"/>
              </a:rPr>
              <a:t>2020</a:t>
            </a: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B75CE019-0E3A-43F0-9956-737AB9FE64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7843" y="2575094"/>
            <a:ext cx="941317" cy="946028"/>
          </a:xfrm>
          <a:prstGeom prst="ellipse">
            <a:avLst/>
          </a:prstGeom>
          <a:solidFill>
            <a:schemeClr val="accent3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6A686FA0-2BCE-4FCA-8B01-07DE6E5C6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4306" y="3869057"/>
            <a:ext cx="942259" cy="944144"/>
          </a:xfrm>
          <a:prstGeom prst="ellipse">
            <a:avLst/>
          </a:prstGeom>
          <a:solidFill>
            <a:schemeClr val="accent5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="" xmlns:a16="http://schemas.microsoft.com/office/drawing/2014/main" id="{8359CD15-C5A4-4929-9E9B-CE888CF914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176" y="3869057"/>
            <a:ext cx="942259" cy="944144"/>
          </a:xfrm>
          <a:prstGeom prst="ellipse">
            <a:avLst/>
          </a:prstGeom>
          <a:solidFill>
            <a:schemeClr val="accent5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45E0BEBA-BDF1-4A80-BD8D-3F2D5E87D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189" y="3869057"/>
            <a:ext cx="942259" cy="944144"/>
          </a:xfrm>
          <a:prstGeom prst="ellipse">
            <a:avLst/>
          </a:prstGeom>
          <a:solidFill>
            <a:schemeClr val="accent5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="" xmlns:a16="http://schemas.microsoft.com/office/drawing/2014/main" id="{38B9319D-AE51-4F0E-9FAC-057FDF76F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2477" y="2575094"/>
            <a:ext cx="942259" cy="946028"/>
          </a:xfrm>
          <a:prstGeom prst="ellipse">
            <a:avLst/>
          </a:prstGeom>
          <a:solidFill>
            <a:schemeClr val="accent3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="" xmlns:a16="http://schemas.microsoft.com/office/drawing/2014/main" id="{020EC245-17AB-4F27-9DD0-56CF425E5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522" y="2575094"/>
            <a:ext cx="942259" cy="946028"/>
          </a:xfrm>
          <a:prstGeom prst="ellipse">
            <a:avLst/>
          </a:prstGeom>
          <a:solidFill>
            <a:schemeClr val="accent3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28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59" name="TextBox 62">
            <a:extLst>
              <a:ext uri="{FF2B5EF4-FFF2-40B4-BE49-F238E27FC236}">
                <a16:creationId xmlns="" xmlns:a16="http://schemas.microsoft.com/office/drawing/2014/main" id="{8F5A4F8E-F5BA-4876-96A9-432026521942}"/>
              </a:ext>
            </a:extLst>
          </p:cNvPr>
          <p:cNvSpPr txBox="1"/>
          <p:nvPr/>
        </p:nvSpPr>
        <p:spPr>
          <a:xfrm>
            <a:off x="9402008" y="4866708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438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2870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9307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5731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217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38616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5034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1462" algn="l" defTabSz="91287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endParaRPr lang="en-US" sz="1400" dirty="0">
              <a:solidFill>
                <a:srgbClr val="000000"/>
              </a:solidFill>
              <a:latin typeface="Century Gothic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="" xmlns:a16="http://schemas.microsoft.com/office/drawing/2014/main" id="{6BB96FBE-667A-4ACC-9321-9130C25FCB06}"/>
              </a:ext>
            </a:extLst>
          </p:cNvPr>
          <p:cNvGrpSpPr/>
          <p:nvPr/>
        </p:nvGrpSpPr>
        <p:grpSpPr>
          <a:xfrm>
            <a:off x="1351318" y="4172060"/>
            <a:ext cx="346075" cy="338138"/>
            <a:chOff x="3398838" y="2541588"/>
            <a:chExt cx="346075" cy="338138"/>
          </a:xfrm>
        </p:grpSpPr>
        <p:sp>
          <p:nvSpPr>
            <p:cNvPr id="63" name="Freeform 264">
              <a:extLst>
                <a:ext uri="{FF2B5EF4-FFF2-40B4-BE49-F238E27FC236}">
                  <a16:creationId xmlns="" xmlns:a16="http://schemas.microsoft.com/office/drawing/2014/main" id="{1B180FE4-50F2-4796-A971-98254575C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8838" y="2563813"/>
              <a:ext cx="285750" cy="315913"/>
            </a:xfrm>
            <a:custGeom>
              <a:avLst/>
              <a:gdLst>
                <a:gd name="T0" fmla="*/ 180 w 180"/>
                <a:gd name="T1" fmla="*/ 99 h 199"/>
                <a:gd name="T2" fmla="*/ 180 w 180"/>
                <a:gd name="T3" fmla="*/ 199 h 199"/>
                <a:gd name="T4" fmla="*/ 0 w 180"/>
                <a:gd name="T5" fmla="*/ 199 h 199"/>
                <a:gd name="T6" fmla="*/ 0 w 180"/>
                <a:gd name="T7" fmla="*/ 0 h 199"/>
                <a:gd name="T8" fmla="*/ 118 w 180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99">
                  <a:moveTo>
                    <a:pt x="180" y="99"/>
                  </a:moveTo>
                  <a:lnTo>
                    <a:pt x="180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18" y="0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Line 265">
              <a:extLst>
                <a:ext uri="{FF2B5EF4-FFF2-40B4-BE49-F238E27FC236}">
                  <a16:creationId xmlns="" xmlns:a16="http://schemas.microsoft.com/office/drawing/2014/main" id="{D51B5275-F023-4FA3-8291-0217ED4CA48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508375" y="2643188"/>
              <a:ext cx="134938" cy="134938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266">
              <a:extLst>
                <a:ext uri="{FF2B5EF4-FFF2-40B4-BE49-F238E27FC236}">
                  <a16:creationId xmlns="" xmlns:a16="http://schemas.microsoft.com/office/drawing/2014/main" id="{E33ED0E8-88B6-42B6-B9A4-DDEBE017E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50" y="2541588"/>
              <a:ext cx="233363" cy="198438"/>
            </a:xfrm>
            <a:custGeom>
              <a:avLst/>
              <a:gdLst>
                <a:gd name="T0" fmla="*/ 26 w 62"/>
                <a:gd name="T1" fmla="*/ 12 h 53"/>
                <a:gd name="T2" fmla="*/ 14 w 62"/>
                <a:gd name="T3" fmla="*/ 48 h 53"/>
                <a:gd name="T4" fmla="*/ 43 w 62"/>
                <a:gd name="T5" fmla="*/ 39 h 53"/>
                <a:gd name="T6" fmla="*/ 62 w 62"/>
                <a:gd name="T7" fmla="*/ 0 h 53"/>
                <a:gd name="T8" fmla="*/ 37 w 62"/>
                <a:gd name="T9" fmla="*/ 7 h 53"/>
                <a:gd name="T10" fmla="*/ 26 w 62"/>
                <a:gd name="T11" fmla="*/ 21 h 53"/>
                <a:gd name="T12" fmla="*/ 26 w 62"/>
                <a:gd name="T13" fmla="*/ 12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3">
                  <a:moveTo>
                    <a:pt x="26" y="12"/>
                  </a:moveTo>
                  <a:cubicBezTo>
                    <a:pt x="22" y="13"/>
                    <a:pt x="0" y="34"/>
                    <a:pt x="14" y="48"/>
                  </a:cubicBezTo>
                  <a:cubicBezTo>
                    <a:pt x="19" y="53"/>
                    <a:pt x="30" y="52"/>
                    <a:pt x="43" y="39"/>
                  </a:cubicBezTo>
                  <a:cubicBezTo>
                    <a:pt x="56" y="26"/>
                    <a:pt x="62" y="0"/>
                    <a:pt x="62" y="0"/>
                  </a:cubicBezTo>
                  <a:cubicBezTo>
                    <a:pt x="62" y="0"/>
                    <a:pt x="49" y="2"/>
                    <a:pt x="37" y="7"/>
                  </a:cubicBezTo>
                  <a:cubicBezTo>
                    <a:pt x="37" y="7"/>
                    <a:pt x="34" y="21"/>
                    <a:pt x="26" y="21"/>
                  </a:cubicBezTo>
                  <a:cubicBezTo>
                    <a:pt x="26" y="18"/>
                    <a:pt x="26" y="12"/>
                    <a:pt x="26" y="12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A8963AE5-F14D-4428-96A4-61A06D11158F}"/>
              </a:ext>
            </a:extLst>
          </p:cNvPr>
          <p:cNvGrpSpPr/>
          <p:nvPr/>
        </p:nvGrpSpPr>
        <p:grpSpPr>
          <a:xfrm>
            <a:off x="3045301" y="2844908"/>
            <a:ext cx="406401" cy="406400"/>
            <a:chOff x="5562600" y="3979863"/>
            <a:chExt cx="346076" cy="346075"/>
          </a:xfrm>
        </p:grpSpPr>
        <p:sp>
          <p:nvSpPr>
            <p:cNvPr id="67" name="Oval 66">
              <a:extLst>
                <a:ext uri="{FF2B5EF4-FFF2-40B4-BE49-F238E27FC236}">
                  <a16:creationId xmlns="" xmlns:a16="http://schemas.microsoft.com/office/drawing/2014/main" id="{F1984B90-9387-4A01-A9FD-AA0E5FEBE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7213" y="4160838"/>
              <a:ext cx="90488" cy="90488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44F86BD2-7D5C-461E-A655-A00B3962A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8188" y="4024313"/>
              <a:ext cx="44450" cy="46038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6">
              <a:extLst>
                <a:ext uri="{FF2B5EF4-FFF2-40B4-BE49-F238E27FC236}">
                  <a16:creationId xmlns="" xmlns:a16="http://schemas.microsoft.com/office/drawing/2014/main" id="{8E447571-64F4-419B-91C5-E3F655948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4084638"/>
              <a:ext cx="241300" cy="241300"/>
            </a:xfrm>
            <a:custGeom>
              <a:avLst/>
              <a:gdLst>
                <a:gd name="T0" fmla="*/ 58 w 64"/>
                <a:gd name="T1" fmla="*/ 32 h 64"/>
                <a:gd name="T2" fmla="*/ 57 w 64"/>
                <a:gd name="T3" fmla="*/ 27 h 64"/>
                <a:gd name="T4" fmla="*/ 64 w 64"/>
                <a:gd name="T5" fmla="*/ 23 h 64"/>
                <a:gd name="T6" fmla="*/ 56 w 64"/>
                <a:gd name="T7" fmla="*/ 9 h 64"/>
                <a:gd name="T8" fmla="*/ 50 w 64"/>
                <a:gd name="T9" fmla="*/ 13 h 64"/>
                <a:gd name="T10" fmla="*/ 40 w 64"/>
                <a:gd name="T11" fmla="*/ 7 h 64"/>
                <a:gd name="T12" fmla="*/ 40 w 64"/>
                <a:gd name="T13" fmla="*/ 0 h 64"/>
                <a:gd name="T14" fmla="*/ 24 w 64"/>
                <a:gd name="T15" fmla="*/ 0 h 64"/>
                <a:gd name="T16" fmla="*/ 24 w 64"/>
                <a:gd name="T17" fmla="*/ 7 h 64"/>
                <a:gd name="T18" fmla="*/ 15 w 64"/>
                <a:gd name="T19" fmla="*/ 13 h 64"/>
                <a:gd name="T20" fmla="*/ 8 w 64"/>
                <a:gd name="T21" fmla="*/ 9 h 64"/>
                <a:gd name="T22" fmla="*/ 0 w 64"/>
                <a:gd name="T23" fmla="*/ 23 h 64"/>
                <a:gd name="T24" fmla="*/ 7 w 64"/>
                <a:gd name="T25" fmla="*/ 27 h 64"/>
                <a:gd name="T26" fmla="*/ 6 w 64"/>
                <a:gd name="T27" fmla="*/ 32 h 64"/>
                <a:gd name="T28" fmla="*/ 7 w 64"/>
                <a:gd name="T29" fmla="*/ 37 h 64"/>
                <a:gd name="T30" fmla="*/ 0 w 64"/>
                <a:gd name="T31" fmla="*/ 41 h 64"/>
                <a:gd name="T32" fmla="*/ 8 w 64"/>
                <a:gd name="T33" fmla="*/ 55 h 64"/>
                <a:gd name="T34" fmla="*/ 15 w 64"/>
                <a:gd name="T35" fmla="*/ 51 h 64"/>
                <a:gd name="T36" fmla="*/ 24 w 64"/>
                <a:gd name="T37" fmla="*/ 57 h 64"/>
                <a:gd name="T38" fmla="*/ 24 w 64"/>
                <a:gd name="T39" fmla="*/ 64 h 64"/>
                <a:gd name="T40" fmla="*/ 40 w 64"/>
                <a:gd name="T41" fmla="*/ 64 h 64"/>
                <a:gd name="T42" fmla="*/ 40 w 64"/>
                <a:gd name="T43" fmla="*/ 57 h 64"/>
                <a:gd name="T44" fmla="*/ 50 w 64"/>
                <a:gd name="T45" fmla="*/ 51 h 64"/>
                <a:gd name="T46" fmla="*/ 56 w 64"/>
                <a:gd name="T47" fmla="*/ 55 h 64"/>
                <a:gd name="T48" fmla="*/ 64 w 64"/>
                <a:gd name="T49" fmla="*/ 41 h 64"/>
                <a:gd name="T50" fmla="*/ 57 w 64"/>
                <a:gd name="T51" fmla="*/ 37 h 64"/>
                <a:gd name="T52" fmla="*/ 58 w 64"/>
                <a:gd name="T53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4" h="64">
                  <a:moveTo>
                    <a:pt x="58" y="32"/>
                  </a:moveTo>
                  <a:cubicBezTo>
                    <a:pt x="58" y="30"/>
                    <a:pt x="58" y="28"/>
                    <a:pt x="57" y="27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47" y="10"/>
                    <a:pt x="44" y="8"/>
                    <a:pt x="40" y="7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0" y="8"/>
                    <a:pt x="17" y="10"/>
                    <a:pt x="15" y="13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6" y="30"/>
                    <a:pt x="6" y="32"/>
                  </a:cubicBezTo>
                  <a:cubicBezTo>
                    <a:pt x="6" y="34"/>
                    <a:pt x="6" y="36"/>
                    <a:pt x="7" y="3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4"/>
                    <a:pt x="20" y="56"/>
                    <a:pt x="24" y="57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4" y="56"/>
                    <a:pt x="47" y="54"/>
                    <a:pt x="50" y="51"/>
                  </a:cubicBezTo>
                  <a:cubicBezTo>
                    <a:pt x="56" y="55"/>
                    <a:pt x="56" y="55"/>
                    <a:pt x="56" y="55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6"/>
                    <a:pt x="58" y="34"/>
                    <a:pt x="58" y="3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7">
              <a:extLst>
                <a:ext uri="{FF2B5EF4-FFF2-40B4-BE49-F238E27FC236}">
                  <a16:creationId xmlns="" xmlns:a16="http://schemas.microsoft.com/office/drawing/2014/main" id="{76AE7F38-D32A-4374-BC4C-1261B8ACED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3738" y="3979863"/>
              <a:ext cx="134938" cy="134938"/>
            </a:xfrm>
            <a:custGeom>
              <a:avLst/>
              <a:gdLst>
                <a:gd name="T0" fmla="*/ 32 w 36"/>
                <a:gd name="T1" fmla="*/ 18 h 36"/>
                <a:gd name="T2" fmla="*/ 32 w 36"/>
                <a:gd name="T3" fmla="*/ 15 h 36"/>
                <a:gd name="T4" fmla="*/ 36 w 36"/>
                <a:gd name="T5" fmla="*/ 12 h 36"/>
                <a:gd name="T6" fmla="*/ 32 w 36"/>
                <a:gd name="T7" fmla="*/ 6 h 36"/>
                <a:gd name="T8" fmla="*/ 28 w 36"/>
                <a:gd name="T9" fmla="*/ 8 h 36"/>
                <a:gd name="T10" fmla="*/ 22 w 36"/>
                <a:gd name="T11" fmla="*/ 5 h 36"/>
                <a:gd name="T12" fmla="*/ 22 w 36"/>
                <a:gd name="T13" fmla="*/ 0 h 36"/>
                <a:gd name="T14" fmla="*/ 14 w 36"/>
                <a:gd name="T15" fmla="*/ 0 h 36"/>
                <a:gd name="T16" fmla="*/ 14 w 36"/>
                <a:gd name="T17" fmla="*/ 5 h 36"/>
                <a:gd name="T18" fmla="*/ 9 w 36"/>
                <a:gd name="T19" fmla="*/ 8 h 36"/>
                <a:gd name="T20" fmla="*/ 5 w 36"/>
                <a:gd name="T21" fmla="*/ 6 h 36"/>
                <a:gd name="T22" fmla="*/ 0 w 36"/>
                <a:gd name="T23" fmla="*/ 12 h 36"/>
                <a:gd name="T24" fmla="*/ 4 w 36"/>
                <a:gd name="T25" fmla="*/ 15 h 36"/>
                <a:gd name="T26" fmla="*/ 4 w 36"/>
                <a:gd name="T27" fmla="*/ 18 h 36"/>
                <a:gd name="T28" fmla="*/ 4 w 36"/>
                <a:gd name="T29" fmla="*/ 21 h 36"/>
                <a:gd name="T30" fmla="*/ 0 w 36"/>
                <a:gd name="T31" fmla="*/ 24 h 36"/>
                <a:gd name="T32" fmla="*/ 4 w 36"/>
                <a:gd name="T33" fmla="*/ 30 h 36"/>
                <a:gd name="T34" fmla="*/ 9 w 36"/>
                <a:gd name="T35" fmla="*/ 28 h 36"/>
                <a:gd name="T36" fmla="*/ 14 w 36"/>
                <a:gd name="T37" fmla="*/ 31 h 36"/>
                <a:gd name="T38" fmla="*/ 14 w 36"/>
                <a:gd name="T39" fmla="*/ 36 h 36"/>
                <a:gd name="T40" fmla="*/ 22 w 36"/>
                <a:gd name="T41" fmla="*/ 36 h 36"/>
                <a:gd name="T42" fmla="*/ 22 w 36"/>
                <a:gd name="T43" fmla="*/ 31 h 36"/>
                <a:gd name="T44" fmla="*/ 28 w 36"/>
                <a:gd name="T45" fmla="*/ 28 h 36"/>
                <a:gd name="T46" fmla="*/ 32 w 36"/>
                <a:gd name="T47" fmla="*/ 30 h 36"/>
                <a:gd name="T48" fmla="*/ 36 w 36"/>
                <a:gd name="T49" fmla="*/ 24 h 36"/>
                <a:gd name="T50" fmla="*/ 32 w 36"/>
                <a:gd name="T51" fmla="*/ 21 h 36"/>
                <a:gd name="T52" fmla="*/ 32 w 36"/>
                <a:gd name="T53" fmla="*/ 1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" h="36">
                  <a:moveTo>
                    <a:pt x="32" y="18"/>
                  </a:moveTo>
                  <a:cubicBezTo>
                    <a:pt x="32" y="17"/>
                    <a:pt x="32" y="16"/>
                    <a:pt x="32" y="15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6" y="6"/>
                    <a:pt x="24" y="5"/>
                    <a:pt x="22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0" y="6"/>
                    <a:pt x="9" y="8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4" y="19"/>
                    <a:pt x="4" y="20"/>
                    <a:pt x="4" y="2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30"/>
                    <a:pt x="12" y="31"/>
                    <a:pt x="14" y="31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4" y="31"/>
                    <a:pt x="26" y="30"/>
                    <a:pt x="28" y="28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19"/>
                    <a:pt x="32" y="18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4753A553-4107-41DA-8BF6-B5E00BC08223}"/>
              </a:ext>
            </a:extLst>
          </p:cNvPr>
          <p:cNvGrpSpPr/>
          <p:nvPr/>
        </p:nvGrpSpPr>
        <p:grpSpPr>
          <a:xfrm>
            <a:off x="4819557" y="4130064"/>
            <a:ext cx="311757" cy="422130"/>
            <a:chOff x="7770813" y="2532063"/>
            <a:chExt cx="255588" cy="346075"/>
          </a:xfrm>
        </p:grpSpPr>
        <p:sp>
          <p:nvSpPr>
            <p:cNvPr id="72" name="Freeform 52">
              <a:extLst>
                <a:ext uri="{FF2B5EF4-FFF2-40B4-BE49-F238E27FC236}">
                  <a16:creationId xmlns="" xmlns:a16="http://schemas.microsoft.com/office/drawing/2014/main" id="{FFC367CE-FA71-439E-A50E-B1ABA73B66F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2532063"/>
              <a:ext cx="195263" cy="173038"/>
            </a:xfrm>
            <a:custGeom>
              <a:avLst/>
              <a:gdLst>
                <a:gd name="T0" fmla="*/ 52 w 52"/>
                <a:gd name="T1" fmla="*/ 20 h 46"/>
                <a:gd name="T2" fmla="*/ 26 w 52"/>
                <a:gd name="T3" fmla="*/ 46 h 46"/>
                <a:gd name="T4" fmla="*/ 0 w 52"/>
                <a:gd name="T5" fmla="*/ 20 h 46"/>
                <a:gd name="T6" fmla="*/ 0 w 52"/>
                <a:gd name="T7" fmla="*/ 0 h 46"/>
                <a:gd name="T8" fmla="*/ 52 w 52"/>
                <a:gd name="T9" fmla="*/ 0 h 46"/>
                <a:gd name="T10" fmla="*/ 52 w 52"/>
                <a:gd name="T11" fmla="*/ 2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6">
                  <a:moveTo>
                    <a:pt x="52" y="20"/>
                  </a:moveTo>
                  <a:cubicBezTo>
                    <a:pt x="52" y="34"/>
                    <a:pt x="40" y="46"/>
                    <a:pt x="26" y="46"/>
                  </a:cubicBezTo>
                  <a:cubicBezTo>
                    <a:pt x="12" y="46"/>
                    <a:pt x="0" y="34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52" y="20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3">
              <a:extLst>
                <a:ext uri="{FF2B5EF4-FFF2-40B4-BE49-F238E27FC236}">
                  <a16:creationId xmlns="" xmlns:a16="http://schemas.microsoft.com/office/drawing/2014/main" id="{1225E375-6CF9-4A7F-B076-5ADA40D9C0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2705100"/>
              <a:ext cx="195263" cy="173038"/>
            </a:xfrm>
            <a:custGeom>
              <a:avLst/>
              <a:gdLst>
                <a:gd name="T0" fmla="*/ 52 w 52"/>
                <a:gd name="T1" fmla="*/ 26 h 46"/>
                <a:gd name="T2" fmla="*/ 26 w 52"/>
                <a:gd name="T3" fmla="*/ 0 h 46"/>
                <a:gd name="T4" fmla="*/ 0 w 52"/>
                <a:gd name="T5" fmla="*/ 26 h 46"/>
                <a:gd name="T6" fmla="*/ 0 w 52"/>
                <a:gd name="T7" fmla="*/ 46 h 46"/>
                <a:gd name="T8" fmla="*/ 52 w 52"/>
                <a:gd name="T9" fmla="*/ 46 h 46"/>
                <a:gd name="T10" fmla="*/ 52 w 52"/>
                <a:gd name="T11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" h="46">
                  <a:moveTo>
                    <a:pt x="52" y="26"/>
                  </a:moveTo>
                  <a:cubicBezTo>
                    <a:pt x="52" y="12"/>
                    <a:pt x="40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52" y="46"/>
                    <a:pt x="52" y="46"/>
                    <a:pt x="52" y="46"/>
                  </a:cubicBezTo>
                  <a:lnTo>
                    <a:pt x="52" y="26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Line 54">
              <a:extLst>
                <a:ext uri="{FF2B5EF4-FFF2-40B4-BE49-F238E27FC236}">
                  <a16:creationId xmlns="" xmlns:a16="http://schemas.microsoft.com/office/drawing/2014/main" id="{A0D35F34-6DFA-4095-A4AC-E0FBFDBD5B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0813" y="2532063"/>
              <a:ext cx="255588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Line 55">
              <a:extLst>
                <a:ext uri="{FF2B5EF4-FFF2-40B4-BE49-F238E27FC236}">
                  <a16:creationId xmlns="" xmlns:a16="http://schemas.microsoft.com/office/drawing/2014/main" id="{51AF4985-ACD4-4C34-BAF4-7A6534FE45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770813" y="2878138"/>
              <a:ext cx="255588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6">
              <a:extLst>
                <a:ext uri="{FF2B5EF4-FFF2-40B4-BE49-F238E27FC236}">
                  <a16:creationId xmlns="" xmlns:a16="http://schemas.microsoft.com/office/drawing/2014/main" id="{192BD9EE-4B79-4593-ADF9-E3852B115A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0975" y="2773363"/>
              <a:ext cx="195263" cy="44450"/>
            </a:xfrm>
            <a:custGeom>
              <a:avLst/>
              <a:gdLst>
                <a:gd name="T0" fmla="*/ 0 w 123"/>
                <a:gd name="T1" fmla="*/ 28 h 28"/>
                <a:gd name="T2" fmla="*/ 33 w 123"/>
                <a:gd name="T3" fmla="*/ 28 h 28"/>
                <a:gd name="T4" fmla="*/ 62 w 123"/>
                <a:gd name="T5" fmla="*/ 0 h 28"/>
                <a:gd name="T6" fmla="*/ 90 w 123"/>
                <a:gd name="T7" fmla="*/ 28 h 28"/>
                <a:gd name="T8" fmla="*/ 123 w 12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28">
                  <a:moveTo>
                    <a:pt x="0" y="28"/>
                  </a:moveTo>
                  <a:lnTo>
                    <a:pt x="33" y="28"/>
                  </a:lnTo>
                  <a:lnTo>
                    <a:pt x="62" y="0"/>
                  </a:lnTo>
                  <a:lnTo>
                    <a:pt x="90" y="28"/>
                  </a:lnTo>
                  <a:lnTo>
                    <a:pt x="123" y="28"/>
                  </a:ln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Line 57">
              <a:extLst>
                <a:ext uri="{FF2B5EF4-FFF2-40B4-BE49-F238E27FC236}">
                  <a16:creationId xmlns="" xmlns:a16="http://schemas.microsoft.com/office/drawing/2014/main" id="{8B0DCA36-EFAF-447D-A967-3CD5762BEA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824788" y="2667000"/>
              <a:ext cx="149225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28D26BFE-61AF-4726-8C5A-54C7F2583F87}"/>
              </a:ext>
            </a:extLst>
          </p:cNvPr>
          <p:cNvGrpSpPr/>
          <p:nvPr/>
        </p:nvGrpSpPr>
        <p:grpSpPr>
          <a:xfrm>
            <a:off x="6557932" y="2814240"/>
            <a:ext cx="345439" cy="467736"/>
            <a:chOff x="4165601" y="2173289"/>
            <a:chExt cx="255588" cy="346075"/>
          </a:xfrm>
        </p:grpSpPr>
        <p:sp>
          <p:nvSpPr>
            <p:cNvPr id="79" name="Freeform 74">
              <a:extLst>
                <a:ext uri="{FF2B5EF4-FFF2-40B4-BE49-F238E27FC236}">
                  <a16:creationId xmlns="" xmlns:a16="http://schemas.microsoft.com/office/drawing/2014/main" id="{71AF3873-F84A-42CC-95D2-0BF33A1AD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051" y="2398714"/>
              <a:ext cx="60325" cy="60325"/>
            </a:xfrm>
            <a:custGeom>
              <a:avLst/>
              <a:gdLst>
                <a:gd name="T0" fmla="*/ 16 w 16"/>
                <a:gd name="T1" fmla="*/ 0 h 16"/>
                <a:gd name="T2" fmla="*/ 16 w 16"/>
                <a:gd name="T3" fmla="*/ 6 h 16"/>
                <a:gd name="T4" fmla="*/ 4 w 16"/>
                <a:gd name="T5" fmla="*/ 9 h 16"/>
                <a:gd name="T6" fmla="*/ 0 w 16"/>
                <a:gd name="T7" fmla="*/ 14 h 16"/>
                <a:gd name="T8" fmla="*/ 0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0"/>
                  </a:moveTo>
                  <a:cubicBezTo>
                    <a:pt x="16" y="6"/>
                    <a:pt x="16" y="6"/>
                    <a:pt x="16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0" y="11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75">
              <a:extLst>
                <a:ext uri="{FF2B5EF4-FFF2-40B4-BE49-F238E27FC236}">
                  <a16:creationId xmlns="" xmlns:a16="http://schemas.microsoft.com/office/drawing/2014/main" id="{433417B0-8A5E-4369-A8C8-00B78950C4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826" y="2398714"/>
              <a:ext cx="60325" cy="60325"/>
            </a:xfrm>
            <a:custGeom>
              <a:avLst/>
              <a:gdLst>
                <a:gd name="T0" fmla="*/ 0 w 16"/>
                <a:gd name="T1" fmla="*/ 0 h 16"/>
                <a:gd name="T2" fmla="*/ 0 w 16"/>
                <a:gd name="T3" fmla="*/ 6 h 16"/>
                <a:gd name="T4" fmla="*/ 12 w 16"/>
                <a:gd name="T5" fmla="*/ 9 h 16"/>
                <a:gd name="T6" fmla="*/ 16 w 16"/>
                <a:gd name="T7" fmla="*/ 14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4" y="10"/>
                    <a:pt x="16" y="11"/>
                    <a:pt x="16" y="14"/>
                  </a:cubicBezTo>
                  <a:cubicBezTo>
                    <a:pt x="16" y="16"/>
                    <a:pt x="16" y="16"/>
                    <a:pt x="16" y="16"/>
                  </a:cubicBez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Oval 76">
              <a:extLst>
                <a:ext uri="{FF2B5EF4-FFF2-40B4-BE49-F238E27FC236}">
                  <a16:creationId xmlns="" xmlns:a16="http://schemas.microsoft.com/office/drawing/2014/main" id="{C7E786E7-BD1B-4539-8D50-D598CBE6F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8151" y="2308226"/>
              <a:ext cx="90488" cy="98425"/>
            </a:xfrm>
            <a:prstGeom prst="ellips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77">
              <a:extLst>
                <a:ext uri="{FF2B5EF4-FFF2-40B4-BE49-F238E27FC236}">
                  <a16:creationId xmlns="" xmlns:a16="http://schemas.microsoft.com/office/drawing/2014/main" id="{F8D15DAB-1817-4EC4-8A32-0739928C2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1" y="2341564"/>
              <a:ext cx="90488" cy="15875"/>
            </a:xfrm>
            <a:custGeom>
              <a:avLst/>
              <a:gdLst>
                <a:gd name="T0" fmla="*/ 24 w 24"/>
                <a:gd name="T1" fmla="*/ 2 h 4"/>
                <a:gd name="T2" fmla="*/ 14 w 24"/>
                <a:gd name="T3" fmla="*/ 0 h 4"/>
                <a:gd name="T4" fmla="*/ 0 w 2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4">
                  <a:moveTo>
                    <a:pt x="24" y="2"/>
                  </a:moveTo>
                  <a:cubicBezTo>
                    <a:pt x="22" y="4"/>
                    <a:pt x="16" y="4"/>
                    <a:pt x="14" y="0"/>
                  </a:cubicBezTo>
                  <a:cubicBezTo>
                    <a:pt x="10" y="4"/>
                    <a:pt x="3" y="4"/>
                    <a:pt x="0" y="1"/>
                  </a:cubicBez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78">
              <a:extLst>
                <a:ext uri="{FF2B5EF4-FFF2-40B4-BE49-F238E27FC236}">
                  <a16:creationId xmlns="" xmlns:a16="http://schemas.microsoft.com/office/drawing/2014/main" id="{F1912542-D807-4E9F-A3A9-D8B0C46EF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5601" y="2233614"/>
              <a:ext cx="255588" cy="285750"/>
            </a:xfrm>
            <a:custGeom>
              <a:avLst/>
              <a:gdLst>
                <a:gd name="T0" fmla="*/ 104 w 161"/>
                <a:gd name="T1" fmla="*/ 0 h 180"/>
                <a:gd name="T2" fmla="*/ 161 w 161"/>
                <a:gd name="T3" fmla="*/ 0 h 180"/>
                <a:gd name="T4" fmla="*/ 161 w 161"/>
                <a:gd name="T5" fmla="*/ 180 h 180"/>
                <a:gd name="T6" fmla="*/ 0 w 161"/>
                <a:gd name="T7" fmla="*/ 180 h 180"/>
                <a:gd name="T8" fmla="*/ 0 w 161"/>
                <a:gd name="T9" fmla="*/ 0 h 180"/>
                <a:gd name="T10" fmla="*/ 57 w 161"/>
                <a:gd name="T1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1" h="180">
                  <a:moveTo>
                    <a:pt x="104" y="0"/>
                  </a:moveTo>
                  <a:lnTo>
                    <a:pt x="161" y="0"/>
                  </a:lnTo>
                  <a:lnTo>
                    <a:pt x="161" y="180"/>
                  </a:lnTo>
                  <a:lnTo>
                    <a:pt x="0" y="180"/>
                  </a:lnTo>
                  <a:lnTo>
                    <a:pt x="0" y="0"/>
                  </a:lnTo>
                  <a:lnTo>
                    <a:pt x="57" y="0"/>
                  </a:lnTo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79">
              <a:extLst>
                <a:ext uri="{FF2B5EF4-FFF2-40B4-BE49-F238E27FC236}">
                  <a16:creationId xmlns="" xmlns:a16="http://schemas.microsoft.com/office/drawing/2014/main" id="{D4B949EA-9620-4DE3-91B4-774874CEC4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6088" y="2173289"/>
              <a:ext cx="74613" cy="104775"/>
            </a:xfrm>
            <a:custGeom>
              <a:avLst/>
              <a:gdLst>
                <a:gd name="T0" fmla="*/ 20 w 20"/>
                <a:gd name="T1" fmla="*/ 28 h 28"/>
                <a:gd name="T2" fmla="*/ 0 w 20"/>
                <a:gd name="T3" fmla="*/ 28 h 28"/>
                <a:gd name="T4" fmla="*/ 0 w 20"/>
                <a:gd name="T5" fmla="*/ 10 h 28"/>
                <a:gd name="T6" fmla="*/ 10 w 20"/>
                <a:gd name="T7" fmla="*/ 0 h 28"/>
                <a:gd name="T8" fmla="*/ 20 w 20"/>
                <a:gd name="T9" fmla="*/ 10 h 28"/>
                <a:gd name="T10" fmla="*/ 20 w 20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8">
                  <a:moveTo>
                    <a:pt x="2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lnTo>
                    <a:pt x="20" y="28"/>
                  </a:ln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Line 80">
              <a:extLst>
                <a:ext uri="{FF2B5EF4-FFF2-40B4-BE49-F238E27FC236}">
                  <a16:creationId xmlns="" xmlns:a16="http://schemas.microsoft.com/office/drawing/2014/main" id="{9D683FEA-576E-44AF-9107-7911BDF47A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5601" y="2459039"/>
              <a:ext cx="255588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Line 81">
              <a:extLst>
                <a:ext uri="{FF2B5EF4-FFF2-40B4-BE49-F238E27FC236}">
                  <a16:creationId xmlns="" xmlns:a16="http://schemas.microsoft.com/office/drawing/2014/main" id="{E18E1392-F69E-4A6D-A22D-9A109D70A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2763" y="2489201"/>
              <a:ext cx="60325" cy="0"/>
            </a:xfrm>
            <a:prstGeom prst="line">
              <a:avLst/>
            </a:pr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82">
              <a:extLst>
                <a:ext uri="{FF2B5EF4-FFF2-40B4-BE49-F238E27FC236}">
                  <a16:creationId xmlns="" xmlns:a16="http://schemas.microsoft.com/office/drawing/2014/main" id="{DD8D9D75-EEA0-4DA4-93CC-13FE0303FB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6251" y="2203451"/>
              <a:ext cx="14288" cy="14288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4 w 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3E2B571C-B29B-421B-9B9B-856E5F218CA7}"/>
              </a:ext>
            </a:extLst>
          </p:cNvPr>
          <p:cNvGrpSpPr/>
          <p:nvPr/>
        </p:nvGrpSpPr>
        <p:grpSpPr>
          <a:xfrm>
            <a:off x="8301281" y="4183967"/>
            <a:ext cx="346075" cy="314325"/>
            <a:chOff x="1168401" y="747713"/>
            <a:chExt cx="346075" cy="314325"/>
          </a:xfrm>
        </p:grpSpPr>
        <p:sp>
          <p:nvSpPr>
            <p:cNvPr id="89" name="Freeform 23">
              <a:extLst>
                <a:ext uri="{FF2B5EF4-FFF2-40B4-BE49-F238E27FC236}">
                  <a16:creationId xmlns="" xmlns:a16="http://schemas.microsoft.com/office/drawing/2014/main" id="{36261353-10F6-481E-8144-3BB9A5B34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1" y="74771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32 h 64"/>
                <a:gd name="T8" fmla="*/ 16 w 72"/>
                <a:gd name="T9" fmla="*/ 48 h 64"/>
                <a:gd name="T10" fmla="*/ 22 w 72"/>
                <a:gd name="T11" fmla="*/ 48 h 64"/>
                <a:gd name="T12" fmla="*/ 22 w 72"/>
                <a:gd name="T13" fmla="*/ 64 h 64"/>
                <a:gd name="T14" fmla="*/ 38 w 72"/>
                <a:gd name="T15" fmla="*/ 48 h 64"/>
                <a:gd name="T16" fmla="*/ 56 w 72"/>
                <a:gd name="T17" fmla="*/ 48 h 64"/>
                <a:gd name="T18" fmla="*/ 72 w 72"/>
                <a:gd name="T19" fmla="*/ 32 h 64"/>
                <a:gd name="T20" fmla="*/ 72 w 72"/>
                <a:gd name="T21" fmla="*/ 16 h 64"/>
                <a:gd name="T22" fmla="*/ 56 w 72"/>
                <a:gd name="T2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41"/>
                    <a:pt x="7" y="48"/>
                    <a:pt x="16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65" y="48"/>
                    <a:pt x="72" y="41"/>
                    <a:pt x="72" y="32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24">
              <a:extLst>
                <a:ext uri="{FF2B5EF4-FFF2-40B4-BE49-F238E27FC236}">
                  <a16:creationId xmlns="" xmlns:a16="http://schemas.microsoft.com/office/drawing/2014/main" id="{3C98C4FD-B310-4F4E-AA6C-6F35458524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3501" y="912813"/>
              <a:ext cx="180975" cy="149225"/>
            </a:xfrm>
            <a:custGeom>
              <a:avLst/>
              <a:gdLst>
                <a:gd name="T0" fmla="*/ 0 w 48"/>
                <a:gd name="T1" fmla="*/ 18 h 40"/>
                <a:gd name="T2" fmla="*/ 10 w 48"/>
                <a:gd name="T3" fmla="*/ 28 h 40"/>
                <a:gd name="T4" fmla="*/ 20 w 48"/>
                <a:gd name="T5" fmla="*/ 28 h 40"/>
                <a:gd name="T6" fmla="*/ 32 w 48"/>
                <a:gd name="T7" fmla="*/ 40 h 40"/>
                <a:gd name="T8" fmla="*/ 32 w 48"/>
                <a:gd name="T9" fmla="*/ 28 h 40"/>
                <a:gd name="T10" fmla="*/ 38 w 48"/>
                <a:gd name="T11" fmla="*/ 28 h 40"/>
                <a:gd name="T12" fmla="*/ 48 w 48"/>
                <a:gd name="T13" fmla="*/ 18 h 40"/>
                <a:gd name="T14" fmla="*/ 48 w 48"/>
                <a:gd name="T15" fmla="*/ 10 h 40"/>
                <a:gd name="T16" fmla="*/ 38 w 48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">
                  <a:moveTo>
                    <a:pt x="0" y="18"/>
                  </a:moveTo>
                  <a:cubicBezTo>
                    <a:pt x="0" y="24"/>
                    <a:pt x="4" y="28"/>
                    <a:pt x="1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28"/>
                    <a:pt x="32" y="28"/>
                    <a:pt x="32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44" y="28"/>
                    <a:pt x="48" y="24"/>
                    <a:pt x="48" y="18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4"/>
                    <a:pt x="44" y="0"/>
                    <a:pt x="38" y="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="" xmlns:a16="http://schemas.microsoft.com/office/drawing/2014/main" id="{BF3606CF-4AAF-4875-A9A5-9F5FF77271CE}"/>
              </a:ext>
            </a:extLst>
          </p:cNvPr>
          <p:cNvGrpSpPr/>
          <p:nvPr/>
        </p:nvGrpSpPr>
        <p:grpSpPr>
          <a:xfrm>
            <a:off x="10003726" y="2847306"/>
            <a:ext cx="399761" cy="401604"/>
            <a:chOff x="10003726" y="2847306"/>
            <a:chExt cx="399761" cy="401604"/>
          </a:xfrm>
        </p:grpSpPr>
        <p:sp>
          <p:nvSpPr>
            <p:cNvPr id="92" name="Freeform 5">
              <a:extLst>
                <a:ext uri="{FF2B5EF4-FFF2-40B4-BE49-F238E27FC236}">
                  <a16:creationId xmlns="" xmlns:a16="http://schemas.microsoft.com/office/drawing/2014/main" id="{B77A52B0-8AFB-4460-B5FF-FDC825BC0C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3726" y="2917310"/>
              <a:ext cx="191591" cy="331600"/>
            </a:xfrm>
            <a:custGeom>
              <a:avLst/>
              <a:gdLst>
                <a:gd name="T0" fmla="*/ 44 w 44"/>
                <a:gd name="T1" fmla="*/ 40 h 76"/>
                <a:gd name="T2" fmla="*/ 44 w 44"/>
                <a:gd name="T3" fmla="*/ 68 h 76"/>
                <a:gd name="T4" fmla="*/ 36 w 44"/>
                <a:gd name="T5" fmla="*/ 76 h 76"/>
                <a:gd name="T6" fmla="*/ 8 w 44"/>
                <a:gd name="T7" fmla="*/ 76 h 76"/>
                <a:gd name="T8" fmla="*/ 0 w 44"/>
                <a:gd name="T9" fmla="*/ 68 h 76"/>
                <a:gd name="T10" fmla="*/ 0 w 44"/>
                <a:gd name="T11" fmla="*/ 8 h 76"/>
                <a:gd name="T12" fmla="*/ 8 w 44"/>
                <a:gd name="T13" fmla="*/ 0 h 76"/>
                <a:gd name="T14" fmla="*/ 20 w 44"/>
                <a:gd name="T1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76">
                  <a:moveTo>
                    <a:pt x="44" y="40"/>
                  </a:moveTo>
                  <a:cubicBezTo>
                    <a:pt x="44" y="68"/>
                    <a:pt x="44" y="68"/>
                    <a:pt x="44" y="68"/>
                  </a:cubicBezTo>
                  <a:cubicBezTo>
                    <a:pt x="44" y="72"/>
                    <a:pt x="40" y="76"/>
                    <a:pt x="36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4" y="76"/>
                    <a:pt x="0" y="72"/>
                    <a:pt x="0" y="6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Line 6">
              <a:extLst>
                <a:ext uri="{FF2B5EF4-FFF2-40B4-BE49-F238E27FC236}">
                  <a16:creationId xmlns="" xmlns:a16="http://schemas.microsoft.com/office/drawing/2014/main" id="{C12D67FA-23A1-4FA9-81F9-DCDCCBA87AA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03726" y="2987315"/>
              <a:ext cx="86585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Line 7">
              <a:extLst>
                <a:ext uri="{FF2B5EF4-FFF2-40B4-BE49-F238E27FC236}">
                  <a16:creationId xmlns="" xmlns:a16="http://schemas.microsoft.com/office/drawing/2014/main" id="{3B17CD2A-FCA9-425E-B93B-BE74902FC6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0003726" y="3178906"/>
              <a:ext cx="191591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Line 8">
              <a:extLst>
                <a:ext uri="{FF2B5EF4-FFF2-40B4-BE49-F238E27FC236}">
                  <a16:creationId xmlns="" xmlns:a16="http://schemas.microsoft.com/office/drawing/2014/main" id="{BD5FF12E-5581-4B38-9903-D056DEFCC1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71888" y="2952313"/>
              <a:ext cx="18422" cy="0"/>
            </a:xfrm>
            <a:prstGeom prst="line">
              <a:avLst/>
            </a:prstGeom>
            <a:noFill/>
            <a:ln w="14288" cap="rnd">
              <a:noFill/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9">
              <a:extLst>
                <a:ext uri="{FF2B5EF4-FFF2-40B4-BE49-F238E27FC236}">
                  <a16:creationId xmlns="" xmlns:a16="http://schemas.microsoft.com/office/drawing/2014/main" id="{7B6ACB2B-181E-45BB-BC14-AFEF317E3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1892" y="2847306"/>
              <a:ext cx="261595" cy="210013"/>
            </a:xfrm>
            <a:custGeom>
              <a:avLst/>
              <a:gdLst>
                <a:gd name="T0" fmla="*/ 60 w 60"/>
                <a:gd name="T1" fmla="*/ 30 h 48"/>
                <a:gd name="T2" fmla="*/ 54 w 60"/>
                <a:gd name="T3" fmla="*/ 36 h 48"/>
                <a:gd name="T4" fmla="*/ 32 w 60"/>
                <a:gd name="T5" fmla="*/ 36 h 48"/>
                <a:gd name="T6" fmla="*/ 20 w 60"/>
                <a:gd name="T7" fmla="*/ 48 h 48"/>
                <a:gd name="T8" fmla="*/ 20 w 60"/>
                <a:gd name="T9" fmla="*/ 36 h 48"/>
                <a:gd name="T10" fmla="*/ 6 w 60"/>
                <a:gd name="T11" fmla="*/ 36 h 48"/>
                <a:gd name="T12" fmla="*/ 0 w 60"/>
                <a:gd name="T13" fmla="*/ 30 h 48"/>
                <a:gd name="T14" fmla="*/ 0 w 60"/>
                <a:gd name="T15" fmla="*/ 6 h 48"/>
                <a:gd name="T16" fmla="*/ 6 w 60"/>
                <a:gd name="T17" fmla="*/ 0 h 48"/>
                <a:gd name="T18" fmla="*/ 54 w 60"/>
                <a:gd name="T19" fmla="*/ 0 h 48"/>
                <a:gd name="T20" fmla="*/ 60 w 60"/>
                <a:gd name="T21" fmla="*/ 6 h 48"/>
                <a:gd name="T22" fmla="*/ 60 w 60"/>
                <a:gd name="T23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60" y="30"/>
                  </a:moveTo>
                  <a:cubicBezTo>
                    <a:pt x="60" y="33"/>
                    <a:pt x="57" y="36"/>
                    <a:pt x="54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" y="36"/>
                    <a:pt x="0" y="33"/>
                    <a:pt x="0" y="3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lnTo>
                    <a:pt x="60" y="30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Oval 10">
              <a:extLst>
                <a:ext uri="{FF2B5EF4-FFF2-40B4-BE49-F238E27FC236}">
                  <a16:creationId xmlns="" xmlns:a16="http://schemas.microsoft.com/office/drawing/2014/main" id="{2F2E098B-78DE-4C57-9D72-3EB3FA42D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72690" y="2908100"/>
              <a:ext cx="18422" cy="184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Oval 11">
              <a:extLst>
                <a:ext uri="{FF2B5EF4-FFF2-40B4-BE49-F238E27FC236}">
                  <a16:creationId xmlns="" xmlns:a16="http://schemas.microsoft.com/office/drawing/2014/main" id="{B2156CFF-BF9C-46C2-A17E-F8D233354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6114" y="2908100"/>
              <a:ext cx="16581" cy="184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Oval 12">
              <a:extLst>
                <a:ext uri="{FF2B5EF4-FFF2-40B4-BE49-F238E27FC236}">
                  <a16:creationId xmlns="" xmlns:a16="http://schemas.microsoft.com/office/drawing/2014/main" id="{C99201CF-EB06-48EE-B67C-9EC992A6E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1108" y="2908100"/>
              <a:ext cx="16581" cy="18422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="" xmlns:a16="http://schemas.microsoft.com/office/drawing/2014/main" id="{0463F146-46AB-4A4F-A54E-C8967FA829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310" y="3204697"/>
              <a:ext cx="16581" cy="18422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2 w 4"/>
                <a:gd name="T5" fmla="*/ 4 h 4"/>
                <a:gd name="T6" fmla="*/ 0 w 4"/>
                <a:gd name="T7" fmla="*/ 2 h 4"/>
                <a:gd name="T8" fmla="*/ 0 w 4"/>
                <a:gd name="T9" fmla="*/ 2 h 4"/>
                <a:gd name="T10" fmla="*/ 2 w 4"/>
                <a:gd name="T11" fmla="*/ 0 h 4"/>
                <a:gd name="T12" fmla="*/ 2 w 4"/>
                <a:gd name="T13" fmla="*/ 0 h 4"/>
                <a:gd name="T14" fmla="*/ 4 w 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noFill/>
            <a:ln w="14288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3144236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Picture 108">
            <a:extLst>
              <a:ext uri="{FF2B5EF4-FFF2-40B4-BE49-F238E27FC236}">
                <a16:creationId xmlns="" xmlns:a16="http://schemas.microsoft.com/office/drawing/2014/main" id="{2836950E-EAFF-4381-8325-33556974D5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0" t="19430" r="786" b="6893"/>
          <a:stretch/>
        </p:blipFill>
        <p:spPr>
          <a:xfrm>
            <a:off x="3686628" y="3839028"/>
            <a:ext cx="4818744" cy="2409372"/>
          </a:xfrm>
          <a:custGeom>
            <a:avLst/>
            <a:gdLst>
              <a:gd name="connsiteX0" fmla="*/ 2409372 w 4818744"/>
              <a:gd name="connsiteY0" fmla="*/ 0 h 2409372"/>
              <a:gd name="connsiteX1" fmla="*/ 4818744 w 4818744"/>
              <a:gd name="connsiteY1" fmla="*/ 2409372 h 2409372"/>
              <a:gd name="connsiteX2" fmla="*/ 0 w 4818744"/>
              <a:gd name="connsiteY2" fmla="*/ 2409372 h 2409372"/>
              <a:gd name="connsiteX3" fmla="*/ 2409372 w 4818744"/>
              <a:gd name="connsiteY3" fmla="*/ 0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744" h="2409372">
                <a:moveTo>
                  <a:pt x="2409372" y="0"/>
                </a:moveTo>
                <a:cubicBezTo>
                  <a:pt x="3740031" y="0"/>
                  <a:pt x="4818744" y="1078713"/>
                  <a:pt x="4818744" y="2409372"/>
                </a:cubicBezTo>
                <a:lnTo>
                  <a:pt x="0" y="2409372"/>
                </a:lnTo>
                <a:cubicBezTo>
                  <a:pt x="0" y="1078713"/>
                  <a:pt x="1078713" y="0"/>
                  <a:pt x="2409372" y="0"/>
                </a:cubicBezTo>
                <a:close/>
              </a:path>
            </a:pathLst>
          </a:custGeom>
        </p:spPr>
      </p:pic>
      <p:sp>
        <p:nvSpPr>
          <p:cNvPr id="23" name="Freeform: Shape 22">
            <a:extLst>
              <a:ext uri="{FF2B5EF4-FFF2-40B4-BE49-F238E27FC236}">
                <a16:creationId xmlns="" xmlns:a16="http://schemas.microsoft.com/office/drawing/2014/main" id="{23443797-38DE-4F87-8DC8-520A72D53796}"/>
              </a:ext>
            </a:extLst>
          </p:cNvPr>
          <p:cNvSpPr/>
          <p:nvPr/>
        </p:nvSpPr>
        <p:spPr>
          <a:xfrm>
            <a:off x="3686627" y="3839028"/>
            <a:ext cx="4818744" cy="2409372"/>
          </a:xfrm>
          <a:custGeom>
            <a:avLst/>
            <a:gdLst>
              <a:gd name="connsiteX0" fmla="*/ 2409372 w 4818744"/>
              <a:gd name="connsiteY0" fmla="*/ 0 h 2409372"/>
              <a:gd name="connsiteX1" fmla="*/ 4818744 w 4818744"/>
              <a:gd name="connsiteY1" fmla="*/ 2409372 h 2409372"/>
              <a:gd name="connsiteX2" fmla="*/ 0 w 4818744"/>
              <a:gd name="connsiteY2" fmla="*/ 2409372 h 2409372"/>
              <a:gd name="connsiteX3" fmla="*/ 2409372 w 4818744"/>
              <a:gd name="connsiteY3" fmla="*/ 0 h 2409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744" h="2409372">
                <a:moveTo>
                  <a:pt x="2409372" y="0"/>
                </a:moveTo>
                <a:cubicBezTo>
                  <a:pt x="3740031" y="0"/>
                  <a:pt x="4818744" y="1078713"/>
                  <a:pt x="4818744" y="2409372"/>
                </a:cubicBezTo>
                <a:lnTo>
                  <a:pt x="0" y="2409372"/>
                </a:lnTo>
                <a:cubicBezTo>
                  <a:pt x="0" y="1078713"/>
                  <a:pt x="1078713" y="0"/>
                  <a:pt x="2409372" y="0"/>
                </a:cubicBezTo>
                <a:close/>
              </a:path>
            </a:pathLst>
          </a:custGeom>
          <a:gradFill>
            <a:gsLst>
              <a:gs pos="47000">
                <a:schemeClr val="bg1">
                  <a:alpha val="8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10EA515-CB0D-46B1-A750-BD67FB043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7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06DB9C1-2581-4B60-919C-6F63C1E26CC8}"/>
              </a:ext>
            </a:extLst>
          </p:cNvPr>
          <p:cNvSpPr/>
          <p:nvPr/>
        </p:nvSpPr>
        <p:spPr>
          <a:xfrm>
            <a:off x="603188" y="520700"/>
            <a:ext cx="10985624" cy="492443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3200" b="1" dirty="0"/>
              <a:t>ENTER TITLE 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7AAA472B-AF72-4CA9-A33A-228EDFDFFCC7}"/>
              </a:ext>
            </a:extLst>
          </p:cNvPr>
          <p:cNvSpPr/>
          <p:nvPr/>
        </p:nvSpPr>
        <p:spPr>
          <a:xfrm>
            <a:off x="674321" y="1025315"/>
            <a:ext cx="10985624" cy="21544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lvl="0" algn="ctr" defTabSz="457200">
              <a:defRPr/>
            </a:pPr>
            <a:r>
              <a:rPr lang="en-US" sz="1400" dirty="0"/>
              <a:t>Enter Sub TITLE Here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03ACF995-FE21-42F2-8B27-962A1C534633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D7CA6476-1D54-4122-AA60-E2FDE4A8DA87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rc 8">
            <a:extLst>
              <a:ext uri="{FF2B5EF4-FFF2-40B4-BE49-F238E27FC236}">
                <a16:creationId xmlns="" xmlns:a16="http://schemas.microsoft.com/office/drawing/2014/main" id="{824AA747-D012-4C3F-9792-9E7CC9B76AB9}"/>
              </a:ext>
            </a:extLst>
          </p:cNvPr>
          <p:cNvSpPr/>
          <p:nvPr/>
        </p:nvSpPr>
        <p:spPr>
          <a:xfrm rot="16200000">
            <a:off x="2967987" y="3120387"/>
            <a:ext cx="6256026" cy="6256026"/>
          </a:xfrm>
          <a:prstGeom prst="arc">
            <a:avLst>
              <a:gd name="adj1" fmla="val 16200000"/>
              <a:gd name="adj2" fmla="val 5386606"/>
            </a:avLst>
          </a:prstGeom>
          <a:ln w="127000" cap="flat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34DCCAB6-F9A0-453F-AE93-56CA8597B21D}"/>
              </a:ext>
            </a:extLst>
          </p:cNvPr>
          <p:cNvSpPr/>
          <p:nvPr/>
        </p:nvSpPr>
        <p:spPr>
          <a:xfrm>
            <a:off x="5746810" y="2771197"/>
            <a:ext cx="698378" cy="698378"/>
          </a:xfrm>
          <a:prstGeom prst="ellipse">
            <a:avLst/>
          </a:prstGeom>
          <a:solidFill>
            <a:schemeClr val="accent6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20D5AC2E-D6BE-4E64-AFD3-87BC69BA0FF3}"/>
              </a:ext>
            </a:extLst>
          </p:cNvPr>
          <p:cNvSpPr/>
          <p:nvPr/>
        </p:nvSpPr>
        <p:spPr>
          <a:xfrm>
            <a:off x="3816167" y="3435815"/>
            <a:ext cx="698378" cy="698378"/>
          </a:xfrm>
          <a:prstGeom prst="ellipse">
            <a:avLst/>
          </a:prstGeom>
          <a:solidFill>
            <a:schemeClr val="accent3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9B1C6E55-D931-46A4-8E8E-5E8A95F27318}"/>
              </a:ext>
            </a:extLst>
          </p:cNvPr>
          <p:cNvSpPr/>
          <p:nvPr/>
        </p:nvSpPr>
        <p:spPr>
          <a:xfrm>
            <a:off x="7677456" y="3435815"/>
            <a:ext cx="698378" cy="698378"/>
          </a:xfrm>
          <a:prstGeom prst="ellipse">
            <a:avLst/>
          </a:prstGeom>
          <a:solidFill>
            <a:schemeClr val="accent2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B5CF7F44-E218-464B-849C-C681DE263E6D}"/>
              </a:ext>
            </a:extLst>
          </p:cNvPr>
          <p:cNvSpPr/>
          <p:nvPr/>
        </p:nvSpPr>
        <p:spPr>
          <a:xfrm>
            <a:off x="2794032" y="4842488"/>
            <a:ext cx="698378" cy="698378"/>
          </a:xfrm>
          <a:prstGeom prst="ellipse">
            <a:avLst/>
          </a:prstGeom>
          <a:solidFill>
            <a:schemeClr val="accent5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C3CDECEE-9F40-444D-93A7-B5B932B282BF}"/>
              </a:ext>
            </a:extLst>
          </p:cNvPr>
          <p:cNvSpPr/>
          <p:nvPr/>
        </p:nvSpPr>
        <p:spPr>
          <a:xfrm>
            <a:off x="8699590" y="4842488"/>
            <a:ext cx="698378" cy="698378"/>
          </a:xfrm>
          <a:prstGeom prst="ellipse">
            <a:avLst/>
          </a:prstGeom>
          <a:solidFill>
            <a:schemeClr val="accent4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="" xmlns:a16="http://schemas.microsoft.com/office/drawing/2014/main" id="{96E3D57D-2134-4306-9355-D5148AB1A80C}"/>
              </a:ext>
            </a:extLst>
          </p:cNvPr>
          <p:cNvSpPr/>
          <p:nvPr/>
        </p:nvSpPr>
        <p:spPr>
          <a:xfrm>
            <a:off x="4648896" y="2137466"/>
            <a:ext cx="2894209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50D1B5CC-BB9C-419F-A35F-00FEEFBE5992}"/>
              </a:ext>
            </a:extLst>
          </p:cNvPr>
          <p:cNvSpPr/>
          <p:nvPr/>
        </p:nvSpPr>
        <p:spPr>
          <a:xfrm>
            <a:off x="5100894" y="1738931"/>
            <a:ext cx="1990213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ctr" defTabSz="457200">
              <a:defRPr/>
            </a:pPr>
            <a:r>
              <a:rPr lang="en-US" sz="2400" b="1" i="1" dirty="0">
                <a:solidFill>
                  <a:schemeClr val="accent6"/>
                </a:solidFill>
              </a:rPr>
              <a:t>03.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C6BA0ED9-3B24-44DE-8B69-FCC53C0FFA99}"/>
              </a:ext>
            </a:extLst>
          </p:cNvPr>
          <p:cNvSpPr/>
          <p:nvPr/>
        </p:nvSpPr>
        <p:spPr>
          <a:xfrm>
            <a:off x="627355" y="4925736"/>
            <a:ext cx="199021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AA4240B8-A6D0-42CB-9FA3-DCC8A9CC15C4}"/>
              </a:ext>
            </a:extLst>
          </p:cNvPr>
          <p:cNvSpPr/>
          <p:nvPr/>
        </p:nvSpPr>
        <p:spPr>
          <a:xfrm>
            <a:off x="627355" y="4527201"/>
            <a:ext cx="1990213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2400" b="1" i="1" dirty="0">
                <a:solidFill>
                  <a:schemeClr val="accent5"/>
                </a:solidFill>
              </a:rPr>
              <a:t>01.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2762F712-C9FB-4F73-9096-8EB62C719D40}"/>
              </a:ext>
            </a:extLst>
          </p:cNvPr>
          <p:cNvSpPr/>
          <p:nvPr/>
        </p:nvSpPr>
        <p:spPr>
          <a:xfrm>
            <a:off x="1622456" y="3506221"/>
            <a:ext cx="199021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4D560C04-2D63-4EF7-BA8A-894FB5B15F2C}"/>
              </a:ext>
            </a:extLst>
          </p:cNvPr>
          <p:cNvSpPr/>
          <p:nvPr/>
        </p:nvSpPr>
        <p:spPr>
          <a:xfrm>
            <a:off x="1622456" y="3107686"/>
            <a:ext cx="1990213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2400" b="1" i="1" dirty="0">
                <a:solidFill>
                  <a:schemeClr val="accent3"/>
                </a:solidFill>
              </a:rPr>
              <a:t>02.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B21CCE63-0205-40D1-AB30-9106ACD9ABD5}"/>
              </a:ext>
            </a:extLst>
          </p:cNvPr>
          <p:cNvSpPr/>
          <p:nvPr/>
        </p:nvSpPr>
        <p:spPr>
          <a:xfrm>
            <a:off x="8578941" y="3506221"/>
            <a:ext cx="199021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5E9B448A-50AD-4AD4-AFB9-B6DE359CEFA7}"/>
              </a:ext>
            </a:extLst>
          </p:cNvPr>
          <p:cNvSpPr/>
          <p:nvPr/>
        </p:nvSpPr>
        <p:spPr>
          <a:xfrm>
            <a:off x="8578941" y="3107686"/>
            <a:ext cx="1990213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2400" b="1" i="1" dirty="0">
                <a:solidFill>
                  <a:schemeClr val="accent2"/>
                </a:solidFill>
              </a:rPr>
              <a:t>04.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89AD0AFC-71C0-4CA0-B3BC-1BBB5FC13953}"/>
              </a:ext>
            </a:extLst>
          </p:cNvPr>
          <p:cNvSpPr/>
          <p:nvPr/>
        </p:nvSpPr>
        <p:spPr>
          <a:xfrm>
            <a:off x="9574432" y="4925736"/>
            <a:ext cx="1990213" cy="646331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A5E3A596-7126-4F0D-99EB-0B8074FF5221}"/>
              </a:ext>
            </a:extLst>
          </p:cNvPr>
          <p:cNvSpPr/>
          <p:nvPr/>
        </p:nvSpPr>
        <p:spPr>
          <a:xfrm>
            <a:off x="9574432" y="4527201"/>
            <a:ext cx="1990213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2400" b="1" i="1" dirty="0">
                <a:solidFill>
                  <a:schemeClr val="accent4"/>
                </a:solidFill>
              </a:rPr>
              <a:t>05.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="" xmlns:a16="http://schemas.microsoft.com/office/drawing/2014/main" id="{1BD59D40-6DFE-4656-864A-4243CBC64ECC}"/>
              </a:ext>
            </a:extLst>
          </p:cNvPr>
          <p:cNvGrpSpPr/>
          <p:nvPr/>
        </p:nvGrpSpPr>
        <p:grpSpPr>
          <a:xfrm>
            <a:off x="3034117" y="5059540"/>
            <a:ext cx="218209" cy="264275"/>
            <a:chOff x="3429000" y="2532063"/>
            <a:chExt cx="285750" cy="346075"/>
          </a:xfrm>
        </p:grpSpPr>
        <p:sp>
          <p:nvSpPr>
            <p:cNvPr id="66" name="Oval 65">
              <a:extLst>
                <a:ext uri="{FF2B5EF4-FFF2-40B4-BE49-F238E27FC236}">
                  <a16:creationId xmlns="" xmlns:a16="http://schemas.microsoft.com/office/drawing/2014/main" id="{12DF2D66-CFAD-439B-A078-8A16DC843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9000" y="2592388"/>
              <a:ext cx="285750" cy="285750"/>
            </a:xfrm>
            <a:prstGeom prst="ellips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Line 12">
              <a:extLst>
                <a:ext uri="{FF2B5EF4-FFF2-40B4-BE49-F238E27FC236}">
                  <a16:creationId xmlns="" xmlns:a16="http://schemas.microsoft.com/office/drawing/2014/main" id="{CE7D9CB7-CCD5-4703-BCC3-777B04682A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27425" y="2532063"/>
              <a:ext cx="8890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Line 13">
              <a:extLst>
                <a:ext uri="{FF2B5EF4-FFF2-40B4-BE49-F238E27FC236}">
                  <a16:creationId xmlns="" xmlns:a16="http://schemas.microsoft.com/office/drawing/2014/main" id="{F8A2F01D-2B40-4C47-BE71-2FD50DE7BA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3475" y="2606675"/>
              <a:ext cx="25400" cy="269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4">
              <a:extLst>
                <a:ext uri="{FF2B5EF4-FFF2-40B4-BE49-F238E27FC236}">
                  <a16:creationId xmlns="" xmlns:a16="http://schemas.microsoft.com/office/drawing/2014/main" id="{0BA8420B-7997-46B5-9F53-2C72EBE3A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2532063"/>
              <a:ext cx="44450" cy="60325"/>
            </a:xfrm>
            <a:custGeom>
              <a:avLst/>
              <a:gdLst>
                <a:gd name="T0" fmla="*/ 0 w 28"/>
                <a:gd name="T1" fmla="*/ 38 h 38"/>
                <a:gd name="T2" fmla="*/ 0 w 28"/>
                <a:gd name="T3" fmla="*/ 0 h 38"/>
                <a:gd name="T4" fmla="*/ 28 w 28"/>
                <a:gd name="T5" fmla="*/ 0 h 38"/>
                <a:gd name="T6" fmla="*/ 28 w 28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8">
                  <a:moveTo>
                    <a:pt x="0" y="38"/>
                  </a:moveTo>
                  <a:lnTo>
                    <a:pt x="0" y="0"/>
                  </a:lnTo>
                  <a:lnTo>
                    <a:pt x="28" y="0"/>
                  </a:lnTo>
                  <a:lnTo>
                    <a:pt x="28" y="38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Line 15">
              <a:extLst>
                <a:ext uri="{FF2B5EF4-FFF2-40B4-BE49-F238E27FC236}">
                  <a16:creationId xmlns="" xmlns:a16="http://schemas.microsoft.com/office/drawing/2014/main" id="{0A51C57C-CBE2-401E-90E2-4B8F84BFB5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92525" y="2600325"/>
              <a:ext cx="14288" cy="14288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Line 16">
              <a:extLst>
                <a:ext uri="{FF2B5EF4-FFF2-40B4-BE49-F238E27FC236}">
                  <a16:creationId xmlns="" xmlns:a16="http://schemas.microsoft.com/office/drawing/2014/main" id="{CA00518C-FF91-428B-853C-B67CC90090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503613" y="2667000"/>
              <a:ext cx="68263" cy="68263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510CACCE-8EEA-4733-9169-C60FD665FAF2}"/>
              </a:ext>
            </a:extLst>
          </p:cNvPr>
          <p:cNvGrpSpPr/>
          <p:nvPr/>
        </p:nvGrpSpPr>
        <p:grpSpPr>
          <a:xfrm>
            <a:off x="4055097" y="3674745"/>
            <a:ext cx="220518" cy="220518"/>
            <a:chOff x="5562600" y="3255963"/>
            <a:chExt cx="346075" cy="346075"/>
          </a:xfrm>
        </p:grpSpPr>
        <p:sp>
          <p:nvSpPr>
            <p:cNvPr id="73" name="Freeform 58">
              <a:extLst>
                <a:ext uri="{FF2B5EF4-FFF2-40B4-BE49-F238E27FC236}">
                  <a16:creationId xmlns="" xmlns:a16="http://schemas.microsoft.com/office/drawing/2014/main" id="{38E27B8B-3801-4562-8F83-A7A63FE046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2600" y="3286125"/>
              <a:ext cx="346075" cy="315913"/>
            </a:xfrm>
            <a:custGeom>
              <a:avLst/>
              <a:gdLst>
                <a:gd name="T0" fmla="*/ 38 w 218"/>
                <a:gd name="T1" fmla="*/ 0 h 199"/>
                <a:gd name="T2" fmla="*/ 0 w 218"/>
                <a:gd name="T3" fmla="*/ 0 h 199"/>
                <a:gd name="T4" fmla="*/ 0 w 218"/>
                <a:gd name="T5" fmla="*/ 199 h 199"/>
                <a:gd name="T6" fmla="*/ 218 w 218"/>
                <a:gd name="T7" fmla="*/ 199 h 199"/>
                <a:gd name="T8" fmla="*/ 218 w 218"/>
                <a:gd name="T9" fmla="*/ 0 h 199"/>
                <a:gd name="T10" fmla="*/ 180 w 218"/>
                <a:gd name="T11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8" h="199">
                  <a:moveTo>
                    <a:pt x="38" y="0"/>
                  </a:moveTo>
                  <a:lnTo>
                    <a:pt x="0" y="0"/>
                  </a:lnTo>
                  <a:lnTo>
                    <a:pt x="0" y="199"/>
                  </a:lnTo>
                  <a:lnTo>
                    <a:pt x="218" y="199"/>
                  </a:lnTo>
                  <a:lnTo>
                    <a:pt x="218" y="0"/>
                  </a:lnTo>
                  <a:lnTo>
                    <a:pt x="180" y="0"/>
                  </a:ln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="" xmlns:a16="http://schemas.microsoft.com/office/drawing/2014/main" id="{49443413-3C3A-4FF3-8FE3-B4715F47E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3255963"/>
              <a:ext cx="44450" cy="6032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C9ABD48C-94C5-4C5B-AF2C-7679A24F0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3900" y="3255963"/>
              <a:ext cx="44450" cy="60325"/>
            </a:xfrm>
            <a:prstGeom prst="rect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Line 61">
              <a:extLst>
                <a:ext uri="{FF2B5EF4-FFF2-40B4-BE49-F238E27FC236}">
                  <a16:creationId xmlns="" xmlns:a16="http://schemas.microsoft.com/office/drawing/2014/main" id="{0CC8FB4C-0EBE-4506-B7D9-710F0ACD2F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67375" y="3286125"/>
              <a:ext cx="13652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Line 62">
              <a:extLst>
                <a:ext uri="{FF2B5EF4-FFF2-40B4-BE49-F238E27FC236}">
                  <a16:creationId xmlns="" xmlns:a16="http://schemas.microsoft.com/office/drawing/2014/main" id="{0A85AD96-B15C-4B9B-9059-FBA4EB38BC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2600" y="3360738"/>
              <a:ext cx="346075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Line 63">
              <a:extLst>
                <a:ext uri="{FF2B5EF4-FFF2-40B4-BE49-F238E27FC236}">
                  <a16:creationId xmlns="" xmlns:a16="http://schemas.microsoft.com/office/drawing/2014/main" id="{1CF0DBD9-D8F4-42F8-9E53-8ACB1DA83A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653088" y="3390900"/>
              <a:ext cx="0" cy="1809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Line 64">
              <a:extLst>
                <a:ext uri="{FF2B5EF4-FFF2-40B4-BE49-F238E27FC236}">
                  <a16:creationId xmlns="" xmlns:a16="http://schemas.microsoft.com/office/drawing/2014/main" id="{7869DD62-7308-43B3-A24D-10BCF14AB6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27700" y="3390900"/>
              <a:ext cx="0" cy="1809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Line 65">
              <a:extLst>
                <a:ext uri="{FF2B5EF4-FFF2-40B4-BE49-F238E27FC236}">
                  <a16:creationId xmlns="" xmlns:a16="http://schemas.microsoft.com/office/drawing/2014/main" id="{A78B89CF-6C4B-429B-8530-1C562D9536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03900" y="3390900"/>
              <a:ext cx="0" cy="180975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Line 66">
              <a:extLst>
                <a:ext uri="{FF2B5EF4-FFF2-40B4-BE49-F238E27FC236}">
                  <a16:creationId xmlns="" xmlns:a16="http://schemas.microsoft.com/office/drawing/2014/main" id="{5AECE90B-D71A-45B3-B87F-CE92E98ED4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21063"/>
              <a:ext cx="2857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Line 67">
              <a:extLst>
                <a:ext uri="{FF2B5EF4-FFF2-40B4-BE49-F238E27FC236}">
                  <a16:creationId xmlns="" xmlns:a16="http://schemas.microsoft.com/office/drawing/2014/main" id="{FE85CD97-D0D5-4CA1-B9A3-3D693D8201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481388"/>
              <a:ext cx="2857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Line 68">
              <a:extLst>
                <a:ext uri="{FF2B5EF4-FFF2-40B4-BE49-F238E27FC236}">
                  <a16:creationId xmlns="" xmlns:a16="http://schemas.microsoft.com/office/drawing/2014/main" id="{ACD8D87A-5B72-44E8-B992-C707F5A1A6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92763" y="3541713"/>
              <a:ext cx="285750" cy="0"/>
            </a:xfrm>
            <a:prstGeom prst="line">
              <a:avLst/>
            </a:pr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DA8B38C0-F6A3-4A45-A617-F3B558AFFE76}"/>
              </a:ext>
            </a:extLst>
          </p:cNvPr>
          <p:cNvGrpSpPr/>
          <p:nvPr/>
        </p:nvGrpSpPr>
        <p:grpSpPr>
          <a:xfrm>
            <a:off x="5952411" y="3000906"/>
            <a:ext cx="261778" cy="238961"/>
            <a:chOff x="2678113" y="1465264"/>
            <a:chExt cx="346076" cy="315912"/>
          </a:xfrm>
        </p:grpSpPr>
        <p:sp>
          <p:nvSpPr>
            <p:cNvPr id="85" name="Freeform 170">
              <a:extLst>
                <a:ext uri="{FF2B5EF4-FFF2-40B4-BE49-F238E27FC236}">
                  <a16:creationId xmlns="" xmlns:a16="http://schemas.microsoft.com/office/drawing/2014/main" id="{EE8C8F22-5050-46F4-B060-8FFFED9840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8113" y="1465264"/>
              <a:ext cx="346075" cy="195263"/>
            </a:xfrm>
            <a:custGeom>
              <a:avLst/>
              <a:gdLst>
                <a:gd name="T0" fmla="*/ 218 w 218"/>
                <a:gd name="T1" fmla="*/ 0 h 123"/>
                <a:gd name="T2" fmla="*/ 0 w 218"/>
                <a:gd name="T3" fmla="*/ 90 h 123"/>
                <a:gd name="T4" fmla="*/ 85 w 218"/>
                <a:gd name="T5" fmla="*/ 123 h 123"/>
                <a:gd name="T6" fmla="*/ 218 w 218"/>
                <a:gd name="T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8" h="123">
                  <a:moveTo>
                    <a:pt x="218" y="0"/>
                  </a:moveTo>
                  <a:lnTo>
                    <a:pt x="0" y="90"/>
                  </a:lnTo>
                  <a:lnTo>
                    <a:pt x="85" y="123"/>
                  </a:lnTo>
                  <a:lnTo>
                    <a:pt x="218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71">
              <a:extLst>
                <a:ext uri="{FF2B5EF4-FFF2-40B4-BE49-F238E27FC236}">
                  <a16:creationId xmlns="" xmlns:a16="http://schemas.microsoft.com/office/drawing/2014/main" id="{62D2A857-13D5-4F63-92CC-DCA91C5D9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1465264"/>
              <a:ext cx="211138" cy="279400"/>
            </a:xfrm>
            <a:custGeom>
              <a:avLst/>
              <a:gdLst>
                <a:gd name="T0" fmla="*/ 133 w 133"/>
                <a:gd name="T1" fmla="*/ 0 h 176"/>
                <a:gd name="T2" fmla="*/ 95 w 133"/>
                <a:gd name="T3" fmla="*/ 176 h 176"/>
                <a:gd name="T4" fmla="*/ 0 w 133"/>
                <a:gd name="T5" fmla="*/ 123 h 176"/>
                <a:gd name="T6" fmla="*/ 133 w 133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" h="176">
                  <a:moveTo>
                    <a:pt x="133" y="0"/>
                  </a:moveTo>
                  <a:lnTo>
                    <a:pt x="95" y="176"/>
                  </a:lnTo>
                  <a:lnTo>
                    <a:pt x="0" y="123"/>
                  </a:lnTo>
                  <a:lnTo>
                    <a:pt x="133" y="0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72">
              <a:extLst>
                <a:ext uri="{FF2B5EF4-FFF2-40B4-BE49-F238E27FC236}">
                  <a16:creationId xmlns="" xmlns:a16="http://schemas.microsoft.com/office/drawing/2014/main" id="{F66EE2F5-F006-4DAA-A169-F704D1B10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051" y="1660526"/>
              <a:ext cx="52388" cy="120650"/>
            </a:xfrm>
            <a:custGeom>
              <a:avLst/>
              <a:gdLst>
                <a:gd name="T0" fmla="*/ 0 w 33"/>
                <a:gd name="T1" fmla="*/ 0 h 76"/>
                <a:gd name="T2" fmla="*/ 0 w 33"/>
                <a:gd name="T3" fmla="*/ 76 h 76"/>
                <a:gd name="T4" fmla="*/ 33 w 33"/>
                <a:gd name="T5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76">
                  <a:moveTo>
                    <a:pt x="0" y="0"/>
                  </a:moveTo>
                  <a:lnTo>
                    <a:pt x="0" y="76"/>
                  </a:lnTo>
                  <a:lnTo>
                    <a:pt x="33" y="19"/>
                  </a:lnTo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5F0EF377-2E8F-4EEB-AF17-BE43A4A8278A}"/>
              </a:ext>
            </a:extLst>
          </p:cNvPr>
          <p:cNvGrpSpPr/>
          <p:nvPr/>
        </p:nvGrpSpPr>
        <p:grpSpPr>
          <a:xfrm>
            <a:off x="7896759" y="3673482"/>
            <a:ext cx="259773" cy="208534"/>
            <a:chOff x="4119563" y="1489076"/>
            <a:chExt cx="346075" cy="277813"/>
          </a:xfrm>
        </p:grpSpPr>
        <p:sp>
          <p:nvSpPr>
            <p:cNvPr id="89" name="Freeform 43">
              <a:extLst>
                <a:ext uri="{FF2B5EF4-FFF2-40B4-BE49-F238E27FC236}">
                  <a16:creationId xmlns="" xmlns:a16="http://schemas.microsoft.com/office/drawing/2014/main" id="{4A477831-6AC6-4CF4-A2DC-26EDC8C9B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1489076"/>
              <a:ext cx="225425" cy="277813"/>
            </a:xfrm>
            <a:custGeom>
              <a:avLst/>
              <a:gdLst>
                <a:gd name="T0" fmla="*/ 30 w 60"/>
                <a:gd name="T1" fmla="*/ 74 h 74"/>
                <a:gd name="T2" fmla="*/ 60 w 60"/>
                <a:gd name="T3" fmla="*/ 74 h 74"/>
                <a:gd name="T4" fmla="*/ 60 w 60"/>
                <a:gd name="T5" fmla="*/ 56 h 74"/>
                <a:gd name="T6" fmla="*/ 38 w 60"/>
                <a:gd name="T7" fmla="*/ 44 h 74"/>
                <a:gd name="T8" fmla="*/ 38 w 60"/>
                <a:gd name="T9" fmla="*/ 36 h 74"/>
                <a:gd name="T10" fmla="*/ 42 w 60"/>
                <a:gd name="T11" fmla="*/ 26 h 74"/>
                <a:gd name="T12" fmla="*/ 42 w 60"/>
                <a:gd name="T13" fmla="*/ 18 h 74"/>
                <a:gd name="T14" fmla="*/ 44 w 60"/>
                <a:gd name="T15" fmla="*/ 8 h 74"/>
                <a:gd name="T16" fmla="*/ 20 w 60"/>
                <a:gd name="T17" fmla="*/ 8 h 74"/>
                <a:gd name="T18" fmla="*/ 18 w 60"/>
                <a:gd name="T19" fmla="*/ 18 h 74"/>
                <a:gd name="T20" fmla="*/ 18 w 60"/>
                <a:gd name="T21" fmla="*/ 26 h 74"/>
                <a:gd name="T22" fmla="*/ 22 w 60"/>
                <a:gd name="T23" fmla="*/ 36 h 74"/>
                <a:gd name="T24" fmla="*/ 22 w 60"/>
                <a:gd name="T25" fmla="*/ 44 h 74"/>
                <a:gd name="T26" fmla="*/ 0 w 60"/>
                <a:gd name="T27" fmla="*/ 56 h 74"/>
                <a:gd name="T28" fmla="*/ 0 w 60"/>
                <a:gd name="T29" fmla="*/ 74 h 74"/>
                <a:gd name="T30" fmla="*/ 30 w 60"/>
                <a:gd name="T3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4">
                  <a:moveTo>
                    <a:pt x="30" y="74"/>
                  </a:moveTo>
                  <a:cubicBezTo>
                    <a:pt x="60" y="74"/>
                    <a:pt x="60" y="74"/>
                    <a:pt x="60" y="74"/>
                  </a:cubicBezTo>
                  <a:cubicBezTo>
                    <a:pt x="60" y="74"/>
                    <a:pt x="60" y="62"/>
                    <a:pt x="60" y="56"/>
                  </a:cubicBezTo>
                  <a:cubicBezTo>
                    <a:pt x="60" y="54"/>
                    <a:pt x="48" y="48"/>
                    <a:pt x="38" y="44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42" y="35"/>
                    <a:pt x="42" y="26"/>
                  </a:cubicBezTo>
                  <a:cubicBezTo>
                    <a:pt x="45" y="26"/>
                    <a:pt x="46" y="18"/>
                    <a:pt x="42" y="18"/>
                  </a:cubicBezTo>
                  <a:cubicBezTo>
                    <a:pt x="42" y="17"/>
                    <a:pt x="45" y="13"/>
                    <a:pt x="44" y="8"/>
                  </a:cubicBezTo>
                  <a:cubicBezTo>
                    <a:pt x="42" y="0"/>
                    <a:pt x="22" y="0"/>
                    <a:pt x="20" y="8"/>
                  </a:cubicBezTo>
                  <a:cubicBezTo>
                    <a:pt x="12" y="6"/>
                    <a:pt x="18" y="17"/>
                    <a:pt x="18" y="18"/>
                  </a:cubicBezTo>
                  <a:cubicBezTo>
                    <a:pt x="14" y="18"/>
                    <a:pt x="15" y="26"/>
                    <a:pt x="18" y="26"/>
                  </a:cubicBezTo>
                  <a:cubicBezTo>
                    <a:pt x="18" y="35"/>
                    <a:pt x="22" y="36"/>
                    <a:pt x="22" y="36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2" y="48"/>
                    <a:pt x="0" y="54"/>
                    <a:pt x="0" y="56"/>
                  </a:cubicBezTo>
                  <a:cubicBezTo>
                    <a:pt x="0" y="60"/>
                    <a:pt x="0" y="74"/>
                    <a:pt x="0" y="74"/>
                  </a:cubicBezTo>
                  <a:lnTo>
                    <a:pt x="30" y="74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4">
              <a:extLst>
                <a:ext uri="{FF2B5EF4-FFF2-40B4-BE49-F238E27FC236}">
                  <a16:creationId xmlns="" xmlns:a16="http://schemas.microsoft.com/office/drawing/2014/main" id="{8EBDD96E-F614-455E-97E6-6A6B6BE8B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1533526"/>
              <a:ext cx="146050" cy="233363"/>
            </a:xfrm>
            <a:custGeom>
              <a:avLst/>
              <a:gdLst>
                <a:gd name="T0" fmla="*/ 17 w 39"/>
                <a:gd name="T1" fmla="*/ 62 h 62"/>
                <a:gd name="T2" fmla="*/ 39 w 39"/>
                <a:gd name="T3" fmla="*/ 62 h 62"/>
                <a:gd name="T4" fmla="*/ 39 w 39"/>
                <a:gd name="T5" fmla="*/ 44 h 62"/>
                <a:gd name="T6" fmla="*/ 21 w 39"/>
                <a:gd name="T7" fmla="*/ 36 h 62"/>
                <a:gd name="T8" fmla="*/ 21 w 39"/>
                <a:gd name="T9" fmla="*/ 30 h 62"/>
                <a:gd name="T10" fmla="*/ 25 w 39"/>
                <a:gd name="T11" fmla="*/ 22 h 62"/>
                <a:gd name="T12" fmla="*/ 25 w 39"/>
                <a:gd name="T13" fmla="*/ 14 h 62"/>
                <a:gd name="T14" fmla="*/ 27 w 39"/>
                <a:gd name="T15" fmla="*/ 6 h 62"/>
                <a:gd name="T16" fmla="*/ 7 w 39"/>
                <a:gd name="T17" fmla="*/ 6 h 62"/>
                <a:gd name="T18" fmla="*/ 5 w 39"/>
                <a:gd name="T19" fmla="*/ 14 h 62"/>
                <a:gd name="T20" fmla="*/ 5 w 39"/>
                <a:gd name="T21" fmla="*/ 22 h 62"/>
                <a:gd name="T22" fmla="*/ 9 w 39"/>
                <a:gd name="T23" fmla="*/ 30 h 62"/>
                <a:gd name="T24" fmla="*/ 9 w 39"/>
                <a:gd name="T25" fmla="*/ 3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62">
                  <a:moveTo>
                    <a:pt x="17" y="62"/>
                  </a:moveTo>
                  <a:cubicBezTo>
                    <a:pt x="39" y="62"/>
                    <a:pt x="39" y="62"/>
                    <a:pt x="39" y="62"/>
                  </a:cubicBezTo>
                  <a:cubicBezTo>
                    <a:pt x="39" y="62"/>
                    <a:pt x="39" y="49"/>
                    <a:pt x="39" y="44"/>
                  </a:cubicBezTo>
                  <a:cubicBezTo>
                    <a:pt x="39" y="42"/>
                    <a:pt x="29" y="39"/>
                    <a:pt x="21" y="36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5" y="29"/>
                    <a:pt x="25" y="22"/>
                  </a:cubicBezTo>
                  <a:cubicBezTo>
                    <a:pt x="27" y="22"/>
                    <a:pt x="28" y="14"/>
                    <a:pt x="25" y="14"/>
                  </a:cubicBezTo>
                  <a:cubicBezTo>
                    <a:pt x="25" y="13"/>
                    <a:pt x="28" y="10"/>
                    <a:pt x="27" y="6"/>
                  </a:cubicBezTo>
                  <a:cubicBezTo>
                    <a:pt x="25" y="0"/>
                    <a:pt x="9" y="0"/>
                    <a:pt x="7" y="6"/>
                  </a:cubicBezTo>
                  <a:cubicBezTo>
                    <a:pt x="0" y="5"/>
                    <a:pt x="5" y="13"/>
                    <a:pt x="5" y="14"/>
                  </a:cubicBezTo>
                  <a:cubicBezTo>
                    <a:pt x="2" y="14"/>
                    <a:pt x="3" y="22"/>
                    <a:pt x="5" y="22"/>
                  </a:cubicBezTo>
                  <a:cubicBezTo>
                    <a:pt x="5" y="29"/>
                    <a:pt x="9" y="30"/>
                    <a:pt x="9" y="30"/>
                  </a:cubicBezTo>
                  <a:cubicBezTo>
                    <a:pt x="9" y="34"/>
                    <a:pt x="9" y="34"/>
                    <a:pt x="9" y="34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BB287510-D8AB-4E45-90F5-9D628C92D27D}"/>
              </a:ext>
            </a:extLst>
          </p:cNvPr>
          <p:cNvGrpSpPr/>
          <p:nvPr/>
        </p:nvGrpSpPr>
        <p:grpSpPr>
          <a:xfrm>
            <a:off x="8919488" y="5073111"/>
            <a:ext cx="258582" cy="237133"/>
            <a:chOff x="7005638" y="2909888"/>
            <a:chExt cx="344488" cy="315913"/>
          </a:xfrm>
        </p:grpSpPr>
        <p:sp>
          <p:nvSpPr>
            <p:cNvPr id="92" name="Oval 302">
              <a:extLst>
                <a:ext uri="{FF2B5EF4-FFF2-40B4-BE49-F238E27FC236}">
                  <a16:creationId xmlns="" xmlns:a16="http://schemas.microsoft.com/office/drawing/2014/main" id="{34B1FC2E-F892-4A43-9DB3-350DECA7E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0575" y="2909888"/>
              <a:ext cx="74613" cy="76200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Oval 303">
              <a:extLst>
                <a:ext uri="{FF2B5EF4-FFF2-40B4-BE49-F238E27FC236}">
                  <a16:creationId xmlns="" xmlns:a16="http://schemas.microsoft.com/office/drawing/2014/main" id="{27DA9776-A1AC-446A-A55B-09C7EE8CC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1225" y="2940051"/>
              <a:ext cx="44450" cy="46038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Oval 304">
              <a:extLst>
                <a:ext uri="{FF2B5EF4-FFF2-40B4-BE49-F238E27FC236}">
                  <a16:creationId xmlns="" xmlns:a16="http://schemas.microsoft.com/office/drawing/2014/main" id="{6F0A0057-4B51-4E46-9789-3EE5392E1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0088" y="2940051"/>
              <a:ext cx="44450" cy="46038"/>
            </a:xfrm>
            <a:prstGeom prst="ellipse">
              <a:avLst/>
            </a:pr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305">
              <a:extLst>
                <a:ext uri="{FF2B5EF4-FFF2-40B4-BE49-F238E27FC236}">
                  <a16:creationId xmlns="" xmlns:a16="http://schemas.microsoft.com/office/drawing/2014/main" id="{91EE2EBC-451C-46C5-97E3-CCE4583E4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3170238"/>
              <a:ext cx="344488" cy="55563"/>
            </a:xfrm>
            <a:custGeom>
              <a:avLst/>
              <a:gdLst>
                <a:gd name="T0" fmla="*/ 66 w 92"/>
                <a:gd name="T1" fmla="*/ 0 h 15"/>
                <a:gd name="T2" fmla="*/ 92 w 92"/>
                <a:gd name="T3" fmla="*/ 7 h 15"/>
                <a:gd name="T4" fmla="*/ 46 w 92"/>
                <a:gd name="T5" fmla="*/ 15 h 15"/>
                <a:gd name="T6" fmla="*/ 0 w 92"/>
                <a:gd name="T7" fmla="*/ 7 h 15"/>
                <a:gd name="T8" fmla="*/ 26 w 92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5">
                  <a:moveTo>
                    <a:pt x="66" y="0"/>
                  </a:moveTo>
                  <a:cubicBezTo>
                    <a:pt x="81" y="1"/>
                    <a:pt x="92" y="4"/>
                    <a:pt x="92" y="7"/>
                  </a:cubicBezTo>
                  <a:cubicBezTo>
                    <a:pt x="92" y="11"/>
                    <a:pt x="71" y="15"/>
                    <a:pt x="46" y="15"/>
                  </a:cubicBezTo>
                  <a:cubicBezTo>
                    <a:pt x="21" y="15"/>
                    <a:pt x="0" y="11"/>
                    <a:pt x="0" y="7"/>
                  </a:cubicBezTo>
                  <a:cubicBezTo>
                    <a:pt x="0" y="4"/>
                    <a:pt x="11" y="1"/>
                    <a:pt x="26" y="0"/>
                  </a:cubicBezTo>
                </a:path>
              </a:pathLst>
            </a:custGeom>
            <a:noFill/>
            <a:ln w="12700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306">
              <a:extLst>
                <a:ext uri="{FF2B5EF4-FFF2-40B4-BE49-F238E27FC236}">
                  <a16:creationId xmlns="" xmlns:a16="http://schemas.microsoft.com/office/drawing/2014/main" id="{9E1EE46C-7B0D-4EC3-BC51-564AA331B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0575" y="3014663"/>
              <a:ext cx="74613" cy="136525"/>
            </a:xfrm>
            <a:custGeom>
              <a:avLst/>
              <a:gdLst>
                <a:gd name="T0" fmla="*/ 20 w 20"/>
                <a:gd name="T1" fmla="*/ 36 h 36"/>
                <a:gd name="T2" fmla="*/ 0 w 20"/>
                <a:gd name="T3" fmla="*/ 36 h 36"/>
                <a:gd name="T4" fmla="*/ 0 w 20"/>
                <a:gd name="T5" fmla="*/ 10 h 36"/>
                <a:gd name="T6" fmla="*/ 10 w 20"/>
                <a:gd name="T7" fmla="*/ 0 h 36"/>
                <a:gd name="T8" fmla="*/ 20 w 20"/>
                <a:gd name="T9" fmla="*/ 10 h 36"/>
                <a:gd name="T10" fmla="*/ 20 w 20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36">
                  <a:moveTo>
                    <a:pt x="20" y="36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lnTo>
                    <a:pt x="20" y="36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307">
              <a:extLst>
                <a:ext uri="{FF2B5EF4-FFF2-40B4-BE49-F238E27FC236}">
                  <a16:creationId xmlns="" xmlns:a16="http://schemas.microsoft.com/office/drawing/2014/main" id="{32B87E04-6287-4133-9046-F56635AFB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1225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308">
              <a:extLst>
                <a:ext uri="{FF2B5EF4-FFF2-40B4-BE49-F238E27FC236}">
                  <a16:creationId xmlns="" xmlns:a16="http://schemas.microsoft.com/office/drawing/2014/main" id="{32943C1B-6DBC-4E1B-91AF-C10955B70B2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0088" y="3014663"/>
              <a:ext cx="44450" cy="106363"/>
            </a:xfrm>
            <a:custGeom>
              <a:avLst/>
              <a:gdLst>
                <a:gd name="T0" fmla="*/ 12 w 12"/>
                <a:gd name="T1" fmla="*/ 28 h 28"/>
                <a:gd name="T2" fmla="*/ 0 w 12"/>
                <a:gd name="T3" fmla="*/ 28 h 28"/>
                <a:gd name="T4" fmla="*/ 0 w 12"/>
                <a:gd name="T5" fmla="*/ 6 h 28"/>
                <a:gd name="T6" fmla="*/ 6 w 12"/>
                <a:gd name="T7" fmla="*/ 0 h 28"/>
                <a:gd name="T8" fmla="*/ 12 w 12"/>
                <a:gd name="T9" fmla="*/ 6 h 28"/>
                <a:gd name="T10" fmla="*/ 12 w 12"/>
                <a:gd name="T11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8">
                  <a:moveTo>
                    <a:pt x="12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28"/>
                  </a:lnTo>
                  <a:close/>
                </a:path>
              </a:pathLst>
            </a:custGeom>
            <a:noFill/>
            <a:ln w="127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1044F924-CF45-4F58-AF2D-7ACE09B13F4B}"/>
              </a:ext>
            </a:extLst>
          </p:cNvPr>
          <p:cNvSpPr/>
          <p:nvPr/>
        </p:nvSpPr>
        <p:spPr>
          <a:xfrm>
            <a:off x="4816746" y="4617536"/>
            <a:ext cx="2558506" cy="923330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 defTabSz="457200">
              <a:defRPr/>
            </a:pPr>
            <a:r>
              <a:rPr lang="en-US" sz="2000" b="1" dirty="0">
                <a:solidFill>
                  <a:schemeClr val="accent5"/>
                </a:solidFill>
              </a:rPr>
              <a:t>Lorem ipsum dolor sit </a:t>
            </a:r>
            <a:r>
              <a:rPr lang="en-US" sz="2000" b="1" dirty="0" err="1">
                <a:solidFill>
                  <a:schemeClr val="accent5"/>
                </a:solidFill>
              </a:rPr>
              <a:t>amet</a:t>
            </a:r>
            <a:r>
              <a:rPr lang="en-US" sz="2000" b="1" dirty="0">
                <a:solidFill>
                  <a:schemeClr val="accent5"/>
                </a:solidFill>
              </a:rPr>
              <a:t>, </a:t>
            </a:r>
            <a:r>
              <a:rPr lang="en-US" sz="2000" b="1" dirty="0" err="1">
                <a:solidFill>
                  <a:schemeClr val="accent5"/>
                </a:solidFill>
              </a:rPr>
              <a:t>consectetur</a:t>
            </a:r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 err="1">
                <a:solidFill>
                  <a:schemeClr val="accent5"/>
                </a:solidFill>
              </a:rPr>
              <a:t>adipiscing</a:t>
            </a:r>
            <a:r>
              <a:rPr lang="en-US" sz="2000" b="1" dirty="0">
                <a:solidFill>
                  <a:schemeClr val="accent5"/>
                </a:solidFill>
              </a:rPr>
              <a:t> </a:t>
            </a:r>
            <a:r>
              <a:rPr lang="en-US" sz="2000" b="1" dirty="0" err="1">
                <a:solidFill>
                  <a:schemeClr val="accent5"/>
                </a:solidFill>
              </a:rPr>
              <a:t>elit</a:t>
            </a:r>
            <a:endParaRPr lang="en-US" sz="2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81270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: Rounded Corners 39">
            <a:extLst>
              <a:ext uri="{FF2B5EF4-FFF2-40B4-BE49-F238E27FC236}">
                <a16:creationId xmlns="" xmlns:a16="http://schemas.microsoft.com/office/drawing/2014/main" id="{77BD85CC-07F1-4441-B7AB-DFB2BEC3C519}"/>
              </a:ext>
            </a:extLst>
          </p:cNvPr>
          <p:cNvSpPr/>
          <p:nvPr/>
        </p:nvSpPr>
        <p:spPr>
          <a:xfrm rot="16200000">
            <a:off x="3717125" y="3341533"/>
            <a:ext cx="586014" cy="1749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3275B3D2-9578-42D1-AAC4-DD00327B8F41}"/>
              </a:ext>
            </a:extLst>
          </p:cNvPr>
          <p:cNvSpPr/>
          <p:nvPr/>
        </p:nvSpPr>
        <p:spPr>
          <a:xfrm>
            <a:off x="0" y="0"/>
            <a:ext cx="401013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B65AD9C-19A9-4144-9407-598C2798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8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1D4FE8BD-8425-4D91-AC1A-B5047AB33FCD}"/>
              </a:ext>
            </a:extLst>
          </p:cNvPr>
          <p:cNvGrpSpPr/>
          <p:nvPr/>
        </p:nvGrpSpPr>
        <p:grpSpPr>
          <a:xfrm>
            <a:off x="609600" y="2738191"/>
            <a:ext cx="2801257" cy="1381618"/>
            <a:chOff x="609600" y="2368947"/>
            <a:chExt cx="2801257" cy="1381618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633D10E0-FA82-4110-A7BF-BE4A6F5BA324}"/>
                </a:ext>
              </a:extLst>
            </p:cNvPr>
            <p:cNvSpPr/>
            <p:nvPr/>
          </p:nvSpPr>
          <p:spPr>
            <a:xfrm>
              <a:off x="609600" y="2368947"/>
              <a:ext cx="2801257" cy="1107996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lvl="0" defTabSz="457200">
                <a:defRPr/>
              </a:pPr>
              <a:r>
                <a:rPr lang="en-US" sz="3600" b="1" dirty="0"/>
                <a:t>ENTER TITLE HERE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="" xmlns:a16="http://schemas.microsoft.com/office/drawing/2014/main" id="{06E7C6DD-1810-42D2-8BE2-9690028AF983}"/>
                </a:ext>
              </a:extLst>
            </p:cNvPr>
            <p:cNvSpPr/>
            <p:nvPr/>
          </p:nvSpPr>
          <p:spPr>
            <a:xfrm>
              <a:off x="609600" y="3535121"/>
              <a:ext cx="1652119" cy="215444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pPr lvl="0" defTabSz="457200">
                <a:defRPr/>
              </a:pPr>
              <a:r>
                <a:rPr lang="en-US" sz="1400" dirty="0"/>
                <a:t>Enter Sub TITLE Here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EEF734F7-8CB3-412B-907A-FB9033EE7A6E}"/>
              </a:ext>
            </a:extLst>
          </p:cNvPr>
          <p:cNvSpPr/>
          <p:nvPr/>
        </p:nvSpPr>
        <p:spPr>
          <a:xfrm>
            <a:off x="586960" y="6437612"/>
            <a:ext cx="96981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</a:t>
            </a: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DACB17A1-4922-4768-AF2F-9A99C774F320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="" xmlns:a16="http://schemas.microsoft.com/office/drawing/2014/main" id="{46E86FE8-6378-45CD-9442-C85448D4FCB1}"/>
              </a:ext>
            </a:extLst>
          </p:cNvPr>
          <p:cNvCxnSpPr>
            <a:cxnSpLocks/>
          </p:cNvCxnSpPr>
          <p:nvPr/>
        </p:nvCxnSpPr>
        <p:spPr>
          <a:xfrm flipV="1">
            <a:off x="8039100" y="590550"/>
            <a:ext cx="0" cy="5657850"/>
          </a:xfrm>
          <a:prstGeom prst="straightConnector1">
            <a:avLst/>
          </a:prstGeom>
          <a:ln w="127000" cap="rnd">
            <a:solidFill>
              <a:schemeClr val="bg1">
                <a:lumMod val="85000"/>
              </a:schemeClr>
            </a:solidFill>
            <a:round/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F4B8ECB9-AF54-424C-AD63-CB6FC62EA4AF}"/>
              </a:ext>
            </a:extLst>
          </p:cNvPr>
          <p:cNvSpPr/>
          <p:nvPr/>
        </p:nvSpPr>
        <p:spPr>
          <a:xfrm>
            <a:off x="7749430" y="1166536"/>
            <a:ext cx="579340" cy="579340"/>
          </a:xfrm>
          <a:prstGeom prst="ellipse">
            <a:avLst/>
          </a:prstGeom>
          <a:solidFill>
            <a:schemeClr val="accent5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01.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4BA62846-2907-43F2-83C9-1C5BA0824F20}"/>
              </a:ext>
            </a:extLst>
          </p:cNvPr>
          <p:cNvSpPr/>
          <p:nvPr/>
        </p:nvSpPr>
        <p:spPr>
          <a:xfrm>
            <a:off x="7749430" y="2481732"/>
            <a:ext cx="579340" cy="579340"/>
          </a:xfrm>
          <a:prstGeom prst="ellipse">
            <a:avLst/>
          </a:prstGeom>
          <a:solidFill>
            <a:schemeClr val="accent3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02.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="" xmlns:a16="http://schemas.microsoft.com/office/drawing/2014/main" id="{61C0C3F0-3BE7-4274-8588-C5A9AFFE01F2}"/>
              </a:ext>
            </a:extLst>
          </p:cNvPr>
          <p:cNvSpPr/>
          <p:nvPr/>
        </p:nvSpPr>
        <p:spPr>
          <a:xfrm>
            <a:off x="7749430" y="3796928"/>
            <a:ext cx="579340" cy="579340"/>
          </a:xfrm>
          <a:prstGeom prst="ellipse">
            <a:avLst/>
          </a:prstGeom>
          <a:solidFill>
            <a:schemeClr val="accent6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B53B64B5-17F2-45CD-AFDC-7C4510E758C6}"/>
              </a:ext>
            </a:extLst>
          </p:cNvPr>
          <p:cNvSpPr/>
          <p:nvPr/>
        </p:nvSpPr>
        <p:spPr>
          <a:xfrm>
            <a:off x="7749430" y="5112124"/>
            <a:ext cx="579340" cy="579340"/>
          </a:xfrm>
          <a:prstGeom prst="ellipse">
            <a:avLst/>
          </a:prstGeom>
          <a:solidFill>
            <a:schemeClr val="accent2"/>
          </a:solidFill>
          <a:ln w="1016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04.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91FC93F-66CD-4236-9781-FF9D70162B97}"/>
              </a:ext>
            </a:extLst>
          </p:cNvPr>
          <p:cNvSpPr/>
          <p:nvPr/>
        </p:nvSpPr>
        <p:spPr>
          <a:xfrm>
            <a:off x="8814435" y="1301530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endParaRPr lang="en-US" sz="1400" dirty="0"/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71A6A061-EAAA-4EA7-9104-53742AA653EB}"/>
              </a:ext>
            </a:extLst>
          </p:cNvPr>
          <p:cNvSpPr/>
          <p:nvPr/>
        </p:nvSpPr>
        <p:spPr>
          <a:xfrm>
            <a:off x="8814435" y="902281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accent5"/>
                </a:solidFill>
              </a:rPr>
              <a:t>Lorem ipsum dolor sit </a:t>
            </a:r>
            <a:r>
              <a:rPr lang="en-US" sz="1600" b="1" dirty="0" err="1">
                <a:solidFill>
                  <a:schemeClr val="accent5"/>
                </a:solidFill>
              </a:rPr>
              <a:t>amet</a:t>
            </a:r>
            <a:endParaRPr lang="en-US" sz="1600" b="1" dirty="0">
              <a:solidFill>
                <a:schemeClr val="accent5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="" xmlns:a16="http://schemas.microsoft.com/office/drawing/2014/main" id="{4F1AED1F-CF68-4A61-94F4-5D6D11DBE623}"/>
              </a:ext>
            </a:extLst>
          </p:cNvPr>
          <p:cNvSpPr/>
          <p:nvPr/>
        </p:nvSpPr>
        <p:spPr>
          <a:xfrm>
            <a:off x="4495800" y="2618145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endParaRPr lang="en-US" sz="1400" dirty="0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F1B21150-818A-42AD-8FA1-31C61E0308B2}"/>
              </a:ext>
            </a:extLst>
          </p:cNvPr>
          <p:cNvSpPr/>
          <p:nvPr/>
        </p:nvSpPr>
        <p:spPr>
          <a:xfrm>
            <a:off x="4495800" y="2218896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1600" b="1" dirty="0">
                <a:solidFill>
                  <a:schemeClr val="accent3"/>
                </a:solidFill>
              </a:rPr>
              <a:t>Lorem ipsum dolor sit </a:t>
            </a:r>
            <a:r>
              <a:rPr lang="en-US" sz="1600" b="1" dirty="0" err="1">
                <a:solidFill>
                  <a:schemeClr val="accent3"/>
                </a:solidFill>
              </a:rPr>
              <a:t>amet</a:t>
            </a:r>
            <a:endParaRPr lang="en-US" sz="1600" b="1" dirty="0">
              <a:solidFill>
                <a:schemeClr val="accent3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="" xmlns:a16="http://schemas.microsoft.com/office/drawing/2014/main" id="{4D57F386-0F0B-4319-A2B4-588BA69295A5}"/>
              </a:ext>
            </a:extLst>
          </p:cNvPr>
          <p:cNvSpPr/>
          <p:nvPr/>
        </p:nvSpPr>
        <p:spPr>
          <a:xfrm>
            <a:off x="4495800" y="5251375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endParaRPr lang="en-US" sz="1400" dirty="0"/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ACD52C9C-08DE-4DFB-AB05-A255A6B146CA}"/>
              </a:ext>
            </a:extLst>
          </p:cNvPr>
          <p:cNvSpPr/>
          <p:nvPr/>
        </p:nvSpPr>
        <p:spPr>
          <a:xfrm>
            <a:off x="4495800" y="4852126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algn="r" defTabSz="457200">
              <a:defRPr/>
            </a:pPr>
            <a:r>
              <a:rPr lang="en-US" sz="1600" b="1" dirty="0">
                <a:solidFill>
                  <a:schemeClr val="accent2"/>
                </a:solidFill>
              </a:rPr>
              <a:t>Lorem ipsum dolor sit </a:t>
            </a:r>
            <a:r>
              <a:rPr lang="en-US" sz="1600" b="1" dirty="0" err="1">
                <a:solidFill>
                  <a:schemeClr val="accent2"/>
                </a:solidFill>
              </a:rPr>
              <a:t>amet</a:t>
            </a:r>
            <a:endParaRPr lang="en-US" sz="1600" b="1" dirty="0">
              <a:solidFill>
                <a:schemeClr val="accent2"/>
              </a:solidFill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="" xmlns:a16="http://schemas.microsoft.com/office/drawing/2014/main" id="{DBD1E5C8-2AFC-4AF0-A9CF-0E0A1AA32D32}"/>
              </a:ext>
            </a:extLst>
          </p:cNvPr>
          <p:cNvSpPr/>
          <p:nvPr/>
        </p:nvSpPr>
        <p:spPr>
          <a:xfrm>
            <a:off x="8814435" y="119617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DBD310A5-5519-47B8-99C5-8ADD778B8BCD}"/>
              </a:ext>
            </a:extLst>
          </p:cNvPr>
          <p:cNvSpPr/>
          <p:nvPr/>
        </p:nvSpPr>
        <p:spPr>
          <a:xfrm>
            <a:off x="8814435" y="3934760"/>
            <a:ext cx="2767965" cy="861774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, sed do </a:t>
            </a:r>
            <a:r>
              <a:rPr lang="en-US" sz="1400" dirty="0" err="1"/>
              <a:t>eiusmod</a:t>
            </a:r>
            <a:r>
              <a:rPr lang="en-US" sz="1400" dirty="0"/>
              <a:t> </a:t>
            </a:r>
            <a:r>
              <a:rPr lang="en-US" sz="1400" dirty="0" err="1"/>
              <a:t>tempor</a:t>
            </a:r>
            <a:r>
              <a:rPr lang="en-US" sz="1400" dirty="0"/>
              <a:t> </a:t>
            </a:r>
            <a:r>
              <a:rPr lang="en-US" sz="1400" dirty="0" err="1"/>
              <a:t>incididunt</a:t>
            </a:r>
            <a:r>
              <a:rPr lang="en-US" sz="1400" dirty="0"/>
              <a:t> </a:t>
            </a:r>
            <a:r>
              <a:rPr lang="en-US" sz="1400" dirty="0" err="1"/>
              <a:t>ut</a:t>
            </a:r>
            <a:r>
              <a:rPr lang="en-US" sz="1400" dirty="0"/>
              <a:t> </a:t>
            </a:r>
            <a:r>
              <a:rPr lang="en-US" sz="1400" dirty="0" err="1"/>
              <a:t>labore</a:t>
            </a:r>
            <a:endParaRPr lang="en-US" sz="1400" dirty="0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CD41A15C-233C-4D71-91BC-DF13A72B7675}"/>
              </a:ext>
            </a:extLst>
          </p:cNvPr>
          <p:cNvSpPr/>
          <p:nvPr/>
        </p:nvSpPr>
        <p:spPr>
          <a:xfrm>
            <a:off x="8814435" y="3535511"/>
            <a:ext cx="2767965" cy="246221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chemeClr val="accent6"/>
                </a:solidFill>
              </a:rPr>
              <a:t>Lorem ipsum dolor sit </a:t>
            </a:r>
            <a:r>
              <a:rPr lang="en-US" sz="1600" b="1" dirty="0" err="1">
                <a:solidFill>
                  <a:schemeClr val="accent6"/>
                </a:solidFill>
              </a:rPr>
              <a:t>amet</a:t>
            </a:r>
            <a:endParaRPr lang="en-US" sz="1600" b="1" dirty="0">
              <a:solidFill>
                <a:schemeClr val="accent6"/>
              </a:solidFill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="" xmlns:a16="http://schemas.microsoft.com/office/drawing/2014/main" id="{7D0353CF-CFEA-48CA-A3BB-7DA836A2FD6D}"/>
              </a:ext>
            </a:extLst>
          </p:cNvPr>
          <p:cNvSpPr/>
          <p:nvPr/>
        </p:nvSpPr>
        <p:spPr>
          <a:xfrm>
            <a:off x="8814435" y="3829404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="" xmlns:a16="http://schemas.microsoft.com/office/drawing/2014/main" id="{0D785332-41D9-4334-B344-DA546BABF4D5}"/>
              </a:ext>
            </a:extLst>
          </p:cNvPr>
          <p:cNvSpPr/>
          <p:nvPr/>
        </p:nvSpPr>
        <p:spPr>
          <a:xfrm>
            <a:off x="6959600" y="251278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="" xmlns:a16="http://schemas.microsoft.com/office/drawing/2014/main" id="{D2FA93E9-8BFD-4B3A-9A47-B8B26960435F}"/>
              </a:ext>
            </a:extLst>
          </p:cNvPr>
          <p:cNvSpPr/>
          <p:nvPr/>
        </p:nvSpPr>
        <p:spPr>
          <a:xfrm>
            <a:off x="6959600" y="5146019"/>
            <a:ext cx="304165" cy="576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="" xmlns:a16="http://schemas.microsoft.com/office/drawing/2014/main" id="{CD1E427F-5F1A-4A21-AAD9-A3E11A7F4C02}"/>
              </a:ext>
            </a:extLst>
          </p:cNvPr>
          <p:cNvCxnSpPr/>
          <p:nvPr/>
        </p:nvCxnSpPr>
        <p:spPr>
          <a:xfrm>
            <a:off x="8283188" y="1456206"/>
            <a:ext cx="281830" cy="0"/>
          </a:xfrm>
          <a:prstGeom prst="line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="" xmlns:a16="http://schemas.microsoft.com/office/drawing/2014/main" id="{CC6A9181-758C-4682-BB62-F90908DBDB4D}"/>
              </a:ext>
            </a:extLst>
          </p:cNvPr>
          <p:cNvCxnSpPr/>
          <p:nvPr/>
        </p:nvCxnSpPr>
        <p:spPr>
          <a:xfrm>
            <a:off x="8283188" y="4086598"/>
            <a:ext cx="281830" cy="0"/>
          </a:xfrm>
          <a:prstGeom prst="line">
            <a:avLst/>
          </a:prstGeom>
          <a:ln w="127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DB4FBB55-8167-4386-B674-DD1159D596E2}"/>
              </a:ext>
            </a:extLst>
          </p:cNvPr>
          <p:cNvCxnSpPr/>
          <p:nvPr/>
        </p:nvCxnSpPr>
        <p:spPr>
          <a:xfrm rot="10800000">
            <a:off x="7540265" y="5401794"/>
            <a:ext cx="281830" cy="0"/>
          </a:xfrm>
          <a:prstGeom prst="line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2C434537-3804-4AE6-A8CB-046B6FEA3522}"/>
              </a:ext>
            </a:extLst>
          </p:cNvPr>
          <p:cNvCxnSpPr/>
          <p:nvPr/>
        </p:nvCxnSpPr>
        <p:spPr>
          <a:xfrm rot="10800000">
            <a:off x="7540265" y="2771402"/>
            <a:ext cx="281830" cy="0"/>
          </a:xfrm>
          <a:prstGeom prst="line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249425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3D67F68-828A-446A-88C0-C3D07C954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A9844-9932-4F2F-A80F-E4D01A728DC1}" type="slidenum">
              <a:rPr lang="en-US" smtClean="0"/>
              <a:t>9</a:t>
            </a:fld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047C897E-74FA-47D6-B336-F476CBA22D97}"/>
              </a:ext>
            </a:extLst>
          </p:cNvPr>
          <p:cNvSpPr/>
          <p:nvPr/>
        </p:nvSpPr>
        <p:spPr>
          <a:xfrm rot="16200000">
            <a:off x="3717125" y="3341533"/>
            <a:ext cx="586014" cy="174936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699E160-BE3B-499A-8331-D8018C895D57}"/>
              </a:ext>
            </a:extLst>
          </p:cNvPr>
          <p:cNvSpPr/>
          <p:nvPr/>
        </p:nvSpPr>
        <p:spPr>
          <a:xfrm flipH="1">
            <a:off x="4010132" y="0"/>
            <a:ext cx="818186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443FB848-EEFD-442F-8DCB-D1AC8BE91AF4}"/>
              </a:ext>
            </a:extLst>
          </p:cNvPr>
          <p:cNvGrpSpPr/>
          <p:nvPr/>
        </p:nvGrpSpPr>
        <p:grpSpPr>
          <a:xfrm>
            <a:off x="609600" y="2738191"/>
            <a:ext cx="2801257" cy="1381618"/>
            <a:chOff x="609600" y="2368947"/>
            <a:chExt cx="2801257" cy="1381618"/>
          </a:xfrm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019719A2-0EC7-412B-89E1-6EA3979C24C3}"/>
                </a:ext>
              </a:extLst>
            </p:cNvPr>
            <p:cNvSpPr/>
            <p:nvPr/>
          </p:nvSpPr>
          <p:spPr>
            <a:xfrm>
              <a:off x="609600" y="2368947"/>
              <a:ext cx="2801257" cy="1107996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lvl="0" defTabSz="457200">
                <a:defRPr/>
              </a:pPr>
              <a:r>
                <a:rPr lang="en-US" sz="3600" b="1" dirty="0"/>
                <a:t>ENTER TITLE HERE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B2D84BB0-B351-4C31-AB24-8B03D5B56361}"/>
                </a:ext>
              </a:extLst>
            </p:cNvPr>
            <p:cNvSpPr/>
            <p:nvPr/>
          </p:nvSpPr>
          <p:spPr>
            <a:xfrm>
              <a:off x="609600" y="3535121"/>
              <a:ext cx="1652119" cy="215444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/>
            <a:p>
              <a:pPr lvl="0" defTabSz="457200">
                <a:defRPr/>
              </a:pPr>
              <a:r>
                <a:rPr lang="en-US" sz="1400" dirty="0"/>
                <a:t>Enter Sub TITLE Here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AFC5E7B5-71F1-4ECE-A973-F08DF0206AD1}"/>
              </a:ext>
            </a:extLst>
          </p:cNvPr>
          <p:cNvSpPr/>
          <p:nvPr/>
        </p:nvSpPr>
        <p:spPr>
          <a:xfrm>
            <a:off x="578786" y="6437612"/>
            <a:ext cx="986167" cy="169277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/>
          <a:p>
            <a:pPr lvl="0" algn="ctr" defTabSz="457200">
              <a:defRPr/>
            </a:pPr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</a:rPr>
              <a:t>Edufreebie.com	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2AD6831D-0EE7-4925-B1E3-AA861D75F32A}"/>
              </a:ext>
            </a:extLst>
          </p:cNvPr>
          <p:cNvCxnSpPr>
            <a:cxnSpLocks/>
          </p:cNvCxnSpPr>
          <p:nvPr/>
        </p:nvCxnSpPr>
        <p:spPr>
          <a:xfrm flipH="1">
            <a:off x="1622456" y="6522250"/>
            <a:ext cx="9337644" cy="0"/>
          </a:xfrm>
          <a:prstGeom prst="line">
            <a:avLst/>
          </a:prstGeom>
          <a:ln w="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Arc 235">
            <a:extLst>
              <a:ext uri="{FF2B5EF4-FFF2-40B4-BE49-F238E27FC236}">
                <a16:creationId xmlns="" xmlns:a16="http://schemas.microsoft.com/office/drawing/2014/main" id="{5A8C3625-A319-4E46-B91F-BDCD99491795}"/>
              </a:ext>
            </a:extLst>
          </p:cNvPr>
          <p:cNvSpPr/>
          <p:nvPr/>
        </p:nvSpPr>
        <p:spPr>
          <a:xfrm>
            <a:off x="10668000" y="1277989"/>
            <a:ext cx="822960" cy="822960"/>
          </a:xfrm>
          <a:prstGeom prst="arc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8" name="Straight Connector 237">
            <a:extLst>
              <a:ext uri="{FF2B5EF4-FFF2-40B4-BE49-F238E27FC236}">
                <a16:creationId xmlns="" xmlns:a16="http://schemas.microsoft.com/office/drawing/2014/main" id="{F35438E9-67A4-480A-B56E-00BA6ED037A8}"/>
              </a:ext>
            </a:extLst>
          </p:cNvPr>
          <p:cNvCxnSpPr>
            <a:cxnSpLocks/>
            <a:stCxn id="236" idx="2"/>
            <a:endCxn id="242" idx="0"/>
          </p:cNvCxnSpPr>
          <p:nvPr/>
        </p:nvCxnSpPr>
        <p:spPr>
          <a:xfrm>
            <a:off x="11490960" y="1689469"/>
            <a:ext cx="0" cy="902956"/>
          </a:xfrm>
          <a:prstGeom prst="line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2" name="Arc 241">
            <a:extLst>
              <a:ext uri="{FF2B5EF4-FFF2-40B4-BE49-F238E27FC236}">
                <a16:creationId xmlns="" xmlns:a16="http://schemas.microsoft.com/office/drawing/2014/main" id="{863CAECD-F99E-45BF-B50C-527E1CE3A97D}"/>
              </a:ext>
            </a:extLst>
          </p:cNvPr>
          <p:cNvSpPr/>
          <p:nvPr/>
        </p:nvSpPr>
        <p:spPr>
          <a:xfrm rot="5400000">
            <a:off x="10668000" y="2180945"/>
            <a:ext cx="822960" cy="822960"/>
          </a:xfrm>
          <a:prstGeom prst="arc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Arc 247">
            <a:extLst>
              <a:ext uri="{FF2B5EF4-FFF2-40B4-BE49-F238E27FC236}">
                <a16:creationId xmlns="" xmlns:a16="http://schemas.microsoft.com/office/drawing/2014/main" id="{5F37D9A9-650B-4591-9A18-3208A16DFE6A}"/>
              </a:ext>
            </a:extLst>
          </p:cNvPr>
          <p:cNvSpPr/>
          <p:nvPr/>
        </p:nvSpPr>
        <p:spPr>
          <a:xfrm rot="10800000">
            <a:off x="5029201" y="3827674"/>
            <a:ext cx="822960" cy="822960"/>
          </a:xfrm>
          <a:prstGeom prst="arc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9" name="Straight Connector 248">
            <a:extLst>
              <a:ext uri="{FF2B5EF4-FFF2-40B4-BE49-F238E27FC236}">
                <a16:creationId xmlns="" xmlns:a16="http://schemas.microsoft.com/office/drawing/2014/main" id="{8E3B3E46-69AA-490E-8E01-F85EA94B5AA0}"/>
              </a:ext>
            </a:extLst>
          </p:cNvPr>
          <p:cNvCxnSpPr>
            <a:cxnSpLocks/>
          </p:cNvCxnSpPr>
          <p:nvPr/>
        </p:nvCxnSpPr>
        <p:spPr>
          <a:xfrm flipV="1">
            <a:off x="5029201" y="3415386"/>
            <a:ext cx="0" cy="823768"/>
          </a:xfrm>
          <a:prstGeom prst="line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0" name="Arc 249">
            <a:extLst>
              <a:ext uri="{FF2B5EF4-FFF2-40B4-BE49-F238E27FC236}">
                <a16:creationId xmlns="" xmlns:a16="http://schemas.microsoft.com/office/drawing/2014/main" id="{C569DECD-3378-455E-AFC4-78EA909091F3}"/>
              </a:ext>
            </a:extLst>
          </p:cNvPr>
          <p:cNvSpPr/>
          <p:nvPr/>
        </p:nvSpPr>
        <p:spPr>
          <a:xfrm rot="16200000">
            <a:off x="5029201" y="3003906"/>
            <a:ext cx="822960" cy="822960"/>
          </a:xfrm>
          <a:prstGeom prst="arc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4" name="Straight Connector 233">
            <a:extLst>
              <a:ext uri="{FF2B5EF4-FFF2-40B4-BE49-F238E27FC236}">
                <a16:creationId xmlns="" xmlns:a16="http://schemas.microsoft.com/office/drawing/2014/main" id="{68CBDD70-15FA-4F4D-9FFA-FB8F59B6A1CA}"/>
              </a:ext>
            </a:extLst>
          </p:cNvPr>
          <p:cNvCxnSpPr>
            <a:cxnSpLocks/>
          </p:cNvCxnSpPr>
          <p:nvPr/>
        </p:nvCxnSpPr>
        <p:spPr>
          <a:xfrm>
            <a:off x="5029200" y="1277989"/>
            <a:ext cx="6050280" cy="0"/>
          </a:xfrm>
          <a:prstGeom prst="line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Oval 255">
            <a:extLst>
              <a:ext uri="{FF2B5EF4-FFF2-40B4-BE49-F238E27FC236}">
                <a16:creationId xmlns="" xmlns:a16="http://schemas.microsoft.com/office/drawing/2014/main" id="{C39483C8-C9E5-4F37-A0F4-FB06F216E339}"/>
              </a:ext>
            </a:extLst>
          </p:cNvPr>
          <p:cNvSpPr/>
          <p:nvPr/>
        </p:nvSpPr>
        <p:spPr>
          <a:xfrm>
            <a:off x="6225162" y="970842"/>
            <a:ext cx="614292" cy="614292"/>
          </a:xfrm>
          <a:prstGeom prst="ellipse">
            <a:avLst/>
          </a:prstGeom>
          <a:solidFill>
            <a:schemeClr val="accent5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01.</a:t>
            </a:r>
          </a:p>
        </p:txBody>
      </p:sp>
      <p:sp>
        <p:nvSpPr>
          <p:cNvPr id="257" name="Oval 256">
            <a:extLst>
              <a:ext uri="{FF2B5EF4-FFF2-40B4-BE49-F238E27FC236}">
                <a16:creationId xmlns="" xmlns:a16="http://schemas.microsoft.com/office/drawing/2014/main" id="{9C52377A-AE4E-4C48-B459-7C7BEB9239DD}"/>
              </a:ext>
            </a:extLst>
          </p:cNvPr>
          <p:cNvSpPr/>
          <p:nvPr/>
        </p:nvSpPr>
        <p:spPr>
          <a:xfrm>
            <a:off x="9269226" y="970842"/>
            <a:ext cx="614292" cy="614292"/>
          </a:xfrm>
          <a:prstGeom prst="ellipse">
            <a:avLst/>
          </a:prstGeom>
          <a:solidFill>
            <a:schemeClr val="accent3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02.</a:t>
            </a:r>
          </a:p>
        </p:txBody>
      </p:sp>
      <p:sp>
        <p:nvSpPr>
          <p:cNvPr id="272" name="Rectangle 271">
            <a:extLst>
              <a:ext uri="{FF2B5EF4-FFF2-40B4-BE49-F238E27FC236}">
                <a16:creationId xmlns="" xmlns:a16="http://schemas.microsoft.com/office/drawing/2014/main" id="{A99E0D11-48D9-44F1-8017-9A5EB44135B8}"/>
              </a:ext>
            </a:extLst>
          </p:cNvPr>
          <p:cNvSpPr/>
          <p:nvPr/>
        </p:nvSpPr>
        <p:spPr>
          <a:xfrm>
            <a:off x="5326380" y="1965501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73" name="Rectangle 272">
            <a:extLst>
              <a:ext uri="{FF2B5EF4-FFF2-40B4-BE49-F238E27FC236}">
                <a16:creationId xmlns="" xmlns:a16="http://schemas.microsoft.com/office/drawing/2014/main" id="{9E0BDD2D-1A63-4F0C-9D9C-FBA5C9EAD860}"/>
              </a:ext>
            </a:extLst>
          </p:cNvPr>
          <p:cNvSpPr/>
          <p:nvPr/>
        </p:nvSpPr>
        <p:spPr>
          <a:xfrm>
            <a:off x="5982831" y="1647022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accent5"/>
                </a:solidFill>
              </a:rPr>
              <a:t>Lorem ipsum</a:t>
            </a:r>
          </a:p>
        </p:txBody>
      </p:sp>
      <p:sp>
        <p:nvSpPr>
          <p:cNvPr id="276" name="Rectangle 275">
            <a:extLst>
              <a:ext uri="{FF2B5EF4-FFF2-40B4-BE49-F238E27FC236}">
                <a16:creationId xmlns="" xmlns:a16="http://schemas.microsoft.com/office/drawing/2014/main" id="{0ED4B5A3-7663-4F23-879C-23FDAC9F8DBB}"/>
              </a:ext>
            </a:extLst>
          </p:cNvPr>
          <p:cNvSpPr/>
          <p:nvPr/>
        </p:nvSpPr>
        <p:spPr>
          <a:xfrm>
            <a:off x="8370444" y="1965501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77" name="Rectangle 276">
            <a:extLst>
              <a:ext uri="{FF2B5EF4-FFF2-40B4-BE49-F238E27FC236}">
                <a16:creationId xmlns="" xmlns:a16="http://schemas.microsoft.com/office/drawing/2014/main" id="{236CFBEA-609A-490D-A434-2003D58E420A}"/>
              </a:ext>
            </a:extLst>
          </p:cNvPr>
          <p:cNvSpPr/>
          <p:nvPr/>
        </p:nvSpPr>
        <p:spPr>
          <a:xfrm>
            <a:off x="9026895" y="1647022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accent3"/>
                </a:solidFill>
              </a:rPr>
              <a:t>Lorem ipsum</a:t>
            </a:r>
          </a:p>
        </p:txBody>
      </p:sp>
      <p:cxnSp>
        <p:nvCxnSpPr>
          <p:cNvPr id="244" name="Straight Connector 243">
            <a:extLst>
              <a:ext uri="{FF2B5EF4-FFF2-40B4-BE49-F238E27FC236}">
                <a16:creationId xmlns="" xmlns:a16="http://schemas.microsoft.com/office/drawing/2014/main" id="{7A4E1FEB-B90B-42A8-AF2E-20BC46A22E38}"/>
              </a:ext>
            </a:extLst>
          </p:cNvPr>
          <p:cNvCxnSpPr>
            <a:cxnSpLocks/>
          </p:cNvCxnSpPr>
          <p:nvPr/>
        </p:nvCxnSpPr>
        <p:spPr>
          <a:xfrm>
            <a:off x="5440681" y="3003905"/>
            <a:ext cx="5638799" cy="0"/>
          </a:xfrm>
          <a:prstGeom prst="line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Oval 259">
            <a:extLst>
              <a:ext uri="{FF2B5EF4-FFF2-40B4-BE49-F238E27FC236}">
                <a16:creationId xmlns="" xmlns:a16="http://schemas.microsoft.com/office/drawing/2014/main" id="{584F7DB9-475E-46D7-BD6E-709CA1A57C24}"/>
              </a:ext>
            </a:extLst>
          </p:cNvPr>
          <p:cNvSpPr/>
          <p:nvPr/>
        </p:nvSpPr>
        <p:spPr>
          <a:xfrm>
            <a:off x="6271888" y="2657536"/>
            <a:ext cx="614292" cy="614292"/>
          </a:xfrm>
          <a:prstGeom prst="ellipse">
            <a:avLst/>
          </a:prstGeom>
          <a:solidFill>
            <a:schemeClr val="accent6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04.</a:t>
            </a:r>
          </a:p>
        </p:txBody>
      </p:sp>
      <p:sp>
        <p:nvSpPr>
          <p:cNvPr id="261" name="Oval 260">
            <a:extLst>
              <a:ext uri="{FF2B5EF4-FFF2-40B4-BE49-F238E27FC236}">
                <a16:creationId xmlns="" xmlns:a16="http://schemas.microsoft.com/office/drawing/2014/main" id="{9D828691-6F54-41E4-9587-853C495FE742}"/>
              </a:ext>
            </a:extLst>
          </p:cNvPr>
          <p:cNvSpPr/>
          <p:nvPr/>
        </p:nvSpPr>
        <p:spPr>
          <a:xfrm>
            <a:off x="9315952" y="2657536"/>
            <a:ext cx="614292" cy="614292"/>
          </a:xfrm>
          <a:prstGeom prst="ellipse">
            <a:avLst/>
          </a:prstGeom>
          <a:solidFill>
            <a:schemeClr val="accent2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03.</a:t>
            </a:r>
          </a:p>
        </p:txBody>
      </p:sp>
      <p:sp>
        <p:nvSpPr>
          <p:cNvPr id="284" name="Rectangle 283">
            <a:extLst>
              <a:ext uri="{FF2B5EF4-FFF2-40B4-BE49-F238E27FC236}">
                <a16:creationId xmlns="" xmlns:a16="http://schemas.microsoft.com/office/drawing/2014/main" id="{ECDC8133-ABFD-49D7-BF2D-A10A0CD8DA61}"/>
              </a:ext>
            </a:extLst>
          </p:cNvPr>
          <p:cNvSpPr/>
          <p:nvPr/>
        </p:nvSpPr>
        <p:spPr>
          <a:xfrm>
            <a:off x="5326380" y="3651452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85" name="Rectangle 284">
            <a:extLst>
              <a:ext uri="{FF2B5EF4-FFF2-40B4-BE49-F238E27FC236}">
                <a16:creationId xmlns="" xmlns:a16="http://schemas.microsoft.com/office/drawing/2014/main" id="{BE3E8755-5C9E-4A33-A196-DA5C5F410453}"/>
              </a:ext>
            </a:extLst>
          </p:cNvPr>
          <p:cNvSpPr/>
          <p:nvPr/>
        </p:nvSpPr>
        <p:spPr>
          <a:xfrm>
            <a:off x="5982831" y="3332973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accent6"/>
                </a:solidFill>
              </a:rPr>
              <a:t>Lorem ipsum</a:t>
            </a:r>
          </a:p>
        </p:txBody>
      </p:sp>
      <p:sp>
        <p:nvSpPr>
          <p:cNvPr id="282" name="Rectangle 281">
            <a:extLst>
              <a:ext uri="{FF2B5EF4-FFF2-40B4-BE49-F238E27FC236}">
                <a16:creationId xmlns="" xmlns:a16="http://schemas.microsoft.com/office/drawing/2014/main" id="{26441E69-AD03-468B-8027-49CB3FA90EAA}"/>
              </a:ext>
            </a:extLst>
          </p:cNvPr>
          <p:cNvSpPr/>
          <p:nvPr/>
        </p:nvSpPr>
        <p:spPr>
          <a:xfrm>
            <a:off x="8370444" y="3651452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83" name="Rectangle 282">
            <a:extLst>
              <a:ext uri="{FF2B5EF4-FFF2-40B4-BE49-F238E27FC236}">
                <a16:creationId xmlns="" xmlns:a16="http://schemas.microsoft.com/office/drawing/2014/main" id="{9C2B51CA-10FA-4473-AB99-6670758CCFC7}"/>
              </a:ext>
            </a:extLst>
          </p:cNvPr>
          <p:cNvSpPr/>
          <p:nvPr/>
        </p:nvSpPr>
        <p:spPr>
          <a:xfrm>
            <a:off x="9026895" y="3332973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accent2"/>
                </a:solidFill>
              </a:rPr>
              <a:t>Lorem ipsum</a:t>
            </a:r>
          </a:p>
        </p:txBody>
      </p:sp>
      <p:cxnSp>
        <p:nvCxnSpPr>
          <p:cNvPr id="252" name="Straight Connector 251">
            <a:extLst>
              <a:ext uri="{FF2B5EF4-FFF2-40B4-BE49-F238E27FC236}">
                <a16:creationId xmlns="" xmlns:a16="http://schemas.microsoft.com/office/drawing/2014/main" id="{9D77CECF-ED11-402C-A66F-0D44855BA253}"/>
              </a:ext>
            </a:extLst>
          </p:cNvPr>
          <p:cNvCxnSpPr>
            <a:cxnSpLocks/>
          </p:cNvCxnSpPr>
          <p:nvPr/>
        </p:nvCxnSpPr>
        <p:spPr>
          <a:xfrm flipV="1">
            <a:off x="5440681" y="4650633"/>
            <a:ext cx="6141719" cy="2"/>
          </a:xfrm>
          <a:prstGeom prst="line">
            <a:avLst/>
          </a:prstGeom>
          <a:ln w="127000" cap="rnd">
            <a:solidFill>
              <a:schemeClr val="bg1">
                <a:lumMod val="75000"/>
              </a:schemeClr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Oval 262">
            <a:extLst>
              <a:ext uri="{FF2B5EF4-FFF2-40B4-BE49-F238E27FC236}">
                <a16:creationId xmlns="" xmlns:a16="http://schemas.microsoft.com/office/drawing/2014/main" id="{580997E7-7EC2-47E6-A651-065D2A827B0B}"/>
              </a:ext>
            </a:extLst>
          </p:cNvPr>
          <p:cNvSpPr/>
          <p:nvPr/>
        </p:nvSpPr>
        <p:spPr>
          <a:xfrm>
            <a:off x="6271888" y="4343487"/>
            <a:ext cx="614292" cy="614292"/>
          </a:xfrm>
          <a:prstGeom prst="ellipse">
            <a:avLst/>
          </a:prstGeom>
          <a:solidFill>
            <a:schemeClr val="accent4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05.</a:t>
            </a:r>
          </a:p>
        </p:txBody>
      </p:sp>
      <p:sp>
        <p:nvSpPr>
          <p:cNvPr id="264" name="Oval 263">
            <a:extLst>
              <a:ext uri="{FF2B5EF4-FFF2-40B4-BE49-F238E27FC236}">
                <a16:creationId xmlns="" xmlns:a16="http://schemas.microsoft.com/office/drawing/2014/main" id="{2D4F0131-75D8-4667-A434-E29B14F19E17}"/>
              </a:ext>
            </a:extLst>
          </p:cNvPr>
          <p:cNvSpPr/>
          <p:nvPr/>
        </p:nvSpPr>
        <p:spPr>
          <a:xfrm>
            <a:off x="9315952" y="4343487"/>
            <a:ext cx="614292" cy="614292"/>
          </a:xfrm>
          <a:prstGeom prst="ellipse">
            <a:avLst/>
          </a:prstGeom>
          <a:solidFill>
            <a:schemeClr val="tx2"/>
          </a:solidFill>
          <a:ln w="889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06.</a:t>
            </a:r>
          </a:p>
        </p:txBody>
      </p:sp>
      <p:sp>
        <p:nvSpPr>
          <p:cNvPr id="291" name="Rectangle 290">
            <a:extLst>
              <a:ext uri="{FF2B5EF4-FFF2-40B4-BE49-F238E27FC236}">
                <a16:creationId xmlns="" xmlns:a16="http://schemas.microsoft.com/office/drawing/2014/main" id="{E4E425EB-40F9-4B4B-85A1-D1BC4DA8AE03}"/>
              </a:ext>
            </a:extLst>
          </p:cNvPr>
          <p:cNvSpPr/>
          <p:nvPr/>
        </p:nvSpPr>
        <p:spPr>
          <a:xfrm>
            <a:off x="5326380" y="5332723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92" name="Rectangle 291">
            <a:extLst>
              <a:ext uri="{FF2B5EF4-FFF2-40B4-BE49-F238E27FC236}">
                <a16:creationId xmlns="" xmlns:a16="http://schemas.microsoft.com/office/drawing/2014/main" id="{67424231-6F8E-40A6-A3F9-8EAF5719B034}"/>
              </a:ext>
            </a:extLst>
          </p:cNvPr>
          <p:cNvSpPr/>
          <p:nvPr/>
        </p:nvSpPr>
        <p:spPr>
          <a:xfrm>
            <a:off x="5982831" y="5014244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accent4"/>
                </a:solidFill>
              </a:rPr>
              <a:t>Lorem ipsum</a:t>
            </a:r>
          </a:p>
        </p:txBody>
      </p:sp>
      <p:sp>
        <p:nvSpPr>
          <p:cNvPr id="289" name="Rectangle 288">
            <a:extLst>
              <a:ext uri="{FF2B5EF4-FFF2-40B4-BE49-F238E27FC236}">
                <a16:creationId xmlns="" xmlns:a16="http://schemas.microsoft.com/office/drawing/2014/main" id="{4DAF132D-E9D8-4474-8401-09FA5B9069DC}"/>
              </a:ext>
            </a:extLst>
          </p:cNvPr>
          <p:cNvSpPr/>
          <p:nvPr/>
        </p:nvSpPr>
        <p:spPr>
          <a:xfrm>
            <a:off x="8370444" y="5332723"/>
            <a:ext cx="2411856" cy="430887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, </a:t>
            </a:r>
            <a:r>
              <a:rPr lang="en-US" sz="1400" dirty="0" err="1"/>
              <a:t>consectetur</a:t>
            </a:r>
            <a:r>
              <a:rPr lang="en-US" sz="1400" dirty="0"/>
              <a:t> </a:t>
            </a:r>
            <a:r>
              <a:rPr lang="en-US" sz="1400" dirty="0" err="1"/>
              <a:t>adipiscing</a:t>
            </a:r>
            <a:r>
              <a:rPr lang="en-US" sz="1400" dirty="0"/>
              <a:t> </a:t>
            </a:r>
            <a:r>
              <a:rPr lang="en-US" sz="1400" dirty="0" err="1"/>
              <a:t>elit</a:t>
            </a:r>
            <a:r>
              <a:rPr lang="en-US" sz="1400" dirty="0"/>
              <a:t>.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="" xmlns:a16="http://schemas.microsoft.com/office/drawing/2014/main" id="{A8E31801-C8C1-43F6-805B-E1D520EE2E5B}"/>
              </a:ext>
            </a:extLst>
          </p:cNvPr>
          <p:cNvSpPr/>
          <p:nvPr/>
        </p:nvSpPr>
        <p:spPr>
          <a:xfrm>
            <a:off x="9026895" y="5014244"/>
            <a:ext cx="1098955" cy="21544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/>
          <a:p>
            <a:pPr algn="ctr" defTabSz="457200">
              <a:defRPr/>
            </a:pPr>
            <a:r>
              <a:rPr lang="en-US" sz="1400" b="1" dirty="0">
                <a:solidFill>
                  <a:schemeClr val="tx2"/>
                </a:solidFill>
              </a:rPr>
              <a:t>Lorem ipsum</a:t>
            </a:r>
          </a:p>
        </p:txBody>
      </p:sp>
      <p:grpSp>
        <p:nvGrpSpPr>
          <p:cNvPr id="312" name="Group 311">
            <a:extLst>
              <a:ext uri="{FF2B5EF4-FFF2-40B4-BE49-F238E27FC236}">
                <a16:creationId xmlns="" xmlns:a16="http://schemas.microsoft.com/office/drawing/2014/main" id="{8540F608-7F33-4081-B2AD-E1A89EB7B9D7}"/>
              </a:ext>
            </a:extLst>
          </p:cNvPr>
          <p:cNvGrpSpPr/>
          <p:nvPr/>
        </p:nvGrpSpPr>
        <p:grpSpPr>
          <a:xfrm>
            <a:off x="7840980" y="1064628"/>
            <a:ext cx="426720" cy="426720"/>
            <a:chOff x="7898130" y="1121778"/>
            <a:chExt cx="312420" cy="312420"/>
          </a:xfrm>
        </p:grpSpPr>
        <p:sp>
          <p:nvSpPr>
            <p:cNvPr id="300" name="Oval 299">
              <a:extLst>
                <a:ext uri="{FF2B5EF4-FFF2-40B4-BE49-F238E27FC236}">
                  <a16:creationId xmlns="" xmlns:a16="http://schemas.microsoft.com/office/drawing/2014/main" id="{652A60F0-08B6-4B33-BE33-A73C93D1803F}"/>
                </a:ext>
              </a:extLst>
            </p:cNvPr>
            <p:cNvSpPr/>
            <p:nvPr/>
          </p:nvSpPr>
          <p:spPr>
            <a:xfrm>
              <a:off x="7898130" y="1121778"/>
              <a:ext cx="312420" cy="312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1" name="Group 300">
              <a:extLst>
                <a:ext uri="{FF2B5EF4-FFF2-40B4-BE49-F238E27FC236}">
                  <a16:creationId xmlns="" xmlns:a16="http://schemas.microsoft.com/office/drawing/2014/main" id="{120B42E5-280E-49FF-AACE-183040FD03AB}"/>
                </a:ext>
              </a:extLst>
            </p:cNvPr>
            <p:cNvGrpSpPr/>
            <p:nvPr/>
          </p:nvGrpSpPr>
          <p:grpSpPr>
            <a:xfrm>
              <a:off x="7951203" y="1174851"/>
              <a:ext cx="206274" cy="206274"/>
              <a:chOff x="3398838" y="2760663"/>
              <a:chExt cx="346075" cy="346075"/>
            </a:xfrm>
          </p:grpSpPr>
          <p:sp>
            <p:nvSpPr>
              <p:cNvPr id="302" name="Freeform 107">
                <a:extLst>
                  <a:ext uri="{FF2B5EF4-FFF2-40B4-BE49-F238E27FC236}">
                    <a16:creationId xmlns="" xmlns:a16="http://schemas.microsoft.com/office/drawing/2014/main" id="{EFEC8726-15DA-420F-953E-4B6BEE3BA2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828926"/>
                <a:ext cx="214313" cy="209550"/>
              </a:xfrm>
              <a:custGeom>
                <a:avLst/>
                <a:gdLst>
                  <a:gd name="T0" fmla="*/ 0 w 57"/>
                  <a:gd name="T1" fmla="*/ 26 h 56"/>
                  <a:gd name="T2" fmla="*/ 4 w 57"/>
                  <a:gd name="T3" fmla="*/ 22 h 56"/>
                  <a:gd name="T4" fmla="*/ 34 w 57"/>
                  <a:gd name="T5" fmla="*/ 22 h 56"/>
                  <a:gd name="T6" fmla="*/ 35 w 57"/>
                  <a:gd name="T7" fmla="*/ 19 h 56"/>
                  <a:gd name="T8" fmla="*/ 26 w 57"/>
                  <a:gd name="T9" fmla="*/ 9 h 56"/>
                  <a:gd name="T10" fmla="*/ 26 w 57"/>
                  <a:gd name="T11" fmla="*/ 3 h 56"/>
                  <a:gd name="T12" fmla="*/ 27 w 57"/>
                  <a:gd name="T13" fmla="*/ 2 h 56"/>
                  <a:gd name="T14" fmla="*/ 33 w 57"/>
                  <a:gd name="T15" fmla="*/ 2 h 56"/>
                  <a:gd name="T16" fmla="*/ 55 w 57"/>
                  <a:gd name="T17" fmla="*/ 25 h 56"/>
                  <a:gd name="T18" fmla="*/ 55 w 57"/>
                  <a:gd name="T19" fmla="*/ 31 h 56"/>
                  <a:gd name="T20" fmla="*/ 33 w 57"/>
                  <a:gd name="T21" fmla="*/ 54 h 56"/>
                  <a:gd name="T22" fmla="*/ 28 w 57"/>
                  <a:gd name="T23" fmla="*/ 54 h 56"/>
                  <a:gd name="T24" fmla="*/ 26 w 57"/>
                  <a:gd name="T25" fmla="*/ 53 h 56"/>
                  <a:gd name="T26" fmla="*/ 26 w 57"/>
                  <a:gd name="T27" fmla="*/ 47 h 56"/>
                  <a:gd name="T28" fmla="*/ 36 w 57"/>
                  <a:gd name="T29" fmla="*/ 37 h 56"/>
                  <a:gd name="T30" fmla="*/ 34 w 57"/>
                  <a:gd name="T31" fmla="*/ 34 h 56"/>
                  <a:gd name="T32" fmla="*/ 4 w 57"/>
                  <a:gd name="T33" fmla="*/ 34 h 56"/>
                  <a:gd name="T34" fmla="*/ 0 w 57"/>
                  <a:gd name="T35" fmla="*/ 30 h 56"/>
                  <a:gd name="T36" fmla="*/ 0 w 57"/>
                  <a:gd name="T37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" h="56">
                    <a:moveTo>
                      <a:pt x="0" y="26"/>
                    </a:moveTo>
                    <a:cubicBezTo>
                      <a:pt x="0" y="24"/>
                      <a:pt x="2" y="22"/>
                      <a:pt x="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6" y="22"/>
                      <a:pt x="37" y="21"/>
                      <a:pt x="35" y="1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4" y="7"/>
                      <a:pt x="25" y="5"/>
                      <a:pt x="26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1" y="0"/>
                      <a:pt x="33" y="2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7"/>
                      <a:pt x="57" y="29"/>
                      <a:pt x="55" y="31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6"/>
                      <a:pt x="29" y="56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2"/>
                      <a:pt x="25" y="49"/>
                      <a:pt x="26" y="4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5"/>
                      <a:pt x="36" y="34"/>
                      <a:pt x="3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lnTo>
                      <a:pt x="0" y="26"/>
                    </a:lnTo>
                    <a:close/>
                  </a:path>
                </a:pathLst>
              </a:custGeom>
              <a:noFill/>
              <a:ln w="9525" cap="sq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03" name="Oval 108">
                <a:extLst>
                  <a:ext uri="{FF2B5EF4-FFF2-40B4-BE49-F238E27FC236}">
                    <a16:creationId xmlns="" xmlns:a16="http://schemas.microsoft.com/office/drawing/2014/main" id="{25208E98-7605-41B9-BD59-65EFB9D60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760663"/>
                <a:ext cx="346075" cy="346075"/>
              </a:xfrm>
              <a:prstGeom prst="ellips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18" name="Group 317">
            <a:extLst>
              <a:ext uri="{FF2B5EF4-FFF2-40B4-BE49-F238E27FC236}">
                <a16:creationId xmlns="" xmlns:a16="http://schemas.microsoft.com/office/drawing/2014/main" id="{9E018AFE-F3E7-4AF5-AD36-85C0611B3309}"/>
              </a:ext>
            </a:extLst>
          </p:cNvPr>
          <p:cNvGrpSpPr/>
          <p:nvPr/>
        </p:nvGrpSpPr>
        <p:grpSpPr>
          <a:xfrm rot="5400000">
            <a:off x="11270064" y="1927587"/>
            <a:ext cx="426720" cy="426720"/>
            <a:chOff x="7898130" y="1121778"/>
            <a:chExt cx="312420" cy="312420"/>
          </a:xfrm>
        </p:grpSpPr>
        <p:sp>
          <p:nvSpPr>
            <p:cNvPr id="319" name="Oval 318">
              <a:extLst>
                <a:ext uri="{FF2B5EF4-FFF2-40B4-BE49-F238E27FC236}">
                  <a16:creationId xmlns="" xmlns:a16="http://schemas.microsoft.com/office/drawing/2014/main" id="{073C68D4-1F28-4314-8B93-CEB84C220FC7}"/>
                </a:ext>
              </a:extLst>
            </p:cNvPr>
            <p:cNvSpPr/>
            <p:nvPr/>
          </p:nvSpPr>
          <p:spPr>
            <a:xfrm>
              <a:off x="7898130" y="1121778"/>
              <a:ext cx="312420" cy="312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0" name="Group 319">
              <a:extLst>
                <a:ext uri="{FF2B5EF4-FFF2-40B4-BE49-F238E27FC236}">
                  <a16:creationId xmlns="" xmlns:a16="http://schemas.microsoft.com/office/drawing/2014/main" id="{EDD05D1B-3DF4-404B-B440-ABE07605B692}"/>
                </a:ext>
              </a:extLst>
            </p:cNvPr>
            <p:cNvGrpSpPr/>
            <p:nvPr/>
          </p:nvGrpSpPr>
          <p:grpSpPr>
            <a:xfrm>
              <a:off x="7951203" y="1174851"/>
              <a:ext cx="206274" cy="206274"/>
              <a:chOff x="3398838" y="2760663"/>
              <a:chExt cx="346075" cy="346075"/>
            </a:xfrm>
          </p:grpSpPr>
          <p:sp>
            <p:nvSpPr>
              <p:cNvPr id="321" name="Freeform 107">
                <a:extLst>
                  <a:ext uri="{FF2B5EF4-FFF2-40B4-BE49-F238E27FC236}">
                    <a16:creationId xmlns="" xmlns:a16="http://schemas.microsoft.com/office/drawing/2014/main" id="{7476D722-30A9-4D11-8972-626F991BA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828926"/>
                <a:ext cx="214313" cy="209550"/>
              </a:xfrm>
              <a:custGeom>
                <a:avLst/>
                <a:gdLst>
                  <a:gd name="T0" fmla="*/ 0 w 57"/>
                  <a:gd name="T1" fmla="*/ 26 h 56"/>
                  <a:gd name="T2" fmla="*/ 4 w 57"/>
                  <a:gd name="T3" fmla="*/ 22 h 56"/>
                  <a:gd name="T4" fmla="*/ 34 w 57"/>
                  <a:gd name="T5" fmla="*/ 22 h 56"/>
                  <a:gd name="T6" fmla="*/ 35 w 57"/>
                  <a:gd name="T7" fmla="*/ 19 h 56"/>
                  <a:gd name="T8" fmla="*/ 26 w 57"/>
                  <a:gd name="T9" fmla="*/ 9 h 56"/>
                  <a:gd name="T10" fmla="*/ 26 w 57"/>
                  <a:gd name="T11" fmla="*/ 3 h 56"/>
                  <a:gd name="T12" fmla="*/ 27 w 57"/>
                  <a:gd name="T13" fmla="*/ 2 h 56"/>
                  <a:gd name="T14" fmla="*/ 33 w 57"/>
                  <a:gd name="T15" fmla="*/ 2 h 56"/>
                  <a:gd name="T16" fmla="*/ 55 w 57"/>
                  <a:gd name="T17" fmla="*/ 25 h 56"/>
                  <a:gd name="T18" fmla="*/ 55 w 57"/>
                  <a:gd name="T19" fmla="*/ 31 h 56"/>
                  <a:gd name="T20" fmla="*/ 33 w 57"/>
                  <a:gd name="T21" fmla="*/ 54 h 56"/>
                  <a:gd name="T22" fmla="*/ 28 w 57"/>
                  <a:gd name="T23" fmla="*/ 54 h 56"/>
                  <a:gd name="T24" fmla="*/ 26 w 57"/>
                  <a:gd name="T25" fmla="*/ 53 h 56"/>
                  <a:gd name="T26" fmla="*/ 26 w 57"/>
                  <a:gd name="T27" fmla="*/ 47 h 56"/>
                  <a:gd name="T28" fmla="*/ 36 w 57"/>
                  <a:gd name="T29" fmla="*/ 37 h 56"/>
                  <a:gd name="T30" fmla="*/ 34 w 57"/>
                  <a:gd name="T31" fmla="*/ 34 h 56"/>
                  <a:gd name="T32" fmla="*/ 4 w 57"/>
                  <a:gd name="T33" fmla="*/ 34 h 56"/>
                  <a:gd name="T34" fmla="*/ 0 w 57"/>
                  <a:gd name="T35" fmla="*/ 30 h 56"/>
                  <a:gd name="T36" fmla="*/ 0 w 57"/>
                  <a:gd name="T37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" h="56">
                    <a:moveTo>
                      <a:pt x="0" y="26"/>
                    </a:moveTo>
                    <a:cubicBezTo>
                      <a:pt x="0" y="24"/>
                      <a:pt x="2" y="22"/>
                      <a:pt x="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6" y="22"/>
                      <a:pt x="37" y="21"/>
                      <a:pt x="35" y="1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4" y="7"/>
                      <a:pt x="25" y="5"/>
                      <a:pt x="26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1" y="0"/>
                      <a:pt x="33" y="2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7"/>
                      <a:pt x="57" y="29"/>
                      <a:pt x="55" y="31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6"/>
                      <a:pt x="29" y="56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2"/>
                      <a:pt x="25" y="49"/>
                      <a:pt x="26" y="4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5"/>
                      <a:pt x="36" y="34"/>
                      <a:pt x="3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lnTo>
                      <a:pt x="0" y="26"/>
                    </a:lnTo>
                    <a:close/>
                  </a:path>
                </a:pathLst>
              </a:custGeom>
              <a:noFill/>
              <a:ln w="9525" cap="sq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2" name="Oval 108">
                <a:extLst>
                  <a:ext uri="{FF2B5EF4-FFF2-40B4-BE49-F238E27FC236}">
                    <a16:creationId xmlns="" xmlns:a16="http://schemas.microsoft.com/office/drawing/2014/main" id="{00821591-8CB8-4502-B794-81AFF2F86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760663"/>
                <a:ext cx="346075" cy="346075"/>
              </a:xfrm>
              <a:prstGeom prst="ellips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23" name="Group 322">
            <a:extLst>
              <a:ext uri="{FF2B5EF4-FFF2-40B4-BE49-F238E27FC236}">
                <a16:creationId xmlns="" xmlns:a16="http://schemas.microsoft.com/office/drawing/2014/main" id="{6CD6CBDB-1663-43D4-A759-DDE48E6D5B90}"/>
              </a:ext>
            </a:extLst>
          </p:cNvPr>
          <p:cNvGrpSpPr/>
          <p:nvPr/>
        </p:nvGrpSpPr>
        <p:grpSpPr>
          <a:xfrm rot="10800000">
            <a:off x="7840980" y="2790545"/>
            <a:ext cx="426720" cy="426720"/>
            <a:chOff x="7898130" y="1121778"/>
            <a:chExt cx="312420" cy="312420"/>
          </a:xfrm>
        </p:grpSpPr>
        <p:sp>
          <p:nvSpPr>
            <p:cNvPr id="324" name="Oval 323">
              <a:extLst>
                <a:ext uri="{FF2B5EF4-FFF2-40B4-BE49-F238E27FC236}">
                  <a16:creationId xmlns="" xmlns:a16="http://schemas.microsoft.com/office/drawing/2014/main" id="{4B29C24F-CDAC-48FA-8978-77E318E9DFB1}"/>
                </a:ext>
              </a:extLst>
            </p:cNvPr>
            <p:cNvSpPr/>
            <p:nvPr/>
          </p:nvSpPr>
          <p:spPr>
            <a:xfrm>
              <a:off x="7898130" y="1121778"/>
              <a:ext cx="312420" cy="312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25" name="Group 324">
              <a:extLst>
                <a:ext uri="{FF2B5EF4-FFF2-40B4-BE49-F238E27FC236}">
                  <a16:creationId xmlns="" xmlns:a16="http://schemas.microsoft.com/office/drawing/2014/main" id="{957616FA-77F1-47FC-9B50-9FED9DCAB150}"/>
                </a:ext>
              </a:extLst>
            </p:cNvPr>
            <p:cNvGrpSpPr/>
            <p:nvPr/>
          </p:nvGrpSpPr>
          <p:grpSpPr>
            <a:xfrm>
              <a:off x="7951203" y="1174851"/>
              <a:ext cx="206274" cy="206274"/>
              <a:chOff x="3398838" y="2760663"/>
              <a:chExt cx="346075" cy="346075"/>
            </a:xfrm>
          </p:grpSpPr>
          <p:sp>
            <p:nvSpPr>
              <p:cNvPr id="326" name="Freeform 107">
                <a:extLst>
                  <a:ext uri="{FF2B5EF4-FFF2-40B4-BE49-F238E27FC236}">
                    <a16:creationId xmlns="" xmlns:a16="http://schemas.microsoft.com/office/drawing/2014/main" id="{BF9F5A27-FB64-4D8D-A7D5-C585223EAD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828926"/>
                <a:ext cx="214313" cy="209550"/>
              </a:xfrm>
              <a:custGeom>
                <a:avLst/>
                <a:gdLst>
                  <a:gd name="T0" fmla="*/ 0 w 57"/>
                  <a:gd name="T1" fmla="*/ 26 h 56"/>
                  <a:gd name="T2" fmla="*/ 4 w 57"/>
                  <a:gd name="T3" fmla="*/ 22 h 56"/>
                  <a:gd name="T4" fmla="*/ 34 w 57"/>
                  <a:gd name="T5" fmla="*/ 22 h 56"/>
                  <a:gd name="T6" fmla="*/ 35 w 57"/>
                  <a:gd name="T7" fmla="*/ 19 h 56"/>
                  <a:gd name="T8" fmla="*/ 26 w 57"/>
                  <a:gd name="T9" fmla="*/ 9 h 56"/>
                  <a:gd name="T10" fmla="*/ 26 w 57"/>
                  <a:gd name="T11" fmla="*/ 3 h 56"/>
                  <a:gd name="T12" fmla="*/ 27 w 57"/>
                  <a:gd name="T13" fmla="*/ 2 h 56"/>
                  <a:gd name="T14" fmla="*/ 33 w 57"/>
                  <a:gd name="T15" fmla="*/ 2 h 56"/>
                  <a:gd name="T16" fmla="*/ 55 w 57"/>
                  <a:gd name="T17" fmla="*/ 25 h 56"/>
                  <a:gd name="T18" fmla="*/ 55 w 57"/>
                  <a:gd name="T19" fmla="*/ 31 h 56"/>
                  <a:gd name="T20" fmla="*/ 33 w 57"/>
                  <a:gd name="T21" fmla="*/ 54 h 56"/>
                  <a:gd name="T22" fmla="*/ 28 w 57"/>
                  <a:gd name="T23" fmla="*/ 54 h 56"/>
                  <a:gd name="T24" fmla="*/ 26 w 57"/>
                  <a:gd name="T25" fmla="*/ 53 h 56"/>
                  <a:gd name="T26" fmla="*/ 26 w 57"/>
                  <a:gd name="T27" fmla="*/ 47 h 56"/>
                  <a:gd name="T28" fmla="*/ 36 w 57"/>
                  <a:gd name="T29" fmla="*/ 37 h 56"/>
                  <a:gd name="T30" fmla="*/ 34 w 57"/>
                  <a:gd name="T31" fmla="*/ 34 h 56"/>
                  <a:gd name="T32" fmla="*/ 4 w 57"/>
                  <a:gd name="T33" fmla="*/ 34 h 56"/>
                  <a:gd name="T34" fmla="*/ 0 w 57"/>
                  <a:gd name="T35" fmla="*/ 30 h 56"/>
                  <a:gd name="T36" fmla="*/ 0 w 57"/>
                  <a:gd name="T37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" h="56">
                    <a:moveTo>
                      <a:pt x="0" y="26"/>
                    </a:moveTo>
                    <a:cubicBezTo>
                      <a:pt x="0" y="24"/>
                      <a:pt x="2" y="22"/>
                      <a:pt x="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6" y="22"/>
                      <a:pt x="37" y="21"/>
                      <a:pt x="35" y="1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4" y="7"/>
                      <a:pt x="25" y="5"/>
                      <a:pt x="26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1" y="0"/>
                      <a:pt x="33" y="2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7"/>
                      <a:pt x="57" y="29"/>
                      <a:pt x="55" y="31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6"/>
                      <a:pt x="29" y="56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2"/>
                      <a:pt x="25" y="49"/>
                      <a:pt x="26" y="4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5"/>
                      <a:pt x="36" y="34"/>
                      <a:pt x="3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lnTo>
                      <a:pt x="0" y="26"/>
                    </a:lnTo>
                    <a:close/>
                  </a:path>
                </a:pathLst>
              </a:custGeom>
              <a:noFill/>
              <a:ln w="9525" cap="sq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27" name="Oval 108">
                <a:extLst>
                  <a:ext uri="{FF2B5EF4-FFF2-40B4-BE49-F238E27FC236}">
                    <a16:creationId xmlns="" xmlns:a16="http://schemas.microsoft.com/office/drawing/2014/main" id="{9DF12267-6587-42CE-B9F9-D8C00D72A7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760663"/>
                <a:ext cx="346075" cy="346075"/>
              </a:xfrm>
              <a:prstGeom prst="ellips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33" name="Group 332">
            <a:extLst>
              <a:ext uri="{FF2B5EF4-FFF2-40B4-BE49-F238E27FC236}">
                <a16:creationId xmlns="" xmlns:a16="http://schemas.microsoft.com/office/drawing/2014/main" id="{AFEF2D07-E2B4-4608-83AE-D909AEBE9B5A}"/>
              </a:ext>
            </a:extLst>
          </p:cNvPr>
          <p:cNvGrpSpPr/>
          <p:nvPr/>
        </p:nvGrpSpPr>
        <p:grpSpPr>
          <a:xfrm rot="5400000">
            <a:off x="4815839" y="3613910"/>
            <a:ext cx="426720" cy="426720"/>
            <a:chOff x="7898130" y="1121778"/>
            <a:chExt cx="312420" cy="312420"/>
          </a:xfrm>
        </p:grpSpPr>
        <p:sp>
          <p:nvSpPr>
            <p:cNvPr id="334" name="Oval 333">
              <a:extLst>
                <a:ext uri="{FF2B5EF4-FFF2-40B4-BE49-F238E27FC236}">
                  <a16:creationId xmlns="" xmlns:a16="http://schemas.microsoft.com/office/drawing/2014/main" id="{BE1EF159-D2FB-4B1A-AB81-78E560987733}"/>
                </a:ext>
              </a:extLst>
            </p:cNvPr>
            <p:cNvSpPr/>
            <p:nvPr/>
          </p:nvSpPr>
          <p:spPr>
            <a:xfrm>
              <a:off x="7898130" y="1121778"/>
              <a:ext cx="312420" cy="312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5" name="Group 334">
              <a:extLst>
                <a:ext uri="{FF2B5EF4-FFF2-40B4-BE49-F238E27FC236}">
                  <a16:creationId xmlns="" xmlns:a16="http://schemas.microsoft.com/office/drawing/2014/main" id="{56C23D00-53ED-43D3-8EB1-56F74E8C8E7E}"/>
                </a:ext>
              </a:extLst>
            </p:cNvPr>
            <p:cNvGrpSpPr/>
            <p:nvPr/>
          </p:nvGrpSpPr>
          <p:grpSpPr>
            <a:xfrm>
              <a:off x="7951203" y="1174851"/>
              <a:ext cx="206274" cy="206274"/>
              <a:chOff x="3398838" y="2760663"/>
              <a:chExt cx="346075" cy="346075"/>
            </a:xfrm>
          </p:grpSpPr>
          <p:sp>
            <p:nvSpPr>
              <p:cNvPr id="336" name="Freeform 107">
                <a:extLst>
                  <a:ext uri="{FF2B5EF4-FFF2-40B4-BE49-F238E27FC236}">
                    <a16:creationId xmlns="" xmlns:a16="http://schemas.microsoft.com/office/drawing/2014/main" id="{56A4C711-8FDA-426C-9349-A18F951BA4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828926"/>
                <a:ext cx="214313" cy="209550"/>
              </a:xfrm>
              <a:custGeom>
                <a:avLst/>
                <a:gdLst>
                  <a:gd name="T0" fmla="*/ 0 w 57"/>
                  <a:gd name="T1" fmla="*/ 26 h 56"/>
                  <a:gd name="T2" fmla="*/ 4 w 57"/>
                  <a:gd name="T3" fmla="*/ 22 h 56"/>
                  <a:gd name="T4" fmla="*/ 34 w 57"/>
                  <a:gd name="T5" fmla="*/ 22 h 56"/>
                  <a:gd name="T6" fmla="*/ 35 w 57"/>
                  <a:gd name="T7" fmla="*/ 19 h 56"/>
                  <a:gd name="T8" fmla="*/ 26 w 57"/>
                  <a:gd name="T9" fmla="*/ 9 h 56"/>
                  <a:gd name="T10" fmla="*/ 26 w 57"/>
                  <a:gd name="T11" fmla="*/ 3 h 56"/>
                  <a:gd name="T12" fmla="*/ 27 w 57"/>
                  <a:gd name="T13" fmla="*/ 2 h 56"/>
                  <a:gd name="T14" fmla="*/ 33 w 57"/>
                  <a:gd name="T15" fmla="*/ 2 h 56"/>
                  <a:gd name="T16" fmla="*/ 55 w 57"/>
                  <a:gd name="T17" fmla="*/ 25 h 56"/>
                  <a:gd name="T18" fmla="*/ 55 w 57"/>
                  <a:gd name="T19" fmla="*/ 31 h 56"/>
                  <a:gd name="T20" fmla="*/ 33 w 57"/>
                  <a:gd name="T21" fmla="*/ 54 h 56"/>
                  <a:gd name="T22" fmla="*/ 28 w 57"/>
                  <a:gd name="T23" fmla="*/ 54 h 56"/>
                  <a:gd name="T24" fmla="*/ 26 w 57"/>
                  <a:gd name="T25" fmla="*/ 53 h 56"/>
                  <a:gd name="T26" fmla="*/ 26 w 57"/>
                  <a:gd name="T27" fmla="*/ 47 h 56"/>
                  <a:gd name="T28" fmla="*/ 36 w 57"/>
                  <a:gd name="T29" fmla="*/ 37 h 56"/>
                  <a:gd name="T30" fmla="*/ 34 w 57"/>
                  <a:gd name="T31" fmla="*/ 34 h 56"/>
                  <a:gd name="T32" fmla="*/ 4 w 57"/>
                  <a:gd name="T33" fmla="*/ 34 h 56"/>
                  <a:gd name="T34" fmla="*/ 0 w 57"/>
                  <a:gd name="T35" fmla="*/ 30 h 56"/>
                  <a:gd name="T36" fmla="*/ 0 w 57"/>
                  <a:gd name="T37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" h="56">
                    <a:moveTo>
                      <a:pt x="0" y="26"/>
                    </a:moveTo>
                    <a:cubicBezTo>
                      <a:pt x="0" y="24"/>
                      <a:pt x="2" y="22"/>
                      <a:pt x="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6" y="22"/>
                      <a:pt x="37" y="21"/>
                      <a:pt x="35" y="1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4" y="7"/>
                      <a:pt x="25" y="5"/>
                      <a:pt x="26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1" y="0"/>
                      <a:pt x="33" y="2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7"/>
                      <a:pt x="57" y="29"/>
                      <a:pt x="55" y="31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6"/>
                      <a:pt x="29" y="56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2"/>
                      <a:pt x="25" y="49"/>
                      <a:pt x="26" y="4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5"/>
                      <a:pt x="36" y="34"/>
                      <a:pt x="3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lnTo>
                      <a:pt x="0" y="26"/>
                    </a:lnTo>
                    <a:close/>
                  </a:path>
                </a:pathLst>
              </a:custGeom>
              <a:noFill/>
              <a:ln w="9525" cap="sq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37" name="Oval 108">
                <a:extLst>
                  <a:ext uri="{FF2B5EF4-FFF2-40B4-BE49-F238E27FC236}">
                    <a16:creationId xmlns="" xmlns:a16="http://schemas.microsoft.com/office/drawing/2014/main" id="{6F186014-B699-4B18-83BF-BA741B45A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760663"/>
                <a:ext cx="346075" cy="346075"/>
              </a:xfrm>
              <a:prstGeom prst="ellips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  <p:grpSp>
        <p:nvGrpSpPr>
          <p:cNvPr id="338" name="Group 337">
            <a:extLst>
              <a:ext uri="{FF2B5EF4-FFF2-40B4-BE49-F238E27FC236}">
                <a16:creationId xmlns="" xmlns:a16="http://schemas.microsoft.com/office/drawing/2014/main" id="{E8D2A4B4-7BC7-4285-9932-D1603C5091D1}"/>
              </a:ext>
            </a:extLst>
          </p:cNvPr>
          <p:cNvGrpSpPr/>
          <p:nvPr/>
        </p:nvGrpSpPr>
        <p:grpSpPr>
          <a:xfrm>
            <a:off x="7845503" y="4437273"/>
            <a:ext cx="426720" cy="426720"/>
            <a:chOff x="7898130" y="1121778"/>
            <a:chExt cx="312420" cy="312420"/>
          </a:xfrm>
        </p:grpSpPr>
        <p:sp>
          <p:nvSpPr>
            <p:cNvPr id="339" name="Oval 338">
              <a:extLst>
                <a:ext uri="{FF2B5EF4-FFF2-40B4-BE49-F238E27FC236}">
                  <a16:creationId xmlns="" xmlns:a16="http://schemas.microsoft.com/office/drawing/2014/main" id="{5F7F5994-E030-42F2-B010-564B460A579F}"/>
                </a:ext>
              </a:extLst>
            </p:cNvPr>
            <p:cNvSpPr/>
            <p:nvPr/>
          </p:nvSpPr>
          <p:spPr>
            <a:xfrm>
              <a:off x="7898130" y="1121778"/>
              <a:ext cx="312420" cy="31242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0" name="Group 339">
              <a:extLst>
                <a:ext uri="{FF2B5EF4-FFF2-40B4-BE49-F238E27FC236}">
                  <a16:creationId xmlns="" xmlns:a16="http://schemas.microsoft.com/office/drawing/2014/main" id="{3EC3FC01-B745-464B-80DB-B82E7D8DCC2B}"/>
                </a:ext>
              </a:extLst>
            </p:cNvPr>
            <p:cNvGrpSpPr/>
            <p:nvPr/>
          </p:nvGrpSpPr>
          <p:grpSpPr>
            <a:xfrm>
              <a:off x="7951203" y="1174851"/>
              <a:ext cx="206274" cy="206274"/>
              <a:chOff x="3398838" y="2760663"/>
              <a:chExt cx="346075" cy="346075"/>
            </a:xfrm>
          </p:grpSpPr>
          <p:sp>
            <p:nvSpPr>
              <p:cNvPr id="341" name="Freeform 107">
                <a:extLst>
                  <a:ext uri="{FF2B5EF4-FFF2-40B4-BE49-F238E27FC236}">
                    <a16:creationId xmlns="" xmlns:a16="http://schemas.microsoft.com/office/drawing/2014/main" id="{A8E94644-914E-4364-85F9-7EBF0750A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9163" y="2828926"/>
                <a:ext cx="214313" cy="209550"/>
              </a:xfrm>
              <a:custGeom>
                <a:avLst/>
                <a:gdLst>
                  <a:gd name="T0" fmla="*/ 0 w 57"/>
                  <a:gd name="T1" fmla="*/ 26 h 56"/>
                  <a:gd name="T2" fmla="*/ 4 w 57"/>
                  <a:gd name="T3" fmla="*/ 22 h 56"/>
                  <a:gd name="T4" fmla="*/ 34 w 57"/>
                  <a:gd name="T5" fmla="*/ 22 h 56"/>
                  <a:gd name="T6" fmla="*/ 35 w 57"/>
                  <a:gd name="T7" fmla="*/ 19 h 56"/>
                  <a:gd name="T8" fmla="*/ 26 w 57"/>
                  <a:gd name="T9" fmla="*/ 9 h 56"/>
                  <a:gd name="T10" fmla="*/ 26 w 57"/>
                  <a:gd name="T11" fmla="*/ 3 h 56"/>
                  <a:gd name="T12" fmla="*/ 27 w 57"/>
                  <a:gd name="T13" fmla="*/ 2 h 56"/>
                  <a:gd name="T14" fmla="*/ 33 w 57"/>
                  <a:gd name="T15" fmla="*/ 2 h 56"/>
                  <a:gd name="T16" fmla="*/ 55 w 57"/>
                  <a:gd name="T17" fmla="*/ 25 h 56"/>
                  <a:gd name="T18" fmla="*/ 55 w 57"/>
                  <a:gd name="T19" fmla="*/ 31 h 56"/>
                  <a:gd name="T20" fmla="*/ 33 w 57"/>
                  <a:gd name="T21" fmla="*/ 54 h 56"/>
                  <a:gd name="T22" fmla="*/ 28 w 57"/>
                  <a:gd name="T23" fmla="*/ 54 h 56"/>
                  <a:gd name="T24" fmla="*/ 26 w 57"/>
                  <a:gd name="T25" fmla="*/ 53 h 56"/>
                  <a:gd name="T26" fmla="*/ 26 w 57"/>
                  <a:gd name="T27" fmla="*/ 47 h 56"/>
                  <a:gd name="T28" fmla="*/ 36 w 57"/>
                  <a:gd name="T29" fmla="*/ 37 h 56"/>
                  <a:gd name="T30" fmla="*/ 34 w 57"/>
                  <a:gd name="T31" fmla="*/ 34 h 56"/>
                  <a:gd name="T32" fmla="*/ 4 w 57"/>
                  <a:gd name="T33" fmla="*/ 34 h 56"/>
                  <a:gd name="T34" fmla="*/ 0 w 57"/>
                  <a:gd name="T35" fmla="*/ 30 h 56"/>
                  <a:gd name="T36" fmla="*/ 0 w 57"/>
                  <a:gd name="T37" fmla="*/ 2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7" h="56">
                    <a:moveTo>
                      <a:pt x="0" y="26"/>
                    </a:moveTo>
                    <a:cubicBezTo>
                      <a:pt x="0" y="24"/>
                      <a:pt x="2" y="22"/>
                      <a:pt x="4" y="22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6" y="22"/>
                      <a:pt x="37" y="21"/>
                      <a:pt x="35" y="19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4" y="7"/>
                      <a:pt x="25" y="5"/>
                      <a:pt x="26" y="3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1" y="0"/>
                      <a:pt x="33" y="2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7" y="27"/>
                      <a:pt x="57" y="29"/>
                      <a:pt x="55" y="31"/>
                    </a:cubicBezTo>
                    <a:cubicBezTo>
                      <a:pt x="33" y="54"/>
                      <a:pt x="33" y="54"/>
                      <a:pt x="33" y="54"/>
                    </a:cubicBezTo>
                    <a:cubicBezTo>
                      <a:pt x="32" y="56"/>
                      <a:pt x="29" y="56"/>
                      <a:pt x="28" y="54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5" y="52"/>
                      <a:pt x="25" y="49"/>
                      <a:pt x="26" y="47"/>
                    </a:cubicBezTo>
                    <a:cubicBezTo>
                      <a:pt x="36" y="37"/>
                      <a:pt x="36" y="37"/>
                      <a:pt x="36" y="37"/>
                    </a:cubicBezTo>
                    <a:cubicBezTo>
                      <a:pt x="37" y="35"/>
                      <a:pt x="36" y="34"/>
                      <a:pt x="34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4"/>
                      <a:pt x="0" y="32"/>
                      <a:pt x="0" y="30"/>
                    </a:cubicBezTo>
                    <a:lnTo>
                      <a:pt x="0" y="26"/>
                    </a:lnTo>
                    <a:close/>
                  </a:path>
                </a:pathLst>
              </a:custGeom>
              <a:noFill/>
              <a:ln w="9525" cap="sq">
                <a:solidFill>
                  <a:schemeClr val="bg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42" name="Oval 108">
                <a:extLst>
                  <a:ext uri="{FF2B5EF4-FFF2-40B4-BE49-F238E27FC236}">
                    <a16:creationId xmlns="" xmlns:a16="http://schemas.microsoft.com/office/drawing/2014/main" id="{956E217D-9961-46D7-B79A-F9301A2402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8838" y="2760663"/>
                <a:ext cx="346075" cy="346075"/>
              </a:xfrm>
              <a:prstGeom prst="ellips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622451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 Theme">
  <a:themeElements>
    <a:clrScheme name="Custom 3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FB677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8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870</Words>
  <Application>Microsoft Office PowerPoint</Application>
  <PresentationFormat>Custom</PresentationFormat>
  <Paragraphs>173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 anto</dc:creator>
  <cp:lastModifiedBy>USER</cp:lastModifiedBy>
  <cp:revision>34</cp:revision>
  <dcterms:created xsi:type="dcterms:W3CDTF">2019-08-22T02:30:38Z</dcterms:created>
  <dcterms:modified xsi:type="dcterms:W3CDTF">2022-07-21T06:58:27Z</dcterms:modified>
</cp:coreProperties>
</file>