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3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60" r:id="rId4"/>
    <p:sldId id="257" r:id="rId5"/>
    <p:sldId id="259" r:id="rId6"/>
    <p:sldId id="261" r:id="rId7"/>
    <p:sldId id="265" r:id="rId8"/>
    <p:sldId id="266" r:id="rId9"/>
    <p:sldId id="264" r:id="rId10"/>
    <p:sldId id="267" r:id="rId11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7B3D"/>
    <a:srgbClr val="DBA384"/>
    <a:srgbClr val="BA036B"/>
    <a:srgbClr val="00ACC2"/>
    <a:srgbClr val="3F458F"/>
    <a:srgbClr val="FEF200"/>
    <a:srgbClr val="EC1849"/>
    <a:srgbClr val="4B52A3"/>
    <a:srgbClr val="0180BE"/>
    <a:srgbClr val="22B2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93152"/>
  </p:normalViewPr>
  <p:slideViewPr>
    <p:cSldViewPr snapToGrid="0" snapToObjects="1" showGuides="1">
      <p:cViewPr>
        <p:scale>
          <a:sx n="116" d="100"/>
          <a:sy n="116" d="100"/>
        </p:scale>
        <p:origin x="-582" y="-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06FD2-BFA1-D94E-A9AF-E5EE74F5F7BE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877F5-6532-874E-B3C6-E167875F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215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joannakosinska?utm_source=unsplash&amp;utm_medium=referral&amp;utm_content=creditCopyText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unsplash.com/s/photos/beauty?utm_source=unsplash&amp;utm_medium=referral&amp;utm_content=creditCopyText" TargetMode="Externa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@bestbe-models-975242?utm_content=attributionCopyText&amp;utm_medium=referral&amp;utm_source=pexels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pexels.com/photo/woman-closing-her-eyes-1977292/?utm_content=attributionCopyText&amp;utm_medium=referral&amp;utm_source=pexels" TargetMode="Externa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@adrienn-638530?utm_content=attributionCopyText&amp;utm_medium=referral&amp;utm_source=pexels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pexels.com/photo/woman-applying-makeup-1523528/?utm_content=attributionCopyText&amp;utm_medium=referral&amp;utm_source=pexels" TargetMode="Externa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@zhugewala-605070?utm_content=attributionCopyText&amp;utm_medium=referral&amp;utm_source=pexels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pexels.com/photo/assorted-eye-shadow-and-blusher-palette-2113855/?utm_content=attributionCopyText&amp;utm_medium=referral&amp;utm_source=pexels" TargetMode="Externa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@andersonguerra?utm_content=attributionCopyText&amp;utm_medium=referral&amp;utm_source=pexels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pexels.com/photo/assorted-blur-close-up-container-1115128/?utm_content=attributionCopyText&amp;utm_medium=referral&amp;utm_source=pexels" TargetMode="Externa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@marcelo-moreira-988124?utm_content=attributionCopyText&amp;utm_medium=referral&amp;utm_source=pexels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pexels.com/photo/cosmetics-makeup-brushes-and-powder-dust-explosion-1926620/?utm_content=attributionCopyText&amp;utm_medium=referral&amp;utm_source=pexels" TargetMode="Externa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@dazzle-jam-374075?utm_content=attributionCopyText&amp;utm_medium=referral&amp;utm_source=pexels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pexels.com/photo/three-women-wearing-turbands-1038041/?utm_content=attributionCopyText&amp;utm_medium=referral&amp;utm_source=pexels" TargetMode="Externa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877F5-6532-874E-B3C6-E167875F0EE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405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Joanna </a:t>
            </a:r>
            <a:r>
              <a:rPr lang="en-ID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Kosinska</a:t>
            </a:r>
            <a:r>
              <a:rPr lang="en-ID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Unsplash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877F5-6532-874E-B3C6-E167875F0EE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352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ID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Bestbe Models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from </a:t>
            </a:r>
            <a:r>
              <a:rPr lang="en-ID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Pexels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877F5-6532-874E-B3C6-E167875F0EE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809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ID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Adrienn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from </a:t>
            </a:r>
            <a:r>
              <a:rPr lang="en-ID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Pexels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877F5-6532-874E-B3C6-E167875F0EE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68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ID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zhugewala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from </a:t>
            </a:r>
            <a:r>
              <a:rPr lang="en-ID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Pexels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877F5-6532-874E-B3C6-E167875F0EE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485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ID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Anderson Guerra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from </a:t>
            </a:r>
            <a:r>
              <a:rPr lang="en-ID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Pexels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877F5-6532-874E-B3C6-E167875F0EE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5607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ID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Marcelo Moreira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from </a:t>
            </a:r>
            <a:r>
              <a:rPr lang="en-ID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Pexels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877F5-6532-874E-B3C6-E167875F0EE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803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ID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Dazzle Jam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from </a:t>
            </a:r>
            <a:r>
              <a:rPr lang="en-ID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Pexels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877F5-6532-874E-B3C6-E167875F0EE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5020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D877F5-6532-874E-B3C6-E167875F0EE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362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EF89623-2440-3D4F-B27E-FE40AB998D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0D594735-4523-EF46-B72C-E95A023FDE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41202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AD402EF-6A4E-D240-82E1-3E4917AF1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3F0453CF-A6DA-C44A-B8B8-87E4C3C0B4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C9A4B328-A4E6-7646-B46F-7DCC00806F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D8AD0AD8-5790-D741-970B-F556CA53AC7E}"/>
              </a:ext>
            </a:extLst>
          </p:cNvPr>
          <p:cNvSpPr/>
          <p:nvPr userDrawn="1"/>
        </p:nvSpPr>
        <p:spPr>
          <a:xfrm>
            <a:off x="11152123" y="6465549"/>
            <a:ext cx="450060" cy="23935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57B3D"/>
              </a:gs>
              <a:gs pos="99000">
                <a:srgbClr val="DBA38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A80AF9B3-ABB2-1C45-989C-ED6128A4758A}"/>
              </a:ext>
            </a:extLst>
          </p:cNvPr>
          <p:cNvSpPr txBox="1"/>
          <p:nvPr userDrawn="1"/>
        </p:nvSpPr>
        <p:spPr>
          <a:xfrm>
            <a:off x="10798708" y="6523673"/>
            <a:ext cx="279534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800" b="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99973B69-8BE8-764C-ACE0-9593D20F0B00}"/>
              </a:ext>
            </a:extLst>
          </p:cNvPr>
          <p:cNvSpPr txBox="1"/>
          <p:nvPr userDrawn="1"/>
        </p:nvSpPr>
        <p:spPr>
          <a:xfrm>
            <a:off x="11238686" y="6508284"/>
            <a:ext cx="271386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926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513515A-D5E7-D148-9C16-41CCCC5CE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F094507F-8512-9144-9CAD-1DD3DC4343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="" xmlns:a16="http://schemas.microsoft.com/office/drawing/2014/main" id="{4E51B8F7-4EDF-3545-A3CB-4B11E10EDDA4}"/>
              </a:ext>
            </a:extLst>
          </p:cNvPr>
          <p:cNvSpPr/>
          <p:nvPr userDrawn="1"/>
        </p:nvSpPr>
        <p:spPr>
          <a:xfrm>
            <a:off x="11152123" y="6465549"/>
            <a:ext cx="450060" cy="23935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57B3D"/>
              </a:gs>
              <a:gs pos="99000">
                <a:srgbClr val="DBA38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CE6B0FF7-5748-F944-9EC2-E922BCAED1FF}"/>
              </a:ext>
            </a:extLst>
          </p:cNvPr>
          <p:cNvSpPr txBox="1"/>
          <p:nvPr userDrawn="1"/>
        </p:nvSpPr>
        <p:spPr>
          <a:xfrm>
            <a:off x="10798708" y="6523673"/>
            <a:ext cx="279534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800" b="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7DEB5580-8CA7-2E4C-87A5-EC14947FA5A6}"/>
              </a:ext>
            </a:extLst>
          </p:cNvPr>
          <p:cNvSpPr txBox="1"/>
          <p:nvPr userDrawn="1"/>
        </p:nvSpPr>
        <p:spPr>
          <a:xfrm>
            <a:off x="11238686" y="6508284"/>
            <a:ext cx="271386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0422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786F704F-FFB1-E64F-B7E4-E26CB2EF6C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1FE7A93D-2FDA-874C-990D-96C2E0A988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="" xmlns:a16="http://schemas.microsoft.com/office/drawing/2014/main" id="{E626752D-752F-2B4F-BD08-2F40056AD09C}"/>
              </a:ext>
            </a:extLst>
          </p:cNvPr>
          <p:cNvSpPr/>
          <p:nvPr userDrawn="1"/>
        </p:nvSpPr>
        <p:spPr>
          <a:xfrm>
            <a:off x="11152123" y="6465549"/>
            <a:ext cx="450060" cy="23935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57B3D"/>
              </a:gs>
              <a:gs pos="99000">
                <a:srgbClr val="DBA38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641B2630-CDCE-0F4C-ACD7-159E04824DE6}"/>
              </a:ext>
            </a:extLst>
          </p:cNvPr>
          <p:cNvSpPr txBox="1"/>
          <p:nvPr userDrawn="1"/>
        </p:nvSpPr>
        <p:spPr>
          <a:xfrm>
            <a:off x="10798708" y="6523673"/>
            <a:ext cx="279534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800" b="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17C23952-D474-C342-9866-509D9A09A7CC}"/>
              </a:ext>
            </a:extLst>
          </p:cNvPr>
          <p:cNvSpPr txBox="1"/>
          <p:nvPr userDrawn="1"/>
        </p:nvSpPr>
        <p:spPr>
          <a:xfrm>
            <a:off x="11238686" y="6508284"/>
            <a:ext cx="271386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099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FCFA4B5-B106-844D-A19D-D164D75A0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538547E-7A16-5F43-B931-FEC015640F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="" xmlns:a16="http://schemas.microsoft.com/office/drawing/2014/main" id="{EFE571AB-563F-D94A-9002-E625FDF99A1A}"/>
              </a:ext>
            </a:extLst>
          </p:cNvPr>
          <p:cNvSpPr/>
          <p:nvPr userDrawn="1"/>
        </p:nvSpPr>
        <p:spPr>
          <a:xfrm>
            <a:off x="11152123" y="6465549"/>
            <a:ext cx="450060" cy="23935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57B3D"/>
              </a:gs>
              <a:gs pos="99000">
                <a:srgbClr val="DBA38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6518E970-F2DD-8D40-855E-83DAC862909E}"/>
              </a:ext>
            </a:extLst>
          </p:cNvPr>
          <p:cNvSpPr txBox="1"/>
          <p:nvPr userDrawn="1"/>
        </p:nvSpPr>
        <p:spPr>
          <a:xfrm>
            <a:off x="10798708" y="6523673"/>
            <a:ext cx="279534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800" b="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B3FAB654-C882-4C45-B9EC-30B8AAF24591}"/>
              </a:ext>
            </a:extLst>
          </p:cNvPr>
          <p:cNvSpPr txBox="1"/>
          <p:nvPr userDrawn="1"/>
        </p:nvSpPr>
        <p:spPr>
          <a:xfrm>
            <a:off x="11238686" y="6508284"/>
            <a:ext cx="271386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269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083B7EA-1283-034A-A2C6-BC44AC9E8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5885142-2754-114E-8116-C7D8BC7557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8799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AD0CEC8-8D65-8540-8425-8C945C34C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26D4B77-CBC1-A249-829D-1F195ED3B5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B1C413F-94B1-C243-994D-60B87F869E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431D358F-0033-914E-B1DD-17BF3D532928}"/>
              </a:ext>
            </a:extLst>
          </p:cNvPr>
          <p:cNvSpPr/>
          <p:nvPr userDrawn="1"/>
        </p:nvSpPr>
        <p:spPr>
          <a:xfrm>
            <a:off x="11152123" y="6465549"/>
            <a:ext cx="450060" cy="23935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57B3D"/>
              </a:gs>
              <a:gs pos="99000">
                <a:srgbClr val="DBA38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153E3A21-01C0-EE4D-849C-3472CFF330AA}"/>
              </a:ext>
            </a:extLst>
          </p:cNvPr>
          <p:cNvSpPr txBox="1"/>
          <p:nvPr userDrawn="1"/>
        </p:nvSpPr>
        <p:spPr>
          <a:xfrm>
            <a:off x="10798708" y="6523673"/>
            <a:ext cx="279534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800" b="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8F6E4E28-E06D-0D46-BE02-279FB070A609}"/>
              </a:ext>
            </a:extLst>
          </p:cNvPr>
          <p:cNvSpPr txBox="1"/>
          <p:nvPr userDrawn="1"/>
        </p:nvSpPr>
        <p:spPr>
          <a:xfrm>
            <a:off x="11238686" y="6508284"/>
            <a:ext cx="271386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46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741013A-D61F-1C47-9B04-5527A78E8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FA3B161-2B52-934E-94F5-552F92EB37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7A1800F-C854-504A-8555-15959AF57D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7222140F-AE79-7948-BB3C-C326BC9C6B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2EDAA17F-33DF-B942-886B-0AA085AAFF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="" xmlns:a16="http://schemas.microsoft.com/office/drawing/2014/main" id="{38877B4C-3425-4744-82E4-63CD8877DDEB}"/>
              </a:ext>
            </a:extLst>
          </p:cNvPr>
          <p:cNvSpPr/>
          <p:nvPr userDrawn="1"/>
        </p:nvSpPr>
        <p:spPr>
          <a:xfrm>
            <a:off x="11152123" y="6465549"/>
            <a:ext cx="450060" cy="23935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57B3D"/>
              </a:gs>
              <a:gs pos="99000">
                <a:srgbClr val="DBA38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8F7FBFE2-9A0A-644E-B453-F398B1402209}"/>
              </a:ext>
            </a:extLst>
          </p:cNvPr>
          <p:cNvSpPr txBox="1"/>
          <p:nvPr userDrawn="1"/>
        </p:nvSpPr>
        <p:spPr>
          <a:xfrm>
            <a:off x="10798708" y="6523673"/>
            <a:ext cx="279534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800" b="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E79E6EB8-B3EB-DB47-9B90-9F7A0788FF78}"/>
              </a:ext>
            </a:extLst>
          </p:cNvPr>
          <p:cNvSpPr txBox="1"/>
          <p:nvPr userDrawn="1"/>
        </p:nvSpPr>
        <p:spPr>
          <a:xfrm>
            <a:off x="11238686" y="6508284"/>
            <a:ext cx="271386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171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="" xmlns:a16="http://schemas.microsoft.com/office/drawing/2014/main" id="{31E22629-032D-4644-BFA0-000317181D17}"/>
              </a:ext>
            </a:extLst>
          </p:cNvPr>
          <p:cNvSpPr/>
          <p:nvPr userDrawn="1"/>
        </p:nvSpPr>
        <p:spPr>
          <a:xfrm>
            <a:off x="11152123" y="6465549"/>
            <a:ext cx="450060" cy="23935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57B3D"/>
              </a:gs>
              <a:gs pos="99000">
                <a:srgbClr val="DBA38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392ACBDD-9EFF-364E-BC06-0A96CD1CC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2F819546-6517-DE4E-ADEF-8DDE1B382461}"/>
              </a:ext>
            </a:extLst>
          </p:cNvPr>
          <p:cNvSpPr txBox="1"/>
          <p:nvPr userDrawn="1"/>
        </p:nvSpPr>
        <p:spPr>
          <a:xfrm>
            <a:off x="10798708" y="6523673"/>
            <a:ext cx="279534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800" b="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PAGE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91A411C7-13E5-8546-93EF-06D9A1DB6287}"/>
              </a:ext>
            </a:extLst>
          </p:cNvPr>
          <p:cNvSpPr txBox="1"/>
          <p:nvPr userDrawn="1"/>
        </p:nvSpPr>
        <p:spPr>
          <a:xfrm>
            <a:off x="11238686" y="6508284"/>
            <a:ext cx="271386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730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="" xmlns:a16="http://schemas.microsoft.com/office/drawing/2014/main" id="{6D60094D-CB9F-9645-9A85-72BC02CFD992}"/>
              </a:ext>
            </a:extLst>
          </p:cNvPr>
          <p:cNvSpPr/>
          <p:nvPr userDrawn="1"/>
        </p:nvSpPr>
        <p:spPr>
          <a:xfrm>
            <a:off x="11152123" y="6465549"/>
            <a:ext cx="450060" cy="23935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57B3D"/>
              </a:gs>
              <a:gs pos="99000">
                <a:srgbClr val="DBA38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5DF86EF7-785D-6442-A317-073084F5C2BA}"/>
              </a:ext>
            </a:extLst>
          </p:cNvPr>
          <p:cNvSpPr txBox="1"/>
          <p:nvPr userDrawn="1"/>
        </p:nvSpPr>
        <p:spPr>
          <a:xfrm>
            <a:off x="10798708" y="6523673"/>
            <a:ext cx="279534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800" b="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4F8D680-9A7F-2B45-98C6-34F256DB15D9}"/>
              </a:ext>
            </a:extLst>
          </p:cNvPr>
          <p:cNvSpPr txBox="1"/>
          <p:nvPr userDrawn="1"/>
        </p:nvSpPr>
        <p:spPr>
          <a:xfrm>
            <a:off x="11238686" y="6508284"/>
            <a:ext cx="271386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671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0501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70623A3-128A-EE49-9662-D288A75DF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B614A3C-BF55-F54F-A48E-686D2A48A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57A34187-AA4D-B54F-8F85-D212F83347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4CD02C92-DC9D-9B4A-A1AF-CDF3C0E3C21D}"/>
              </a:ext>
            </a:extLst>
          </p:cNvPr>
          <p:cNvSpPr/>
          <p:nvPr userDrawn="1"/>
        </p:nvSpPr>
        <p:spPr>
          <a:xfrm>
            <a:off x="11152123" y="6465549"/>
            <a:ext cx="450060" cy="23935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57B3D"/>
              </a:gs>
              <a:gs pos="99000">
                <a:srgbClr val="DBA38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A4C626D6-459E-724C-840F-4AF684E69BB0}"/>
              </a:ext>
            </a:extLst>
          </p:cNvPr>
          <p:cNvSpPr txBox="1"/>
          <p:nvPr userDrawn="1"/>
        </p:nvSpPr>
        <p:spPr>
          <a:xfrm>
            <a:off x="10798708" y="6523673"/>
            <a:ext cx="279534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800" b="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ECDB756C-C302-4544-A6D2-3ED0C733EC98}"/>
              </a:ext>
            </a:extLst>
          </p:cNvPr>
          <p:cNvSpPr txBox="1"/>
          <p:nvPr userDrawn="1"/>
        </p:nvSpPr>
        <p:spPr>
          <a:xfrm>
            <a:off x="11238686" y="6508284"/>
            <a:ext cx="271386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091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="" xmlns:a16="http://schemas.microsoft.com/office/drawing/2014/main" id="{3FB88771-1127-4392-B2AE-1651455F433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250623360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think-cell Slide" r:id="rId17" imgW="383" imgH="384" progId="TCLayout.ActiveDocument.1">
                  <p:embed/>
                </p:oleObj>
              </mc:Choice>
              <mc:Fallback>
                <p:oleObj name="think-cell Slide" r:id="rId17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="" xmlns:a16="http://schemas.microsoft.com/office/drawing/2014/main" id="{E7506082-20A3-4422-8E48-26DC0F974155}"/>
              </a:ext>
            </a:extLst>
          </p:cNvPr>
          <p:cNvSpPr/>
          <p:nvPr userDrawn="1">
            <p:custDataLst>
              <p:tags r:id="rId16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400" b="1" i="1" baseline="0" dirty="0">
              <a:latin typeface="Georgia" panose="02040502050405020303" pitchFamily="18" charset="0"/>
              <a:ea typeface="+mj-ea"/>
              <a:cs typeface="Segoe UI" panose="020B0502040204020203" pitchFamily="34" charset="0"/>
              <a:sym typeface="Georgia" panose="02040502050405020303" pitchFamily="18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14F48D1-CC5E-A24F-A25D-35947D20B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7" y="365126"/>
            <a:ext cx="11160126" cy="939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0255E5C-952F-8046-BDD4-362E9725A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5937" y="1520825"/>
            <a:ext cx="11160126" cy="4656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1566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1" kern="1200">
          <a:solidFill>
            <a:schemeClr val="tx1"/>
          </a:solidFill>
          <a:latin typeface="Georgia" panose="02040502050405020303" pitchFamily="18" charset="0"/>
          <a:ea typeface="+mj-ea"/>
          <a:cs typeface="Segoe UI" panose="020B05020402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Segoe UI Light" panose="020B0502040204020203" pitchFamily="34" charset="0"/>
          <a:ea typeface="+mn-ea"/>
          <a:cs typeface="Segoe UI" panose="020B05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Segoe UI Light" panose="020B0502040204020203" pitchFamily="34" charset="0"/>
          <a:ea typeface="+mn-ea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Segoe UI Light" panose="020B0502040204020203" pitchFamily="34" charset="0"/>
          <a:ea typeface="+mn-ea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egoe UI Light" panose="020B0502040204020203" pitchFamily="34" charset="0"/>
          <a:ea typeface="+mn-ea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egoe UI Light" panose="020B0502040204020203" pitchFamily="34" charset="0"/>
          <a:ea typeface="+mn-ea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pos="325" userDrawn="1">
          <p15:clr>
            <a:srgbClr val="F26B43"/>
          </p15:clr>
        </p15:guide>
        <p15:guide id="2" pos="7355" userDrawn="1">
          <p15:clr>
            <a:srgbClr val="F26B43"/>
          </p15:clr>
        </p15:guide>
        <p15:guide id="3" orient="horz" pos="3952" userDrawn="1">
          <p15:clr>
            <a:srgbClr val="F26B43"/>
          </p15:clr>
        </p15:guide>
        <p15:guide id="4" orient="horz" pos="958" userDrawn="1">
          <p15:clr>
            <a:srgbClr val="F26B43"/>
          </p15:clr>
        </p15:guide>
        <p15:guide id="5" orient="horz" pos="82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2.jpeg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microsoft.com/office/2007/relationships/hdphoto" Target="../media/hdphoto5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6.xml"/><Relationship Id="rId7" Type="http://schemas.openxmlformats.org/officeDocument/2006/relationships/image" Target="../media/image1.emf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ags" Target="../tags/tag8.xml"/><Relationship Id="rId7" Type="http://schemas.openxmlformats.org/officeDocument/2006/relationships/image" Target="../media/image1.emf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10.xml"/><Relationship Id="rId7" Type="http://schemas.openxmlformats.org/officeDocument/2006/relationships/image" Target="../media/image1.emf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6.xml"/><Relationship Id="rId9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jpeg"/><Relationship Id="rId7" Type="http://schemas.openxmlformats.org/officeDocument/2006/relationships/image" Target="../media/image35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33.svg"/><Relationship Id="rId4" Type="http://schemas.openxmlformats.org/officeDocument/2006/relationships/image" Target="../media/image9.png"/><Relationship Id="rId9" Type="http://schemas.openxmlformats.org/officeDocument/2006/relationships/image" Target="../media/image37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12.xml"/><Relationship Id="rId7" Type="http://schemas.openxmlformats.org/officeDocument/2006/relationships/image" Target="../media/image1.emf"/><Relationship Id="rId2" Type="http://schemas.openxmlformats.org/officeDocument/2006/relationships/tags" Target="../tags/tag1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6.xml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="" xmlns:a16="http://schemas.microsoft.com/office/drawing/2014/main" id="{E5AA8CA0-6211-474A-B067-A09E6489058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1831203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8" name="Picture 47">
            <a:extLst>
              <a:ext uri="{FF2B5EF4-FFF2-40B4-BE49-F238E27FC236}">
                <a16:creationId xmlns="" xmlns:a16="http://schemas.microsoft.com/office/drawing/2014/main" id="{43BF040B-F4D6-4CDB-90BC-A88B2F148F4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48593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="" xmlns:a16="http://schemas.microsoft.com/office/drawing/2014/main" id="{BB04978F-C01F-446A-AC04-9DC45E4A44AA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30542" y="4703"/>
            <a:ext cx="6335296" cy="6836475"/>
          </a:xfrm>
          <a:custGeom>
            <a:avLst/>
            <a:gdLst>
              <a:gd name="connsiteX0" fmla="*/ 1270984 w 6335296"/>
              <a:gd name="connsiteY0" fmla="*/ 0 h 6836475"/>
              <a:gd name="connsiteX1" fmla="*/ 6335296 w 6335296"/>
              <a:gd name="connsiteY1" fmla="*/ 0 h 6836475"/>
              <a:gd name="connsiteX2" fmla="*/ 6335296 w 6335296"/>
              <a:gd name="connsiteY2" fmla="*/ 6836475 h 6836475"/>
              <a:gd name="connsiteX3" fmla="*/ 1500117 w 6335296"/>
              <a:gd name="connsiteY3" fmla="*/ 6836475 h 6836475"/>
              <a:gd name="connsiteX4" fmla="*/ 1441520 w 6335296"/>
              <a:gd name="connsiteY4" fmla="*/ 6780608 h 6836475"/>
              <a:gd name="connsiteX5" fmla="*/ 0 w 6335296"/>
              <a:gd name="connsiteY5" fmla="*/ 3300470 h 6836475"/>
              <a:gd name="connsiteX6" fmla="*/ 1123867 w 6335296"/>
              <a:gd name="connsiteY6" fmla="*/ 169838 h 6836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35296" h="6836475">
                <a:moveTo>
                  <a:pt x="1270984" y="0"/>
                </a:moveTo>
                <a:lnTo>
                  <a:pt x="6335296" y="0"/>
                </a:lnTo>
                <a:lnTo>
                  <a:pt x="6335296" y="6836475"/>
                </a:lnTo>
                <a:lnTo>
                  <a:pt x="1500117" y="6836475"/>
                </a:lnTo>
                <a:lnTo>
                  <a:pt x="1441520" y="6780608"/>
                </a:lnTo>
                <a:cubicBezTo>
                  <a:pt x="550875" y="5889963"/>
                  <a:pt x="0" y="4659549"/>
                  <a:pt x="0" y="3300470"/>
                </a:cubicBezTo>
                <a:cubicBezTo>
                  <a:pt x="0" y="2111276"/>
                  <a:pt x="421764" y="1020591"/>
                  <a:pt x="1123867" y="169838"/>
                </a:cubicBezTo>
                <a:close/>
              </a:path>
            </a:pathLst>
          </a:custGeom>
        </p:spPr>
      </p:pic>
      <p:sp>
        <p:nvSpPr>
          <p:cNvPr id="7" name="Rounded Rectangle 6">
            <a:extLst>
              <a:ext uri="{FF2B5EF4-FFF2-40B4-BE49-F238E27FC236}">
                <a16:creationId xmlns="" xmlns:a16="http://schemas.microsoft.com/office/drawing/2014/main" id="{EC7BBCD3-BE11-7D46-BF00-688762245A4B}"/>
              </a:ext>
            </a:extLst>
          </p:cNvPr>
          <p:cNvSpPr/>
          <p:nvPr/>
        </p:nvSpPr>
        <p:spPr>
          <a:xfrm>
            <a:off x="515938" y="3175222"/>
            <a:ext cx="5603132" cy="71984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F544B"/>
              </a:gs>
              <a:gs pos="100000">
                <a:srgbClr val="FF6F64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CB1A3558-B40E-284A-A975-953A3FC535D4}"/>
              </a:ext>
            </a:extLst>
          </p:cNvPr>
          <p:cNvCxnSpPr>
            <a:cxnSpLocks/>
          </p:cNvCxnSpPr>
          <p:nvPr/>
        </p:nvCxnSpPr>
        <p:spPr>
          <a:xfrm>
            <a:off x="2757488" y="3535144"/>
            <a:ext cx="241458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7F9E4C95-CFC1-D043-8F67-EF431E71553A}"/>
              </a:ext>
            </a:extLst>
          </p:cNvPr>
          <p:cNvSpPr txBox="1"/>
          <p:nvPr/>
        </p:nvSpPr>
        <p:spPr>
          <a:xfrm>
            <a:off x="750760" y="1790227"/>
            <a:ext cx="3262111" cy="923330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r>
              <a:rPr lang="en-US" sz="6000" b="1" i="1" dirty="0">
                <a:solidFill>
                  <a:srgbClr val="BF544B"/>
                </a:solidFill>
                <a:latin typeface="Georgia" panose="02040502050405020303" pitchFamily="18" charset="0"/>
              </a:rPr>
              <a:t>Makeup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75E57D59-1775-4341-BE99-1640B6A7A519}"/>
              </a:ext>
            </a:extLst>
          </p:cNvPr>
          <p:cNvSpPr txBox="1"/>
          <p:nvPr/>
        </p:nvSpPr>
        <p:spPr>
          <a:xfrm>
            <a:off x="955365" y="3350478"/>
            <a:ext cx="1574918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2400" i="1" dirty="0">
                <a:solidFill>
                  <a:schemeClr val="bg1"/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Presentation</a:t>
            </a:r>
          </a:p>
        </p:txBody>
      </p:sp>
      <p:sp>
        <p:nvSpPr>
          <p:cNvPr id="40" name="Freeform 39">
            <a:extLst>
              <a:ext uri="{FF2B5EF4-FFF2-40B4-BE49-F238E27FC236}">
                <a16:creationId xmlns="" xmlns:a16="http://schemas.microsoft.com/office/drawing/2014/main" id="{5D71033E-FDEC-5043-A062-3861A4906B51}"/>
              </a:ext>
            </a:extLst>
          </p:cNvPr>
          <p:cNvSpPr/>
          <p:nvPr/>
        </p:nvSpPr>
        <p:spPr>
          <a:xfrm>
            <a:off x="9844391" y="3175221"/>
            <a:ext cx="2347609" cy="719846"/>
          </a:xfrm>
          <a:custGeom>
            <a:avLst/>
            <a:gdLst>
              <a:gd name="connsiteX0" fmla="*/ 0 w 2347609"/>
              <a:gd name="connsiteY0" fmla="*/ 359922 h 719846"/>
              <a:gd name="connsiteX1" fmla="*/ 0 w 2347609"/>
              <a:gd name="connsiteY1" fmla="*/ 359923 h 719846"/>
              <a:gd name="connsiteX2" fmla="*/ 0 w 2347609"/>
              <a:gd name="connsiteY2" fmla="*/ 359923 h 719846"/>
              <a:gd name="connsiteX3" fmla="*/ 359923 w 2347609"/>
              <a:gd name="connsiteY3" fmla="*/ 0 h 719846"/>
              <a:gd name="connsiteX4" fmla="*/ 2347609 w 2347609"/>
              <a:gd name="connsiteY4" fmla="*/ 0 h 719846"/>
              <a:gd name="connsiteX5" fmla="*/ 2347609 w 2347609"/>
              <a:gd name="connsiteY5" fmla="*/ 719846 h 719846"/>
              <a:gd name="connsiteX6" fmla="*/ 359923 w 2347609"/>
              <a:gd name="connsiteY6" fmla="*/ 719845 h 719846"/>
              <a:gd name="connsiteX7" fmla="*/ 7312 w 2347609"/>
              <a:gd name="connsiteY7" fmla="*/ 432459 h 719846"/>
              <a:gd name="connsiteX8" fmla="*/ 0 w 2347609"/>
              <a:gd name="connsiteY8" fmla="*/ 359923 h 719846"/>
              <a:gd name="connsiteX9" fmla="*/ 7312 w 2347609"/>
              <a:gd name="connsiteY9" fmla="*/ 287386 h 719846"/>
              <a:gd name="connsiteX10" fmla="*/ 359923 w 2347609"/>
              <a:gd name="connsiteY10" fmla="*/ 0 h 71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347609" h="719846">
                <a:moveTo>
                  <a:pt x="0" y="359922"/>
                </a:moveTo>
                <a:lnTo>
                  <a:pt x="0" y="359923"/>
                </a:lnTo>
                <a:lnTo>
                  <a:pt x="0" y="359923"/>
                </a:lnTo>
                <a:close/>
                <a:moveTo>
                  <a:pt x="359923" y="0"/>
                </a:moveTo>
                <a:lnTo>
                  <a:pt x="2347609" y="0"/>
                </a:lnTo>
                <a:lnTo>
                  <a:pt x="2347609" y="719846"/>
                </a:lnTo>
                <a:lnTo>
                  <a:pt x="359923" y="719845"/>
                </a:lnTo>
                <a:cubicBezTo>
                  <a:pt x="185991" y="719845"/>
                  <a:pt x="40874" y="596470"/>
                  <a:pt x="7312" y="432459"/>
                </a:cubicBezTo>
                <a:lnTo>
                  <a:pt x="0" y="359923"/>
                </a:lnTo>
                <a:lnTo>
                  <a:pt x="7312" y="287386"/>
                </a:lnTo>
                <a:cubicBezTo>
                  <a:pt x="40874" y="123375"/>
                  <a:pt x="185991" y="0"/>
                  <a:pt x="359923" y="0"/>
                </a:cubicBezTo>
                <a:close/>
              </a:path>
            </a:pathLst>
          </a:custGeom>
          <a:gradFill flip="none" rotWithShape="1">
            <a:gsLst>
              <a:gs pos="0">
                <a:srgbClr val="BF544B"/>
              </a:gs>
              <a:gs pos="100000">
                <a:srgbClr val="FF6F64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257FE69B-691B-034E-9939-F964A60E4975}"/>
              </a:ext>
            </a:extLst>
          </p:cNvPr>
          <p:cNvCxnSpPr>
            <a:cxnSpLocks/>
          </p:cNvCxnSpPr>
          <p:nvPr/>
        </p:nvCxnSpPr>
        <p:spPr>
          <a:xfrm>
            <a:off x="11169570" y="3535144"/>
            <a:ext cx="102243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DF9D7331-39FC-1A44-8051-9B5E992F429F}"/>
              </a:ext>
            </a:extLst>
          </p:cNvPr>
          <p:cNvSpPr/>
          <p:nvPr/>
        </p:nvSpPr>
        <p:spPr>
          <a:xfrm>
            <a:off x="9296595" y="2704301"/>
            <a:ext cx="1661690" cy="1661686"/>
          </a:xfrm>
          <a:prstGeom prst="ellipse">
            <a:avLst/>
          </a:prstGeom>
          <a:gradFill flip="none" rotWithShape="1">
            <a:gsLst>
              <a:gs pos="48000">
                <a:schemeClr val="bg1">
                  <a:alpha val="84000"/>
                </a:schemeClr>
              </a:gs>
              <a:gs pos="99000">
                <a:schemeClr val="bg1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4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7559469F-A9E4-2A42-8A9B-797BAFE356AE}"/>
              </a:ext>
            </a:extLst>
          </p:cNvPr>
          <p:cNvSpPr/>
          <p:nvPr/>
        </p:nvSpPr>
        <p:spPr>
          <a:xfrm>
            <a:off x="9503748" y="2910918"/>
            <a:ext cx="1248452" cy="124845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4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D67E264F-F75C-6945-AA6D-18D3FAF6B857}"/>
              </a:ext>
            </a:extLst>
          </p:cNvPr>
          <p:cNvGrpSpPr/>
          <p:nvPr/>
        </p:nvGrpSpPr>
        <p:grpSpPr>
          <a:xfrm>
            <a:off x="9899013" y="3305173"/>
            <a:ext cx="457923" cy="459941"/>
            <a:chOff x="4113213" y="3248025"/>
            <a:chExt cx="360363" cy="361951"/>
          </a:xfrm>
          <a:solidFill>
            <a:srgbClr val="DAA384"/>
          </a:solidFill>
        </p:grpSpPr>
        <p:sp>
          <p:nvSpPr>
            <p:cNvPr id="34" name="Freeform 26">
              <a:extLst>
                <a:ext uri="{FF2B5EF4-FFF2-40B4-BE49-F238E27FC236}">
                  <a16:creationId xmlns="" xmlns:a16="http://schemas.microsoft.com/office/drawing/2014/main" id="{500BEF9A-0854-D540-93D5-C1C3A24332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3376" y="3248025"/>
              <a:ext cx="104775" cy="180975"/>
            </a:xfrm>
            <a:custGeom>
              <a:avLst/>
              <a:gdLst>
                <a:gd name="T0" fmla="*/ 28 w 28"/>
                <a:gd name="T1" fmla="*/ 48 h 48"/>
                <a:gd name="T2" fmla="*/ 28 w 28"/>
                <a:gd name="T3" fmla="*/ 2 h 48"/>
                <a:gd name="T4" fmla="*/ 27 w 28"/>
                <a:gd name="T5" fmla="*/ 0 h 48"/>
                <a:gd name="T6" fmla="*/ 25 w 28"/>
                <a:gd name="T7" fmla="*/ 0 h 48"/>
                <a:gd name="T8" fmla="*/ 1 w 28"/>
                <a:gd name="T9" fmla="*/ 16 h 48"/>
                <a:gd name="T10" fmla="*/ 0 w 28"/>
                <a:gd name="T11" fmla="*/ 18 h 48"/>
                <a:gd name="T12" fmla="*/ 0 w 28"/>
                <a:gd name="T13" fmla="*/ 48 h 48"/>
                <a:gd name="T14" fmla="*/ 28 w 28"/>
                <a:gd name="T15" fmla="*/ 48 h 48"/>
                <a:gd name="T16" fmla="*/ 16 w 28"/>
                <a:gd name="T17" fmla="*/ 16 h 48"/>
                <a:gd name="T18" fmla="*/ 18 w 28"/>
                <a:gd name="T19" fmla="*/ 14 h 48"/>
                <a:gd name="T20" fmla="*/ 20 w 28"/>
                <a:gd name="T21" fmla="*/ 16 h 48"/>
                <a:gd name="T22" fmla="*/ 20 w 28"/>
                <a:gd name="T23" fmla="*/ 40 h 48"/>
                <a:gd name="T24" fmla="*/ 18 w 28"/>
                <a:gd name="T25" fmla="*/ 42 h 48"/>
                <a:gd name="T26" fmla="*/ 16 w 28"/>
                <a:gd name="T27" fmla="*/ 40 h 48"/>
                <a:gd name="T28" fmla="*/ 16 w 28"/>
                <a:gd name="T29" fmla="*/ 1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" h="48">
                  <a:moveTo>
                    <a:pt x="28" y="48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8" y="1"/>
                    <a:pt x="27" y="0"/>
                  </a:cubicBezTo>
                  <a:cubicBezTo>
                    <a:pt x="26" y="0"/>
                    <a:pt x="26" y="0"/>
                    <a:pt x="25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7"/>
                    <a:pt x="0" y="17"/>
                    <a:pt x="0" y="18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28" y="48"/>
                  </a:lnTo>
                  <a:close/>
                  <a:moveTo>
                    <a:pt x="16" y="16"/>
                  </a:moveTo>
                  <a:cubicBezTo>
                    <a:pt x="16" y="15"/>
                    <a:pt x="17" y="14"/>
                    <a:pt x="18" y="14"/>
                  </a:cubicBezTo>
                  <a:cubicBezTo>
                    <a:pt x="19" y="14"/>
                    <a:pt x="20" y="15"/>
                    <a:pt x="20" y="16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19" y="42"/>
                    <a:pt x="18" y="42"/>
                  </a:cubicBezTo>
                  <a:cubicBezTo>
                    <a:pt x="17" y="42"/>
                    <a:pt x="16" y="41"/>
                    <a:pt x="16" y="40"/>
                  </a:cubicBezTo>
                  <a:lnTo>
                    <a:pt x="1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27">
              <a:extLst>
                <a:ext uri="{FF2B5EF4-FFF2-40B4-BE49-F238E27FC236}">
                  <a16:creationId xmlns="" xmlns:a16="http://schemas.microsoft.com/office/drawing/2014/main" id="{88A1119D-F445-6F4A-BDB2-3D9BF37E0F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213" y="3444875"/>
              <a:ext cx="165100" cy="165100"/>
            </a:xfrm>
            <a:custGeom>
              <a:avLst/>
              <a:gdLst>
                <a:gd name="T0" fmla="*/ 34 w 44"/>
                <a:gd name="T1" fmla="*/ 0 h 44"/>
                <a:gd name="T2" fmla="*/ 10 w 44"/>
                <a:gd name="T3" fmla="*/ 0 h 44"/>
                <a:gd name="T4" fmla="*/ 0 w 44"/>
                <a:gd name="T5" fmla="*/ 10 h 44"/>
                <a:gd name="T6" fmla="*/ 0 w 44"/>
                <a:gd name="T7" fmla="*/ 42 h 44"/>
                <a:gd name="T8" fmla="*/ 2 w 44"/>
                <a:gd name="T9" fmla="*/ 44 h 44"/>
                <a:gd name="T10" fmla="*/ 42 w 44"/>
                <a:gd name="T11" fmla="*/ 44 h 44"/>
                <a:gd name="T12" fmla="*/ 44 w 44"/>
                <a:gd name="T13" fmla="*/ 42 h 44"/>
                <a:gd name="T14" fmla="*/ 44 w 44"/>
                <a:gd name="T15" fmla="*/ 10 h 44"/>
                <a:gd name="T16" fmla="*/ 34 w 44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44">
                  <a:moveTo>
                    <a:pt x="34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1" y="44"/>
                    <a:pt x="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3" y="44"/>
                    <a:pt x="44" y="43"/>
                    <a:pt x="44" y="42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4" y="5"/>
                    <a:pt x="40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28">
              <a:extLst>
                <a:ext uri="{FF2B5EF4-FFF2-40B4-BE49-F238E27FC236}">
                  <a16:creationId xmlns="" xmlns:a16="http://schemas.microsoft.com/office/drawing/2014/main" id="{27D88868-B144-D74B-9DF7-E12F62E80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8476" y="3429000"/>
              <a:ext cx="165100" cy="90488"/>
            </a:xfrm>
            <a:custGeom>
              <a:avLst/>
              <a:gdLst>
                <a:gd name="T0" fmla="*/ 44 w 44"/>
                <a:gd name="T1" fmla="*/ 24 h 24"/>
                <a:gd name="T2" fmla="*/ 44 w 44"/>
                <a:gd name="T3" fmla="*/ 2 h 24"/>
                <a:gd name="T4" fmla="*/ 42 w 44"/>
                <a:gd name="T5" fmla="*/ 0 h 24"/>
                <a:gd name="T6" fmla="*/ 2 w 44"/>
                <a:gd name="T7" fmla="*/ 0 h 24"/>
                <a:gd name="T8" fmla="*/ 0 w 44"/>
                <a:gd name="T9" fmla="*/ 2 h 24"/>
                <a:gd name="T10" fmla="*/ 0 w 44"/>
                <a:gd name="T11" fmla="*/ 24 h 24"/>
                <a:gd name="T12" fmla="*/ 44 w 44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24">
                  <a:moveTo>
                    <a:pt x="44" y="24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4" y="1"/>
                    <a:pt x="43" y="0"/>
                    <a:pt x="4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4"/>
                    <a:pt x="0" y="24"/>
                    <a:pt x="0" y="24"/>
                  </a:cubicBezTo>
                  <a:lnTo>
                    <a:pt x="4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29">
              <a:extLst>
                <a:ext uri="{FF2B5EF4-FFF2-40B4-BE49-F238E27FC236}">
                  <a16:creationId xmlns="" xmlns:a16="http://schemas.microsoft.com/office/drawing/2014/main" id="{2E4942A1-62F1-444D-909F-672B8FC11D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8476" y="3579813"/>
              <a:ext cx="165100" cy="30163"/>
            </a:xfrm>
            <a:custGeom>
              <a:avLst/>
              <a:gdLst>
                <a:gd name="T0" fmla="*/ 0 w 44"/>
                <a:gd name="T1" fmla="*/ 0 h 8"/>
                <a:gd name="T2" fmla="*/ 0 w 44"/>
                <a:gd name="T3" fmla="*/ 6 h 8"/>
                <a:gd name="T4" fmla="*/ 2 w 44"/>
                <a:gd name="T5" fmla="*/ 8 h 8"/>
                <a:gd name="T6" fmla="*/ 42 w 44"/>
                <a:gd name="T7" fmla="*/ 8 h 8"/>
                <a:gd name="T8" fmla="*/ 44 w 44"/>
                <a:gd name="T9" fmla="*/ 6 h 8"/>
                <a:gd name="T10" fmla="*/ 44 w 44"/>
                <a:gd name="T11" fmla="*/ 0 h 8"/>
                <a:gd name="T12" fmla="*/ 0 w 44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8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3" y="8"/>
                    <a:pt x="44" y="7"/>
                    <a:pt x="44" y="6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Rectangle 30">
              <a:extLst>
                <a:ext uri="{FF2B5EF4-FFF2-40B4-BE49-F238E27FC236}">
                  <a16:creationId xmlns="" xmlns:a16="http://schemas.microsoft.com/office/drawing/2014/main" id="{7E46BCAF-DA57-1748-8106-08E6F5C69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8476" y="3535363"/>
              <a:ext cx="165100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5842573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2CD511CF-B45A-7B48-8E91-0FB9603355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313"/>
            <a:ext cx="12192000" cy="686462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E47D0C87-3E35-C142-A73E-E4C30BC4EE28}"/>
              </a:ext>
            </a:extLst>
          </p:cNvPr>
          <p:cNvSpPr/>
          <p:nvPr/>
        </p:nvSpPr>
        <p:spPr>
          <a:xfrm>
            <a:off x="0" y="0"/>
            <a:ext cx="12192000" cy="6861313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99000">
                <a:schemeClr val="bg1">
                  <a:alpha val="5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CF24F1D1-9C8B-3040-AD2F-B98E5042AD84}"/>
              </a:ext>
            </a:extLst>
          </p:cNvPr>
          <p:cNvSpPr txBox="1"/>
          <p:nvPr/>
        </p:nvSpPr>
        <p:spPr>
          <a:xfrm>
            <a:off x="750760" y="2543996"/>
            <a:ext cx="4416663" cy="923330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6000" b="1" i="1" dirty="0">
                <a:solidFill>
                  <a:srgbClr val="BF544B"/>
                </a:solidFill>
                <a:latin typeface="Georgia" panose="02040502050405020303" pitchFamily="18" charset="0"/>
              </a:rPr>
              <a:t>Thank You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1E0C8855-AC0E-1A4D-BC70-53EF6DD56049}"/>
              </a:ext>
            </a:extLst>
          </p:cNvPr>
          <p:cNvCxnSpPr>
            <a:cxnSpLocks/>
          </p:cNvCxnSpPr>
          <p:nvPr/>
        </p:nvCxnSpPr>
        <p:spPr>
          <a:xfrm>
            <a:off x="750760" y="3859202"/>
            <a:ext cx="6479380" cy="0"/>
          </a:xfrm>
          <a:prstGeom prst="line">
            <a:avLst/>
          </a:prstGeom>
          <a:ln>
            <a:solidFill>
              <a:srgbClr val="DBA38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229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="" xmlns:a16="http://schemas.microsoft.com/office/drawing/2014/main" id="{FC6988C9-147C-4E66-B4C6-09315F65BAB9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6669570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="" xmlns:a16="http://schemas.microsoft.com/office/drawing/2014/main" id="{13519E00-6B1C-4795-8C60-25DC18C6E21C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i="1" dirty="0">
              <a:latin typeface="Georgia" panose="02040502050405020303" pitchFamily="18" charset="0"/>
              <a:ea typeface="+mj-ea"/>
              <a:cs typeface="Segoe UI" panose="020B0502040204020203" pitchFamily="34" charset="0"/>
              <a:sym typeface="Georgia" panose="02040502050405020303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E611BD19-92CD-454F-8A09-FDE5C2BE851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8" name="Freeform 27">
            <a:extLst>
              <a:ext uri="{FF2B5EF4-FFF2-40B4-BE49-F238E27FC236}">
                <a16:creationId xmlns="" xmlns:a16="http://schemas.microsoft.com/office/drawing/2014/main" id="{A4F53B72-698B-294B-8376-E6C725AB8243}"/>
              </a:ext>
            </a:extLst>
          </p:cNvPr>
          <p:cNvSpPr/>
          <p:nvPr/>
        </p:nvSpPr>
        <p:spPr>
          <a:xfrm>
            <a:off x="5706046" y="4472362"/>
            <a:ext cx="3328324" cy="2385638"/>
          </a:xfrm>
          <a:custGeom>
            <a:avLst/>
            <a:gdLst>
              <a:gd name="connsiteX0" fmla="*/ 1664162 w 3328324"/>
              <a:gd name="connsiteY0" fmla="*/ 0 h 2385638"/>
              <a:gd name="connsiteX1" fmla="*/ 3328324 w 3328324"/>
              <a:gd name="connsiteY1" fmla="*/ 1664158 h 2385638"/>
              <a:gd name="connsiteX2" fmla="*/ 3197546 w 3328324"/>
              <a:gd name="connsiteY2" fmla="*/ 2311924 h 2385638"/>
              <a:gd name="connsiteX3" fmla="*/ 3162036 w 3328324"/>
              <a:gd name="connsiteY3" fmla="*/ 2385638 h 2385638"/>
              <a:gd name="connsiteX4" fmla="*/ 166289 w 3328324"/>
              <a:gd name="connsiteY4" fmla="*/ 2385638 h 2385638"/>
              <a:gd name="connsiteX5" fmla="*/ 130779 w 3328324"/>
              <a:gd name="connsiteY5" fmla="*/ 2311924 h 2385638"/>
              <a:gd name="connsiteX6" fmla="*/ 0 w 3328324"/>
              <a:gd name="connsiteY6" fmla="*/ 1664158 h 2385638"/>
              <a:gd name="connsiteX7" fmla="*/ 1664162 w 3328324"/>
              <a:gd name="connsiteY7" fmla="*/ 0 h 2385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28324" h="2385638">
                <a:moveTo>
                  <a:pt x="1664162" y="0"/>
                </a:moveTo>
                <a:cubicBezTo>
                  <a:pt x="2583253" y="0"/>
                  <a:pt x="3328324" y="745069"/>
                  <a:pt x="3328324" y="1664158"/>
                </a:cubicBezTo>
                <a:cubicBezTo>
                  <a:pt x="3328324" y="1893931"/>
                  <a:pt x="3281757" y="2112827"/>
                  <a:pt x="3197546" y="2311924"/>
                </a:cubicBezTo>
                <a:lnTo>
                  <a:pt x="3162036" y="2385638"/>
                </a:lnTo>
                <a:lnTo>
                  <a:pt x="166289" y="2385638"/>
                </a:lnTo>
                <a:lnTo>
                  <a:pt x="130779" y="2311924"/>
                </a:lnTo>
                <a:cubicBezTo>
                  <a:pt x="46567" y="2112827"/>
                  <a:pt x="0" y="1893931"/>
                  <a:pt x="0" y="1664158"/>
                </a:cubicBezTo>
                <a:cubicBezTo>
                  <a:pt x="0" y="745069"/>
                  <a:pt x="745071" y="0"/>
                  <a:pt x="1664162" y="0"/>
                </a:cubicBezTo>
                <a:close/>
              </a:path>
            </a:pathLst>
          </a:custGeom>
          <a:gradFill flip="none" rotWithShape="1">
            <a:gsLst>
              <a:gs pos="48000">
                <a:schemeClr val="bg1">
                  <a:alpha val="84000"/>
                </a:schemeClr>
              </a:gs>
              <a:gs pos="99000">
                <a:schemeClr val="bg1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4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19" name="Round Same Side Corner Rectangle 18">
            <a:extLst>
              <a:ext uri="{FF2B5EF4-FFF2-40B4-BE49-F238E27FC236}">
                <a16:creationId xmlns="" xmlns:a16="http://schemas.microsoft.com/office/drawing/2014/main" id="{7E635128-9E85-6445-889A-91B630723389}"/>
              </a:ext>
            </a:extLst>
          </p:cNvPr>
          <p:cNvSpPr/>
          <p:nvPr/>
        </p:nvSpPr>
        <p:spPr>
          <a:xfrm flipV="1">
            <a:off x="10427611" y="1"/>
            <a:ext cx="1237115" cy="2679834"/>
          </a:xfrm>
          <a:prstGeom prst="round2SameRect">
            <a:avLst>
              <a:gd name="adj1" fmla="val 50000"/>
              <a:gd name="adj2" fmla="val 0"/>
            </a:avLst>
          </a:prstGeom>
          <a:gradFill flip="none" rotWithShape="1">
            <a:gsLst>
              <a:gs pos="48000">
                <a:schemeClr val="bg1">
                  <a:alpha val="84000"/>
                </a:schemeClr>
              </a:gs>
              <a:gs pos="99000">
                <a:schemeClr val="bg1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="" xmlns:a16="http://schemas.microsoft.com/office/drawing/2014/main" id="{86B55CB9-8828-AF4A-BEF1-9B50C54890E5}"/>
              </a:ext>
            </a:extLst>
          </p:cNvPr>
          <p:cNvSpPr/>
          <p:nvPr/>
        </p:nvSpPr>
        <p:spPr>
          <a:xfrm>
            <a:off x="6803118" y="2015584"/>
            <a:ext cx="4872944" cy="3963186"/>
          </a:xfrm>
          <a:prstGeom prst="roundRect">
            <a:avLst>
              <a:gd name="adj" fmla="val 8006"/>
            </a:avLst>
          </a:prstGeom>
          <a:gradFill flip="none" rotWithShape="1">
            <a:gsLst>
              <a:gs pos="0">
                <a:srgbClr val="BF544B"/>
              </a:gs>
              <a:gs pos="100000">
                <a:srgbClr val="FF6F64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A784F098-09D3-204D-B9B7-FBE3666B0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9286" y="454736"/>
            <a:ext cx="3134959" cy="1218795"/>
          </a:xfrm>
        </p:spPr>
        <p:txBody>
          <a:bodyPr wrap="square" lIns="0" tIns="0" rIns="0" bIns="0">
            <a:spAutoFit/>
          </a:bodyPr>
          <a:lstStyle/>
          <a:p>
            <a:r>
              <a:rPr lang="en-US" i="1" dirty="0">
                <a:solidFill>
                  <a:srgbClr val="3F2314"/>
                </a:solidFill>
                <a:latin typeface="Georgia" panose="02040502050405020303" pitchFamily="18" charset="0"/>
              </a:rPr>
              <a:t>About Our Products</a:t>
            </a:r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8535B906-94A9-5342-9B89-7B3EC92BAC42}"/>
              </a:ext>
            </a:extLst>
          </p:cNvPr>
          <p:cNvSpPr/>
          <p:nvPr/>
        </p:nvSpPr>
        <p:spPr>
          <a:xfrm>
            <a:off x="10427611" y="1431383"/>
            <a:ext cx="1248452" cy="124845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7112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DC8096B9-DBD8-504E-9953-FDA2C5FC6D17}"/>
              </a:ext>
            </a:extLst>
          </p:cNvPr>
          <p:cNvSpPr/>
          <p:nvPr/>
        </p:nvSpPr>
        <p:spPr>
          <a:xfrm>
            <a:off x="7099286" y="2264042"/>
            <a:ext cx="3328324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D" sz="16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6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6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6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6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6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consectetur</a:t>
            </a:r>
            <a:r>
              <a:rPr lang="en-ID" sz="16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adipiscing</a:t>
            </a:r>
            <a:r>
              <a:rPr lang="en-ID" sz="16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elit</a:t>
            </a:r>
            <a:endParaRPr lang="en-US" sz="1600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456F22C1-52DA-BE4C-9D0F-58AC2917CF2D}"/>
              </a:ext>
            </a:extLst>
          </p:cNvPr>
          <p:cNvSpPr/>
          <p:nvPr/>
        </p:nvSpPr>
        <p:spPr>
          <a:xfrm>
            <a:off x="7099287" y="3407112"/>
            <a:ext cx="4269270" cy="10772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consectetur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adipiscing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elit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sed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do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eiusmod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tempor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incididunt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ut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labore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et dolore magna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aliqua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. Ut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enim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ad minim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veniam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quis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nostrud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exercitation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ullamco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laboris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nisi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ut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aliquip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ex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ea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commodo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consequat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D416008C-1D65-3741-B7B3-A1A474AD0BF9}"/>
              </a:ext>
            </a:extLst>
          </p:cNvPr>
          <p:cNvSpPr/>
          <p:nvPr/>
        </p:nvSpPr>
        <p:spPr>
          <a:xfrm>
            <a:off x="7099287" y="4764659"/>
            <a:ext cx="4269270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Duis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aute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irure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in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reprehenderit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in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voluptate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velit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esse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cillum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dolore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eu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fugiat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nulla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pariatur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.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Excepteur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sint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occaecat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cupidatat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non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proident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, sunt in culpa qui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officia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deserunt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mollit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anim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id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est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laborum</a:t>
            </a:r>
            <a:endParaRPr lang="en-US" sz="1400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9C69F981-61CF-8045-A158-C03ACA531696}"/>
              </a:ext>
            </a:extLst>
          </p:cNvPr>
          <p:cNvCxnSpPr>
            <a:cxnSpLocks/>
          </p:cNvCxnSpPr>
          <p:nvPr/>
        </p:nvCxnSpPr>
        <p:spPr>
          <a:xfrm>
            <a:off x="7099287" y="3049112"/>
            <a:ext cx="457677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="" xmlns:a16="http://schemas.microsoft.com/office/drawing/2014/main" id="{EA975054-2A68-784E-9580-AD45FF149EDF}"/>
              </a:ext>
            </a:extLst>
          </p:cNvPr>
          <p:cNvCxnSpPr>
            <a:cxnSpLocks/>
          </p:cNvCxnSpPr>
          <p:nvPr/>
        </p:nvCxnSpPr>
        <p:spPr>
          <a:xfrm>
            <a:off x="11046168" y="0"/>
            <a:ext cx="0" cy="1192477"/>
          </a:xfrm>
          <a:prstGeom prst="line">
            <a:avLst/>
          </a:prstGeom>
          <a:ln>
            <a:solidFill>
              <a:srgbClr val="FF6F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 28">
            <a:extLst>
              <a:ext uri="{FF2B5EF4-FFF2-40B4-BE49-F238E27FC236}">
                <a16:creationId xmlns="" xmlns:a16="http://schemas.microsoft.com/office/drawing/2014/main" id="{006E8A75-8D62-1144-8F9F-63E8E46559EB}"/>
              </a:ext>
            </a:extLst>
          </p:cNvPr>
          <p:cNvSpPr>
            <a:spLocks noEditPoints="1"/>
          </p:cNvSpPr>
          <p:nvPr/>
        </p:nvSpPr>
        <p:spPr bwMode="auto">
          <a:xfrm>
            <a:off x="10787457" y="1801711"/>
            <a:ext cx="528760" cy="507795"/>
          </a:xfrm>
          <a:custGeom>
            <a:avLst/>
            <a:gdLst>
              <a:gd name="T0" fmla="*/ 96 w 96"/>
              <a:gd name="T1" fmla="*/ 61 h 92"/>
              <a:gd name="T2" fmla="*/ 96 w 96"/>
              <a:gd name="T3" fmla="*/ 61 h 92"/>
              <a:gd name="T4" fmla="*/ 80 w 96"/>
              <a:gd name="T5" fmla="*/ 36 h 92"/>
              <a:gd name="T6" fmla="*/ 76 w 96"/>
              <a:gd name="T7" fmla="*/ 2 h 92"/>
              <a:gd name="T8" fmla="*/ 22 w 96"/>
              <a:gd name="T9" fmla="*/ 0 h 92"/>
              <a:gd name="T10" fmla="*/ 20 w 96"/>
              <a:gd name="T11" fmla="*/ 36 h 92"/>
              <a:gd name="T12" fmla="*/ 14 w 96"/>
              <a:gd name="T13" fmla="*/ 37 h 92"/>
              <a:gd name="T14" fmla="*/ 0 w 96"/>
              <a:gd name="T15" fmla="*/ 61 h 92"/>
              <a:gd name="T16" fmla="*/ 0 w 96"/>
              <a:gd name="T17" fmla="*/ 62 h 92"/>
              <a:gd name="T18" fmla="*/ 0 w 96"/>
              <a:gd name="T19" fmla="*/ 90 h 92"/>
              <a:gd name="T20" fmla="*/ 94 w 96"/>
              <a:gd name="T21" fmla="*/ 92 h 92"/>
              <a:gd name="T22" fmla="*/ 96 w 96"/>
              <a:gd name="T23" fmla="*/ 62 h 92"/>
              <a:gd name="T24" fmla="*/ 42 w 96"/>
              <a:gd name="T25" fmla="*/ 20 h 92"/>
              <a:gd name="T26" fmla="*/ 64 w 96"/>
              <a:gd name="T27" fmla="*/ 22 h 92"/>
              <a:gd name="T28" fmla="*/ 42 w 96"/>
              <a:gd name="T29" fmla="*/ 24 h 92"/>
              <a:gd name="T30" fmla="*/ 42 w 96"/>
              <a:gd name="T31" fmla="*/ 20 h 92"/>
              <a:gd name="T32" fmla="*/ 38 w 96"/>
              <a:gd name="T33" fmla="*/ 12 h 92"/>
              <a:gd name="T34" fmla="*/ 38 w 96"/>
              <a:gd name="T35" fmla="*/ 16 h 92"/>
              <a:gd name="T36" fmla="*/ 32 w 96"/>
              <a:gd name="T37" fmla="*/ 14 h 92"/>
              <a:gd name="T38" fmla="*/ 34 w 96"/>
              <a:gd name="T39" fmla="*/ 28 h 92"/>
              <a:gd name="T40" fmla="*/ 64 w 96"/>
              <a:gd name="T41" fmla="*/ 30 h 92"/>
              <a:gd name="T42" fmla="*/ 34 w 96"/>
              <a:gd name="T43" fmla="*/ 32 h 92"/>
              <a:gd name="T44" fmla="*/ 34 w 96"/>
              <a:gd name="T45" fmla="*/ 28 h 92"/>
              <a:gd name="T46" fmla="*/ 62 w 96"/>
              <a:gd name="T47" fmla="*/ 36 h 92"/>
              <a:gd name="T48" fmla="*/ 62 w 96"/>
              <a:gd name="T49" fmla="*/ 40 h 92"/>
              <a:gd name="T50" fmla="*/ 32 w 96"/>
              <a:gd name="T51" fmla="*/ 38 h 92"/>
              <a:gd name="T52" fmla="*/ 34 w 96"/>
              <a:gd name="T53" fmla="*/ 44 h 92"/>
              <a:gd name="T54" fmla="*/ 64 w 96"/>
              <a:gd name="T55" fmla="*/ 46 h 92"/>
              <a:gd name="T56" fmla="*/ 34 w 96"/>
              <a:gd name="T57" fmla="*/ 48 h 92"/>
              <a:gd name="T58" fmla="*/ 34 w 96"/>
              <a:gd name="T59" fmla="*/ 44 h 92"/>
              <a:gd name="T60" fmla="*/ 64 w 96"/>
              <a:gd name="T61" fmla="*/ 62 h 92"/>
              <a:gd name="T62" fmla="*/ 58 w 96"/>
              <a:gd name="T63" fmla="*/ 72 h 92"/>
              <a:gd name="T64" fmla="*/ 34 w 96"/>
              <a:gd name="T65" fmla="*/ 66 h 92"/>
              <a:gd name="T66" fmla="*/ 32 w 96"/>
              <a:gd name="T67" fmla="*/ 60 h 92"/>
              <a:gd name="T68" fmla="*/ 17 w 96"/>
              <a:gd name="T69" fmla="*/ 40 h 92"/>
              <a:gd name="T70" fmla="*/ 20 w 96"/>
              <a:gd name="T71" fmla="*/ 54 h 92"/>
              <a:gd name="T72" fmla="*/ 74 w 96"/>
              <a:gd name="T73" fmla="*/ 56 h 92"/>
              <a:gd name="T74" fmla="*/ 76 w 96"/>
              <a:gd name="T75" fmla="*/ 40 h 92"/>
              <a:gd name="T76" fmla="*/ 91 w 96"/>
              <a:gd name="T77" fmla="*/ 6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6" h="92">
                <a:moveTo>
                  <a:pt x="96" y="62"/>
                </a:moveTo>
                <a:cubicBezTo>
                  <a:pt x="96" y="62"/>
                  <a:pt x="96" y="62"/>
                  <a:pt x="96" y="61"/>
                </a:cubicBezTo>
                <a:cubicBezTo>
                  <a:pt x="96" y="61"/>
                  <a:pt x="96" y="61"/>
                  <a:pt x="96" y="61"/>
                </a:cubicBezTo>
                <a:cubicBezTo>
                  <a:pt x="96" y="61"/>
                  <a:pt x="96" y="61"/>
                  <a:pt x="96" y="61"/>
                </a:cubicBezTo>
                <a:cubicBezTo>
                  <a:pt x="82" y="37"/>
                  <a:pt x="82" y="37"/>
                  <a:pt x="82" y="37"/>
                </a:cubicBezTo>
                <a:cubicBezTo>
                  <a:pt x="81" y="36"/>
                  <a:pt x="81" y="36"/>
                  <a:pt x="80" y="36"/>
                </a:cubicBezTo>
                <a:cubicBezTo>
                  <a:pt x="76" y="36"/>
                  <a:pt x="76" y="36"/>
                  <a:pt x="76" y="36"/>
                </a:cubicBezTo>
                <a:cubicBezTo>
                  <a:pt x="76" y="2"/>
                  <a:pt x="76" y="2"/>
                  <a:pt x="76" y="2"/>
                </a:cubicBezTo>
                <a:cubicBezTo>
                  <a:pt x="76" y="1"/>
                  <a:pt x="75" y="0"/>
                  <a:pt x="74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0" y="1"/>
                  <a:pt x="20" y="2"/>
                </a:cubicBezTo>
                <a:cubicBezTo>
                  <a:pt x="20" y="36"/>
                  <a:pt x="20" y="36"/>
                  <a:pt x="20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5" y="36"/>
                  <a:pt x="15" y="36"/>
                  <a:pt x="14" y="37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1"/>
                  <a:pt x="1" y="92"/>
                  <a:pt x="2" y="92"/>
                </a:cubicBezTo>
                <a:cubicBezTo>
                  <a:pt x="94" y="92"/>
                  <a:pt x="94" y="92"/>
                  <a:pt x="94" y="92"/>
                </a:cubicBezTo>
                <a:cubicBezTo>
                  <a:pt x="95" y="92"/>
                  <a:pt x="96" y="91"/>
                  <a:pt x="96" y="90"/>
                </a:cubicBezTo>
                <a:cubicBezTo>
                  <a:pt x="96" y="62"/>
                  <a:pt x="96" y="62"/>
                  <a:pt x="96" y="62"/>
                </a:cubicBezTo>
                <a:cubicBezTo>
                  <a:pt x="96" y="62"/>
                  <a:pt x="96" y="62"/>
                  <a:pt x="96" y="62"/>
                </a:cubicBezTo>
                <a:close/>
                <a:moveTo>
                  <a:pt x="42" y="20"/>
                </a:moveTo>
                <a:cubicBezTo>
                  <a:pt x="62" y="20"/>
                  <a:pt x="62" y="20"/>
                  <a:pt x="62" y="20"/>
                </a:cubicBezTo>
                <a:cubicBezTo>
                  <a:pt x="63" y="20"/>
                  <a:pt x="64" y="21"/>
                  <a:pt x="64" y="22"/>
                </a:cubicBezTo>
                <a:cubicBezTo>
                  <a:pt x="64" y="23"/>
                  <a:pt x="63" y="24"/>
                  <a:pt x="62" y="24"/>
                </a:cubicBezTo>
                <a:cubicBezTo>
                  <a:pt x="42" y="24"/>
                  <a:pt x="42" y="24"/>
                  <a:pt x="42" y="24"/>
                </a:cubicBezTo>
                <a:cubicBezTo>
                  <a:pt x="41" y="24"/>
                  <a:pt x="40" y="23"/>
                  <a:pt x="40" y="22"/>
                </a:cubicBezTo>
                <a:cubicBezTo>
                  <a:pt x="40" y="21"/>
                  <a:pt x="41" y="20"/>
                  <a:pt x="42" y="20"/>
                </a:cubicBezTo>
                <a:close/>
                <a:moveTo>
                  <a:pt x="34" y="12"/>
                </a:moveTo>
                <a:cubicBezTo>
                  <a:pt x="38" y="12"/>
                  <a:pt x="38" y="12"/>
                  <a:pt x="38" y="12"/>
                </a:cubicBezTo>
                <a:cubicBezTo>
                  <a:pt x="39" y="12"/>
                  <a:pt x="40" y="13"/>
                  <a:pt x="40" y="14"/>
                </a:cubicBezTo>
                <a:cubicBezTo>
                  <a:pt x="40" y="15"/>
                  <a:pt x="39" y="16"/>
                  <a:pt x="38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3" y="16"/>
                  <a:pt x="32" y="15"/>
                  <a:pt x="32" y="14"/>
                </a:cubicBezTo>
                <a:cubicBezTo>
                  <a:pt x="32" y="13"/>
                  <a:pt x="33" y="12"/>
                  <a:pt x="34" y="12"/>
                </a:cubicBezTo>
                <a:close/>
                <a:moveTo>
                  <a:pt x="34" y="28"/>
                </a:moveTo>
                <a:cubicBezTo>
                  <a:pt x="62" y="28"/>
                  <a:pt x="62" y="28"/>
                  <a:pt x="62" y="28"/>
                </a:cubicBezTo>
                <a:cubicBezTo>
                  <a:pt x="63" y="28"/>
                  <a:pt x="64" y="29"/>
                  <a:pt x="64" y="30"/>
                </a:cubicBezTo>
                <a:cubicBezTo>
                  <a:pt x="64" y="31"/>
                  <a:pt x="63" y="32"/>
                  <a:pt x="62" y="32"/>
                </a:cubicBezTo>
                <a:cubicBezTo>
                  <a:pt x="34" y="32"/>
                  <a:pt x="34" y="32"/>
                  <a:pt x="34" y="32"/>
                </a:cubicBezTo>
                <a:cubicBezTo>
                  <a:pt x="33" y="32"/>
                  <a:pt x="32" y="31"/>
                  <a:pt x="32" y="30"/>
                </a:cubicBezTo>
                <a:cubicBezTo>
                  <a:pt x="32" y="29"/>
                  <a:pt x="33" y="28"/>
                  <a:pt x="34" y="28"/>
                </a:cubicBezTo>
                <a:close/>
                <a:moveTo>
                  <a:pt x="34" y="36"/>
                </a:moveTo>
                <a:cubicBezTo>
                  <a:pt x="62" y="36"/>
                  <a:pt x="62" y="36"/>
                  <a:pt x="62" y="36"/>
                </a:cubicBezTo>
                <a:cubicBezTo>
                  <a:pt x="63" y="36"/>
                  <a:pt x="64" y="37"/>
                  <a:pt x="64" y="38"/>
                </a:cubicBezTo>
                <a:cubicBezTo>
                  <a:pt x="64" y="39"/>
                  <a:pt x="63" y="40"/>
                  <a:pt x="62" y="40"/>
                </a:cubicBezTo>
                <a:cubicBezTo>
                  <a:pt x="34" y="40"/>
                  <a:pt x="34" y="40"/>
                  <a:pt x="34" y="40"/>
                </a:cubicBezTo>
                <a:cubicBezTo>
                  <a:pt x="33" y="40"/>
                  <a:pt x="32" y="39"/>
                  <a:pt x="32" y="38"/>
                </a:cubicBezTo>
                <a:cubicBezTo>
                  <a:pt x="32" y="37"/>
                  <a:pt x="33" y="36"/>
                  <a:pt x="34" y="36"/>
                </a:cubicBezTo>
                <a:close/>
                <a:moveTo>
                  <a:pt x="34" y="44"/>
                </a:moveTo>
                <a:cubicBezTo>
                  <a:pt x="62" y="44"/>
                  <a:pt x="62" y="44"/>
                  <a:pt x="62" y="44"/>
                </a:cubicBezTo>
                <a:cubicBezTo>
                  <a:pt x="63" y="44"/>
                  <a:pt x="64" y="45"/>
                  <a:pt x="64" y="46"/>
                </a:cubicBezTo>
                <a:cubicBezTo>
                  <a:pt x="64" y="47"/>
                  <a:pt x="63" y="48"/>
                  <a:pt x="62" y="48"/>
                </a:cubicBezTo>
                <a:cubicBezTo>
                  <a:pt x="34" y="48"/>
                  <a:pt x="34" y="48"/>
                  <a:pt x="34" y="48"/>
                </a:cubicBezTo>
                <a:cubicBezTo>
                  <a:pt x="33" y="48"/>
                  <a:pt x="32" y="47"/>
                  <a:pt x="32" y="46"/>
                </a:cubicBezTo>
                <a:cubicBezTo>
                  <a:pt x="32" y="45"/>
                  <a:pt x="33" y="44"/>
                  <a:pt x="34" y="44"/>
                </a:cubicBezTo>
                <a:close/>
                <a:moveTo>
                  <a:pt x="66" y="60"/>
                </a:moveTo>
                <a:cubicBezTo>
                  <a:pt x="65" y="60"/>
                  <a:pt x="64" y="61"/>
                  <a:pt x="64" y="62"/>
                </a:cubicBezTo>
                <a:cubicBezTo>
                  <a:pt x="64" y="66"/>
                  <a:pt x="64" y="66"/>
                  <a:pt x="64" y="66"/>
                </a:cubicBezTo>
                <a:cubicBezTo>
                  <a:pt x="64" y="69"/>
                  <a:pt x="61" y="72"/>
                  <a:pt x="58" y="72"/>
                </a:cubicBezTo>
                <a:cubicBezTo>
                  <a:pt x="40" y="72"/>
                  <a:pt x="40" y="72"/>
                  <a:pt x="40" y="72"/>
                </a:cubicBezTo>
                <a:cubicBezTo>
                  <a:pt x="37" y="72"/>
                  <a:pt x="34" y="69"/>
                  <a:pt x="34" y="66"/>
                </a:cubicBezTo>
                <a:cubicBezTo>
                  <a:pt x="34" y="62"/>
                  <a:pt x="34" y="62"/>
                  <a:pt x="34" y="62"/>
                </a:cubicBezTo>
                <a:cubicBezTo>
                  <a:pt x="34" y="61"/>
                  <a:pt x="33" y="60"/>
                  <a:pt x="32" y="60"/>
                </a:cubicBezTo>
                <a:cubicBezTo>
                  <a:pt x="5" y="60"/>
                  <a:pt x="5" y="60"/>
                  <a:pt x="5" y="60"/>
                </a:cubicBezTo>
                <a:cubicBezTo>
                  <a:pt x="17" y="40"/>
                  <a:pt x="17" y="40"/>
                  <a:pt x="17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5"/>
                  <a:pt x="21" y="56"/>
                  <a:pt x="22" y="56"/>
                </a:cubicBezTo>
                <a:cubicBezTo>
                  <a:pt x="74" y="56"/>
                  <a:pt x="74" y="56"/>
                  <a:pt x="74" y="56"/>
                </a:cubicBezTo>
                <a:cubicBezTo>
                  <a:pt x="75" y="56"/>
                  <a:pt x="76" y="55"/>
                  <a:pt x="76" y="54"/>
                </a:cubicBezTo>
                <a:cubicBezTo>
                  <a:pt x="76" y="40"/>
                  <a:pt x="76" y="40"/>
                  <a:pt x="76" y="40"/>
                </a:cubicBezTo>
                <a:cubicBezTo>
                  <a:pt x="79" y="40"/>
                  <a:pt x="79" y="40"/>
                  <a:pt x="79" y="40"/>
                </a:cubicBezTo>
                <a:cubicBezTo>
                  <a:pt x="91" y="60"/>
                  <a:pt x="91" y="60"/>
                  <a:pt x="91" y="60"/>
                </a:cubicBezTo>
                <a:lnTo>
                  <a:pt x="66" y="60"/>
                </a:lnTo>
                <a:close/>
              </a:path>
            </a:pathLst>
          </a:custGeom>
          <a:solidFill>
            <a:srgbClr val="DAA38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Rounded Rectangle 13">
            <a:extLst>
              <a:ext uri="{FF2B5EF4-FFF2-40B4-BE49-F238E27FC236}">
                <a16:creationId xmlns="" xmlns:a16="http://schemas.microsoft.com/office/drawing/2014/main" id="{3F99C396-A8E0-8243-9C7B-4AD645542CB2}"/>
              </a:ext>
            </a:extLst>
          </p:cNvPr>
          <p:cNvSpPr/>
          <p:nvPr/>
        </p:nvSpPr>
        <p:spPr>
          <a:xfrm>
            <a:off x="11152123" y="6465549"/>
            <a:ext cx="450060" cy="23935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57B3D"/>
              </a:gs>
              <a:gs pos="99000">
                <a:srgbClr val="DBA38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8E1BF48E-15CC-B945-AD5D-7244F5AE9A8E}"/>
              </a:ext>
            </a:extLst>
          </p:cNvPr>
          <p:cNvSpPr txBox="1"/>
          <p:nvPr/>
        </p:nvSpPr>
        <p:spPr>
          <a:xfrm>
            <a:off x="10798708" y="6523673"/>
            <a:ext cx="279534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800" b="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PAGE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E0521099-8364-C24B-813D-C1D5E9D3DF8B}"/>
              </a:ext>
            </a:extLst>
          </p:cNvPr>
          <p:cNvSpPr txBox="1"/>
          <p:nvPr/>
        </p:nvSpPr>
        <p:spPr>
          <a:xfrm>
            <a:off x="11238686" y="6508284"/>
            <a:ext cx="271386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558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="" xmlns:a16="http://schemas.microsoft.com/office/drawing/2014/main" id="{6BFA02F6-9398-4074-8A4A-4F2936DA7803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4797075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="" xmlns:a16="http://schemas.microsoft.com/office/drawing/2014/main" id="{CC25AFC5-CEF2-496D-853A-B094C8B9B8D4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i="1" dirty="0">
              <a:latin typeface="Georgia" panose="02040502050405020303" pitchFamily="18" charset="0"/>
              <a:ea typeface="+mj-ea"/>
              <a:cs typeface="Segoe UI" panose="020B0502040204020203" pitchFamily="34" charset="0"/>
              <a:sym typeface="Georgia" panose="02040502050405020303" pitchFamily="18" charset="0"/>
            </a:endParaRPr>
          </a:p>
        </p:txBody>
      </p:sp>
      <p:pic>
        <p:nvPicPr>
          <p:cNvPr id="185" name="Picture 184">
            <a:extLst>
              <a:ext uri="{FF2B5EF4-FFF2-40B4-BE49-F238E27FC236}">
                <a16:creationId xmlns="" xmlns:a16="http://schemas.microsoft.com/office/drawing/2014/main" id="{721487E4-7597-1B46-89A0-2CEE19B109B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20362" r="23319" b="14939"/>
          <a:stretch/>
        </p:blipFill>
        <p:spPr>
          <a:xfrm flipH="1">
            <a:off x="0" y="0"/>
            <a:ext cx="12192000" cy="6857999"/>
          </a:xfrm>
          <a:prstGeom prst="rect">
            <a:avLst/>
          </a:prstGeom>
        </p:spPr>
      </p:pic>
      <p:sp>
        <p:nvSpPr>
          <p:cNvPr id="187" name="Freeform 186">
            <a:extLst>
              <a:ext uri="{FF2B5EF4-FFF2-40B4-BE49-F238E27FC236}">
                <a16:creationId xmlns="" xmlns:a16="http://schemas.microsoft.com/office/drawing/2014/main" id="{8C7063CE-31DA-4541-9F89-140ADEB90C53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custGeom>
            <a:avLst/>
            <a:gdLst>
              <a:gd name="connsiteX0" fmla="*/ 0 w 12192000"/>
              <a:gd name="connsiteY0" fmla="*/ 0 h 6857999"/>
              <a:gd name="connsiteX1" fmla="*/ 12192000 w 12192000"/>
              <a:gd name="connsiteY1" fmla="*/ 0 h 6857999"/>
              <a:gd name="connsiteX2" fmla="*/ 12192000 w 12192000"/>
              <a:gd name="connsiteY2" fmla="*/ 584200 h 6857999"/>
              <a:gd name="connsiteX3" fmla="*/ 4364548 w 12192000"/>
              <a:gd name="connsiteY3" fmla="*/ 584200 h 6857999"/>
              <a:gd name="connsiteX4" fmla="*/ 3909038 w 12192000"/>
              <a:gd name="connsiteY4" fmla="*/ 1039709 h 6857999"/>
              <a:gd name="connsiteX5" fmla="*/ 3909038 w 12192000"/>
              <a:gd name="connsiteY5" fmla="*/ 5818291 h 6857999"/>
              <a:gd name="connsiteX6" fmla="*/ 4364548 w 12192000"/>
              <a:gd name="connsiteY6" fmla="*/ 6273800 h 6857999"/>
              <a:gd name="connsiteX7" fmla="*/ 12192000 w 12192000"/>
              <a:gd name="connsiteY7" fmla="*/ 6273800 h 6857999"/>
              <a:gd name="connsiteX8" fmla="*/ 12192000 w 12192000"/>
              <a:gd name="connsiteY8" fmla="*/ 6857999 h 6857999"/>
              <a:gd name="connsiteX9" fmla="*/ 0 w 12192000"/>
              <a:gd name="connsiteY9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7999">
                <a:moveTo>
                  <a:pt x="0" y="0"/>
                </a:moveTo>
                <a:lnTo>
                  <a:pt x="12192000" y="0"/>
                </a:lnTo>
                <a:lnTo>
                  <a:pt x="12192000" y="584200"/>
                </a:lnTo>
                <a:lnTo>
                  <a:pt x="4364548" y="584200"/>
                </a:lnTo>
                <a:cubicBezTo>
                  <a:pt x="4112976" y="584200"/>
                  <a:pt x="3909038" y="788138"/>
                  <a:pt x="3909038" y="1039709"/>
                </a:cubicBezTo>
                <a:lnTo>
                  <a:pt x="3909038" y="5818291"/>
                </a:lnTo>
                <a:cubicBezTo>
                  <a:pt x="3909038" y="6069862"/>
                  <a:pt x="4112976" y="6273800"/>
                  <a:pt x="4364548" y="6273800"/>
                </a:cubicBezTo>
                <a:lnTo>
                  <a:pt x="12192000" y="6273800"/>
                </a:lnTo>
                <a:lnTo>
                  <a:pt x="12192000" y="6857999"/>
                </a:lnTo>
                <a:lnTo>
                  <a:pt x="0" y="6857999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70000"/>
                </a:schemeClr>
              </a:gs>
              <a:gs pos="9900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9010436-6A22-0C46-B79C-CA6262628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268" y="3692490"/>
            <a:ext cx="2529810" cy="1828193"/>
          </a:xfrm>
        </p:spPr>
        <p:txBody>
          <a:bodyPr wrap="square" lIns="0" tIns="0" rIns="0" bIns="0">
            <a:spAutoFit/>
          </a:bodyPr>
          <a:lstStyle/>
          <a:p>
            <a:r>
              <a:rPr lang="en-US" i="1" dirty="0">
                <a:solidFill>
                  <a:srgbClr val="3F2314"/>
                </a:solidFill>
                <a:latin typeface="Georgia" panose="02040502050405020303" pitchFamily="18" charset="0"/>
              </a:rPr>
              <a:t>Step by Step Tutoria</a:t>
            </a:r>
            <a:r>
              <a:rPr lang="en-US" dirty="0">
                <a:solidFill>
                  <a:srgbClr val="3F2314"/>
                </a:solidFill>
              </a:rPr>
              <a:t>l</a:t>
            </a:r>
            <a:endParaRPr lang="en-US" i="1" dirty="0">
              <a:solidFill>
                <a:srgbClr val="3F2314"/>
              </a:solidFill>
              <a:latin typeface="Georgia" panose="02040502050405020303" pitchFamily="18" charset="0"/>
            </a:endParaRPr>
          </a:p>
        </p:txBody>
      </p:sp>
      <p:sp>
        <p:nvSpPr>
          <p:cNvPr id="179" name="Freeform 178">
            <a:extLst>
              <a:ext uri="{FF2B5EF4-FFF2-40B4-BE49-F238E27FC236}">
                <a16:creationId xmlns="" xmlns:a16="http://schemas.microsoft.com/office/drawing/2014/main" id="{67483D81-960C-4F4E-A45B-F0BC11730708}"/>
              </a:ext>
            </a:extLst>
          </p:cNvPr>
          <p:cNvSpPr/>
          <p:nvPr/>
        </p:nvSpPr>
        <p:spPr>
          <a:xfrm>
            <a:off x="3909037" y="584200"/>
            <a:ext cx="8282962" cy="5689600"/>
          </a:xfrm>
          <a:custGeom>
            <a:avLst/>
            <a:gdLst>
              <a:gd name="connsiteX0" fmla="*/ 455510 w 8282962"/>
              <a:gd name="connsiteY0" fmla="*/ 0 h 5689600"/>
              <a:gd name="connsiteX1" fmla="*/ 8282962 w 8282962"/>
              <a:gd name="connsiteY1" fmla="*/ 0 h 5689600"/>
              <a:gd name="connsiteX2" fmla="*/ 8282962 w 8282962"/>
              <a:gd name="connsiteY2" fmla="*/ 5689600 h 5689600"/>
              <a:gd name="connsiteX3" fmla="*/ 455510 w 8282962"/>
              <a:gd name="connsiteY3" fmla="*/ 5689600 h 5689600"/>
              <a:gd name="connsiteX4" fmla="*/ 0 w 8282962"/>
              <a:gd name="connsiteY4" fmla="*/ 5234091 h 5689600"/>
              <a:gd name="connsiteX5" fmla="*/ 0 w 8282962"/>
              <a:gd name="connsiteY5" fmla="*/ 455509 h 5689600"/>
              <a:gd name="connsiteX6" fmla="*/ 455510 w 8282962"/>
              <a:gd name="connsiteY6" fmla="*/ 0 h 568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82962" h="5689600">
                <a:moveTo>
                  <a:pt x="455510" y="0"/>
                </a:moveTo>
                <a:lnTo>
                  <a:pt x="8282962" y="0"/>
                </a:lnTo>
                <a:lnTo>
                  <a:pt x="8282962" y="5689600"/>
                </a:lnTo>
                <a:lnTo>
                  <a:pt x="455510" y="5689600"/>
                </a:lnTo>
                <a:cubicBezTo>
                  <a:pt x="203938" y="5689600"/>
                  <a:pt x="0" y="5485662"/>
                  <a:pt x="0" y="5234091"/>
                </a:cubicBezTo>
                <a:lnTo>
                  <a:pt x="0" y="455509"/>
                </a:lnTo>
                <a:cubicBezTo>
                  <a:pt x="0" y="203938"/>
                  <a:pt x="203938" y="0"/>
                  <a:pt x="455510" y="0"/>
                </a:cubicBezTo>
                <a:close/>
              </a:path>
            </a:pathLst>
          </a:custGeom>
          <a:gradFill flip="none" rotWithShape="1">
            <a:gsLst>
              <a:gs pos="0">
                <a:srgbClr val="BF544B">
                  <a:alpha val="75000"/>
                </a:srgbClr>
              </a:gs>
              <a:gs pos="99000">
                <a:srgbClr val="FF6F64">
                  <a:alpha val="7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="" xmlns:a16="http://schemas.microsoft.com/office/drawing/2014/main" id="{31B7E0A0-C68F-2F4C-B4AC-D2D8EDB271C2}"/>
              </a:ext>
            </a:extLst>
          </p:cNvPr>
          <p:cNvCxnSpPr>
            <a:cxnSpLocks/>
          </p:cNvCxnSpPr>
          <p:nvPr/>
        </p:nvCxnSpPr>
        <p:spPr>
          <a:xfrm>
            <a:off x="5119634" y="1728720"/>
            <a:ext cx="5850757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B685F16C-346A-724B-ADAE-170B7D55F703}"/>
              </a:ext>
            </a:extLst>
          </p:cNvPr>
          <p:cNvGrpSpPr/>
          <p:nvPr/>
        </p:nvGrpSpPr>
        <p:grpSpPr>
          <a:xfrm>
            <a:off x="10221096" y="1728719"/>
            <a:ext cx="1498591" cy="1498591"/>
            <a:chOff x="10596880" y="1930400"/>
            <a:chExt cx="914400" cy="914400"/>
          </a:xfrm>
        </p:grpSpPr>
        <p:sp>
          <p:nvSpPr>
            <p:cNvPr id="6" name="Arc 5">
              <a:extLst>
                <a:ext uri="{FF2B5EF4-FFF2-40B4-BE49-F238E27FC236}">
                  <a16:creationId xmlns="" xmlns:a16="http://schemas.microsoft.com/office/drawing/2014/main" id="{222C22F5-2297-304A-8094-C6C00296093B}"/>
                </a:ext>
              </a:extLst>
            </p:cNvPr>
            <p:cNvSpPr/>
            <p:nvPr/>
          </p:nvSpPr>
          <p:spPr>
            <a:xfrm>
              <a:off x="10596880" y="1930400"/>
              <a:ext cx="914400" cy="914400"/>
            </a:xfrm>
            <a:prstGeom prst="arc">
              <a:avLst/>
            </a:prstGeom>
            <a:ln w="444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Arc 6">
              <a:extLst>
                <a:ext uri="{FF2B5EF4-FFF2-40B4-BE49-F238E27FC236}">
                  <a16:creationId xmlns="" xmlns:a16="http://schemas.microsoft.com/office/drawing/2014/main" id="{FC421109-33F7-FF4B-95B2-86FB5C01683E}"/>
                </a:ext>
              </a:extLst>
            </p:cNvPr>
            <p:cNvSpPr/>
            <p:nvPr/>
          </p:nvSpPr>
          <p:spPr>
            <a:xfrm flipV="1">
              <a:off x="10596880" y="1930400"/>
              <a:ext cx="914400" cy="914400"/>
            </a:xfrm>
            <a:prstGeom prst="arc">
              <a:avLst/>
            </a:prstGeom>
            <a:ln w="444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="" xmlns:a16="http://schemas.microsoft.com/office/drawing/2014/main" id="{B7A34C24-557F-C64E-B726-3F2D7AC591EB}"/>
              </a:ext>
            </a:extLst>
          </p:cNvPr>
          <p:cNvCxnSpPr>
            <a:cxnSpLocks/>
          </p:cNvCxnSpPr>
          <p:nvPr/>
        </p:nvCxnSpPr>
        <p:spPr>
          <a:xfrm>
            <a:off x="5138915" y="3227320"/>
            <a:ext cx="5831476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EF6E8137-9A52-6045-98A2-A272D0DC498C}"/>
              </a:ext>
            </a:extLst>
          </p:cNvPr>
          <p:cNvCxnSpPr>
            <a:cxnSpLocks/>
          </p:cNvCxnSpPr>
          <p:nvPr/>
        </p:nvCxnSpPr>
        <p:spPr>
          <a:xfrm>
            <a:off x="5128394" y="4725911"/>
            <a:ext cx="6216645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DB6DE2E6-A8B1-1F4D-9685-7F676017ED8B}"/>
              </a:ext>
            </a:extLst>
          </p:cNvPr>
          <p:cNvGrpSpPr/>
          <p:nvPr/>
        </p:nvGrpSpPr>
        <p:grpSpPr>
          <a:xfrm flipH="1">
            <a:off x="4389620" y="3227320"/>
            <a:ext cx="1498591" cy="1498591"/>
            <a:chOff x="10596880" y="1930400"/>
            <a:chExt cx="914400" cy="914400"/>
          </a:xfrm>
        </p:grpSpPr>
        <p:sp>
          <p:nvSpPr>
            <p:cNvPr id="14" name="Arc 13">
              <a:extLst>
                <a:ext uri="{FF2B5EF4-FFF2-40B4-BE49-F238E27FC236}">
                  <a16:creationId xmlns="" xmlns:a16="http://schemas.microsoft.com/office/drawing/2014/main" id="{570A97D2-8C4C-A849-9437-A9BBA052D15B}"/>
                </a:ext>
              </a:extLst>
            </p:cNvPr>
            <p:cNvSpPr/>
            <p:nvPr/>
          </p:nvSpPr>
          <p:spPr>
            <a:xfrm>
              <a:off x="10596880" y="1930400"/>
              <a:ext cx="914400" cy="914400"/>
            </a:xfrm>
            <a:prstGeom prst="arc">
              <a:avLst/>
            </a:prstGeom>
            <a:ln w="444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Arc 14">
              <a:extLst>
                <a:ext uri="{FF2B5EF4-FFF2-40B4-BE49-F238E27FC236}">
                  <a16:creationId xmlns="" xmlns:a16="http://schemas.microsoft.com/office/drawing/2014/main" id="{632AA7F9-70D2-EC47-8F58-5A460FF3AF1E}"/>
                </a:ext>
              </a:extLst>
            </p:cNvPr>
            <p:cNvSpPr/>
            <p:nvPr/>
          </p:nvSpPr>
          <p:spPr>
            <a:xfrm flipV="1">
              <a:off x="10596880" y="1930400"/>
              <a:ext cx="914400" cy="914400"/>
            </a:xfrm>
            <a:prstGeom prst="arc">
              <a:avLst/>
            </a:prstGeom>
            <a:ln w="444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Pie 19">
            <a:extLst>
              <a:ext uri="{FF2B5EF4-FFF2-40B4-BE49-F238E27FC236}">
                <a16:creationId xmlns="" xmlns:a16="http://schemas.microsoft.com/office/drawing/2014/main" id="{3DBE0A24-CEF1-5744-A7A2-B3D3B5CF2196}"/>
              </a:ext>
            </a:extLst>
          </p:cNvPr>
          <p:cNvSpPr/>
          <p:nvPr/>
        </p:nvSpPr>
        <p:spPr>
          <a:xfrm flipV="1">
            <a:off x="5128394" y="1218700"/>
            <a:ext cx="1038329" cy="1038326"/>
          </a:xfrm>
          <a:prstGeom prst="pie">
            <a:avLst>
              <a:gd name="adj1" fmla="val 0"/>
              <a:gd name="adj2" fmla="val 10664605"/>
            </a:avLst>
          </a:prstGeom>
          <a:gradFill flip="none" rotWithShape="1">
            <a:gsLst>
              <a:gs pos="48000">
                <a:schemeClr val="bg1">
                  <a:alpha val="84000"/>
                </a:schemeClr>
              </a:gs>
              <a:gs pos="99000">
                <a:schemeClr val="bg1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="" xmlns:a16="http://schemas.microsoft.com/office/drawing/2014/main" id="{135CABD5-1580-B54D-9813-F4B647829D9C}"/>
              </a:ext>
            </a:extLst>
          </p:cNvPr>
          <p:cNvSpPr/>
          <p:nvPr/>
        </p:nvSpPr>
        <p:spPr>
          <a:xfrm>
            <a:off x="5257836" y="1338664"/>
            <a:ext cx="780112" cy="78011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28021C1B-62C9-5842-85DF-DF4CF0868168}"/>
              </a:ext>
            </a:extLst>
          </p:cNvPr>
          <p:cNvSpPr/>
          <p:nvPr/>
        </p:nvSpPr>
        <p:spPr>
          <a:xfrm>
            <a:off x="4985782" y="2171682"/>
            <a:ext cx="1323552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, </a:t>
            </a:r>
            <a:endParaRPr lang="en-US" sz="1400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654F6240-A6A5-034A-BBEC-D9548488536E}"/>
              </a:ext>
            </a:extLst>
          </p:cNvPr>
          <p:cNvSpPr/>
          <p:nvPr/>
        </p:nvSpPr>
        <p:spPr>
          <a:xfrm>
            <a:off x="5359558" y="1620997"/>
            <a:ext cx="576668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i="1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eorgia" panose="02040502050405020303" pitchFamily="18" charset="0"/>
              </a:rPr>
              <a:t>Lorem</a:t>
            </a:r>
          </a:p>
        </p:txBody>
      </p:sp>
      <p:sp>
        <p:nvSpPr>
          <p:cNvPr id="61" name="Pie 60">
            <a:extLst>
              <a:ext uri="{FF2B5EF4-FFF2-40B4-BE49-F238E27FC236}">
                <a16:creationId xmlns="" xmlns:a16="http://schemas.microsoft.com/office/drawing/2014/main" id="{F9C67089-8565-8744-BFE7-78662B726E64}"/>
              </a:ext>
            </a:extLst>
          </p:cNvPr>
          <p:cNvSpPr/>
          <p:nvPr/>
        </p:nvSpPr>
        <p:spPr>
          <a:xfrm flipV="1">
            <a:off x="6806962" y="1218700"/>
            <a:ext cx="1038329" cy="1038326"/>
          </a:xfrm>
          <a:prstGeom prst="pie">
            <a:avLst>
              <a:gd name="adj1" fmla="val 0"/>
              <a:gd name="adj2" fmla="val 10664605"/>
            </a:avLst>
          </a:prstGeom>
          <a:gradFill flip="none" rotWithShape="1">
            <a:gsLst>
              <a:gs pos="48000">
                <a:schemeClr val="bg1">
                  <a:alpha val="84000"/>
                </a:schemeClr>
              </a:gs>
              <a:gs pos="99000">
                <a:schemeClr val="bg1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="" xmlns:a16="http://schemas.microsoft.com/office/drawing/2014/main" id="{4B3C0141-9B46-5246-861F-00B0CA34EC8F}"/>
              </a:ext>
            </a:extLst>
          </p:cNvPr>
          <p:cNvSpPr/>
          <p:nvPr/>
        </p:nvSpPr>
        <p:spPr>
          <a:xfrm>
            <a:off x="6936404" y="1338664"/>
            <a:ext cx="780112" cy="78011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dirty="0"/>
          </a:p>
        </p:txBody>
      </p:sp>
      <p:sp>
        <p:nvSpPr>
          <p:cNvPr id="63" name="Rectangle 62">
            <a:extLst>
              <a:ext uri="{FF2B5EF4-FFF2-40B4-BE49-F238E27FC236}">
                <a16:creationId xmlns="" xmlns:a16="http://schemas.microsoft.com/office/drawing/2014/main" id="{992794B7-4511-424B-A099-DB18D88E90B0}"/>
              </a:ext>
            </a:extLst>
          </p:cNvPr>
          <p:cNvSpPr/>
          <p:nvPr/>
        </p:nvSpPr>
        <p:spPr>
          <a:xfrm>
            <a:off x="6664350" y="2171682"/>
            <a:ext cx="1323552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, </a:t>
            </a:r>
            <a:endParaRPr lang="en-US" sz="1400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="" xmlns:a16="http://schemas.microsoft.com/office/drawing/2014/main" id="{9784BA27-A8A3-A346-925F-7B96CD4DA61A}"/>
              </a:ext>
            </a:extLst>
          </p:cNvPr>
          <p:cNvSpPr/>
          <p:nvPr/>
        </p:nvSpPr>
        <p:spPr>
          <a:xfrm>
            <a:off x="7038126" y="1620997"/>
            <a:ext cx="576668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i="1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eorgia" panose="02040502050405020303" pitchFamily="18" charset="0"/>
              </a:rPr>
              <a:t>Lorem</a:t>
            </a:r>
          </a:p>
        </p:txBody>
      </p:sp>
      <p:sp>
        <p:nvSpPr>
          <p:cNvPr id="66" name="Pie 65">
            <a:extLst>
              <a:ext uri="{FF2B5EF4-FFF2-40B4-BE49-F238E27FC236}">
                <a16:creationId xmlns="" xmlns:a16="http://schemas.microsoft.com/office/drawing/2014/main" id="{1800C1AA-541E-2846-8D1F-915A439F7A7D}"/>
              </a:ext>
            </a:extLst>
          </p:cNvPr>
          <p:cNvSpPr/>
          <p:nvPr/>
        </p:nvSpPr>
        <p:spPr>
          <a:xfrm flipV="1">
            <a:off x="8485530" y="1218700"/>
            <a:ext cx="1038329" cy="1038326"/>
          </a:xfrm>
          <a:prstGeom prst="pie">
            <a:avLst>
              <a:gd name="adj1" fmla="val 0"/>
              <a:gd name="adj2" fmla="val 10664605"/>
            </a:avLst>
          </a:prstGeom>
          <a:gradFill flip="none" rotWithShape="1">
            <a:gsLst>
              <a:gs pos="48000">
                <a:schemeClr val="bg1">
                  <a:alpha val="84000"/>
                </a:schemeClr>
              </a:gs>
              <a:gs pos="99000">
                <a:schemeClr val="bg1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="" xmlns:a16="http://schemas.microsoft.com/office/drawing/2014/main" id="{824558C3-4214-3D46-9B4A-8D2C88B37A1F}"/>
              </a:ext>
            </a:extLst>
          </p:cNvPr>
          <p:cNvSpPr/>
          <p:nvPr/>
        </p:nvSpPr>
        <p:spPr>
          <a:xfrm>
            <a:off x="8614972" y="1338664"/>
            <a:ext cx="780112" cy="78011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dirty="0"/>
          </a:p>
        </p:txBody>
      </p:sp>
      <p:sp>
        <p:nvSpPr>
          <p:cNvPr id="68" name="Rectangle 67">
            <a:extLst>
              <a:ext uri="{FF2B5EF4-FFF2-40B4-BE49-F238E27FC236}">
                <a16:creationId xmlns="" xmlns:a16="http://schemas.microsoft.com/office/drawing/2014/main" id="{D5EE961F-B8DD-A04F-B561-D4997D9A9C94}"/>
              </a:ext>
            </a:extLst>
          </p:cNvPr>
          <p:cNvSpPr/>
          <p:nvPr/>
        </p:nvSpPr>
        <p:spPr>
          <a:xfrm>
            <a:off x="8342918" y="2171682"/>
            <a:ext cx="1323552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, </a:t>
            </a:r>
            <a:endParaRPr lang="en-US" sz="1400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="" xmlns:a16="http://schemas.microsoft.com/office/drawing/2014/main" id="{360DD308-2CED-0643-B16D-ED466C8E0383}"/>
              </a:ext>
            </a:extLst>
          </p:cNvPr>
          <p:cNvSpPr/>
          <p:nvPr/>
        </p:nvSpPr>
        <p:spPr>
          <a:xfrm>
            <a:off x="8716694" y="1620997"/>
            <a:ext cx="576668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i="1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eorgia" panose="02040502050405020303" pitchFamily="18" charset="0"/>
              </a:rPr>
              <a:t>Lorem</a:t>
            </a:r>
          </a:p>
        </p:txBody>
      </p:sp>
      <p:sp>
        <p:nvSpPr>
          <p:cNvPr id="71" name="Pie 70">
            <a:extLst>
              <a:ext uri="{FF2B5EF4-FFF2-40B4-BE49-F238E27FC236}">
                <a16:creationId xmlns="" xmlns:a16="http://schemas.microsoft.com/office/drawing/2014/main" id="{BCBF791D-5547-214C-9B79-05FAF182EA5A}"/>
              </a:ext>
            </a:extLst>
          </p:cNvPr>
          <p:cNvSpPr/>
          <p:nvPr/>
        </p:nvSpPr>
        <p:spPr>
          <a:xfrm flipV="1">
            <a:off x="10164099" y="1218700"/>
            <a:ext cx="1038329" cy="1038326"/>
          </a:xfrm>
          <a:prstGeom prst="pie">
            <a:avLst>
              <a:gd name="adj1" fmla="val 0"/>
              <a:gd name="adj2" fmla="val 10664605"/>
            </a:avLst>
          </a:prstGeom>
          <a:gradFill flip="none" rotWithShape="1">
            <a:gsLst>
              <a:gs pos="48000">
                <a:schemeClr val="bg1">
                  <a:alpha val="84000"/>
                </a:schemeClr>
              </a:gs>
              <a:gs pos="99000">
                <a:schemeClr val="bg1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72" name="Oval 71">
            <a:extLst>
              <a:ext uri="{FF2B5EF4-FFF2-40B4-BE49-F238E27FC236}">
                <a16:creationId xmlns="" xmlns:a16="http://schemas.microsoft.com/office/drawing/2014/main" id="{F96807C5-8A55-7443-9783-006ADAC7439B}"/>
              </a:ext>
            </a:extLst>
          </p:cNvPr>
          <p:cNvSpPr/>
          <p:nvPr/>
        </p:nvSpPr>
        <p:spPr>
          <a:xfrm>
            <a:off x="10293541" y="1338664"/>
            <a:ext cx="780112" cy="78011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dirty="0"/>
          </a:p>
        </p:txBody>
      </p:sp>
      <p:sp>
        <p:nvSpPr>
          <p:cNvPr id="73" name="Rectangle 72">
            <a:extLst>
              <a:ext uri="{FF2B5EF4-FFF2-40B4-BE49-F238E27FC236}">
                <a16:creationId xmlns="" xmlns:a16="http://schemas.microsoft.com/office/drawing/2014/main" id="{516F30A9-B0C5-E84A-BEA6-6182883082C0}"/>
              </a:ext>
            </a:extLst>
          </p:cNvPr>
          <p:cNvSpPr/>
          <p:nvPr/>
        </p:nvSpPr>
        <p:spPr>
          <a:xfrm>
            <a:off x="10021487" y="2171682"/>
            <a:ext cx="1323552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, </a:t>
            </a:r>
            <a:endParaRPr lang="en-US" sz="1400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74" name="Rectangle 73">
            <a:extLst>
              <a:ext uri="{FF2B5EF4-FFF2-40B4-BE49-F238E27FC236}">
                <a16:creationId xmlns="" xmlns:a16="http://schemas.microsoft.com/office/drawing/2014/main" id="{C707B5C7-5C13-0E4F-A5CA-68D8CF2904E7}"/>
              </a:ext>
            </a:extLst>
          </p:cNvPr>
          <p:cNvSpPr/>
          <p:nvPr/>
        </p:nvSpPr>
        <p:spPr>
          <a:xfrm>
            <a:off x="10395263" y="1620997"/>
            <a:ext cx="576668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i="1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eorgia" panose="02040502050405020303" pitchFamily="18" charset="0"/>
              </a:rPr>
              <a:t>Lorem</a:t>
            </a:r>
          </a:p>
        </p:txBody>
      </p:sp>
      <p:sp>
        <p:nvSpPr>
          <p:cNvPr id="76" name="Pie 75">
            <a:extLst>
              <a:ext uri="{FF2B5EF4-FFF2-40B4-BE49-F238E27FC236}">
                <a16:creationId xmlns="" xmlns:a16="http://schemas.microsoft.com/office/drawing/2014/main" id="{7F40EC15-5C9B-7946-882A-03F9FAC35012}"/>
              </a:ext>
            </a:extLst>
          </p:cNvPr>
          <p:cNvSpPr/>
          <p:nvPr/>
        </p:nvSpPr>
        <p:spPr>
          <a:xfrm flipV="1">
            <a:off x="5128394" y="4255431"/>
            <a:ext cx="1038329" cy="1038326"/>
          </a:xfrm>
          <a:prstGeom prst="pie">
            <a:avLst>
              <a:gd name="adj1" fmla="val 0"/>
              <a:gd name="adj2" fmla="val 10664605"/>
            </a:avLst>
          </a:prstGeom>
          <a:gradFill flip="none" rotWithShape="1">
            <a:gsLst>
              <a:gs pos="48000">
                <a:schemeClr val="bg1">
                  <a:alpha val="84000"/>
                </a:schemeClr>
              </a:gs>
              <a:gs pos="99000">
                <a:schemeClr val="bg1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="" xmlns:a16="http://schemas.microsoft.com/office/drawing/2014/main" id="{1EB87F40-E89F-E243-9130-836FD7B6B426}"/>
              </a:ext>
            </a:extLst>
          </p:cNvPr>
          <p:cNvSpPr/>
          <p:nvPr/>
        </p:nvSpPr>
        <p:spPr>
          <a:xfrm>
            <a:off x="5257836" y="4375395"/>
            <a:ext cx="780112" cy="78011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dirty="0"/>
          </a:p>
        </p:txBody>
      </p:sp>
      <p:sp>
        <p:nvSpPr>
          <p:cNvPr id="78" name="Rectangle 77">
            <a:extLst>
              <a:ext uri="{FF2B5EF4-FFF2-40B4-BE49-F238E27FC236}">
                <a16:creationId xmlns="" xmlns:a16="http://schemas.microsoft.com/office/drawing/2014/main" id="{413FEB25-C151-E049-8ACC-E8630BF426DF}"/>
              </a:ext>
            </a:extLst>
          </p:cNvPr>
          <p:cNvSpPr/>
          <p:nvPr/>
        </p:nvSpPr>
        <p:spPr>
          <a:xfrm>
            <a:off x="4985782" y="5208413"/>
            <a:ext cx="1323552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, </a:t>
            </a:r>
            <a:endParaRPr lang="en-US" sz="1400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70A05D00-E934-7742-9064-7E0DA9C59494}"/>
              </a:ext>
            </a:extLst>
          </p:cNvPr>
          <p:cNvSpPr/>
          <p:nvPr/>
        </p:nvSpPr>
        <p:spPr>
          <a:xfrm>
            <a:off x="5359558" y="4657728"/>
            <a:ext cx="576668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i="1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eorgia" panose="02040502050405020303" pitchFamily="18" charset="0"/>
              </a:rPr>
              <a:t>Lorem</a:t>
            </a:r>
          </a:p>
        </p:txBody>
      </p:sp>
      <p:sp>
        <p:nvSpPr>
          <p:cNvPr id="81" name="Pie 80">
            <a:extLst>
              <a:ext uri="{FF2B5EF4-FFF2-40B4-BE49-F238E27FC236}">
                <a16:creationId xmlns="" xmlns:a16="http://schemas.microsoft.com/office/drawing/2014/main" id="{619255D4-FAB5-B949-8C34-B64007DFCB9B}"/>
              </a:ext>
            </a:extLst>
          </p:cNvPr>
          <p:cNvSpPr/>
          <p:nvPr/>
        </p:nvSpPr>
        <p:spPr>
          <a:xfrm flipV="1">
            <a:off x="6806962" y="4255431"/>
            <a:ext cx="1038329" cy="1038326"/>
          </a:xfrm>
          <a:prstGeom prst="pie">
            <a:avLst>
              <a:gd name="adj1" fmla="val 0"/>
              <a:gd name="adj2" fmla="val 10664605"/>
            </a:avLst>
          </a:prstGeom>
          <a:gradFill flip="none" rotWithShape="1">
            <a:gsLst>
              <a:gs pos="48000">
                <a:schemeClr val="bg1">
                  <a:alpha val="84000"/>
                </a:schemeClr>
              </a:gs>
              <a:gs pos="99000">
                <a:schemeClr val="bg1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="" xmlns:a16="http://schemas.microsoft.com/office/drawing/2014/main" id="{40ADBF04-390B-CB45-A72D-55299DE3765D}"/>
              </a:ext>
            </a:extLst>
          </p:cNvPr>
          <p:cNvSpPr/>
          <p:nvPr/>
        </p:nvSpPr>
        <p:spPr>
          <a:xfrm>
            <a:off x="6936404" y="4375395"/>
            <a:ext cx="780112" cy="78011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dirty="0"/>
          </a:p>
        </p:txBody>
      </p:sp>
      <p:sp>
        <p:nvSpPr>
          <p:cNvPr id="83" name="Rectangle 82">
            <a:extLst>
              <a:ext uri="{FF2B5EF4-FFF2-40B4-BE49-F238E27FC236}">
                <a16:creationId xmlns="" xmlns:a16="http://schemas.microsoft.com/office/drawing/2014/main" id="{968DF38B-F966-6C4B-898D-F33154EE43E5}"/>
              </a:ext>
            </a:extLst>
          </p:cNvPr>
          <p:cNvSpPr/>
          <p:nvPr/>
        </p:nvSpPr>
        <p:spPr>
          <a:xfrm>
            <a:off x="6664350" y="5208413"/>
            <a:ext cx="1323552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, </a:t>
            </a:r>
            <a:endParaRPr lang="en-US" sz="1400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84" name="Rectangle 83">
            <a:extLst>
              <a:ext uri="{FF2B5EF4-FFF2-40B4-BE49-F238E27FC236}">
                <a16:creationId xmlns="" xmlns:a16="http://schemas.microsoft.com/office/drawing/2014/main" id="{5AD8356C-05F9-9F4F-9D0A-D4B896691EE4}"/>
              </a:ext>
            </a:extLst>
          </p:cNvPr>
          <p:cNvSpPr/>
          <p:nvPr/>
        </p:nvSpPr>
        <p:spPr>
          <a:xfrm>
            <a:off x="7038126" y="4657728"/>
            <a:ext cx="576668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i="1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eorgia" panose="02040502050405020303" pitchFamily="18" charset="0"/>
              </a:rPr>
              <a:t>Lorem</a:t>
            </a:r>
          </a:p>
        </p:txBody>
      </p:sp>
      <p:sp>
        <p:nvSpPr>
          <p:cNvPr id="86" name="Pie 85">
            <a:extLst>
              <a:ext uri="{FF2B5EF4-FFF2-40B4-BE49-F238E27FC236}">
                <a16:creationId xmlns="" xmlns:a16="http://schemas.microsoft.com/office/drawing/2014/main" id="{557F5D54-1E5E-B448-A245-31F6D075FF77}"/>
              </a:ext>
            </a:extLst>
          </p:cNvPr>
          <p:cNvSpPr/>
          <p:nvPr/>
        </p:nvSpPr>
        <p:spPr>
          <a:xfrm flipV="1">
            <a:off x="8485530" y="4255431"/>
            <a:ext cx="1038329" cy="1038326"/>
          </a:xfrm>
          <a:prstGeom prst="pie">
            <a:avLst>
              <a:gd name="adj1" fmla="val 0"/>
              <a:gd name="adj2" fmla="val 10664605"/>
            </a:avLst>
          </a:prstGeom>
          <a:gradFill flip="none" rotWithShape="1">
            <a:gsLst>
              <a:gs pos="48000">
                <a:schemeClr val="bg1">
                  <a:alpha val="84000"/>
                </a:schemeClr>
              </a:gs>
              <a:gs pos="99000">
                <a:schemeClr val="bg1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="" xmlns:a16="http://schemas.microsoft.com/office/drawing/2014/main" id="{F0B71901-2551-034E-A251-4C48BE5DFF38}"/>
              </a:ext>
            </a:extLst>
          </p:cNvPr>
          <p:cNvSpPr/>
          <p:nvPr/>
        </p:nvSpPr>
        <p:spPr>
          <a:xfrm>
            <a:off x="8614972" y="4375395"/>
            <a:ext cx="780112" cy="78011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dirty="0"/>
          </a:p>
        </p:txBody>
      </p:sp>
      <p:sp>
        <p:nvSpPr>
          <p:cNvPr id="88" name="Rectangle 87">
            <a:extLst>
              <a:ext uri="{FF2B5EF4-FFF2-40B4-BE49-F238E27FC236}">
                <a16:creationId xmlns="" xmlns:a16="http://schemas.microsoft.com/office/drawing/2014/main" id="{7200591D-6979-D143-904F-864A9657F1A2}"/>
              </a:ext>
            </a:extLst>
          </p:cNvPr>
          <p:cNvSpPr/>
          <p:nvPr/>
        </p:nvSpPr>
        <p:spPr>
          <a:xfrm>
            <a:off x="8342918" y="5208413"/>
            <a:ext cx="1323552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, </a:t>
            </a:r>
            <a:endParaRPr lang="en-US" sz="1400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="" xmlns:a16="http://schemas.microsoft.com/office/drawing/2014/main" id="{83532BD1-B787-2D4E-8977-A508044196D5}"/>
              </a:ext>
            </a:extLst>
          </p:cNvPr>
          <p:cNvSpPr/>
          <p:nvPr/>
        </p:nvSpPr>
        <p:spPr>
          <a:xfrm>
            <a:off x="8716694" y="4657728"/>
            <a:ext cx="576668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i="1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eorgia" panose="02040502050405020303" pitchFamily="18" charset="0"/>
              </a:rPr>
              <a:t>Lorem</a:t>
            </a:r>
          </a:p>
        </p:txBody>
      </p:sp>
      <p:sp>
        <p:nvSpPr>
          <p:cNvPr id="91" name="Pie 90">
            <a:extLst>
              <a:ext uri="{FF2B5EF4-FFF2-40B4-BE49-F238E27FC236}">
                <a16:creationId xmlns="" xmlns:a16="http://schemas.microsoft.com/office/drawing/2014/main" id="{BA2E2E6F-A743-9949-B6BE-7E9CE8BB6802}"/>
              </a:ext>
            </a:extLst>
          </p:cNvPr>
          <p:cNvSpPr/>
          <p:nvPr/>
        </p:nvSpPr>
        <p:spPr>
          <a:xfrm flipV="1">
            <a:off x="10164099" y="4255431"/>
            <a:ext cx="1038329" cy="1038326"/>
          </a:xfrm>
          <a:prstGeom prst="pie">
            <a:avLst>
              <a:gd name="adj1" fmla="val 0"/>
              <a:gd name="adj2" fmla="val 10664605"/>
            </a:avLst>
          </a:prstGeom>
          <a:gradFill flip="none" rotWithShape="1">
            <a:gsLst>
              <a:gs pos="48000">
                <a:schemeClr val="bg1">
                  <a:alpha val="84000"/>
                </a:schemeClr>
              </a:gs>
              <a:gs pos="99000">
                <a:schemeClr val="bg1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92" name="Oval 91">
            <a:extLst>
              <a:ext uri="{FF2B5EF4-FFF2-40B4-BE49-F238E27FC236}">
                <a16:creationId xmlns="" xmlns:a16="http://schemas.microsoft.com/office/drawing/2014/main" id="{CC5024A5-1A99-FE43-ADEF-7283A3BC5340}"/>
              </a:ext>
            </a:extLst>
          </p:cNvPr>
          <p:cNvSpPr/>
          <p:nvPr/>
        </p:nvSpPr>
        <p:spPr>
          <a:xfrm>
            <a:off x="10293541" y="4375395"/>
            <a:ext cx="780112" cy="78011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="" xmlns:a16="http://schemas.microsoft.com/office/drawing/2014/main" id="{C9052733-4F86-8547-BEE4-01C848D4A358}"/>
              </a:ext>
            </a:extLst>
          </p:cNvPr>
          <p:cNvSpPr/>
          <p:nvPr/>
        </p:nvSpPr>
        <p:spPr>
          <a:xfrm>
            <a:off x="10021487" y="5208413"/>
            <a:ext cx="1323552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, </a:t>
            </a:r>
            <a:endParaRPr lang="en-US" sz="1400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94" name="Rectangle 93">
            <a:extLst>
              <a:ext uri="{FF2B5EF4-FFF2-40B4-BE49-F238E27FC236}">
                <a16:creationId xmlns="" xmlns:a16="http://schemas.microsoft.com/office/drawing/2014/main" id="{7BEEC041-FA5C-004D-9C6B-811DA602CEA5}"/>
              </a:ext>
            </a:extLst>
          </p:cNvPr>
          <p:cNvSpPr/>
          <p:nvPr/>
        </p:nvSpPr>
        <p:spPr>
          <a:xfrm>
            <a:off x="10395263" y="4657728"/>
            <a:ext cx="576668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i="1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eorgia" panose="02040502050405020303" pitchFamily="18" charset="0"/>
              </a:rPr>
              <a:t>Lorem</a:t>
            </a:r>
          </a:p>
        </p:txBody>
      </p:sp>
      <p:sp>
        <p:nvSpPr>
          <p:cNvPr id="137" name="Pie 136">
            <a:extLst>
              <a:ext uri="{FF2B5EF4-FFF2-40B4-BE49-F238E27FC236}">
                <a16:creationId xmlns="" xmlns:a16="http://schemas.microsoft.com/office/drawing/2014/main" id="{4DEFC049-3841-CA4C-ADB2-7FF3B50B6C10}"/>
              </a:ext>
            </a:extLst>
          </p:cNvPr>
          <p:cNvSpPr/>
          <p:nvPr/>
        </p:nvSpPr>
        <p:spPr>
          <a:xfrm flipV="1">
            <a:off x="5128394" y="2739508"/>
            <a:ext cx="1038329" cy="1038326"/>
          </a:xfrm>
          <a:prstGeom prst="pie">
            <a:avLst>
              <a:gd name="adj1" fmla="val 0"/>
              <a:gd name="adj2" fmla="val 10664605"/>
            </a:avLst>
          </a:prstGeom>
          <a:gradFill flip="none" rotWithShape="1">
            <a:gsLst>
              <a:gs pos="48000">
                <a:schemeClr val="bg1">
                  <a:alpha val="84000"/>
                </a:schemeClr>
              </a:gs>
              <a:gs pos="99000">
                <a:schemeClr val="bg1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138" name="Oval 137">
            <a:extLst>
              <a:ext uri="{FF2B5EF4-FFF2-40B4-BE49-F238E27FC236}">
                <a16:creationId xmlns="" xmlns:a16="http://schemas.microsoft.com/office/drawing/2014/main" id="{6D5C0864-635A-CA4B-AFC4-CBAA37815822}"/>
              </a:ext>
            </a:extLst>
          </p:cNvPr>
          <p:cNvSpPr/>
          <p:nvPr/>
        </p:nvSpPr>
        <p:spPr>
          <a:xfrm>
            <a:off x="5257836" y="2859472"/>
            <a:ext cx="780112" cy="78011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dirty="0"/>
          </a:p>
        </p:txBody>
      </p:sp>
      <p:sp>
        <p:nvSpPr>
          <p:cNvPr id="139" name="Rectangle 138">
            <a:extLst>
              <a:ext uri="{FF2B5EF4-FFF2-40B4-BE49-F238E27FC236}">
                <a16:creationId xmlns="" xmlns:a16="http://schemas.microsoft.com/office/drawing/2014/main" id="{434E97F9-0ABA-5741-BD20-0C0164C9961D}"/>
              </a:ext>
            </a:extLst>
          </p:cNvPr>
          <p:cNvSpPr/>
          <p:nvPr/>
        </p:nvSpPr>
        <p:spPr>
          <a:xfrm>
            <a:off x="4985782" y="3692490"/>
            <a:ext cx="1323552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, </a:t>
            </a:r>
            <a:endParaRPr lang="en-US" sz="1400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140" name="Rectangle 139">
            <a:extLst>
              <a:ext uri="{FF2B5EF4-FFF2-40B4-BE49-F238E27FC236}">
                <a16:creationId xmlns="" xmlns:a16="http://schemas.microsoft.com/office/drawing/2014/main" id="{0C3958D7-422A-B34E-8BF8-3179BAADC2E6}"/>
              </a:ext>
            </a:extLst>
          </p:cNvPr>
          <p:cNvSpPr/>
          <p:nvPr/>
        </p:nvSpPr>
        <p:spPr>
          <a:xfrm>
            <a:off x="5359558" y="3141805"/>
            <a:ext cx="576668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i="1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eorgia" panose="02040502050405020303" pitchFamily="18" charset="0"/>
              </a:rPr>
              <a:t>Lorem</a:t>
            </a:r>
          </a:p>
        </p:txBody>
      </p:sp>
      <p:sp>
        <p:nvSpPr>
          <p:cNvPr id="133" name="Pie 132">
            <a:extLst>
              <a:ext uri="{FF2B5EF4-FFF2-40B4-BE49-F238E27FC236}">
                <a16:creationId xmlns="" xmlns:a16="http://schemas.microsoft.com/office/drawing/2014/main" id="{CCA75C9E-C444-3042-91BD-92086BF67C4A}"/>
              </a:ext>
            </a:extLst>
          </p:cNvPr>
          <p:cNvSpPr/>
          <p:nvPr/>
        </p:nvSpPr>
        <p:spPr>
          <a:xfrm flipV="1">
            <a:off x="6806962" y="2739508"/>
            <a:ext cx="1038329" cy="1038326"/>
          </a:xfrm>
          <a:prstGeom prst="pie">
            <a:avLst>
              <a:gd name="adj1" fmla="val 0"/>
              <a:gd name="adj2" fmla="val 10664605"/>
            </a:avLst>
          </a:prstGeom>
          <a:gradFill flip="none" rotWithShape="1">
            <a:gsLst>
              <a:gs pos="48000">
                <a:schemeClr val="bg1">
                  <a:alpha val="84000"/>
                </a:schemeClr>
              </a:gs>
              <a:gs pos="99000">
                <a:schemeClr val="bg1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134" name="Oval 133">
            <a:extLst>
              <a:ext uri="{FF2B5EF4-FFF2-40B4-BE49-F238E27FC236}">
                <a16:creationId xmlns="" xmlns:a16="http://schemas.microsoft.com/office/drawing/2014/main" id="{D0DA8CD7-E0D3-864C-8A0A-5B4AC0EE08CA}"/>
              </a:ext>
            </a:extLst>
          </p:cNvPr>
          <p:cNvSpPr/>
          <p:nvPr/>
        </p:nvSpPr>
        <p:spPr>
          <a:xfrm>
            <a:off x="6936404" y="2859472"/>
            <a:ext cx="780112" cy="78011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dirty="0"/>
          </a:p>
        </p:txBody>
      </p:sp>
      <p:sp>
        <p:nvSpPr>
          <p:cNvPr id="135" name="Rectangle 134">
            <a:extLst>
              <a:ext uri="{FF2B5EF4-FFF2-40B4-BE49-F238E27FC236}">
                <a16:creationId xmlns="" xmlns:a16="http://schemas.microsoft.com/office/drawing/2014/main" id="{8503302A-61E9-5545-9A79-BBCEA5A7D4BB}"/>
              </a:ext>
            </a:extLst>
          </p:cNvPr>
          <p:cNvSpPr/>
          <p:nvPr/>
        </p:nvSpPr>
        <p:spPr>
          <a:xfrm>
            <a:off x="6664350" y="3692490"/>
            <a:ext cx="1323552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, </a:t>
            </a:r>
            <a:endParaRPr lang="en-US" sz="1400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136" name="Rectangle 135">
            <a:extLst>
              <a:ext uri="{FF2B5EF4-FFF2-40B4-BE49-F238E27FC236}">
                <a16:creationId xmlns="" xmlns:a16="http://schemas.microsoft.com/office/drawing/2014/main" id="{ADBB5C91-12A6-7948-8C64-54BD18570748}"/>
              </a:ext>
            </a:extLst>
          </p:cNvPr>
          <p:cNvSpPr/>
          <p:nvPr/>
        </p:nvSpPr>
        <p:spPr>
          <a:xfrm>
            <a:off x="7038126" y="3141805"/>
            <a:ext cx="576668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i="1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eorgia" panose="02040502050405020303" pitchFamily="18" charset="0"/>
              </a:rPr>
              <a:t>Lorem</a:t>
            </a:r>
          </a:p>
        </p:txBody>
      </p:sp>
      <p:sp>
        <p:nvSpPr>
          <p:cNvPr id="129" name="Pie 128">
            <a:extLst>
              <a:ext uri="{FF2B5EF4-FFF2-40B4-BE49-F238E27FC236}">
                <a16:creationId xmlns="" xmlns:a16="http://schemas.microsoft.com/office/drawing/2014/main" id="{AF4762EB-D92E-D444-9DE0-E23975E58131}"/>
              </a:ext>
            </a:extLst>
          </p:cNvPr>
          <p:cNvSpPr/>
          <p:nvPr/>
        </p:nvSpPr>
        <p:spPr>
          <a:xfrm flipV="1">
            <a:off x="8485530" y="2739508"/>
            <a:ext cx="1038329" cy="1038326"/>
          </a:xfrm>
          <a:prstGeom prst="pie">
            <a:avLst>
              <a:gd name="adj1" fmla="val 0"/>
              <a:gd name="adj2" fmla="val 10664605"/>
            </a:avLst>
          </a:prstGeom>
          <a:gradFill flip="none" rotWithShape="1">
            <a:gsLst>
              <a:gs pos="48000">
                <a:schemeClr val="bg1">
                  <a:alpha val="84000"/>
                </a:schemeClr>
              </a:gs>
              <a:gs pos="99000">
                <a:schemeClr val="bg1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130" name="Oval 129">
            <a:extLst>
              <a:ext uri="{FF2B5EF4-FFF2-40B4-BE49-F238E27FC236}">
                <a16:creationId xmlns="" xmlns:a16="http://schemas.microsoft.com/office/drawing/2014/main" id="{15284C12-9036-FB4B-8190-D14521B1CC69}"/>
              </a:ext>
            </a:extLst>
          </p:cNvPr>
          <p:cNvSpPr/>
          <p:nvPr/>
        </p:nvSpPr>
        <p:spPr>
          <a:xfrm>
            <a:off x="8614972" y="2859472"/>
            <a:ext cx="780112" cy="78011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dirty="0"/>
          </a:p>
        </p:txBody>
      </p:sp>
      <p:sp>
        <p:nvSpPr>
          <p:cNvPr id="131" name="Rectangle 130">
            <a:extLst>
              <a:ext uri="{FF2B5EF4-FFF2-40B4-BE49-F238E27FC236}">
                <a16:creationId xmlns="" xmlns:a16="http://schemas.microsoft.com/office/drawing/2014/main" id="{EBC3B454-D041-FC4C-83C3-462880A77AAB}"/>
              </a:ext>
            </a:extLst>
          </p:cNvPr>
          <p:cNvSpPr/>
          <p:nvPr/>
        </p:nvSpPr>
        <p:spPr>
          <a:xfrm>
            <a:off x="8342918" y="3692490"/>
            <a:ext cx="1323552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, </a:t>
            </a:r>
            <a:endParaRPr lang="en-US" sz="1400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="" xmlns:a16="http://schemas.microsoft.com/office/drawing/2014/main" id="{6550257C-7D7D-004D-ADBE-8B43B5D3880B}"/>
              </a:ext>
            </a:extLst>
          </p:cNvPr>
          <p:cNvSpPr/>
          <p:nvPr/>
        </p:nvSpPr>
        <p:spPr>
          <a:xfrm>
            <a:off x="8716694" y="3141805"/>
            <a:ext cx="576668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i="1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eorgia" panose="02040502050405020303" pitchFamily="18" charset="0"/>
              </a:rPr>
              <a:t>Lorem</a:t>
            </a:r>
          </a:p>
        </p:txBody>
      </p:sp>
      <p:sp>
        <p:nvSpPr>
          <p:cNvPr id="125" name="Pie 124">
            <a:extLst>
              <a:ext uri="{FF2B5EF4-FFF2-40B4-BE49-F238E27FC236}">
                <a16:creationId xmlns="" xmlns:a16="http://schemas.microsoft.com/office/drawing/2014/main" id="{185A2595-B9C1-3E42-91FE-258D80CD5727}"/>
              </a:ext>
            </a:extLst>
          </p:cNvPr>
          <p:cNvSpPr/>
          <p:nvPr/>
        </p:nvSpPr>
        <p:spPr>
          <a:xfrm flipV="1">
            <a:off x="10164099" y="2739508"/>
            <a:ext cx="1038329" cy="1038326"/>
          </a:xfrm>
          <a:prstGeom prst="pie">
            <a:avLst>
              <a:gd name="adj1" fmla="val 0"/>
              <a:gd name="adj2" fmla="val 10664605"/>
            </a:avLst>
          </a:prstGeom>
          <a:gradFill flip="none" rotWithShape="1">
            <a:gsLst>
              <a:gs pos="48000">
                <a:schemeClr val="bg1">
                  <a:alpha val="84000"/>
                </a:schemeClr>
              </a:gs>
              <a:gs pos="99000">
                <a:schemeClr val="bg1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126" name="Oval 125">
            <a:extLst>
              <a:ext uri="{FF2B5EF4-FFF2-40B4-BE49-F238E27FC236}">
                <a16:creationId xmlns="" xmlns:a16="http://schemas.microsoft.com/office/drawing/2014/main" id="{E0C89D7B-DCD4-DE4E-AAC2-D80BA2C0A2C2}"/>
              </a:ext>
            </a:extLst>
          </p:cNvPr>
          <p:cNvSpPr/>
          <p:nvPr/>
        </p:nvSpPr>
        <p:spPr>
          <a:xfrm>
            <a:off x="10293541" y="2859472"/>
            <a:ext cx="780112" cy="78011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dirty="0"/>
          </a:p>
        </p:txBody>
      </p:sp>
      <p:sp>
        <p:nvSpPr>
          <p:cNvPr id="127" name="Rectangle 126">
            <a:extLst>
              <a:ext uri="{FF2B5EF4-FFF2-40B4-BE49-F238E27FC236}">
                <a16:creationId xmlns="" xmlns:a16="http://schemas.microsoft.com/office/drawing/2014/main" id="{7AFF50D4-D996-4647-8D2A-69A159D26CD5}"/>
              </a:ext>
            </a:extLst>
          </p:cNvPr>
          <p:cNvSpPr/>
          <p:nvPr/>
        </p:nvSpPr>
        <p:spPr>
          <a:xfrm>
            <a:off x="10021487" y="3692490"/>
            <a:ext cx="1323552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, </a:t>
            </a:r>
            <a:endParaRPr lang="en-US" sz="1400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="" xmlns:a16="http://schemas.microsoft.com/office/drawing/2014/main" id="{7A258318-3082-0544-9A61-E426A0536AC1}"/>
              </a:ext>
            </a:extLst>
          </p:cNvPr>
          <p:cNvSpPr/>
          <p:nvPr/>
        </p:nvSpPr>
        <p:spPr>
          <a:xfrm>
            <a:off x="10395263" y="3141805"/>
            <a:ext cx="576668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i="1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eorgia" panose="02040502050405020303" pitchFamily="18" charset="0"/>
              </a:rPr>
              <a:t>Lorem</a:t>
            </a:r>
          </a:p>
        </p:txBody>
      </p:sp>
      <p:grpSp>
        <p:nvGrpSpPr>
          <p:cNvPr id="144" name="Group 143">
            <a:extLst>
              <a:ext uri="{FF2B5EF4-FFF2-40B4-BE49-F238E27FC236}">
                <a16:creationId xmlns="" xmlns:a16="http://schemas.microsoft.com/office/drawing/2014/main" id="{245B2FD4-390F-A444-A931-50133E7B5C90}"/>
              </a:ext>
            </a:extLst>
          </p:cNvPr>
          <p:cNvGrpSpPr/>
          <p:nvPr/>
        </p:nvGrpSpPr>
        <p:grpSpPr>
          <a:xfrm>
            <a:off x="11326301" y="4635863"/>
            <a:ext cx="180092" cy="180092"/>
            <a:chOff x="11285502" y="4505965"/>
            <a:chExt cx="280572" cy="280573"/>
          </a:xfrm>
        </p:grpSpPr>
        <p:sp>
          <p:nvSpPr>
            <p:cNvPr id="142" name="Oval 141">
              <a:extLst>
                <a:ext uri="{FF2B5EF4-FFF2-40B4-BE49-F238E27FC236}">
                  <a16:creationId xmlns="" xmlns:a16="http://schemas.microsoft.com/office/drawing/2014/main" id="{C5945CEE-2638-8346-9607-88AA4CA3E8D7}"/>
                </a:ext>
              </a:extLst>
            </p:cNvPr>
            <p:cNvSpPr/>
            <p:nvPr/>
          </p:nvSpPr>
          <p:spPr>
            <a:xfrm>
              <a:off x="11285502" y="4505965"/>
              <a:ext cx="280572" cy="2805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Freeform 35">
              <a:extLst>
                <a:ext uri="{FF2B5EF4-FFF2-40B4-BE49-F238E27FC236}">
                  <a16:creationId xmlns="" xmlns:a16="http://schemas.microsoft.com/office/drawing/2014/main" id="{5F7F2DD8-4D7F-DB4E-BEED-59F4CA03D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43225" y="4563314"/>
              <a:ext cx="165118" cy="165846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75 w 96"/>
                <a:gd name="T11" fmla="*/ 52 h 96"/>
                <a:gd name="T12" fmla="*/ 53 w 96"/>
                <a:gd name="T13" fmla="*/ 76 h 96"/>
                <a:gd name="T14" fmla="*/ 48 w 96"/>
                <a:gd name="T15" fmla="*/ 77 h 96"/>
                <a:gd name="T16" fmla="*/ 44 w 96"/>
                <a:gd name="T17" fmla="*/ 76 h 96"/>
                <a:gd name="T18" fmla="*/ 43 w 96"/>
                <a:gd name="T19" fmla="*/ 75 h 96"/>
                <a:gd name="T20" fmla="*/ 43 w 96"/>
                <a:gd name="T21" fmla="*/ 66 h 96"/>
                <a:gd name="T22" fmla="*/ 52 w 96"/>
                <a:gd name="T23" fmla="*/ 56 h 96"/>
                <a:gd name="T24" fmla="*/ 22 w 96"/>
                <a:gd name="T25" fmla="*/ 56 h 96"/>
                <a:gd name="T26" fmla="*/ 16 w 96"/>
                <a:gd name="T27" fmla="*/ 50 h 96"/>
                <a:gd name="T28" fmla="*/ 16 w 96"/>
                <a:gd name="T29" fmla="*/ 46 h 96"/>
                <a:gd name="T30" fmla="*/ 22 w 96"/>
                <a:gd name="T31" fmla="*/ 40 h 96"/>
                <a:gd name="T32" fmla="*/ 52 w 96"/>
                <a:gd name="T33" fmla="*/ 40 h 96"/>
                <a:gd name="T34" fmla="*/ 42 w 96"/>
                <a:gd name="T35" fmla="*/ 30 h 96"/>
                <a:gd name="T36" fmla="*/ 43 w 96"/>
                <a:gd name="T37" fmla="*/ 22 h 96"/>
                <a:gd name="T38" fmla="*/ 44 w 96"/>
                <a:gd name="T39" fmla="*/ 20 h 96"/>
                <a:gd name="T40" fmla="*/ 52 w 96"/>
                <a:gd name="T41" fmla="*/ 20 h 96"/>
                <a:gd name="T42" fmla="*/ 75 w 96"/>
                <a:gd name="T43" fmla="*/ 44 h 96"/>
                <a:gd name="T44" fmla="*/ 75 w 96"/>
                <a:gd name="T45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ubicBezTo>
                    <a:pt x="75" y="96"/>
                    <a:pt x="96" y="74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lose/>
                  <a:moveTo>
                    <a:pt x="75" y="52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52" y="77"/>
                    <a:pt x="50" y="77"/>
                    <a:pt x="48" y="77"/>
                  </a:cubicBezTo>
                  <a:cubicBezTo>
                    <a:pt x="47" y="77"/>
                    <a:pt x="45" y="77"/>
                    <a:pt x="44" y="76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2"/>
                    <a:pt x="41" y="68"/>
                    <a:pt x="43" y="6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9" y="56"/>
                    <a:pt x="16" y="53"/>
                    <a:pt x="16" y="5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3"/>
                    <a:pt x="19" y="40"/>
                    <a:pt x="2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0" y="28"/>
                    <a:pt x="40" y="24"/>
                    <a:pt x="43" y="22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6" y="18"/>
                    <a:pt x="50" y="18"/>
                    <a:pt x="52" y="20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7" y="46"/>
                    <a:pt x="77" y="50"/>
                    <a:pt x="75" y="52"/>
                  </a:cubicBezTo>
                  <a:close/>
                </a:path>
              </a:pathLst>
            </a:custGeom>
            <a:solidFill>
              <a:srgbClr val="FF6F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="" xmlns:a16="http://schemas.microsoft.com/office/drawing/2014/main" id="{5534909A-2F4C-5844-A6F6-2E383236496C}"/>
              </a:ext>
            </a:extLst>
          </p:cNvPr>
          <p:cNvGrpSpPr/>
          <p:nvPr/>
        </p:nvGrpSpPr>
        <p:grpSpPr>
          <a:xfrm>
            <a:off x="9753935" y="4635863"/>
            <a:ext cx="180092" cy="180092"/>
            <a:chOff x="11285502" y="4505965"/>
            <a:chExt cx="280572" cy="280573"/>
          </a:xfrm>
        </p:grpSpPr>
        <p:sp>
          <p:nvSpPr>
            <p:cNvPr id="146" name="Oval 145">
              <a:extLst>
                <a:ext uri="{FF2B5EF4-FFF2-40B4-BE49-F238E27FC236}">
                  <a16:creationId xmlns="" xmlns:a16="http://schemas.microsoft.com/office/drawing/2014/main" id="{F39D26AD-6DE6-9040-84AE-9ED79262ADE7}"/>
                </a:ext>
              </a:extLst>
            </p:cNvPr>
            <p:cNvSpPr/>
            <p:nvPr/>
          </p:nvSpPr>
          <p:spPr>
            <a:xfrm>
              <a:off x="11285502" y="4505965"/>
              <a:ext cx="280572" cy="2805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Freeform 35">
              <a:extLst>
                <a:ext uri="{FF2B5EF4-FFF2-40B4-BE49-F238E27FC236}">
                  <a16:creationId xmlns="" xmlns:a16="http://schemas.microsoft.com/office/drawing/2014/main" id="{05B908FE-1793-7B48-95C8-31103EDF0E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43225" y="4563314"/>
              <a:ext cx="165118" cy="165846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75 w 96"/>
                <a:gd name="T11" fmla="*/ 52 h 96"/>
                <a:gd name="T12" fmla="*/ 53 w 96"/>
                <a:gd name="T13" fmla="*/ 76 h 96"/>
                <a:gd name="T14" fmla="*/ 48 w 96"/>
                <a:gd name="T15" fmla="*/ 77 h 96"/>
                <a:gd name="T16" fmla="*/ 44 w 96"/>
                <a:gd name="T17" fmla="*/ 76 h 96"/>
                <a:gd name="T18" fmla="*/ 43 w 96"/>
                <a:gd name="T19" fmla="*/ 75 h 96"/>
                <a:gd name="T20" fmla="*/ 43 w 96"/>
                <a:gd name="T21" fmla="*/ 66 h 96"/>
                <a:gd name="T22" fmla="*/ 52 w 96"/>
                <a:gd name="T23" fmla="*/ 56 h 96"/>
                <a:gd name="T24" fmla="*/ 22 w 96"/>
                <a:gd name="T25" fmla="*/ 56 h 96"/>
                <a:gd name="T26" fmla="*/ 16 w 96"/>
                <a:gd name="T27" fmla="*/ 50 h 96"/>
                <a:gd name="T28" fmla="*/ 16 w 96"/>
                <a:gd name="T29" fmla="*/ 46 h 96"/>
                <a:gd name="T30" fmla="*/ 22 w 96"/>
                <a:gd name="T31" fmla="*/ 40 h 96"/>
                <a:gd name="T32" fmla="*/ 52 w 96"/>
                <a:gd name="T33" fmla="*/ 40 h 96"/>
                <a:gd name="T34" fmla="*/ 42 w 96"/>
                <a:gd name="T35" fmla="*/ 30 h 96"/>
                <a:gd name="T36" fmla="*/ 43 w 96"/>
                <a:gd name="T37" fmla="*/ 22 h 96"/>
                <a:gd name="T38" fmla="*/ 44 w 96"/>
                <a:gd name="T39" fmla="*/ 20 h 96"/>
                <a:gd name="T40" fmla="*/ 52 w 96"/>
                <a:gd name="T41" fmla="*/ 20 h 96"/>
                <a:gd name="T42" fmla="*/ 75 w 96"/>
                <a:gd name="T43" fmla="*/ 44 h 96"/>
                <a:gd name="T44" fmla="*/ 75 w 96"/>
                <a:gd name="T45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ubicBezTo>
                    <a:pt x="75" y="96"/>
                    <a:pt x="96" y="74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lose/>
                  <a:moveTo>
                    <a:pt x="75" y="52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52" y="77"/>
                    <a:pt x="50" y="77"/>
                    <a:pt x="48" y="77"/>
                  </a:cubicBezTo>
                  <a:cubicBezTo>
                    <a:pt x="47" y="77"/>
                    <a:pt x="45" y="77"/>
                    <a:pt x="44" y="76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2"/>
                    <a:pt x="41" y="68"/>
                    <a:pt x="43" y="6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9" y="56"/>
                    <a:pt x="16" y="53"/>
                    <a:pt x="16" y="5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3"/>
                    <a:pt x="19" y="40"/>
                    <a:pt x="2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0" y="28"/>
                    <a:pt x="40" y="24"/>
                    <a:pt x="43" y="22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6" y="18"/>
                    <a:pt x="50" y="18"/>
                    <a:pt x="52" y="20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7" y="46"/>
                    <a:pt x="77" y="50"/>
                    <a:pt x="75" y="52"/>
                  </a:cubicBezTo>
                  <a:close/>
                </a:path>
              </a:pathLst>
            </a:custGeom>
            <a:solidFill>
              <a:srgbClr val="FF6F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="" xmlns:a16="http://schemas.microsoft.com/office/drawing/2014/main" id="{DFE644DE-1DB9-6342-8FF0-8CACEA99FFE5}"/>
              </a:ext>
            </a:extLst>
          </p:cNvPr>
          <p:cNvGrpSpPr/>
          <p:nvPr/>
        </p:nvGrpSpPr>
        <p:grpSpPr>
          <a:xfrm>
            <a:off x="8075366" y="4635863"/>
            <a:ext cx="180092" cy="180092"/>
            <a:chOff x="11285502" y="4505965"/>
            <a:chExt cx="280572" cy="280573"/>
          </a:xfrm>
        </p:grpSpPr>
        <p:sp>
          <p:nvSpPr>
            <p:cNvPr id="149" name="Oval 148">
              <a:extLst>
                <a:ext uri="{FF2B5EF4-FFF2-40B4-BE49-F238E27FC236}">
                  <a16:creationId xmlns="" xmlns:a16="http://schemas.microsoft.com/office/drawing/2014/main" id="{26D11BEB-0230-CF47-A36F-5B6B0A7A40A4}"/>
                </a:ext>
              </a:extLst>
            </p:cNvPr>
            <p:cNvSpPr/>
            <p:nvPr/>
          </p:nvSpPr>
          <p:spPr>
            <a:xfrm>
              <a:off x="11285502" y="4505965"/>
              <a:ext cx="280572" cy="2805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Freeform 35">
              <a:extLst>
                <a:ext uri="{FF2B5EF4-FFF2-40B4-BE49-F238E27FC236}">
                  <a16:creationId xmlns="" xmlns:a16="http://schemas.microsoft.com/office/drawing/2014/main" id="{4CB2641F-DB7F-C440-B0EE-842EE444AE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43225" y="4563314"/>
              <a:ext cx="165118" cy="165846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75 w 96"/>
                <a:gd name="T11" fmla="*/ 52 h 96"/>
                <a:gd name="T12" fmla="*/ 53 w 96"/>
                <a:gd name="T13" fmla="*/ 76 h 96"/>
                <a:gd name="T14" fmla="*/ 48 w 96"/>
                <a:gd name="T15" fmla="*/ 77 h 96"/>
                <a:gd name="T16" fmla="*/ 44 w 96"/>
                <a:gd name="T17" fmla="*/ 76 h 96"/>
                <a:gd name="T18" fmla="*/ 43 w 96"/>
                <a:gd name="T19" fmla="*/ 75 h 96"/>
                <a:gd name="T20" fmla="*/ 43 w 96"/>
                <a:gd name="T21" fmla="*/ 66 h 96"/>
                <a:gd name="T22" fmla="*/ 52 w 96"/>
                <a:gd name="T23" fmla="*/ 56 h 96"/>
                <a:gd name="T24" fmla="*/ 22 w 96"/>
                <a:gd name="T25" fmla="*/ 56 h 96"/>
                <a:gd name="T26" fmla="*/ 16 w 96"/>
                <a:gd name="T27" fmla="*/ 50 h 96"/>
                <a:gd name="T28" fmla="*/ 16 w 96"/>
                <a:gd name="T29" fmla="*/ 46 h 96"/>
                <a:gd name="T30" fmla="*/ 22 w 96"/>
                <a:gd name="T31" fmla="*/ 40 h 96"/>
                <a:gd name="T32" fmla="*/ 52 w 96"/>
                <a:gd name="T33" fmla="*/ 40 h 96"/>
                <a:gd name="T34" fmla="*/ 42 w 96"/>
                <a:gd name="T35" fmla="*/ 30 h 96"/>
                <a:gd name="T36" fmla="*/ 43 w 96"/>
                <a:gd name="T37" fmla="*/ 22 h 96"/>
                <a:gd name="T38" fmla="*/ 44 w 96"/>
                <a:gd name="T39" fmla="*/ 20 h 96"/>
                <a:gd name="T40" fmla="*/ 52 w 96"/>
                <a:gd name="T41" fmla="*/ 20 h 96"/>
                <a:gd name="T42" fmla="*/ 75 w 96"/>
                <a:gd name="T43" fmla="*/ 44 h 96"/>
                <a:gd name="T44" fmla="*/ 75 w 96"/>
                <a:gd name="T45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ubicBezTo>
                    <a:pt x="75" y="96"/>
                    <a:pt x="96" y="74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lose/>
                  <a:moveTo>
                    <a:pt x="75" y="52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52" y="77"/>
                    <a:pt x="50" y="77"/>
                    <a:pt x="48" y="77"/>
                  </a:cubicBezTo>
                  <a:cubicBezTo>
                    <a:pt x="47" y="77"/>
                    <a:pt x="45" y="77"/>
                    <a:pt x="44" y="76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2"/>
                    <a:pt x="41" y="68"/>
                    <a:pt x="43" y="6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9" y="56"/>
                    <a:pt x="16" y="53"/>
                    <a:pt x="16" y="5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3"/>
                    <a:pt x="19" y="40"/>
                    <a:pt x="2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0" y="28"/>
                    <a:pt x="40" y="24"/>
                    <a:pt x="43" y="22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6" y="18"/>
                    <a:pt x="50" y="18"/>
                    <a:pt x="52" y="20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7" y="46"/>
                    <a:pt x="77" y="50"/>
                    <a:pt x="75" y="52"/>
                  </a:cubicBezTo>
                  <a:close/>
                </a:path>
              </a:pathLst>
            </a:custGeom>
            <a:solidFill>
              <a:srgbClr val="FF6F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="" xmlns:a16="http://schemas.microsoft.com/office/drawing/2014/main" id="{346481B3-AFB4-9149-B2B7-3C10B2C51709}"/>
              </a:ext>
            </a:extLst>
          </p:cNvPr>
          <p:cNvGrpSpPr/>
          <p:nvPr/>
        </p:nvGrpSpPr>
        <p:grpSpPr>
          <a:xfrm>
            <a:off x="6396799" y="4635863"/>
            <a:ext cx="180092" cy="180092"/>
            <a:chOff x="11285502" y="4505965"/>
            <a:chExt cx="280572" cy="280573"/>
          </a:xfrm>
        </p:grpSpPr>
        <p:sp>
          <p:nvSpPr>
            <p:cNvPr id="152" name="Oval 151">
              <a:extLst>
                <a:ext uri="{FF2B5EF4-FFF2-40B4-BE49-F238E27FC236}">
                  <a16:creationId xmlns="" xmlns:a16="http://schemas.microsoft.com/office/drawing/2014/main" id="{BE39680A-AC16-F741-9C41-675A7F75C0BD}"/>
                </a:ext>
              </a:extLst>
            </p:cNvPr>
            <p:cNvSpPr/>
            <p:nvPr/>
          </p:nvSpPr>
          <p:spPr>
            <a:xfrm>
              <a:off x="11285502" y="4505965"/>
              <a:ext cx="280572" cy="2805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Freeform 35">
              <a:extLst>
                <a:ext uri="{FF2B5EF4-FFF2-40B4-BE49-F238E27FC236}">
                  <a16:creationId xmlns="" xmlns:a16="http://schemas.microsoft.com/office/drawing/2014/main" id="{20254AE4-0AD2-0B4D-9D6B-ABB5DC0E79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43225" y="4563314"/>
              <a:ext cx="165118" cy="165846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75 w 96"/>
                <a:gd name="T11" fmla="*/ 52 h 96"/>
                <a:gd name="T12" fmla="*/ 53 w 96"/>
                <a:gd name="T13" fmla="*/ 76 h 96"/>
                <a:gd name="T14" fmla="*/ 48 w 96"/>
                <a:gd name="T15" fmla="*/ 77 h 96"/>
                <a:gd name="T16" fmla="*/ 44 w 96"/>
                <a:gd name="T17" fmla="*/ 76 h 96"/>
                <a:gd name="T18" fmla="*/ 43 w 96"/>
                <a:gd name="T19" fmla="*/ 75 h 96"/>
                <a:gd name="T20" fmla="*/ 43 w 96"/>
                <a:gd name="T21" fmla="*/ 66 h 96"/>
                <a:gd name="T22" fmla="*/ 52 w 96"/>
                <a:gd name="T23" fmla="*/ 56 h 96"/>
                <a:gd name="T24" fmla="*/ 22 w 96"/>
                <a:gd name="T25" fmla="*/ 56 h 96"/>
                <a:gd name="T26" fmla="*/ 16 w 96"/>
                <a:gd name="T27" fmla="*/ 50 h 96"/>
                <a:gd name="T28" fmla="*/ 16 w 96"/>
                <a:gd name="T29" fmla="*/ 46 h 96"/>
                <a:gd name="T30" fmla="*/ 22 w 96"/>
                <a:gd name="T31" fmla="*/ 40 h 96"/>
                <a:gd name="T32" fmla="*/ 52 w 96"/>
                <a:gd name="T33" fmla="*/ 40 h 96"/>
                <a:gd name="T34" fmla="*/ 42 w 96"/>
                <a:gd name="T35" fmla="*/ 30 h 96"/>
                <a:gd name="T36" fmla="*/ 43 w 96"/>
                <a:gd name="T37" fmla="*/ 22 h 96"/>
                <a:gd name="T38" fmla="*/ 44 w 96"/>
                <a:gd name="T39" fmla="*/ 20 h 96"/>
                <a:gd name="T40" fmla="*/ 52 w 96"/>
                <a:gd name="T41" fmla="*/ 20 h 96"/>
                <a:gd name="T42" fmla="*/ 75 w 96"/>
                <a:gd name="T43" fmla="*/ 44 h 96"/>
                <a:gd name="T44" fmla="*/ 75 w 96"/>
                <a:gd name="T45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ubicBezTo>
                    <a:pt x="75" y="96"/>
                    <a:pt x="96" y="74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lose/>
                  <a:moveTo>
                    <a:pt x="75" y="52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52" y="77"/>
                    <a:pt x="50" y="77"/>
                    <a:pt x="48" y="77"/>
                  </a:cubicBezTo>
                  <a:cubicBezTo>
                    <a:pt x="47" y="77"/>
                    <a:pt x="45" y="77"/>
                    <a:pt x="44" y="76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2"/>
                    <a:pt x="41" y="68"/>
                    <a:pt x="43" y="6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9" y="56"/>
                    <a:pt x="16" y="53"/>
                    <a:pt x="16" y="5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3"/>
                    <a:pt x="19" y="40"/>
                    <a:pt x="2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0" y="28"/>
                    <a:pt x="40" y="24"/>
                    <a:pt x="43" y="22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6" y="18"/>
                    <a:pt x="50" y="18"/>
                    <a:pt x="52" y="20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7" y="46"/>
                    <a:pt x="77" y="50"/>
                    <a:pt x="75" y="52"/>
                  </a:cubicBezTo>
                  <a:close/>
                </a:path>
              </a:pathLst>
            </a:custGeom>
            <a:solidFill>
              <a:srgbClr val="FF6F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="" xmlns:a16="http://schemas.microsoft.com/office/drawing/2014/main" id="{5496EA3F-D46B-7A46-A844-4CEA6D43E7C2}"/>
              </a:ext>
            </a:extLst>
          </p:cNvPr>
          <p:cNvGrpSpPr/>
          <p:nvPr/>
        </p:nvGrpSpPr>
        <p:grpSpPr>
          <a:xfrm flipH="1">
            <a:off x="9753931" y="3141557"/>
            <a:ext cx="180092" cy="180092"/>
            <a:chOff x="11285502" y="4505965"/>
            <a:chExt cx="280572" cy="280573"/>
          </a:xfrm>
        </p:grpSpPr>
        <p:sp>
          <p:nvSpPr>
            <p:cNvPr id="155" name="Oval 154">
              <a:extLst>
                <a:ext uri="{FF2B5EF4-FFF2-40B4-BE49-F238E27FC236}">
                  <a16:creationId xmlns="" xmlns:a16="http://schemas.microsoft.com/office/drawing/2014/main" id="{0440FB56-9D58-FA40-852B-38A10B680524}"/>
                </a:ext>
              </a:extLst>
            </p:cNvPr>
            <p:cNvSpPr/>
            <p:nvPr/>
          </p:nvSpPr>
          <p:spPr>
            <a:xfrm>
              <a:off x="11285502" y="4505965"/>
              <a:ext cx="280572" cy="2805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Freeform 35">
              <a:extLst>
                <a:ext uri="{FF2B5EF4-FFF2-40B4-BE49-F238E27FC236}">
                  <a16:creationId xmlns="" xmlns:a16="http://schemas.microsoft.com/office/drawing/2014/main" id="{9F029727-01A4-BA41-B30D-2FF1800012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43227" y="4563314"/>
              <a:ext cx="165118" cy="165846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75 w 96"/>
                <a:gd name="T11" fmla="*/ 52 h 96"/>
                <a:gd name="T12" fmla="*/ 53 w 96"/>
                <a:gd name="T13" fmla="*/ 76 h 96"/>
                <a:gd name="T14" fmla="*/ 48 w 96"/>
                <a:gd name="T15" fmla="*/ 77 h 96"/>
                <a:gd name="T16" fmla="*/ 44 w 96"/>
                <a:gd name="T17" fmla="*/ 76 h 96"/>
                <a:gd name="T18" fmla="*/ 43 w 96"/>
                <a:gd name="T19" fmla="*/ 75 h 96"/>
                <a:gd name="T20" fmla="*/ 43 w 96"/>
                <a:gd name="T21" fmla="*/ 66 h 96"/>
                <a:gd name="T22" fmla="*/ 52 w 96"/>
                <a:gd name="T23" fmla="*/ 56 h 96"/>
                <a:gd name="T24" fmla="*/ 22 w 96"/>
                <a:gd name="T25" fmla="*/ 56 h 96"/>
                <a:gd name="T26" fmla="*/ 16 w 96"/>
                <a:gd name="T27" fmla="*/ 50 h 96"/>
                <a:gd name="T28" fmla="*/ 16 w 96"/>
                <a:gd name="T29" fmla="*/ 46 h 96"/>
                <a:gd name="T30" fmla="*/ 22 w 96"/>
                <a:gd name="T31" fmla="*/ 40 h 96"/>
                <a:gd name="T32" fmla="*/ 52 w 96"/>
                <a:gd name="T33" fmla="*/ 40 h 96"/>
                <a:gd name="T34" fmla="*/ 42 w 96"/>
                <a:gd name="T35" fmla="*/ 30 h 96"/>
                <a:gd name="T36" fmla="*/ 43 w 96"/>
                <a:gd name="T37" fmla="*/ 22 h 96"/>
                <a:gd name="T38" fmla="*/ 44 w 96"/>
                <a:gd name="T39" fmla="*/ 20 h 96"/>
                <a:gd name="T40" fmla="*/ 52 w 96"/>
                <a:gd name="T41" fmla="*/ 20 h 96"/>
                <a:gd name="T42" fmla="*/ 75 w 96"/>
                <a:gd name="T43" fmla="*/ 44 h 96"/>
                <a:gd name="T44" fmla="*/ 75 w 96"/>
                <a:gd name="T45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ubicBezTo>
                    <a:pt x="75" y="96"/>
                    <a:pt x="96" y="74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lose/>
                  <a:moveTo>
                    <a:pt x="75" y="52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52" y="77"/>
                    <a:pt x="50" y="77"/>
                    <a:pt x="48" y="77"/>
                  </a:cubicBezTo>
                  <a:cubicBezTo>
                    <a:pt x="47" y="77"/>
                    <a:pt x="45" y="77"/>
                    <a:pt x="44" y="76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2"/>
                    <a:pt x="41" y="68"/>
                    <a:pt x="43" y="6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9" y="56"/>
                    <a:pt x="16" y="53"/>
                    <a:pt x="16" y="5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3"/>
                    <a:pt x="19" y="40"/>
                    <a:pt x="2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0" y="28"/>
                    <a:pt x="40" y="24"/>
                    <a:pt x="43" y="22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6" y="18"/>
                    <a:pt x="50" y="18"/>
                    <a:pt x="52" y="20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7" y="46"/>
                    <a:pt x="77" y="50"/>
                    <a:pt x="75" y="52"/>
                  </a:cubicBezTo>
                  <a:close/>
                </a:path>
              </a:pathLst>
            </a:custGeom>
            <a:solidFill>
              <a:srgbClr val="FF6F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="" xmlns:a16="http://schemas.microsoft.com/office/drawing/2014/main" id="{FB95EFEA-B245-7F45-84CE-AAACFBA390B1}"/>
              </a:ext>
            </a:extLst>
          </p:cNvPr>
          <p:cNvGrpSpPr/>
          <p:nvPr/>
        </p:nvGrpSpPr>
        <p:grpSpPr>
          <a:xfrm flipH="1">
            <a:off x="8075362" y="3141557"/>
            <a:ext cx="180092" cy="180092"/>
            <a:chOff x="11285502" y="4505965"/>
            <a:chExt cx="280572" cy="280573"/>
          </a:xfrm>
        </p:grpSpPr>
        <p:sp>
          <p:nvSpPr>
            <p:cNvPr id="158" name="Oval 157">
              <a:extLst>
                <a:ext uri="{FF2B5EF4-FFF2-40B4-BE49-F238E27FC236}">
                  <a16:creationId xmlns="" xmlns:a16="http://schemas.microsoft.com/office/drawing/2014/main" id="{AC656D27-43A4-7544-BCBF-6EA8B5A0BA51}"/>
                </a:ext>
              </a:extLst>
            </p:cNvPr>
            <p:cNvSpPr/>
            <p:nvPr/>
          </p:nvSpPr>
          <p:spPr>
            <a:xfrm>
              <a:off x="11285502" y="4505965"/>
              <a:ext cx="280572" cy="2805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Freeform 35">
              <a:extLst>
                <a:ext uri="{FF2B5EF4-FFF2-40B4-BE49-F238E27FC236}">
                  <a16:creationId xmlns="" xmlns:a16="http://schemas.microsoft.com/office/drawing/2014/main" id="{C255EC53-11FF-6D47-B048-FD5B15C571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43227" y="4563314"/>
              <a:ext cx="165118" cy="165846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75 w 96"/>
                <a:gd name="T11" fmla="*/ 52 h 96"/>
                <a:gd name="T12" fmla="*/ 53 w 96"/>
                <a:gd name="T13" fmla="*/ 76 h 96"/>
                <a:gd name="T14" fmla="*/ 48 w 96"/>
                <a:gd name="T15" fmla="*/ 77 h 96"/>
                <a:gd name="T16" fmla="*/ 44 w 96"/>
                <a:gd name="T17" fmla="*/ 76 h 96"/>
                <a:gd name="T18" fmla="*/ 43 w 96"/>
                <a:gd name="T19" fmla="*/ 75 h 96"/>
                <a:gd name="T20" fmla="*/ 43 w 96"/>
                <a:gd name="T21" fmla="*/ 66 h 96"/>
                <a:gd name="T22" fmla="*/ 52 w 96"/>
                <a:gd name="T23" fmla="*/ 56 h 96"/>
                <a:gd name="T24" fmla="*/ 22 w 96"/>
                <a:gd name="T25" fmla="*/ 56 h 96"/>
                <a:gd name="T26" fmla="*/ 16 w 96"/>
                <a:gd name="T27" fmla="*/ 50 h 96"/>
                <a:gd name="T28" fmla="*/ 16 w 96"/>
                <a:gd name="T29" fmla="*/ 46 h 96"/>
                <a:gd name="T30" fmla="*/ 22 w 96"/>
                <a:gd name="T31" fmla="*/ 40 h 96"/>
                <a:gd name="T32" fmla="*/ 52 w 96"/>
                <a:gd name="T33" fmla="*/ 40 h 96"/>
                <a:gd name="T34" fmla="*/ 42 w 96"/>
                <a:gd name="T35" fmla="*/ 30 h 96"/>
                <a:gd name="T36" fmla="*/ 43 w 96"/>
                <a:gd name="T37" fmla="*/ 22 h 96"/>
                <a:gd name="T38" fmla="*/ 44 w 96"/>
                <a:gd name="T39" fmla="*/ 20 h 96"/>
                <a:gd name="T40" fmla="*/ 52 w 96"/>
                <a:gd name="T41" fmla="*/ 20 h 96"/>
                <a:gd name="T42" fmla="*/ 75 w 96"/>
                <a:gd name="T43" fmla="*/ 44 h 96"/>
                <a:gd name="T44" fmla="*/ 75 w 96"/>
                <a:gd name="T45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ubicBezTo>
                    <a:pt x="75" y="96"/>
                    <a:pt x="96" y="74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lose/>
                  <a:moveTo>
                    <a:pt x="75" y="52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52" y="77"/>
                    <a:pt x="50" y="77"/>
                    <a:pt x="48" y="77"/>
                  </a:cubicBezTo>
                  <a:cubicBezTo>
                    <a:pt x="47" y="77"/>
                    <a:pt x="45" y="77"/>
                    <a:pt x="44" y="76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2"/>
                    <a:pt x="41" y="68"/>
                    <a:pt x="43" y="6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9" y="56"/>
                    <a:pt x="16" y="53"/>
                    <a:pt x="16" y="5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3"/>
                    <a:pt x="19" y="40"/>
                    <a:pt x="2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0" y="28"/>
                    <a:pt x="40" y="24"/>
                    <a:pt x="43" y="22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6" y="18"/>
                    <a:pt x="50" y="18"/>
                    <a:pt x="52" y="20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7" y="46"/>
                    <a:pt x="77" y="50"/>
                    <a:pt x="75" y="52"/>
                  </a:cubicBezTo>
                  <a:close/>
                </a:path>
              </a:pathLst>
            </a:custGeom>
            <a:solidFill>
              <a:srgbClr val="FF6F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="" xmlns:a16="http://schemas.microsoft.com/office/drawing/2014/main" id="{74E2010C-0D87-E74E-924C-0B8418771082}"/>
              </a:ext>
            </a:extLst>
          </p:cNvPr>
          <p:cNvGrpSpPr/>
          <p:nvPr/>
        </p:nvGrpSpPr>
        <p:grpSpPr>
          <a:xfrm flipH="1">
            <a:off x="6396795" y="3141557"/>
            <a:ext cx="180092" cy="180092"/>
            <a:chOff x="11285502" y="4505965"/>
            <a:chExt cx="280572" cy="280573"/>
          </a:xfrm>
        </p:grpSpPr>
        <p:sp>
          <p:nvSpPr>
            <p:cNvPr id="161" name="Oval 160">
              <a:extLst>
                <a:ext uri="{FF2B5EF4-FFF2-40B4-BE49-F238E27FC236}">
                  <a16:creationId xmlns="" xmlns:a16="http://schemas.microsoft.com/office/drawing/2014/main" id="{CCA5A316-4272-5446-B6C8-A75E2F39E319}"/>
                </a:ext>
              </a:extLst>
            </p:cNvPr>
            <p:cNvSpPr/>
            <p:nvPr/>
          </p:nvSpPr>
          <p:spPr>
            <a:xfrm>
              <a:off x="11285502" y="4505965"/>
              <a:ext cx="280572" cy="2805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Freeform 35">
              <a:extLst>
                <a:ext uri="{FF2B5EF4-FFF2-40B4-BE49-F238E27FC236}">
                  <a16:creationId xmlns="" xmlns:a16="http://schemas.microsoft.com/office/drawing/2014/main" id="{0EC28F17-6C7F-0247-B27D-C9721D5D42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43227" y="4563314"/>
              <a:ext cx="165118" cy="165846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75 w 96"/>
                <a:gd name="T11" fmla="*/ 52 h 96"/>
                <a:gd name="T12" fmla="*/ 53 w 96"/>
                <a:gd name="T13" fmla="*/ 76 h 96"/>
                <a:gd name="T14" fmla="*/ 48 w 96"/>
                <a:gd name="T15" fmla="*/ 77 h 96"/>
                <a:gd name="T16" fmla="*/ 44 w 96"/>
                <a:gd name="T17" fmla="*/ 76 h 96"/>
                <a:gd name="T18" fmla="*/ 43 w 96"/>
                <a:gd name="T19" fmla="*/ 75 h 96"/>
                <a:gd name="T20" fmla="*/ 43 w 96"/>
                <a:gd name="T21" fmla="*/ 66 h 96"/>
                <a:gd name="T22" fmla="*/ 52 w 96"/>
                <a:gd name="T23" fmla="*/ 56 h 96"/>
                <a:gd name="T24" fmla="*/ 22 w 96"/>
                <a:gd name="T25" fmla="*/ 56 h 96"/>
                <a:gd name="T26" fmla="*/ 16 w 96"/>
                <a:gd name="T27" fmla="*/ 50 h 96"/>
                <a:gd name="T28" fmla="*/ 16 w 96"/>
                <a:gd name="T29" fmla="*/ 46 h 96"/>
                <a:gd name="T30" fmla="*/ 22 w 96"/>
                <a:gd name="T31" fmla="*/ 40 h 96"/>
                <a:gd name="T32" fmla="*/ 52 w 96"/>
                <a:gd name="T33" fmla="*/ 40 h 96"/>
                <a:gd name="T34" fmla="*/ 42 w 96"/>
                <a:gd name="T35" fmla="*/ 30 h 96"/>
                <a:gd name="T36" fmla="*/ 43 w 96"/>
                <a:gd name="T37" fmla="*/ 22 h 96"/>
                <a:gd name="T38" fmla="*/ 44 w 96"/>
                <a:gd name="T39" fmla="*/ 20 h 96"/>
                <a:gd name="T40" fmla="*/ 52 w 96"/>
                <a:gd name="T41" fmla="*/ 20 h 96"/>
                <a:gd name="T42" fmla="*/ 75 w 96"/>
                <a:gd name="T43" fmla="*/ 44 h 96"/>
                <a:gd name="T44" fmla="*/ 75 w 96"/>
                <a:gd name="T45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ubicBezTo>
                    <a:pt x="75" y="96"/>
                    <a:pt x="96" y="74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lose/>
                  <a:moveTo>
                    <a:pt x="75" y="52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52" y="77"/>
                    <a:pt x="50" y="77"/>
                    <a:pt x="48" y="77"/>
                  </a:cubicBezTo>
                  <a:cubicBezTo>
                    <a:pt x="47" y="77"/>
                    <a:pt x="45" y="77"/>
                    <a:pt x="44" y="76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2"/>
                    <a:pt x="41" y="68"/>
                    <a:pt x="43" y="6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9" y="56"/>
                    <a:pt x="16" y="53"/>
                    <a:pt x="16" y="5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3"/>
                    <a:pt x="19" y="40"/>
                    <a:pt x="2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0" y="28"/>
                    <a:pt x="40" y="24"/>
                    <a:pt x="43" y="22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6" y="18"/>
                    <a:pt x="50" y="18"/>
                    <a:pt x="52" y="20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7" y="46"/>
                    <a:pt x="77" y="50"/>
                    <a:pt x="75" y="52"/>
                  </a:cubicBezTo>
                  <a:close/>
                </a:path>
              </a:pathLst>
            </a:custGeom>
            <a:solidFill>
              <a:srgbClr val="FF6F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3" name="Group 162">
            <a:extLst>
              <a:ext uri="{FF2B5EF4-FFF2-40B4-BE49-F238E27FC236}">
                <a16:creationId xmlns="" xmlns:a16="http://schemas.microsoft.com/office/drawing/2014/main" id="{184EBB82-154F-4641-B87F-F457E8AC2FA4}"/>
              </a:ext>
            </a:extLst>
          </p:cNvPr>
          <p:cNvGrpSpPr/>
          <p:nvPr/>
        </p:nvGrpSpPr>
        <p:grpSpPr>
          <a:xfrm>
            <a:off x="9753935" y="1638671"/>
            <a:ext cx="180092" cy="180092"/>
            <a:chOff x="11285502" y="4505965"/>
            <a:chExt cx="280572" cy="280573"/>
          </a:xfrm>
        </p:grpSpPr>
        <p:sp>
          <p:nvSpPr>
            <p:cNvPr id="164" name="Oval 163">
              <a:extLst>
                <a:ext uri="{FF2B5EF4-FFF2-40B4-BE49-F238E27FC236}">
                  <a16:creationId xmlns="" xmlns:a16="http://schemas.microsoft.com/office/drawing/2014/main" id="{3C625152-F2A9-0C45-88D4-D17C4D93589D}"/>
                </a:ext>
              </a:extLst>
            </p:cNvPr>
            <p:cNvSpPr/>
            <p:nvPr/>
          </p:nvSpPr>
          <p:spPr>
            <a:xfrm>
              <a:off x="11285502" y="4505965"/>
              <a:ext cx="280572" cy="2805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Freeform 35">
              <a:extLst>
                <a:ext uri="{FF2B5EF4-FFF2-40B4-BE49-F238E27FC236}">
                  <a16:creationId xmlns="" xmlns:a16="http://schemas.microsoft.com/office/drawing/2014/main" id="{B701ECB0-E263-6F4D-A7E5-141E673F6C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43225" y="4563314"/>
              <a:ext cx="165118" cy="165846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75 w 96"/>
                <a:gd name="T11" fmla="*/ 52 h 96"/>
                <a:gd name="T12" fmla="*/ 53 w 96"/>
                <a:gd name="T13" fmla="*/ 76 h 96"/>
                <a:gd name="T14" fmla="*/ 48 w 96"/>
                <a:gd name="T15" fmla="*/ 77 h 96"/>
                <a:gd name="T16" fmla="*/ 44 w 96"/>
                <a:gd name="T17" fmla="*/ 76 h 96"/>
                <a:gd name="T18" fmla="*/ 43 w 96"/>
                <a:gd name="T19" fmla="*/ 75 h 96"/>
                <a:gd name="T20" fmla="*/ 43 w 96"/>
                <a:gd name="T21" fmla="*/ 66 h 96"/>
                <a:gd name="T22" fmla="*/ 52 w 96"/>
                <a:gd name="T23" fmla="*/ 56 h 96"/>
                <a:gd name="T24" fmla="*/ 22 w 96"/>
                <a:gd name="T25" fmla="*/ 56 h 96"/>
                <a:gd name="T26" fmla="*/ 16 w 96"/>
                <a:gd name="T27" fmla="*/ 50 h 96"/>
                <a:gd name="T28" fmla="*/ 16 w 96"/>
                <a:gd name="T29" fmla="*/ 46 h 96"/>
                <a:gd name="T30" fmla="*/ 22 w 96"/>
                <a:gd name="T31" fmla="*/ 40 h 96"/>
                <a:gd name="T32" fmla="*/ 52 w 96"/>
                <a:gd name="T33" fmla="*/ 40 h 96"/>
                <a:gd name="T34" fmla="*/ 42 w 96"/>
                <a:gd name="T35" fmla="*/ 30 h 96"/>
                <a:gd name="T36" fmla="*/ 43 w 96"/>
                <a:gd name="T37" fmla="*/ 22 h 96"/>
                <a:gd name="T38" fmla="*/ 44 w 96"/>
                <a:gd name="T39" fmla="*/ 20 h 96"/>
                <a:gd name="T40" fmla="*/ 52 w 96"/>
                <a:gd name="T41" fmla="*/ 20 h 96"/>
                <a:gd name="T42" fmla="*/ 75 w 96"/>
                <a:gd name="T43" fmla="*/ 44 h 96"/>
                <a:gd name="T44" fmla="*/ 75 w 96"/>
                <a:gd name="T45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ubicBezTo>
                    <a:pt x="75" y="96"/>
                    <a:pt x="96" y="74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lose/>
                  <a:moveTo>
                    <a:pt x="75" y="52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52" y="77"/>
                    <a:pt x="50" y="77"/>
                    <a:pt x="48" y="77"/>
                  </a:cubicBezTo>
                  <a:cubicBezTo>
                    <a:pt x="47" y="77"/>
                    <a:pt x="45" y="77"/>
                    <a:pt x="44" y="76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2"/>
                    <a:pt x="41" y="68"/>
                    <a:pt x="43" y="6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9" y="56"/>
                    <a:pt x="16" y="53"/>
                    <a:pt x="16" y="5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3"/>
                    <a:pt x="19" y="40"/>
                    <a:pt x="2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0" y="28"/>
                    <a:pt x="40" y="24"/>
                    <a:pt x="43" y="22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6" y="18"/>
                    <a:pt x="50" y="18"/>
                    <a:pt x="52" y="20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7" y="46"/>
                    <a:pt x="77" y="50"/>
                    <a:pt x="75" y="52"/>
                  </a:cubicBezTo>
                  <a:close/>
                </a:path>
              </a:pathLst>
            </a:custGeom>
            <a:solidFill>
              <a:srgbClr val="FF6F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6" name="Group 165">
            <a:extLst>
              <a:ext uri="{FF2B5EF4-FFF2-40B4-BE49-F238E27FC236}">
                <a16:creationId xmlns="" xmlns:a16="http://schemas.microsoft.com/office/drawing/2014/main" id="{9956FB06-3CCC-3A4E-B706-7E3F7EF96E62}"/>
              </a:ext>
            </a:extLst>
          </p:cNvPr>
          <p:cNvGrpSpPr/>
          <p:nvPr/>
        </p:nvGrpSpPr>
        <p:grpSpPr>
          <a:xfrm>
            <a:off x="8075366" y="1638671"/>
            <a:ext cx="180092" cy="180092"/>
            <a:chOff x="11285502" y="4505965"/>
            <a:chExt cx="280572" cy="280573"/>
          </a:xfrm>
        </p:grpSpPr>
        <p:sp>
          <p:nvSpPr>
            <p:cNvPr id="167" name="Oval 166">
              <a:extLst>
                <a:ext uri="{FF2B5EF4-FFF2-40B4-BE49-F238E27FC236}">
                  <a16:creationId xmlns="" xmlns:a16="http://schemas.microsoft.com/office/drawing/2014/main" id="{D5311A75-FA8C-A040-9E4F-74710E1CA6EA}"/>
                </a:ext>
              </a:extLst>
            </p:cNvPr>
            <p:cNvSpPr/>
            <p:nvPr/>
          </p:nvSpPr>
          <p:spPr>
            <a:xfrm>
              <a:off x="11285502" y="4505965"/>
              <a:ext cx="280572" cy="2805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8" name="Freeform 35">
              <a:extLst>
                <a:ext uri="{FF2B5EF4-FFF2-40B4-BE49-F238E27FC236}">
                  <a16:creationId xmlns="" xmlns:a16="http://schemas.microsoft.com/office/drawing/2014/main" id="{44C352F2-7AD0-2848-96FD-1FD224A7C8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43225" y="4563314"/>
              <a:ext cx="165118" cy="165846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75 w 96"/>
                <a:gd name="T11" fmla="*/ 52 h 96"/>
                <a:gd name="T12" fmla="*/ 53 w 96"/>
                <a:gd name="T13" fmla="*/ 76 h 96"/>
                <a:gd name="T14" fmla="*/ 48 w 96"/>
                <a:gd name="T15" fmla="*/ 77 h 96"/>
                <a:gd name="T16" fmla="*/ 44 w 96"/>
                <a:gd name="T17" fmla="*/ 76 h 96"/>
                <a:gd name="T18" fmla="*/ 43 w 96"/>
                <a:gd name="T19" fmla="*/ 75 h 96"/>
                <a:gd name="T20" fmla="*/ 43 w 96"/>
                <a:gd name="T21" fmla="*/ 66 h 96"/>
                <a:gd name="T22" fmla="*/ 52 w 96"/>
                <a:gd name="T23" fmla="*/ 56 h 96"/>
                <a:gd name="T24" fmla="*/ 22 w 96"/>
                <a:gd name="T25" fmla="*/ 56 h 96"/>
                <a:gd name="T26" fmla="*/ 16 w 96"/>
                <a:gd name="T27" fmla="*/ 50 h 96"/>
                <a:gd name="T28" fmla="*/ 16 w 96"/>
                <a:gd name="T29" fmla="*/ 46 h 96"/>
                <a:gd name="T30" fmla="*/ 22 w 96"/>
                <a:gd name="T31" fmla="*/ 40 h 96"/>
                <a:gd name="T32" fmla="*/ 52 w 96"/>
                <a:gd name="T33" fmla="*/ 40 h 96"/>
                <a:gd name="T34" fmla="*/ 42 w 96"/>
                <a:gd name="T35" fmla="*/ 30 h 96"/>
                <a:gd name="T36" fmla="*/ 43 w 96"/>
                <a:gd name="T37" fmla="*/ 22 h 96"/>
                <a:gd name="T38" fmla="*/ 44 w 96"/>
                <a:gd name="T39" fmla="*/ 20 h 96"/>
                <a:gd name="T40" fmla="*/ 52 w 96"/>
                <a:gd name="T41" fmla="*/ 20 h 96"/>
                <a:gd name="T42" fmla="*/ 75 w 96"/>
                <a:gd name="T43" fmla="*/ 44 h 96"/>
                <a:gd name="T44" fmla="*/ 75 w 96"/>
                <a:gd name="T45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ubicBezTo>
                    <a:pt x="75" y="96"/>
                    <a:pt x="96" y="74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lose/>
                  <a:moveTo>
                    <a:pt x="75" y="52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52" y="77"/>
                    <a:pt x="50" y="77"/>
                    <a:pt x="48" y="77"/>
                  </a:cubicBezTo>
                  <a:cubicBezTo>
                    <a:pt x="47" y="77"/>
                    <a:pt x="45" y="77"/>
                    <a:pt x="44" y="76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2"/>
                    <a:pt x="41" y="68"/>
                    <a:pt x="43" y="6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9" y="56"/>
                    <a:pt x="16" y="53"/>
                    <a:pt x="16" y="5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3"/>
                    <a:pt x="19" y="40"/>
                    <a:pt x="2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0" y="28"/>
                    <a:pt x="40" y="24"/>
                    <a:pt x="43" y="22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6" y="18"/>
                    <a:pt x="50" y="18"/>
                    <a:pt x="52" y="20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7" y="46"/>
                    <a:pt x="77" y="50"/>
                    <a:pt x="75" y="52"/>
                  </a:cubicBezTo>
                  <a:close/>
                </a:path>
              </a:pathLst>
            </a:custGeom>
            <a:solidFill>
              <a:srgbClr val="FF6F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9" name="Group 168">
            <a:extLst>
              <a:ext uri="{FF2B5EF4-FFF2-40B4-BE49-F238E27FC236}">
                <a16:creationId xmlns="" xmlns:a16="http://schemas.microsoft.com/office/drawing/2014/main" id="{F8E1D5C6-7804-D04B-91A3-6AA075B395B3}"/>
              </a:ext>
            </a:extLst>
          </p:cNvPr>
          <p:cNvGrpSpPr/>
          <p:nvPr/>
        </p:nvGrpSpPr>
        <p:grpSpPr>
          <a:xfrm>
            <a:off x="6396799" y="1638671"/>
            <a:ext cx="180092" cy="180092"/>
            <a:chOff x="11285502" y="4505965"/>
            <a:chExt cx="280572" cy="280573"/>
          </a:xfrm>
        </p:grpSpPr>
        <p:sp>
          <p:nvSpPr>
            <p:cNvPr id="170" name="Oval 169">
              <a:extLst>
                <a:ext uri="{FF2B5EF4-FFF2-40B4-BE49-F238E27FC236}">
                  <a16:creationId xmlns="" xmlns:a16="http://schemas.microsoft.com/office/drawing/2014/main" id="{919FD655-46E6-7B47-9455-906DE1AC7552}"/>
                </a:ext>
              </a:extLst>
            </p:cNvPr>
            <p:cNvSpPr/>
            <p:nvPr/>
          </p:nvSpPr>
          <p:spPr>
            <a:xfrm>
              <a:off x="11285502" y="4505965"/>
              <a:ext cx="280572" cy="2805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Freeform 35">
              <a:extLst>
                <a:ext uri="{FF2B5EF4-FFF2-40B4-BE49-F238E27FC236}">
                  <a16:creationId xmlns="" xmlns:a16="http://schemas.microsoft.com/office/drawing/2014/main" id="{0F9E1CFD-B8DE-3A40-9B8B-7341AAACE3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43225" y="4563314"/>
              <a:ext cx="165118" cy="165846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75 w 96"/>
                <a:gd name="T11" fmla="*/ 52 h 96"/>
                <a:gd name="T12" fmla="*/ 53 w 96"/>
                <a:gd name="T13" fmla="*/ 76 h 96"/>
                <a:gd name="T14" fmla="*/ 48 w 96"/>
                <a:gd name="T15" fmla="*/ 77 h 96"/>
                <a:gd name="T16" fmla="*/ 44 w 96"/>
                <a:gd name="T17" fmla="*/ 76 h 96"/>
                <a:gd name="T18" fmla="*/ 43 w 96"/>
                <a:gd name="T19" fmla="*/ 75 h 96"/>
                <a:gd name="T20" fmla="*/ 43 w 96"/>
                <a:gd name="T21" fmla="*/ 66 h 96"/>
                <a:gd name="T22" fmla="*/ 52 w 96"/>
                <a:gd name="T23" fmla="*/ 56 h 96"/>
                <a:gd name="T24" fmla="*/ 22 w 96"/>
                <a:gd name="T25" fmla="*/ 56 h 96"/>
                <a:gd name="T26" fmla="*/ 16 w 96"/>
                <a:gd name="T27" fmla="*/ 50 h 96"/>
                <a:gd name="T28" fmla="*/ 16 w 96"/>
                <a:gd name="T29" fmla="*/ 46 h 96"/>
                <a:gd name="T30" fmla="*/ 22 w 96"/>
                <a:gd name="T31" fmla="*/ 40 h 96"/>
                <a:gd name="T32" fmla="*/ 52 w 96"/>
                <a:gd name="T33" fmla="*/ 40 h 96"/>
                <a:gd name="T34" fmla="*/ 42 w 96"/>
                <a:gd name="T35" fmla="*/ 30 h 96"/>
                <a:gd name="T36" fmla="*/ 43 w 96"/>
                <a:gd name="T37" fmla="*/ 22 h 96"/>
                <a:gd name="T38" fmla="*/ 44 w 96"/>
                <a:gd name="T39" fmla="*/ 20 h 96"/>
                <a:gd name="T40" fmla="*/ 52 w 96"/>
                <a:gd name="T41" fmla="*/ 20 h 96"/>
                <a:gd name="T42" fmla="*/ 75 w 96"/>
                <a:gd name="T43" fmla="*/ 44 h 96"/>
                <a:gd name="T44" fmla="*/ 75 w 96"/>
                <a:gd name="T45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ubicBezTo>
                    <a:pt x="75" y="96"/>
                    <a:pt x="96" y="74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lose/>
                  <a:moveTo>
                    <a:pt x="75" y="52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52" y="77"/>
                    <a:pt x="50" y="77"/>
                    <a:pt x="48" y="77"/>
                  </a:cubicBezTo>
                  <a:cubicBezTo>
                    <a:pt x="47" y="77"/>
                    <a:pt x="45" y="77"/>
                    <a:pt x="44" y="76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2"/>
                    <a:pt x="41" y="68"/>
                    <a:pt x="43" y="6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9" y="56"/>
                    <a:pt x="16" y="53"/>
                    <a:pt x="16" y="5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3"/>
                    <a:pt x="19" y="40"/>
                    <a:pt x="2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0" y="28"/>
                    <a:pt x="40" y="24"/>
                    <a:pt x="43" y="22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6" y="18"/>
                    <a:pt x="50" y="18"/>
                    <a:pt x="52" y="20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7" y="46"/>
                    <a:pt x="77" y="50"/>
                    <a:pt x="75" y="52"/>
                  </a:cubicBezTo>
                  <a:close/>
                </a:path>
              </a:pathLst>
            </a:custGeom>
            <a:solidFill>
              <a:srgbClr val="FF6F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2" name="Group 171">
            <a:extLst>
              <a:ext uri="{FF2B5EF4-FFF2-40B4-BE49-F238E27FC236}">
                <a16:creationId xmlns="" xmlns:a16="http://schemas.microsoft.com/office/drawing/2014/main" id="{9813E614-84D8-E241-AC33-09C1161BDFAC}"/>
              </a:ext>
            </a:extLst>
          </p:cNvPr>
          <p:cNvGrpSpPr/>
          <p:nvPr/>
        </p:nvGrpSpPr>
        <p:grpSpPr>
          <a:xfrm rot="16200000" flipH="1">
            <a:off x="4299572" y="3886571"/>
            <a:ext cx="180092" cy="180092"/>
            <a:chOff x="11285502" y="4505965"/>
            <a:chExt cx="280572" cy="280573"/>
          </a:xfrm>
        </p:grpSpPr>
        <p:sp>
          <p:nvSpPr>
            <p:cNvPr id="173" name="Oval 172">
              <a:extLst>
                <a:ext uri="{FF2B5EF4-FFF2-40B4-BE49-F238E27FC236}">
                  <a16:creationId xmlns="" xmlns:a16="http://schemas.microsoft.com/office/drawing/2014/main" id="{D48B0A20-F149-9645-A241-938769BDDFAB}"/>
                </a:ext>
              </a:extLst>
            </p:cNvPr>
            <p:cNvSpPr/>
            <p:nvPr/>
          </p:nvSpPr>
          <p:spPr>
            <a:xfrm>
              <a:off x="11285502" y="4505965"/>
              <a:ext cx="280572" cy="2805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Freeform 35">
              <a:extLst>
                <a:ext uri="{FF2B5EF4-FFF2-40B4-BE49-F238E27FC236}">
                  <a16:creationId xmlns="" xmlns:a16="http://schemas.microsoft.com/office/drawing/2014/main" id="{99B55F00-A517-EE4C-A8D6-707D9B12C5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43226" y="4563315"/>
              <a:ext cx="165118" cy="165846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75 w 96"/>
                <a:gd name="T11" fmla="*/ 52 h 96"/>
                <a:gd name="T12" fmla="*/ 53 w 96"/>
                <a:gd name="T13" fmla="*/ 76 h 96"/>
                <a:gd name="T14" fmla="*/ 48 w 96"/>
                <a:gd name="T15" fmla="*/ 77 h 96"/>
                <a:gd name="T16" fmla="*/ 44 w 96"/>
                <a:gd name="T17" fmla="*/ 76 h 96"/>
                <a:gd name="T18" fmla="*/ 43 w 96"/>
                <a:gd name="T19" fmla="*/ 75 h 96"/>
                <a:gd name="T20" fmla="*/ 43 w 96"/>
                <a:gd name="T21" fmla="*/ 66 h 96"/>
                <a:gd name="T22" fmla="*/ 52 w 96"/>
                <a:gd name="T23" fmla="*/ 56 h 96"/>
                <a:gd name="T24" fmla="*/ 22 w 96"/>
                <a:gd name="T25" fmla="*/ 56 h 96"/>
                <a:gd name="T26" fmla="*/ 16 w 96"/>
                <a:gd name="T27" fmla="*/ 50 h 96"/>
                <a:gd name="T28" fmla="*/ 16 w 96"/>
                <a:gd name="T29" fmla="*/ 46 h 96"/>
                <a:gd name="T30" fmla="*/ 22 w 96"/>
                <a:gd name="T31" fmla="*/ 40 h 96"/>
                <a:gd name="T32" fmla="*/ 52 w 96"/>
                <a:gd name="T33" fmla="*/ 40 h 96"/>
                <a:gd name="T34" fmla="*/ 42 w 96"/>
                <a:gd name="T35" fmla="*/ 30 h 96"/>
                <a:gd name="T36" fmla="*/ 43 w 96"/>
                <a:gd name="T37" fmla="*/ 22 h 96"/>
                <a:gd name="T38" fmla="*/ 44 w 96"/>
                <a:gd name="T39" fmla="*/ 20 h 96"/>
                <a:gd name="T40" fmla="*/ 52 w 96"/>
                <a:gd name="T41" fmla="*/ 20 h 96"/>
                <a:gd name="T42" fmla="*/ 75 w 96"/>
                <a:gd name="T43" fmla="*/ 44 h 96"/>
                <a:gd name="T44" fmla="*/ 75 w 96"/>
                <a:gd name="T45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ubicBezTo>
                    <a:pt x="75" y="96"/>
                    <a:pt x="96" y="74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lose/>
                  <a:moveTo>
                    <a:pt x="75" y="52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52" y="77"/>
                    <a:pt x="50" y="77"/>
                    <a:pt x="48" y="77"/>
                  </a:cubicBezTo>
                  <a:cubicBezTo>
                    <a:pt x="47" y="77"/>
                    <a:pt x="45" y="77"/>
                    <a:pt x="44" y="76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2"/>
                    <a:pt x="41" y="68"/>
                    <a:pt x="43" y="6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9" y="56"/>
                    <a:pt x="16" y="53"/>
                    <a:pt x="16" y="5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3"/>
                    <a:pt x="19" y="40"/>
                    <a:pt x="2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0" y="28"/>
                    <a:pt x="40" y="24"/>
                    <a:pt x="43" y="22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6" y="18"/>
                    <a:pt x="50" y="18"/>
                    <a:pt x="52" y="20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7" y="46"/>
                    <a:pt x="77" y="50"/>
                    <a:pt x="75" y="52"/>
                  </a:cubicBezTo>
                  <a:close/>
                </a:path>
              </a:pathLst>
            </a:custGeom>
            <a:solidFill>
              <a:srgbClr val="FF6F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="" xmlns:a16="http://schemas.microsoft.com/office/drawing/2014/main" id="{8D659F65-1A24-BB40-A843-22808E1B6024}"/>
              </a:ext>
            </a:extLst>
          </p:cNvPr>
          <p:cNvGrpSpPr/>
          <p:nvPr/>
        </p:nvGrpSpPr>
        <p:grpSpPr>
          <a:xfrm rot="16200000" flipH="1">
            <a:off x="11621368" y="2387970"/>
            <a:ext cx="180092" cy="180092"/>
            <a:chOff x="11285502" y="4505965"/>
            <a:chExt cx="280572" cy="280573"/>
          </a:xfrm>
        </p:grpSpPr>
        <p:sp>
          <p:nvSpPr>
            <p:cNvPr id="176" name="Oval 175">
              <a:extLst>
                <a:ext uri="{FF2B5EF4-FFF2-40B4-BE49-F238E27FC236}">
                  <a16:creationId xmlns="" xmlns:a16="http://schemas.microsoft.com/office/drawing/2014/main" id="{654A1DD0-6D7D-9943-9DAB-F20A3280E399}"/>
                </a:ext>
              </a:extLst>
            </p:cNvPr>
            <p:cNvSpPr/>
            <p:nvPr/>
          </p:nvSpPr>
          <p:spPr>
            <a:xfrm>
              <a:off x="11285502" y="4505965"/>
              <a:ext cx="280572" cy="2805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Freeform 35">
              <a:extLst>
                <a:ext uri="{FF2B5EF4-FFF2-40B4-BE49-F238E27FC236}">
                  <a16:creationId xmlns="" xmlns:a16="http://schemas.microsoft.com/office/drawing/2014/main" id="{A631B8D2-5DD1-AD46-8D1E-58C9A9C37D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343226" y="4563315"/>
              <a:ext cx="165118" cy="165846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75 w 96"/>
                <a:gd name="T11" fmla="*/ 52 h 96"/>
                <a:gd name="T12" fmla="*/ 53 w 96"/>
                <a:gd name="T13" fmla="*/ 76 h 96"/>
                <a:gd name="T14" fmla="*/ 48 w 96"/>
                <a:gd name="T15" fmla="*/ 77 h 96"/>
                <a:gd name="T16" fmla="*/ 44 w 96"/>
                <a:gd name="T17" fmla="*/ 76 h 96"/>
                <a:gd name="T18" fmla="*/ 43 w 96"/>
                <a:gd name="T19" fmla="*/ 75 h 96"/>
                <a:gd name="T20" fmla="*/ 43 w 96"/>
                <a:gd name="T21" fmla="*/ 66 h 96"/>
                <a:gd name="T22" fmla="*/ 52 w 96"/>
                <a:gd name="T23" fmla="*/ 56 h 96"/>
                <a:gd name="T24" fmla="*/ 22 w 96"/>
                <a:gd name="T25" fmla="*/ 56 h 96"/>
                <a:gd name="T26" fmla="*/ 16 w 96"/>
                <a:gd name="T27" fmla="*/ 50 h 96"/>
                <a:gd name="T28" fmla="*/ 16 w 96"/>
                <a:gd name="T29" fmla="*/ 46 h 96"/>
                <a:gd name="T30" fmla="*/ 22 w 96"/>
                <a:gd name="T31" fmla="*/ 40 h 96"/>
                <a:gd name="T32" fmla="*/ 52 w 96"/>
                <a:gd name="T33" fmla="*/ 40 h 96"/>
                <a:gd name="T34" fmla="*/ 42 w 96"/>
                <a:gd name="T35" fmla="*/ 30 h 96"/>
                <a:gd name="T36" fmla="*/ 43 w 96"/>
                <a:gd name="T37" fmla="*/ 22 h 96"/>
                <a:gd name="T38" fmla="*/ 44 w 96"/>
                <a:gd name="T39" fmla="*/ 20 h 96"/>
                <a:gd name="T40" fmla="*/ 52 w 96"/>
                <a:gd name="T41" fmla="*/ 20 h 96"/>
                <a:gd name="T42" fmla="*/ 75 w 96"/>
                <a:gd name="T43" fmla="*/ 44 h 96"/>
                <a:gd name="T44" fmla="*/ 75 w 96"/>
                <a:gd name="T45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ubicBezTo>
                    <a:pt x="75" y="96"/>
                    <a:pt x="96" y="74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lose/>
                  <a:moveTo>
                    <a:pt x="75" y="52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52" y="77"/>
                    <a:pt x="50" y="77"/>
                    <a:pt x="48" y="77"/>
                  </a:cubicBezTo>
                  <a:cubicBezTo>
                    <a:pt x="47" y="77"/>
                    <a:pt x="45" y="77"/>
                    <a:pt x="44" y="76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2"/>
                    <a:pt x="41" y="68"/>
                    <a:pt x="43" y="6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9" y="56"/>
                    <a:pt x="16" y="53"/>
                    <a:pt x="16" y="5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3"/>
                    <a:pt x="19" y="40"/>
                    <a:pt x="2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0" y="28"/>
                    <a:pt x="40" y="24"/>
                    <a:pt x="43" y="22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6" y="18"/>
                    <a:pt x="50" y="18"/>
                    <a:pt x="52" y="20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7" y="46"/>
                    <a:pt x="77" y="50"/>
                    <a:pt x="75" y="52"/>
                  </a:cubicBezTo>
                  <a:close/>
                </a:path>
              </a:pathLst>
            </a:custGeom>
            <a:solidFill>
              <a:srgbClr val="FF6F6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="" xmlns:a16="http://schemas.microsoft.com/office/drawing/2014/main" id="{B8201167-F34B-9748-934F-6C4451A2ED27}"/>
              </a:ext>
            </a:extLst>
          </p:cNvPr>
          <p:cNvGrpSpPr/>
          <p:nvPr/>
        </p:nvGrpSpPr>
        <p:grpSpPr>
          <a:xfrm>
            <a:off x="539408" y="1843501"/>
            <a:ext cx="1426019" cy="1269026"/>
            <a:chOff x="5554663" y="1458913"/>
            <a:chExt cx="346075" cy="307975"/>
          </a:xfrm>
          <a:solidFill>
            <a:srgbClr val="FF6F64"/>
          </a:solidFill>
        </p:grpSpPr>
        <p:sp>
          <p:nvSpPr>
            <p:cNvPr id="189" name="Freeform 148">
              <a:extLst>
                <a:ext uri="{FF2B5EF4-FFF2-40B4-BE49-F238E27FC236}">
                  <a16:creationId xmlns="" xmlns:a16="http://schemas.microsoft.com/office/drawing/2014/main" id="{DFFEE7B8-C21F-7342-BBC0-194ADC17B4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4663" y="1458913"/>
              <a:ext cx="165100" cy="307975"/>
            </a:xfrm>
            <a:custGeom>
              <a:avLst/>
              <a:gdLst>
                <a:gd name="T0" fmla="*/ 0 w 44"/>
                <a:gd name="T1" fmla="*/ 2 h 82"/>
                <a:gd name="T2" fmla="*/ 0 w 44"/>
                <a:gd name="T3" fmla="*/ 68 h 82"/>
                <a:gd name="T4" fmla="*/ 2 w 44"/>
                <a:gd name="T5" fmla="*/ 70 h 82"/>
                <a:gd name="T6" fmla="*/ 44 w 44"/>
                <a:gd name="T7" fmla="*/ 82 h 82"/>
                <a:gd name="T8" fmla="*/ 44 w 44"/>
                <a:gd name="T9" fmla="*/ 9 h 82"/>
                <a:gd name="T10" fmla="*/ 2 w 44"/>
                <a:gd name="T11" fmla="*/ 0 h 82"/>
                <a:gd name="T12" fmla="*/ 0 w 44"/>
                <a:gd name="T13" fmla="*/ 2 h 82"/>
                <a:gd name="T14" fmla="*/ 10 w 44"/>
                <a:gd name="T15" fmla="*/ 18 h 82"/>
                <a:gd name="T16" fmla="*/ 37 w 44"/>
                <a:gd name="T17" fmla="*/ 23 h 82"/>
                <a:gd name="T18" fmla="*/ 38 w 44"/>
                <a:gd name="T19" fmla="*/ 26 h 82"/>
                <a:gd name="T20" fmla="*/ 36 w 44"/>
                <a:gd name="T21" fmla="*/ 27 h 82"/>
                <a:gd name="T22" fmla="*/ 35 w 44"/>
                <a:gd name="T23" fmla="*/ 27 h 82"/>
                <a:gd name="T24" fmla="*/ 10 w 44"/>
                <a:gd name="T25" fmla="*/ 22 h 82"/>
                <a:gd name="T26" fmla="*/ 8 w 44"/>
                <a:gd name="T27" fmla="*/ 20 h 82"/>
                <a:gd name="T28" fmla="*/ 10 w 44"/>
                <a:gd name="T29" fmla="*/ 18 h 82"/>
                <a:gd name="T30" fmla="*/ 10 w 44"/>
                <a:gd name="T31" fmla="*/ 30 h 82"/>
                <a:gd name="T32" fmla="*/ 37 w 44"/>
                <a:gd name="T33" fmla="*/ 35 h 82"/>
                <a:gd name="T34" fmla="*/ 38 w 44"/>
                <a:gd name="T35" fmla="*/ 38 h 82"/>
                <a:gd name="T36" fmla="*/ 36 w 44"/>
                <a:gd name="T37" fmla="*/ 39 h 82"/>
                <a:gd name="T38" fmla="*/ 35 w 44"/>
                <a:gd name="T39" fmla="*/ 39 h 82"/>
                <a:gd name="T40" fmla="*/ 10 w 44"/>
                <a:gd name="T41" fmla="*/ 34 h 82"/>
                <a:gd name="T42" fmla="*/ 8 w 44"/>
                <a:gd name="T43" fmla="*/ 32 h 82"/>
                <a:gd name="T44" fmla="*/ 10 w 44"/>
                <a:gd name="T45" fmla="*/ 30 h 82"/>
                <a:gd name="T46" fmla="*/ 10 w 44"/>
                <a:gd name="T47" fmla="*/ 42 h 82"/>
                <a:gd name="T48" fmla="*/ 37 w 44"/>
                <a:gd name="T49" fmla="*/ 47 h 82"/>
                <a:gd name="T50" fmla="*/ 38 w 44"/>
                <a:gd name="T51" fmla="*/ 50 h 82"/>
                <a:gd name="T52" fmla="*/ 36 w 44"/>
                <a:gd name="T53" fmla="*/ 51 h 82"/>
                <a:gd name="T54" fmla="*/ 35 w 44"/>
                <a:gd name="T55" fmla="*/ 51 h 82"/>
                <a:gd name="T56" fmla="*/ 10 w 44"/>
                <a:gd name="T57" fmla="*/ 46 h 82"/>
                <a:gd name="T58" fmla="*/ 8 w 44"/>
                <a:gd name="T59" fmla="*/ 44 h 82"/>
                <a:gd name="T60" fmla="*/ 10 w 44"/>
                <a:gd name="T61" fmla="*/ 42 h 82"/>
                <a:gd name="T62" fmla="*/ 10 w 44"/>
                <a:gd name="T63" fmla="*/ 54 h 82"/>
                <a:gd name="T64" fmla="*/ 37 w 44"/>
                <a:gd name="T65" fmla="*/ 59 h 82"/>
                <a:gd name="T66" fmla="*/ 38 w 44"/>
                <a:gd name="T67" fmla="*/ 62 h 82"/>
                <a:gd name="T68" fmla="*/ 36 w 44"/>
                <a:gd name="T69" fmla="*/ 63 h 82"/>
                <a:gd name="T70" fmla="*/ 35 w 44"/>
                <a:gd name="T71" fmla="*/ 63 h 82"/>
                <a:gd name="T72" fmla="*/ 10 w 44"/>
                <a:gd name="T73" fmla="*/ 58 h 82"/>
                <a:gd name="T74" fmla="*/ 8 w 44"/>
                <a:gd name="T75" fmla="*/ 56 h 82"/>
                <a:gd name="T76" fmla="*/ 10 w 44"/>
                <a:gd name="T77" fmla="*/ 5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4" h="82">
                  <a:moveTo>
                    <a:pt x="0" y="2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69"/>
                    <a:pt x="1" y="70"/>
                    <a:pt x="2" y="70"/>
                  </a:cubicBezTo>
                  <a:cubicBezTo>
                    <a:pt x="26" y="70"/>
                    <a:pt x="44" y="76"/>
                    <a:pt x="44" y="82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36" y="3"/>
                    <a:pt x="19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lose/>
                  <a:moveTo>
                    <a:pt x="10" y="18"/>
                  </a:moveTo>
                  <a:cubicBezTo>
                    <a:pt x="21" y="19"/>
                    <a:pt x="30" y="21"/>
                    <a:pt x="37" y="23"/>
                  </a:cubicBezTo>
                  <a:cubicBezTo>
                    <a:pt x="38" y="23"/>
                    <a:pt x="38" y="25"/>
                    <a:pt x="38" y="26"/>
                  </a:cubicBezTo>
                  <a:cubicBezTo>
                    <a:pt x="38" y="26"/>
                    <a:pt x="37" y="27"/>
                    <a:pt x="36" y="27"/>
                  </a:cubicBezTo>
                  <a:cubicBezTo>
                    <a:pt x="36" y="27"/>
                    <a:pt x="36" y="27"/>
                    <a:pt x="35" y="27"/>
                  </a:cubicBezTo>
                  <a:cubicBezTo>
                    <a:pt x="29" y="24"/>
                    <a:pt x="20" y="23"/>
                    <a:pt x="10" y="22"/>
                  </a:cubicBezTo>
                  <a:cubicBezTo>
                    <a:pt x="9" y="22"/>
                    <a:pt x="8" y="21"/>
                    <a:pt x="8" y="20"/>
                  </a:cubicBezTo>
                  <a:cubicBezTo>
                    <a:pt x="8" y="19"/>
                    <a:pt x="9" y="18"/>
                    <a:pt x="10" y="18"/>
                  </a:cubicBezTo>
                  <a:close/>
                  <a:moveTo>
                    <a:pt x="10" y="30"/>
                  </a:moveTo>
                  <a:cubicBezTo>
                    <a:pt x="21" y="31"/>
                    <a:pt x="30" y="33"/>
                    <a:pt x="37" y="35"/>
                  </a:cubicBezTo>
                  <a:cubicBezTo>
                    <a:pt x="38" y="35"/>
                    <a:pt x="38" y="37"/>
                    <a:pt x="38" y="38"/>
                  </a:cubicBezTo>
                  <a:cubicBezTo>
                    <a:pt x="38" y="38"/>
                    <a:pt x="37" y="39"/>
                    <a:pt x="36" y="39"/>
                  </a:cubicBezTo>
                  <a:cubicBezTo>
                    <a:pt x="36" y="39"/>
                    <a:pt x="36" y="39"/>
                    <a:pt x="35" y="39"/>
                  </a:cubicBezTo>
                  <a:cubicBezTo>
                    <a:pt x="29" y="36"/>
                    <a:pt x="20" y="35"/>
                    <a:pt x="10" y="34"/>
                  </a:cubicBezTo>
                  <a:cubicBezTo>
                    <a:pt x="9" y="34"/>
                    <a:pt x="8" y="33"/>
                    <a:pt x="8" y="32"/>
                  </a:cubicBezTo>
                  <a:cubicBezTo>
                    <a:pt x="8" y="31"/>
                    <a:pt x="9" y="30"/>
                    <a:pt x="10" y="30"/>
                  </a:cubicBezTo>
                  <a:close/>
                  <a:moveTo>
                    <a:pt x="10" y="42"/>
                  </a:moveTo>
                  <a:cubicBezTo>
                    <a:pt x="21" y="43"/>
                    <a:pt x="30" y="45"/>
                    <a:pt x="37" y="47"/>
                  </a:cubicBezTo>
                  <a:cubicBezTo>
                    <a:pt x="38" y="47"/>
                    <a:pt x="38" y="49"/>
                    <a:pt x="38" y="50"/>
                  </a:cubicBezTo>
                  <a:cubicBezTo>
                    <a:pt x="38" y="50"/>
                    <a:pt x="37" y="51"/>
                    <a:pt x="36" y="51"/>
                  </a:cubicBezTo>
                  <a:cubicBezTo>
                    <a:pt x="36" y="51"/>
                    <a:pt x="36" y="51"/>
                    <a:pt x="35" y="51"/>
                  </a:cubicBezTo>
                  <a:cubicBezTo>
                    <a:pt x="29" y="48"/>
                    <a:pt x="20" y="47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43"/>
                    <a:pt x="9" y="42"/>
                    <a:pt x="10" y="42"/>
                  </a:cubicBezTo>
                  <a:close/>
                  <a:moveTo>
                    <a:pt x="10" y="54"/>
                  </a:moveTo>
                  <a:cubicBezTo>
                    <a:pt x="21" y="55"/>
                    <a:pt x="30" y="57"/>
                    <a:pt x="37" y="59"/>
                  </a:cubicBezTo>
                  <a:cubicBezTo>
                    <a:pt x="38" y="59"/>
                    <a:pt x="38" y="61"/>
                    <a:pt x="38" y="62"/>
                  </a:cubicBezTo>
                  <a:cubicBezTo>
                    <a:pt x="38" y="62"/>
                    <a:pt x="37" y="63"/>
                    <a:pt x="36" y="63"/>
                  </a:cubicBezTo>
                  <a:cubicBezTo>
                    <a:pt x="36" y="63"/>
                    <a:pt x="36" y="63"/>
                    <a:pt x="35" y="63"/>
                  </a:cubicBezTo>
                  <a:cubicBezTo>
                    <a:pt x="29" y="60"/>
                    <a:pt x="20" y="59"/>
                    <a:pt x="10" y="58"/>
                  </a:cubicBezTo>
                  <a:cubicBezTo>
                    <a:pt x="9" y="58"/>
                    <a:pt x="8" y="57"/>
                    <a:pt x="8" y="56"/>
                  </a:cubicBezTo>
                  <a:cubicBezTo>
                    <a:pt x="8" y="55"/>
                    <a:pt x="9" y="54"/>
                    <a:pt x="1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149">
              <a:extLst>
                <a:ext uri="{FF2B5EF4-FFF2-40B4-BE49-F238E27FC236}">
                  <a16:creationId xmlns="" xmlns:a16="http://schemas.microsoft.com/office/drawing/2014/main" id="{B06DF096-9B6B-7D48-8ED7-486AEEF2DC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35638" y="1458913"/>
              <a:ext cx="165100" cy="307975"/>
            </a:xfrm>
            <a:custGeom>
              <a:avLst/>
              <a:gdLst>
                <a:gd name="T0" fmla="*/ 42 w 44"/>
                <a:gd name="T1" fmla="*/ 0 h 82"/>
                <a:gd name="T2" fmla="*/ 0 w 44"/>
                <a:gd name="T3" fmla="*/ 9 h 82"/>
                <a:gd name="T4" fmla="*/ 0 w 44"/>
                <a:gd name="T5" fmla="*/ 82 h 82"/>
                <a:gd name="T6" fmla="*/ 42 w 44"/>
                <a:gd name="T7" fmla="*/ 70 h 82"/>
                <a:gd name="T8" fmla="*/ 44 w 44"/>
                <a:gd name="T9" fmla="*/ 68 h 82"/>
                <a:gd name="T10" fmla="*/ 44 w 44"/>
                <a:gd name="T11" fmla="*/ 2 h 82"/>
                <a:gd name="T12" fmla="*/ 42 w 44"/>
                <a:gd name="T13" fmla="*/ 0 h 82"/>
                <a:gd name="T14" fmla="*/ 20 w 44"/>
                <a:gd name="T15" fmla="*/ 6 h 82"/>
                <a:gd name="T16" fmla="*/ 32 w 44"/>
                <a:gd name="T17" fmla="*/ 4 h 82"/>
                <a:gd name="T18" fmla="*/ 32 w 44"/>
                <a:gd name="T19" fmla="*/ 32 h 82"/>
                <a:gd name="T20" fmla="*/ 28 w 44"/>
                <a:gd name="T21" fmla="*/ 27 h 82"/>
                <a:gd name="T22" fmla="*/ 26 w 44"/>
                <a:gd name="T23" fmla="*/ 26 h 82"/>
                <a:gd name="T24" fmla="*/ 26 w 44"/>
                <a:gd name="T25" fmla="*/ 26 h 82"/>
                <a:gd name="T26" fmla="*/ 25 w 44"/>
                <a:gd name="T27" fmla="*/ 27 h 82"/>
                <a:gd name="T28" fmla="*/ 20 w 44"/>
                <a:gd name="T29" fmla="*/ 31 h 82"/>
                <a:gd name="T30" fmla="*/ 20 w 44"/>
                <a:gd name="T31" fmla="*/ 6 h 82"/>
                <a:gd name="T32" fmla="*/ 34 w 44"/>
                <a:gd name="T33" fmla="*/ 58 h 82"/>
                <a:gd name="T34" fmla="*/ 9 w 44"/>
                <a:gd name="T35" fmla="*/ 63 h 82"/>
                <a:gd name="T36" fmla="*/ 8 w 44"/>
                <a:gd name="T37" fmla="*/ 63 h 82"/>
                <a:gd name="T38" fmla="*/ 6 w 44"/>
                <a:gd name="T39" fmla="*/ 62 h 82"/>
                <a:gd name="T40" fmla="*/ 7 w 44"/>
                <a:gd name="T41" fmla="*/ 59 h 82"/>
                <a:gd name="T42" fmla="*/ 34 w 44"/>
                <a:gd name="T43" fmla="*/ 54 h 82"/>
                <a:gd name="T44" fmla="*/ 36 w 44"/>
                <a:gd name="T45" fmla="*/ 56 h 82"/>
                <a:gd name="T46" fmla="*/ 34 w 44"/>
                <a:gd name="T47" fmla="*/ 58 h 82"/>
                <a:gd name="T48" fmla="*/ 34 w 44"/>
                <a:gd name="T49" fmla="*/ 46 h 82"/>
                <a:gd name="T50" fmla="*/ 9 w 44"/>
                <a:gd name="T51" fmla="*/ 51 h 82"/>
                <a:gd name="T52" fmla="*/ 8 w 44"/>
                <a:gd name="T53" fmla="*/ 51 h 82"/>
                <a:gd name="T54" fmla="*/ 6 w 44"/>
                <a:gd name="T55" fmla="*/ 50 h 82"/>
                <a:gd name="T56" fmla="*/ 7 w 44"/>
                <a:gd name="T57" fmla="*/ 47 h 82"/>
                <a:gd name="T58" fmla="*/ 34 w 44"/>
                <a:gd name="T59" fmla="*/ 42 h 82"/>
                <a:gd name="T60" fmla="*/ 36 w 44"/>
                <a:gd name="T61" fmla="*/ 44 h 82"/>
                <a:gd name="T62" fmla="*/ 34 w 44"/>
                <a:gd name="T63" fmla="*/ 4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4" h="82">
                  <a:moveTo>
                    <a:pt x="42" y="0"/>
                  </a:moveTo>
                  <a:cubicBezTo>
                    <a:pt x="29" y="0"/>
                    <a:pt x="9" y="2"/>
                    <a:pt x="0" y="9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76"/>
                    <a:pt x="18" y="70"/>
                    <a:pt x="42" y="70"/>
                  </a:cubicBezTo>
                  <a:cubicBezTo>
                    <a:pt x="43" y="70"/>
                    <a:pt x="44" y="69"/>
                    <a:pt x="44" y="68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4" y="1"/>
                    <a:pt x="43" y="0"/>
                    <a:pt x="42" y="0"/>
                  </a:cubicBezTo>
                  <a:close/>
                  <a:moveTo>
                    <a:pt x="20" y="6"/>
                  </a:moveTo>
                  <a:cubicBezTo>
                    <a:pt x="23" y="6"/>
                    <a:pt x="28" y="5"/>
                    <a:pt x="32" y="4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7" y="26"/>
                    <a:pt x="27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5" y="26"/>
                    <a:pt x="25" y="26"/>
                    <a:pt x="25" y="27"/>
                  </a:cubicBezTo>
                  <a:cubicBezTo>
                    <a:pt x="20" y="31"/>
                    <a:pt x="20" y="31"/>
                    <a:pt x="20" y="31"/>
                  </a:cubicBezTo>
                  <a:lnTo>
                    <a:pt x="20" y="6"/>
                  </a:lnTo>
                  <a:close/>
                  <a:moveTo>
                    <a:pt x="34" y="58"/>
                  </a:moveTo>
                  <a:cubicBezTo>
                    <a:pt x="24" y="59"/>
                    <a:pt x="15" y="60"/>
                    <a:pt x="9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7" y="63"/>
                    <a:pt x="6" y="62"/>
                    <a:pt x="6" y="62"/>
                  </a:cubicBezTo>
                  <a:cubicBezTo>
                    <a:pt x="6" y="61"/>
                    <a:pt x="6" y="59"/>
                    <a:pt x="7" y="59"/>
                  </a:cubicBezTo>
                  <a:cubicBezTo>
                    <a:pt x="14" y="57"/>
                    <a:pt x="23" y="55"/>
                    <a:pt x="34" y="54"/>
                  </a:cubicBezTo>
                  <a:cubicBezTo>
                    <a:pt x="35" y="54"/>
                    <a:pt x="36" y="55"/>
                    <a:pt x="36" y="56"/>
                  </a:cubicBezTo>
                  <a:cubicBezTo>
                    <a:pt x="36" y="57"/>
                    <a:pt x="35" y="58"/>
                    <a:pt x="34" y="58"/>
                  </a:cubicBezTo>
                  <a:close/>
                  <a:moveTo>
                    <a:pt x="34" y="46"/>
                  </a:moveTo>
                  <a:cubicBezTo>
                    <a:pt x="24" y="47"/>
                    <a:pt x="15" y="48"/>
                    <a:pt x="9" y="51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7" y="51"/>
                    <a:pt x="6" y="50"/>
                    <a:pt x="6" y="50"/>
                  </a:cubicBezTo>
                  <a:cubicBezTo>
                    <a:pt x="6" y="49"/>
                    <a:pt x="6" y="47"/>
                    <a:pt x="7" y="47"/>
                  </a:cubicBezTo>
                  <a:cubicBezTo>
                    <a:pt x="14" y="45"/>
                    <a:pt x="23" y="43"/>
                    <a:pt x="34" y="42"/>
                  </a:cubicBezTo>
                  <a:cubicBezTo>
                    <a:pt x="35" y="42"/>
                    <a:pt x="36" y="43"/>
                    <a:pt x="36" y="44"/>
                  </a:cubicBezTo>
                  <a:cubicBezTo>
                    <a:pt x="36" y="45"/>
                    <a:pt x="35" y="46"/>
                    <a:pt x="34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91" name="Rounded Rectangle 190">
            <a:extLst>
              <a:ext uri="{FF2B5EF4-FFF2-40B4-BE49-F238E27FC236}">
                <a16:creationId xmlns="" xmlns:a16="http://schemas.microsoft.com/office/drawing/2014/main" id="{655216E4-07F2-284C-8264-5A5C2E4D8AF9}"/>
              </a:ext>
            </a:extLst>
          </p:cNvPr>
          <p:cNvSpPr/>
          <p:nvPr/>
        </p:nvSpPr>
        <p:spPr>
          <a:xfrm>
            <a:off x="11152123" y="6465549"/>
            <a:ext cx="450060" cy="23935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57B3D"/>
              </a:gs>
              <a:gs pos="99000">
                <a:srgbClr val="DBA38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TextBox 191">
            <a:extLst>
              <a:ext uri="{FF2B5EF4-FFF2-40B4-BE49-F238E27FC236}">
                <a16:creationId xmlns="" xmlns:a16="http://schemas.microsoft.com/office/drawing/2014/main" id="{76B67E94-43BB-2548-BC78-E952087A3524}"/>
              </a:ext>
            </a:extLst>
          </p:cNvPr>
          <p:cNvSpPr txBox="1"/>
          <p:nvPr/>
        </p:nvSpPr>
        <p:spPr>
          <a:xfrm>
            <a:off x="10798708" y="6523673"/>
            <a:ext cx="279534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800" b="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PAGE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="" xmlns:a16="http://schemas.microsoft.com/office/drawing/2014/main" id="{500BDA04-11E3-634E-B8C5-6A6A98CCD35D}"/>
              </a:ext>
            </a:extLst>
          </p:cNvPr>
          <p:cNvSpPr txBox="1"/>
          <p:nvPr/>
        </p:nvSpPr>
        <p:spPr>
          <a:xfrm>
            <a:off x="11238686" y="6508284"/>
            <a:ext cx="271386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508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>
            <a:extLst>
              <a:ext uri="{FF2B5EF4-FFF2-40B4-BE49-F238E27FC236}">
                <a16:creationId xmlns="" xmlns:a16="http://schemas.microsoft.com/office/drawing/2014/main" id="{3814B69F-CB2A-40DC-BB49-36737369FB91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194162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="" xmlns:a16="http://schemas.microsoft.com/office/drawing/2014/main" id="{AD84D032-BB74-4498-99A9-5842F45869CE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i="1" dirty="0">
              <a:latin typeface="Georgia" panose="02040502050405020303" pitchFamily="18" charset="0"/>
              <a:ea typeface="+mj-ea"/>
              <a:cs typeface="Segoe UI" panose="020B0502040204020203" pitchFamily="34" charset="0"/>
              <a:sym typeface="Georgia" panose="02040502050405020303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2944B470-2FC2-D84D-AFF6-E0166FB893A5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520825"/>
            <a:ext cx="12192000" cy="475297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F97C38C7-2A27-9C4F-A25A-F022D184751B}"/>
              </a:ext>
            </a:extLst>
          </p:cNvPr>
          <p:cNvSpPr/>
          <p:nvPr/>
        </p:nvSpPr>
        <p:spPr>
          <a:xfrm>
            <a:off x="0" y="1520825"/>
            <a:ext cx="12192000" cy="475297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99000">
                <a:schemeClr val="bg1">
                  <a:alpha val="80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9F97AE5A-A445-4D4E-91CB-E512F4157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>
                <a:solidFill>
                  <a:srgbClr val="3F2314"/>
                </a:solidFill>
                <a:latin typeface="Georgia" panose="02040502050405020303" pitchFamily="18" charset="0"/>
              </a:rPr>
              <a:t>Makeup Essentials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="" xmlns:a16="http://schemas.microsoft.com/office/drawing/2014/main" id="{2954FD47-6475-BF45-996E-9A309FD158B8}"/>
              </a:ext>
            </a:extLst>
          </p:cNvPr>
          <p:cNvSpPr/>
          <p:nvPr/>
        </p:nvSpPr>
        <p:spPr>
          <a:xfrm>
            <a:off x="1161397" y="1900516"/>
            <a:ext cx="4654455" cy="96818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F544B"/>
              </a:gs>
              <a:gs pos="100000">
                <a:srgbClr val="FF6F64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>
            <a:extLst>
              <a:ext uri="{FF2B5EF4-FFF2-40B4-BE49-F238E27FC236}">
                <a16:creationId xmlns="" xmlns:a16="http://schemas.microsoft.com/office/drawing/2014/main" id="{E64E24B0-6BBF-A24D-A422-C2D3B606CAC4}"/>
              </a:ext>
            </a:extLst>
          </p:cNvPr>
          <p:cNvSpPr/>
          <p:nvPr/>
        </p:nvSpPr>
        <p:spPr>
          <a:xfrm>
            <a:off x="981144" y="1817015"/>
            <a:ext cx="1156637" cy="113519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48000">
                <a:schemeClr val="bg1">
                  <a:alpha val="84000"/>
                </a:schemeClr>
              </a:gs>
              <a:gs pos="99000">
                <a:schemeClr val="bg1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="" xmlns:a16="http://schemas.microsoft.com/office/drawing/2014/main" id="{1A2B0C94-4FA6-5C42-B2D0-33DB31E64E18}"/>
              </a:ext>
            </a:extLst>
          </p:cNvPr>
          <p:cNvSpPr/>
          <p:nvPr/>
        </p:nvSpPr>
        <p:spPr>
          <a:xfrm>
            <a:off x="719884" y="1900516"/>
            <a:ext cx="1290918" cy="9681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7112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AC7E155F-18C2-174A-9A32-6907E58CD1F7}"/>
              </a:ext>
            </a:extLst>
          </p:cNvPr>
          <p:cNvSpPr/>
          <p:nvPr/>
        </p:nvSpPr>
        <p:spPr>
          <a:xfrm>
            <a:off x="2318034" y="2160819"/>
            <a:ext cx="316836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consectetur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adipiscing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elit</a:t>
            </a:r>
            <a:endParaRPr lang="en-US" sz="1400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="" xmlns:a16="http://schemas.microsoft.com/office/drawing/2014/main" id="{750AFACE-ADA6-FF4B-8880-E5A89CDFC1FC}"/>
              </a:ext>
            </a:extLst>
          </p:cNvPr>
          <p:cNvSpPr/>
          <p:nvPr/>
        </p:nvSpPr>
        <p:spPr>
          <a:xfrm>
            <a:off x="1161397" y="3376798"/>
            <a:ext cx="4654455" cy="96818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F544B"/>
              </a:gs>
              <a:gs pos="100000">
                <a:srgbClr val="FF6F64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="" xmlns:a16="http://schemas.microsoft.com/office/drawing/2014/main" id="{2982BAEA-BC3A-524F-94B4-4AA9257BFADC}"/>
              </a:ext>
            </a:extLst>
          </p:cNvPr>
          <p:cNvSpPr/>
          <p:nvPr/>
        </p:nvSpPr>
        <p:spPr>
          <a:xfrm>
            <a:off x="981144" y="3293297"/>
            <a:ext cx="1156637" cy="113519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48000">
                <a:schemeClr val="bg1">
                  <a:alpha val="84000"/>
                </a:schemeClr>
              </a:gs>
              <a:gs pos="99000">
                <a:schemeClr val="bg1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="" xmlns:a16="http://schemas.microsoft.com/office/drawing/2014/main" id="{78C84BD8-46B3-6648-BB63-1F9E3815ED11}"/>
              </a:ext>
            </a:extLst>
          </p:cNvPr>
          <p:cNvSpPr/>
          <p:nvPr/>
        </p:nvSpPr>
        <p:spPr>
          <a:xfrm>
            <a:off x="719884" y="3376798"/>
            <a:ext cx="1290918" cy="9681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7112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BDEA349A-0B9A-514F-A8E3-6F5A6E59CCB1}"/>
              </a:ext>
            </a:extLst>
          </p:cNvPr>
          <p:cNvSpPr/>
          <p:nvPr/>
        </p:nvSpPr>
        <p:spPr>
          <a:xfrm>
            <a:off x="2318034" y="3637101"/>
            <a:ext cx="316836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consectetur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adipiscing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elit</a:t>
            </a:r>
            <a:endParaRPr lang="en-US" sz="1400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D4EE187C-83A1-C844-B645-2CDF8A1D29D9}"/>
              </a:ext>
            </a:extLst>
          </p:cNvPr>
          <p:cNvSpPr/>
          <p:nvPr/>
        </p:nvSpPr>
        <p:spPr>
          <a:xfrm>
            <a:off x="1161397" y="4853080"/>
            <a:ext cx="4654455" cy="96818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F544B"/>
              </a:gs>
              <a:gs pos="100000">
                <a:srgbClr val="FF6F64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>
            <a:extLst>
              <a:ext uri="{FF2B5EF4-FFF2-40B4-BE49-F238E27FC236}">
                <a16:creationId xmlns="" xmlns:a16="http://schemas.microsoft.com/office/drawing/2014/main" id="{D0DE35EC-4B39-2943-BEDA-399843F3820A}"/>
              </a:ext>
            </a:extLst>
          </p:cNvPr>
          <p:cNvSpPr/>
          <p:nvPr/>
        </p:nvSpPr>
        <p:spPr>
          <a:xfrm>
            <a:off x="981144" y="4769579"/>
            <a:ext cx="1156637" cy="113519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48000">
                <a:schemeClr val="bg1">
                  <a:alpha val="84000"/>
                </a:schemeClr>
              </a:gs>
              <a:gs pos="99000">
                <a:schemeClr val="bg1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="" xmlns:a16="http://schemas.microsoft.com/office/drawing/2014/main" id="{8AD45D34-D531-C24A-B326-08D9A9FF5274}"/>
              </a:ext>
            </a:extLst>
          </p:cNvPr>
          <p:cNvSpPr/>
          <p:nvPr/>
        </p:nvSpPr>
        <p:spPr>
          <a:xfrm>
            <a:off x="719884" y="4853080"/>
            <a:ext cx="1290918" cy="9681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7112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FE5FCE8E-91F4-9C4E-B44F-329D07F38FA9}"/>
              </a:ext>
            </a:extLst>
          </p:cNvPr>
          <p:cNvSpPr/>
          <p:nvPr/>
        </p:nvSpPr>
        <p:spPr>
          <a:xfrm>
            <a:off x="2318034" y="5113383"/>
            <a:ext cx="316836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consectetur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adipiscing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elit</a:t>
            </a:r>
            <a:endParaRPr lang="en-US" sz="1400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="" xmlns:a16="http://schemas.microsoft.com/office/drawing/2014/main" id="{CBE0AAD8-A215-034F-9D7F-AB66BA62A064}"/>
              </a:ext>
            </a:extLst>
          </p:cNvPr>
          <p:cNvSpPr/>
          <p:nvPr/>
        </p:nvSpPr>
        <p:spPr>
          <a:xfrm>
            <a:off x="6806823" y="1900516"/>
            <a:ext cx="4654455" cy="96818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F544B"/>
              </a:gs>
              <a:gs pos="100000">
                <a:srgbClr val="FF6F64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>
            <a:extLst>
              <a:ext uri="{FF2B5EF4-FFF2-40B4-BE49-F238E27FC236}">
                <a16:creationId xmlns="" xmlns:a16="http://schemas.microsoft.com/office/drawing/2014/main" id="{FCF12A12-C731-9C45-96F0-068DD1FA93B9}"/>
              </a:ext>
            </a:extLst>
          </p:cNvPr>
          <p:cNvSpPr/>
          <p:nvPr/>
        </p:nvSpPr>
        <p:spPr>
          <a:xfrm>
            <a:off x="6626570" y="1817015"/>
            <a:ext cx="1156637" cy="113519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48000">
                <a:schemeClr val="bg1">
                  <a:alpha val="84000"/>
                </a:schemeClr>
              </a:gs>
              <a:gs pos="99000">
                <a:schemeClr val="bg1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24" name="Rounded Rectangle 23">
            <a:extLst>
              <a:ext uri="{FF2B5EF4-FFF2-40B4-BE49-F238E27FC236}">
                <a16:creationId xmlns="" xmlns:a16="http://schemas.microsoft.com/office/drawing/2014/main" id="{C968D9EF-B574-3840-9D8E-BC8D0BD68497}"/>
              </a:ext>
            </a:extLst>
          </p:cNvPr>
          <p:cNvSpPr/>
          <p:nvPr/>
        </p:nvSpPr>
        <p:spPr>
          <a:xfrm>
            <a:off x="6365310" y="1900516"/>
            <a:ext cx="1290918" cy="9681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7112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20AAE5CD-ADB2-0A41-B11C-674DD5B1AFBA}"/>
              </a:ext>
            </a:extLst>
          </p:cNvPr>
          <p:cNvSpPr/>
          <p:nvPr/>
        </p:nvSpPr>
        <p:spPr>
          <a:xfrm>
            <a:off x="7963460" y="2160819"/>
            <a:ext cx="316836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consectetur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adipiscing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elit</a:t>
            </a:r>
            <a:endParaRPr lang="en-US" sz="1400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27" name="Rounded Rectangle 26">
            <a:extLst>
              <a:ext uri="{FF2B5EF4-FFF2-40B4-BE49-F238E27FC236}">
                <a16:creationId xmlns="" xmlns:a16="http://schemas.microsoft.com/office/drawing/2014/main" id="{C35CBD2D-896C-6842-A81F-1FF8128E7611}"/>
              </a:ext>
            </a:extLst>
          </p:cNvPr>
          <p:cNvSpPr/>
          <p:nvPr/>
        </p:nvSpPr>
        <p:spPr>
          <a:xfrm>
            <a:off x="6806823" y="3376798"/>
            <a:ext cx="4654455" cy="96818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F544B"/>
              </a:gs>
              <a:gs pos="100000">
                <a:srgbClr val="FF6F64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>
            <a:extLst>
              <a:ext uri="{FF2B5EF4-FFF2-40B4-BE49-F238E27FC236}">
                <a16:creationId xmlns="" xmlns:a16="http://schemas.microsoft.com/office/drawing/2014/main" id="{6FB06526-8044-CD44-8D8C-B6BBDA2E5E8E}"/>
              </a:ext>
            </a:extLst>
          </p:cNvPr>
          <p:cNvSpPr/>
          <p:nvPr/>
        </p:nvSpPr>
        <p:spPr>
          <a:xfrm>
            <a:off x="6626570" y="3293297"/>
            <a:ext cx="1156637" cy="113519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48000">
                <a:schemeClr val="bg1">
                  <a:alpha val="84000"/>
                </a:schemeClr>
              </a:gs>
              <a:gs pos="99000">
                <a:schemeClr val="bg1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29" name="Rounded Rectangle 28">
            <a:extLst>
              <a:ext uri="{FF2B5EF4-FFF2-40B4-BE49-F238E27FC236}">
                <a16:creationId xmlns="" xmlns:a16="http://schemas.microsoft.com/office/drawing/2014/main" id="{29163DFE-4F3F-1C42-9AA4-59AF622C5C18}"/>
              </a:ext>
            </a:extLst>
          </p:cNvPr>
          <p:cNvSpPr/>
          <p:nvPr/>
        </p:nvSpPr>
        <p:spPr>
          <a:xfrm>
            <a:off x="6365310" y="3376798"/>
            <a:ext cx="1290918" cy="9681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7112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45B22B7C-005E-A94B-9FBD-B393F494858C}"/>
              </a:ext>
            </a:extLst>
          </p:cNvPr>
          <p:cNvSpPr/>
          <p:nvPr/>
        </p:nvSpPr>
        <p:spPr>
          <a:xfrm>
            <a:off x="7963460" y="3637101"/>
            <a:ext cx="316836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consectetur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adipiscing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elit</a:t>
            </a:r>
            <a:endParaRPr lang="en-US" sz="1400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="" xmlns:a16="http://schemas.microsoft.com/office/drawing/2014/main" id="{A38A6F88-0842-524A-89FB-F3D793C4FE6F}"/>
              </a:ext>
            </a:extLst>
          </p:cNvPr>
          <p:cNvSpPr/>
          <p:nvPr/>
        </p:nvSpPr>
        <p:spPr>
          <a:xfrm>
            <a:off x="6806823" y="4853080"/>
            <a:ext cx="4654455" cy="96818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F544B"/>
              </a:gs>
              <a:gs pos="100000">
                <a:srgbClr val="FF6F64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>
            <a:extLst>
              <a:ext uri="{FF2B5EF4-FFF2-40B4-BE49-F238E27FC236}">
                <a16:creationId xmlns="" xmlns:a16="http://schemas.microsoft.com/office/drawing/2014/main" id="{B626AF92-92B6-C142-8443-D15197C48D9D}"/>
              </a:ext>
            </a:extLst>
          </p:cNvPr>
          <p:cNvSpPr/>
          <p:nvPr/>
        </p:nvSpPr>
        <p:spPr>
          <a:xfrm>
            <a:off x="6626570" y="4769579"/>
            <a:ext cx="1156637" cy="113519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48000">
                <a:schemeClr val="bg1">
                  <a:alpha val="84000"/>
                </a:schemeClr>
              </a:gs>
              <a:gs pos="99000">
                <a:schemeClr val="bg1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34" name="Rounded Rectangle 33">
            <a:extLst>
              <a:ext uri="{FF2B5EF4-FFF2-40B4-BE49-F238E27FC236}">
                <a16:creationId xmlns="" xmlns:a16="http://schemas.microsoft.com/office/drawing/2014/main" id="{0E70491B-B8FD-3F45-A242-DEA51CF0B218}"/>
              </a:ext>
            </a:extLst>
          </p:cNvPr>
          <p:cNvSpPr/>
          <p:nvPr/>
        </p:nvSpPr>
        <p:spPr>
          <a:xfrm>
            <a:off x="6365310" y="4853080"/>
            <a:ext cx="1290918" cy="96818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7112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86E499E3-97AD-804F-8076-7870B6111062}"/>
              </a:ext>
            </a:extLst>
          </p:cNvPr>
          <p:cNvSpPr/>
          <p:nvPr/>
        </p:nvSpPr>
        <p:spPr>
          <a:xfrm>
            <a:off x="7963460" y="5113383"/>
            <a:ext cx="3168366" cy="43088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consectetur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adipiscing</a:t>
            </a:r>
            <a:r>
              <a:rPr lang="en-ID" sz="1400" u="none" strike="noStrike" dirty="0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bg1"/>
                </a:solidFill>
                <a:effectLst/>
                <a:latin typeface="Segoe UI Light" panose="020B0502040204020203" pitchFamily="34" charset="0"/>
              </a:rPr>
              <a:t>elit</a:t>
            </a:r>
            <a:endParaRPr lang="en-US" sz="1400" dirty="0">
              <a:solidFill>
                <a:schemeClr val="bg1"/>
              </a:solidFill>
              <a:latin typeface="Segoe UI Light" panose="020B0502040204020203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="" xmlns:a16="http://schemas.microsoft.com/office/drawing/2014/main" id="{31E14F62-7F01-304E-B157-8A81EF77CF0A}"/>
              </a:ext>
            </a:extLst>
          </p:cNvPr>
          <p:cNvGrpSpPr/>
          <p:nvPr/>
        </p:nvGrpSpPr>
        <p:grpSpPr>
          <a:xfrm>
            <a:off x="1167378" y="2148938"/>
            <a:ext cx="395930" cy="471345"/>
            <a:chOff x="4143375" y="3613150"/>
            <a:chExt cx="300038" cy="357188"/>
          </a:xfrm>
          <a:solidFill>
            <a:srgbClr val="DAA384"/>
          </a:solidFill>
        </p:grpSpPr>
        <p:sp>
          <p:nvSpPr>
            <p:cNvPr id="37" name="Freeform 172">
              <a:extLst>
                <a:ext uri="{FF2B5EF4-FFF2-40B4-BE49-F238E27FC236}">
                  <a16:creationId xmlns="" xmlns:a16="http://schemas.microsoft.com/office/drawing/2014/main" id="{9D48ABB0-0C68-9441-A599-06478D22D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3375" y="3695700"/>
              <a:ext cx="300038" cy="274638"/>
            </a:xfrm>
            <a:custGeom>
              <a:avLst/>
              <a:gdLst>
                <a:gd name="T0" fmla="*/ 63 w 80"/>
                <a:gd name="T1" fmla="*/ 0 h 73"/>
                <a:gd name="T2" fmla="*/ 55 w 80"/>
                <a:gd name="T3" fmla="*/ 7 h 73"/>
                <a:gd name="T4" fmla="*/ 58 w 80"/>
                <a:gd name="T5" fmla="*/ 17 h 73"/>
                <a:gd name="T6" fmla="*/ 64 w 80"/>
                <a:gd name="T7" fmla="*/ 33 h 73"/>
                <a:gd name="T8" fmla="*/ 40 w 80"/>
                <a:gd name="T9" fmla="*/ 57 h 73"/>
                <a:gd name="T10" fmla="*/ 16 w 80"/>
                <a:gd name="T11" fmla="*/ 33 h 73"/>
                <a:gd name="T12" fmla="*/ 22 w 80"/>
                <a:gd name="T13" fmla="*/ 17 h 73"/>
                <a:gd name="T14" fmla="*/ 25 w 80"/>
                <a:gd name="T15" fmla="*/ 7 h 73"/>
                <a:gd name="T16" fmla="*/ 17 w 80"/>
                <a:gd name="T17" fmla="*/ 0 h 73"/>
                <a:gd name="T18" fmla="*/ 0 w 80"/>
                <a:gd name="T19" fmla="*/ 33 h 73"/>
                <a:gd name="T20" fmla="*/ 40 w 80"/>
                <a:gd name="T21" fmla="*/ 73 h 73"/>
                <a:gd name="T22" fmla="*/ 80 w 80"/>
                <a:gd name="T23" fmla="*/ 33 h 73"/>
                <a:gd name="T24" fmla="*/ 63 w 80"/>
                <a:gd name="T25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73">
                  <a:moveTo>
                    <a:pt x="63" y="0"/>
                  </a:moveTo>
                  <a:cubicBezTo>
                    <a:pt x="55" y="7"/>
                    <a:pt x="55" y="7"/>
                    <a:pt x="55" y="7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2" y="21"/>
                    <a:pt x="64" y="27"/>
                    <a:pt x="64" y="33"/>
                  </a:cubicBezTo>
                  <a:cubicBezTo>
                    <a:pt x="64" y="46"/>
                    <a:pt x="53" y="57"/>
                    <a:pt x="40" y="57"/>
                  </a:cubicBezTo>
                  <a:cubicBezTo>
                    <a:pt x="27" y="57"/>
                    <a:pt x="16" y="46"/>
                    <a:pt x="16" y="33"/>
                  </a:cubicBezTo>
                  <a:cubicBezTo>
                    <a:pt x="16" y="27"/>
                    <a:pt x="18" y="21"/>
                    <a:pt x="22" y="1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7" y="8"/>
                    <a:pt x="0" y="20"/>
                    <a:pt x="0" y="33"/>
                  </a:cubicBezTo>
                  <a:cubicBezTo>
                    <a:pt x="0" y="55"/>
                    <a:pt x="18" y="73"/>
                    <a:pt x="40" y="73"/>
                  </a:cubicBezTo>
                  <a:cubicBezTo>
                    <a:pt x="62" y="73"/>
                    <a:pt x="80" y="55"/>
                    <a:pt x="80" y="33"/>
                  </a:cubicBezTo>
                  <a:cubicBezTo>
                    <a:pt x="80" y="20"/>
                    <a:pt x="73" y="8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173">
              <a:extLst>
                <a:ext uri="{FF2B5EF4-FFF2-40B4-BE49-F238E27FC236}">
                  <a16:creationId xmlns="" xmlns:a16="http://schemas.microsoft.com/office/drawing/2014/main" id="{7EE8B4F5-9E95-0345-8593-14CC70E1C9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0050" y="3613150"/>
              <a:ext cx="165100" cy="173038"/>
            </a:xfrm>
            <a:custGeom>
              <a:avLst/>
              <a:gdLst>
                <a:gd name="T0" fmla="*/ 44 w 44"/>
                <a:gd name="T1" fmla="*/ 16 h 46"/>
                <a:gd name="T2" fmla="*/ 42 w 44"/>
                <a:gd name="T3" fmla="*/ 15 h 46"/>
                <a:gd name="T4" fmla="*/ 29 w 44"/>
                <a:gd name="T5" fmla="*/ 15 h 46"/>
                <a:gd name="T6" fmla="*/ 24 w 44"/>
                <a:gd name="T7" fmla="*/ 2 h 46"/>
                <a:gd name="T8" fmla="*/ 20 w 44"/>
                <a:gd name="T9" fmla="*/ 2 h 46"/>
                <a:gd name="T10" fmla="*/ 15 w 44"/>
                <a:gd name="T11" fmla="*/ 15 h 46"/>
                <a:gd name="T12" fmla="*/ 2 w 44"/>
                <a:gd name="T13" fmla="*/ 15 h 46"/>
                <a:gd name="T14" fmla="*/ 0 w 44"/>
                <a:gd name="T15" fmla="*/ 16 h 46"/>
                <a:gd name="T16" fmla="*/ 1 w 44"/>
                <a:gd name="T17" fmla="*/ 18 h 46"/>
                <a:gd name="T18" fmla="*/ 11 w 44"/>
                <a:gd name="T19" fmla="*/ 28 h 46"/>
                <a:gd name="T20" fmla="*/ 7 w 44"/>
                <a:gd name="T21" fmla="*/ 43 h 46"/>
                <a:gd name="T22" fmla="*/ 8 w 44"/>
                <a:gd name="T23" fmla="*/ 45 h 46"/>
                <a:gd name="T24" fmla="*/ 9 w 44"/>
                <a:gd name="T25" fmla="*/ 46 h 46"/>
                <a:gd name="T26" fmla="*/ 10 w 44"/>
                <a:gd name="T27" fmla="*/ 45 h 46"/>
                <a:gd name="T28" fmla="*/ 22 w 44"/>
                <a:gd name="T29" fmla="*/ 36 h 46"/>
                <a:gd name="T30" fmla="*/ 34 w 44"/>
                <a:gd name="T31" fmla="*/ 45 h 46"/>
                <a:gd name="T32" fmla="*/ 36 w 44"/>
                <a:gd name="T33" fmla="*/ 45 h 46"/>
                <a:gd name="T34" fmla="*/ 37 w 44"/>
                <a:gd name="T35" fmla="*/ 43 h 46"/>
                <a:gd name="T36" fmla="*/ 33 w 44"/>
                <a:gd name="T37" fmla="*/ 28 h 46"/>
                <a:gd name="T38" fmla="*/ 43 w 44"/>
                <a:gd name="T39" fmla="*/ 18 h 46"/>
                <a:gd name="T40" fmla="*/ 44 w 44"/>
                <a:gd name="T41" fmla="*/ 1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46">
                  <a:moveTo>
                    <a:pt x="44" y="16"/>
                  </a:moveTo>
                  <a:cubicBezTo>
                    <a:pt x="44" y="16"/>
                    <a:pt x="43" y="15"/>
                    <a:pt x="42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0"/>
                    <a:pt x="21" y="0"/>
                    <a:pt x="20" y="2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5"/>
                    <a:pt x="0" y="16"/>
                    <a:pt x="0" y="16"/>
                  </a:cubicBezTo>
                  <a:cubicBezTo>
                    <a:pt x="0" y="17"/>
                    <a:pt x="0" y="18"/>
                    <a:pt x="1" y="1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4"/>
                    <a:pt x="7" y="45"/>
                    <a:pt x="8" y="45"/>
                  </a:cubicBezTo>
                  <a:cubicBezTo>
                    <a:pt x="8" y="45"/>
                    <a:pt x="9" y="46"/>
                    <a:pt x="9" y="46"/>
                  </a:cubicBezTo>
                  <a:cubicBezTo>
                    <a:pt x="10" y="46"/>
                    <a:pt x="10" y="45"/>
                    <a:pt x="10" y="45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6"/>
                    <a:pt x="35" y="46"/>
                    <a:pt x="36" y="45"/>
                  </a:cubicBezTo>
                  <a:cubicBezTo>
                    <a:pt x="37" y="45"/>
                    <a:pt x="37" y="44"/>
                    <a:pt x="37" y="43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4" y="18"/>
                    <a:pt x="44" y="17"/>
                    <a:pt x="4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174">
              <a:extLst>
                <a:ext uri="{FF2B5EF4-FFF2-40B4-BE49-F238E27FC236}">
                  <a16:creationId xmlns="" xmlns:a16="http://schemas.microsoft.com/office/drawing/2014/main" id="{638B06B4-C176-D24C-9694-61B4BE2BAE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8150" y="3767138"/>
              <a:ext cx="90488" cy="120650"/>
            </a:xfrm>
            <a:custGeom>
              <a:avLst/>
              <a:gdLst>
                <a:gd name="T0" fmla="*/ 24 w 24"/>
                <a:gd name="T1" fmla="*/ 28 h 32"/>
                <a:gd name="T2" fmla="*/ 14 w 24"/>
                <a:gd name="T3" fmla="*/ 1 h 32"/>
                <a:gd name="T4" fmla="*/ 12 w 24"/>
                <a:gd name="T5" fmla="*/ 0 h 32"/>
                <a:gd name="T6" fmla="*/ 10 w 24"/>
                <a:gd name="T7" fmla="*/ 1 h 32"/>
                <a:gd name="T8" fmla="*/ 0 w 24"/>
                <a:gd name="T9" fmla="*/ 29 h 32"/>
                <a:gd name="T10" fmla="*/ 0 w 24"/>
                <a:gd name="T11" fmla="*/ 31 h 32"/>
                <a:gd name="T12" fmla="*/ 2 w 24"/>
                <a:gd name="T13" fmla="*/ 32 h 32"/>
                <a:gd name="T14" fmla="*/ 22 w 24"/>
                <a:gd name="T15" fmla="*/ 32 h 32"/>
                <a:gd name="T16" fmla="*/ 22 w 24"/>
                <a:gd name="T17" fmla="*/ 32 h 32"/>
                <a:gd name="T18" fmla="*/ 24 w 24"/>
                <a:gd name="T19" fmla="*/ 30 h 32"/>
                <a:gd name="T20" fmla="*/ 24 w 24"/>
                <a:gd name="T21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2">
                  <a:moveTo>
                    <a:pt x="24" y="28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1" y="0"/>
                    <a:pt x="10" y="1"/>
                    <a:pt x="10" y="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30"/>
                    <a:pt x="0" y="31"/>
                  </a:cubicBezTo>
                  <a:cubicBezTo>
                    <a:pt x="1" y="31"/>
                    <a:pt x="1" y="32"/>
                    <a:pt x="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2"/>
                    <a:pt x="24" y="31"/>
                    <a:pt x="24" y="30"/>
                  </a:cubicBezTo>
                  <a:cubicBezTo>
                    <a:pt x="24" y="29"/>
                    <a:pt x="24" y="29"/>
                    <a:pt x="2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="" xmlns:a16="http://schemas.microsoft.com/office/drawing/2014/main" id="{D2726EBC-A839-894E-883E-737EDFA7FD7B}"/>
              </a:ext>
            </a:extLst>
          </p:cNvPr>
          <p:cNvGrpSpPr/>
          <p:nvPr/>
        </p:nvGrpSpPr>
        <p:grpSpPr>
          <a:xfrm>
            <a:off x="1142544" y="3653797"/>
            <a:ext cx="445600" cy="414192"/>
            <a:chOff x="6276975" y="3981450"/>
            <a:chExt cx="360363" cy="334963"/>
          </a:xfrm>
          <a:solidFill>
            <a:srgbClr val="DAA384"/>
          </a:solidFill>
        </p:grpSpPr>
        <p:sp>
          <p:nvSpPr>
            <p:cNvPr id="41" name="Freeform 98">
              <a:extLst>
                <a:ext uri="{FF2B5EF4-FFF2-40B4-BE49-F238E27FC236}">
                  <a16:creationId xmlns="" xmlns:a16="http://schemas.microsoft.com/office/drawing/2014/main" id="{E1B6B77B-9711-F14E-8644-3F4C4FE35C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2238" y="3981450"/>
              <a:ext cx="165100" cy="334963"/>
            </a:xfrm>
            <a:custGeom>
              <a:avLst/>
              <a:gdLst>
                <a:gd name="T0" fmla="*/ 14 w 44"/>
                <a:gd name="T1" fmla="*/ 37 h 89"/>
                <a:gd name="T2" fmla="*/ 12 w 44"/>
                <a:gd name="T3" fmla="*/ 39 h 89"/>
                <a:gd name="T4" fmla="*/ 10 w 44"/>
                <a:gd name="T5" fmla="*/ 37 h 89"/>
                <a:gd name="T6" fmla="*/ 0 w 44"/>
                <a:gd name="T7" fmla="*/ 31 h 89"/>
                <a:gd name="T8" fmla="*/ 0 w 44"/>
                <a:gd name="T9" fmla="*/ 67 h 89"/>
                <a:gd name="T10" fmla="*/ 22 w 44"/>
                <a:gd name="T11" fmla="*/ 89 h 89"/>
                <a:gd name="T12" fmla="*/ 44 w 44"/>
                <a:gd name="T13" fmla="*/ 67 h 89"/>
                <a:gd name="T14" fmla="*/ 40 w 44"/>
                <a:gd name="T15" fmla="*/ 54 h 89"/>
                <a:gd name="T16" fmla="*/ 28 w 44"/>
                <a:gd name="T17" fmla="*/ 26 h 89"/>
                <a:gd name="T18" fmla="*/ 27 w 44"/>
                <a:gd name="T19" fmla="*/ 26 h 89"/>
                <a:gd name="T20" fmla="*/ 22 w 44"/>
                <a:gd name="T21" fmla="*/ 20 h 89"/>
                <a:gd name="T22" fmla="*/ 16 w 44"/>
                <a:gd name="T23" fmla="*/ 5 h 89"/>
                <a:gd name="T24" fmla="*/ 15 w 44"/>
                <a:gd name="T25" fmla="*/ 4 h 89"/>
                <a:gd name="T26" fmla="*/ 1 w 44"/>
                <a:gd name="T27" fmla="*/ 4 h 89"/>
                <a:gd name="T28" fmla="*/ 0 w 44"/>
                <a:gd name="T29" fmla="*/ 5 h 89"/>
                <a:gd name="T30" fmla="*/ 0 w 44"/>
                <a:gd name="T31" fmla="*/ 27 h 89"/>
                <a:gd name="T32" fmla="*/ 14 w 44"/>
                <a:gd name="T33" fmla="*/ 37 h 89"/>
                <a:gd name="T34" fmla="*/ 22 w 44"/>
                <a:gd name="T35" fmla="*/ 85 h 89"/>
                <a:gd name="T36" fmla="*/ 4 w 44"/>
                <a:gd name="T37" fmla="*/ 67 h 89"/>
                <a:gd name="T38" fmla="*/ 22 w 44"/>
                <a:gd name="T39" fmla="*/ 49 h 89"/>
                <a:gd name="T40" fmla="*/ 40 w 44"/>
                <a:gd name="T41" fmla="*/ 67 h 89"/>
                <a:gd name="T42" fmla="*/ 22 w 44"/>
                <a:gd name="T43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89">
                  <a:moveTo>
                    <a:pt x="14" y="37"/>
                  </a:moveTo>
                  <a:cubicBezTo>
                    <a:pt x="14" y="38"/>
                    <a:pt x="13" y="39"/>
                    <a:pt x="12" y="39"/>
                  </a:cubicBezTo>
                  <a:cubicBezTo>
                    <a:pt x="11" y="39"/>
                    <a:pt x="10" y="38"/>
                    <a:pt x="10" y="37"/>
                  </a:cubicBezTo>
                  <a:cubicBezTo>
                    <a:pt x="10" y="35"/>
                    <a:pt x="6" y="32"/>
                    <a:pt x="0" y="3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34" y="89"/>
                    <a:pt x="44" y="79"/>
                    <a:pt x="44" y="67"/>
                  </a:cubicBezTo>
                  <a:cubicBezTo>
                    <a:pt x="44" y="62"/>
                    <a:pt x="42" y="58"/>
                    <a:pt x="40" y="54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7" y="26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4"/>
                    <a:pt x="16" y="4"/>
                    <a:pt x="15" y="4"/>
                  </a:cubicBezTo>
                  <a:cubicBezTo>
                    <a:pt x="12" y="0"/>
                    <a:pt x="4" y="0"/>
                    <a:pt x="1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8" y="28"/>
                    <a:pt x="14" y="32"/>
                    <a:pt x="14" y="37"/>
                  </a:cubicBezTo>
                  <a:close/>
                  <a:moveTo>
                    <a:pt x="22" y="85"/>
                  </a:moveTo>
                  <a:cubicBezTo>
                    <a:pt x="12" y="85"/>
                    <a:pt x="4" y="77"/>
                    <a:pt x="4" y="67"/>
                  </a:cubicBezTo>
                  <a:cubicBezTo>
                    <a:pt x="4" y="57"/>
                    <a:pt x="12" y="49"/>
                    <a:pt x="22" y="49"/>
                  </a:cubicBezTo>
                  <a:cubicBezTo>
                    <a:pt x="32" y="49"/>
                    <a:pt x="40" y="57"/>
                    <a:pt x="40" y="67"/>
                  </a:cubicBezTo>
                  <a:cubicBezTo>
                    <a:pt x="40" y="77"/>
                    <a:pt x="32" y="85"/>
                    <a:pt x="22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99">
              <a:extLst>
                <a:ext uri="{FF2B5EF4-FFF2-40B4-BE49-F238E27FC236}">
                  <a16:creationId xmlns="" xmlns:a16="http://schemas.microsoft.com/office/drawing/2014/main" id="{9ED4509D-4E0E-1F46-9027-53EA9DB1506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76975" y="3981450"/>
              <a:ext cx="165100" cy="334963"/>
            </a:xfrm>
            <a:custGeom>
              <a:avLst/>
              <a:gdLst>
                <a:gd name="T0" fmla="*/ 0 w 44"/>
                <a:gd name="T1" fmla="*/ 67 h 89"/>
                <a:gd name="T2" fmla="*/ 22 w 44"/>
                <a:gd name="T3" fmla="*/ 89 h 89"/>
                <a:gd name="T4" fmla="*/ 44 w 44"/>
                <a:gd name="T5" fmla="*/ 67 h 89"/>
                <a:gd name="T6" fmla="*/ 44 w 44"/>
                <a:gd name="T7" fmla="*/ 31 h 89"/>
                <a:gd name="T8" fmla="*/ 34 w 44"/>
                <a:gd name="T9" fmla="*/ 37 h 89"/>
                <a:gd name="T10" fmla="*/ 32 w 44"/>
                <a:gd name="T11" fmla="*/ 39 h 89"/>
                <a:gd name="T12" fmla="*/ 30 w 44"/>
                <a:gd name="T13" fmla="*/ 37 h 89"/>
                <a:gd name="T14" fmla="*/ 44 w 44"/>
                <a:gd name="T15" fmla="*/ 27 h 89"/>
                <a:gd name="T16" fmla="*/ 44 w 44"/>
                <a:gd name="T17" fmla="*/ 5 h 89"/>
                <a:gd name="T18" fmla="*/ 43 w 44"/>
                <a:gd name="T19" fmla="*/ 4 h 89"/>
                <a:gd name="T20" fmla="*/ 29 w 44"/>
                <a:gd name="T21" fmla="*/ 4 h 89"/>
                <a:gd name="T22" fmla="*/ 28 w 44"/>
                <a:gd name="T23" fmla="*/ 4 h 89"/>
                <a:gd name="T24" fmla="*/ 22 w 44"/>
                <a:gd name="T25" fmla="*/ 20 h 89"/>
                <a:gd name="T26" fmla="*/ 17 w 44"/>
                <a:gd name="T27" fmla="*/ 26 h 89"/>
                <a:gd name="T28" fmla="*/ 16 w 44"/>
                <a:gd name="T29" fmla="*/ 26 h 89"/>
                <a:gd name="T30" fmla="*/ 4 w 44"/>
                <a:gd name="T31" fmla="*/ 54 h 89"/>
                <a:gd name="T32" fmla="*/ 0 w 44"/>
                <a:gd name="T33" fmla="*/ 67 h 89"/>
                <a:gd name="T34" fmla="*/ 22 w 44"/>
                <a:gd name="T35" fmla="*/ 85 h 89"/>
                <a:gd name="T36" fmla="*/ 4 w 44"/>
                <a:gd name="T37" fmla="*/ 67 h 89"/>
                <a:gd name="T38" fmla="*/ 22 w 44"/>
                <a:gd name="T39" fmla="*/ 49 h 89"/>
                <a:gd name="T40" fmla="*/ 40 w 44"/>
                <a:gd name="T41" fmla="*/ 67 h 89"/>
                <a:gd name="T42" fmla="*/ 22 w 44"/>
                <a:gd name="T43" fmla="*/ 8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" h="89">
                  <a:moveTo>
                    <a:pt x="0" y="67"/>
                  </a:moveTo>
                  <a:cubicBezTo>
                    <a:pt x="0" y="79"/>
                    <a:pt x="10" y="89"/>
                    <a:pt x="22" y="89"/>
                  </a:cubicBezTo>
                  <a:cubicBezTo>
                    <a:pt x="34" y="89"/>
                    <a:pt x="44" y="79"/>
                    <a:pt x="44" y="67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38" y="32"/>
                    <a:pt x="34" y="35"/>
                    <a:pt x="34" y="37"/>
                  </a:cubicBezTo>
                  <a:cubicBezTo>
                    <a:pt x="34" y="38"/>
                    <a:pt x="33" y="39"/>
                    <a:pt x="32" y="39"/>
                  </a:cubicBezTo>
                  <a:cubicBezTo>
                    <a:pt x="31" y="39"/>
                    <a:pt x="30" y="38"/>
                    <a:pt x="30" y="37"/>
                  </a:cubicBezTo>
                  <a:cubicBezTo>
                    <a:pt x="30" y="32"/>
                    <a:pt x="36" y="28"/>
                    <a:pt x="44" y="27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4"/>
                    <a:pt x="43" y="4"/>
                  </a:cubicBezTo>
                  <a:cubicBezTo>
                    <a:pt x="40" y="0"/>
                    <a:pt x="32" y="0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8"/>
                    <a:pt x="0" y="62"/>
                    <a:pt x="0" y="67"/>
                  </a:cubicBezTo>
                  <a:close/>
                  <a:moveTo>
                    <a:pt x="22" y="85"/>
                  </a:moveTo>
                  <a:cubicBezTo>
                    <a:pt x="12" y="85"/>
                    <a:pt x="4" y="77"/>
                    <a:pt x="4" y="67"/>
                  </a:cubicBezTo>
                  <a:cubicBezTo>
                    <a:pt x="4" y="57"/>
                    <a:pt x="12" y="49"/>
                    <a:pt x="22" y="49"/>
                  </a:cubicBezTo>
                  <a:cubicBezTo>
                    <a:pt x="32" y="49"/>
                    <a:pt x="40" y="57"/>
                    <a:pt x="40" y="67"/>
                  </a:cubicBezTo>
                  <a:cubicBezTo>
                    <a:pt x="40" y="77"/>
                    <a:pt x="32" y="85"/>
                    <a:pt x="22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100">
              <a:extLst>
                <a:ext uri="{FF2B5EF4-FFF2-40B4-BE49-F238E27FC236}">
                  <a16:creationId xmlns="" xmlns:a16="http://schemas.microsoft.com/office/drawing/2014/main" id="{01BE1522-06E9-3548-9222-D3D66CD733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4181475"/>
              <a:ext cx="58738" cy="60325"/>
            </a:xfrm>
            <a:custGeom>
              <a:avLst/>
              <a:gdLst>
                <a:gd name="T0" fmla="*/ 14 w 16"/>
                <a:gd name="T1" fmla="*/ 4 h 16"/>
                <a:gd name="T2" fmla="*/ 16 w 16"/>
                <a:gd name="T3" fmla="*/ 2 h 16"/>
                <a:gd name="T4" fmla="*/ 14 w 16"/>
                <a:gd name="T5" fmla="*/ 0 h 16"/>
                <a:gd name="T6" fmla="*/ 0 w 16"/>
                <a:gd name="T7" fmla="*/ 14 h 16"/>
                <a:gd name="T8" fmla="*/ 2 w 16"/>
                <a:gd name="T9" fmla="*/ 16 h 16"/>
                <a:gd name="T10" fmla="*/ 4 w 16"/>
                <a:gd name="T11" fmla="*/ 14 h 16"/>
                <a:gd name="T12" fmla="*/ 14 w 16"/>
                <a:gd name="T13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14" y="4"/>
                  </a:move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" y="16"/>
                    <a:pt x="4" y="15"/>
                    <a:pt x="4" y="14"/>
                  </a:cubicBezTo>
                  <a:cubicBezTo>
                    <a:pt x="4" y="9"/>
                    <a:pt x="8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01">
              <a:extLst>
                <a:ext uri="{FF2B5EF4-FFF2-40B4-BE49-F238E27FC236}">
                  <a16:creationId xmlns="" xmlns:a16="http://schemas.microsoft.com/office/drawing/2014/main" id="{B330234E-BB0E-3447-A328-501B1BF13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2400" y="4181475"/>
              <a:ext cx="58738" cy="60325"/>
            </a:xfrm>
            <a:custGeom>
              <a:avLst/>
              <a:gdLst>
                <a:gd name="T0" fmla="*/ 14 w 16"/>
                <a:gd name="T1" fmla="*/ 4 h 16"/>
                <a:gd name="T2" fmla="*/ 16 w 16"/>
                <a:gd name="T3" fmla="*/ 2 h 16"/>
                <a:gd name="T4" fmla="*/ 14 w 16"/>
                <a:gd name="T5" fmla="*/ 0 h 16"/>
                <a:gd name="T6" fmla="*/ 0 w 16"/>
                <a:gd name="T7" fmla="*/ 14 h 16"/>
                <a:gd name="T8" fmla="*/ 2 w 16"/>
                <a:gd name="T9" fmla="*/ 16 h 16"/>
                <a:gd name="T10" fmla="*/ 4 w 16"/>
                <a:gd name="T11" fmla="*/ 14 h 16"/>
                <a:gd name="T12" fmla="*/ 14 w 16"/>
                <a:gd name="T13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6">
                  <a:moveTo>
                    <a:pt x="14" y="4"/>
                  </a:move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3" y="16"/>
                    <a:pt x="4" y="15"/>
                    <a:pt x="4" y="14"/>
                  </a:cubicBezTo>
                  <a:cubicBezTo>
                    <a:pt x="4" y="9"/>
                    <a:pt x="8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5" name="Freeform 44">
            <a:extLst>
              <a:ext uri="{FF2B5EF4-FFF2-40B4-BE49-F238E27FC236}">
                <a16:creationId xmlns="" xmlns:a16="http://schemas.microsoft.com/office/drawing/2014/main" id="{6BB0BCB1-47D5-CE40-8976-A728C55BD9F4}"/>
              </a:ext>
            </a:extLst>
          </p:cNvPr>
          <p:cNvSpPr>
            <a:spLocks/>
          </p:cNvSpPr>
          <p:nvPr/>
        </p:nvSpPr>
        <p:spPr bwMode="auto">
          <a:xfrm>
            <a:off x="1183527" y="5130078"/>
            <a:ext cx="363634" cy="414192"/>
          </a:xfrm>
          <a:custGeom>
            <a:avLst/>
            <a:gdLst>
              <a:gd name="T0" fmla="*/ 17 w 79"/>
              <a:gd name="T1" fmla="*/ 14 h 90"/>
              <a:gd name="T2" fmla="*/ 23 w 79"/>
              <a:gd name="T3" fmla="*/ 59 h 90"/>
              <a:gd name="T4" fmla="*/ 22 w 79"/>
              <a:gd name="T5" fmla="*/ 60 h 90"/>
              <a:gd name="T6" fmla="*/ 21 w 79"/>
              <a:gd name="T7" fmla="*/ 60 h 90"/>
              <a:gd name="T8" fmla="*/ 9 w 79"/>
              <a:gd name="T9" fmla="*/ 49 h 90"/>
              <a:gd name="T10" fmla="*/ 6 w 79"/>
              <a:gd name="T11" fmla="*/ 48 h 90"/>
              <a:gd name="T12" fmla="*/ 2 w 79"/>
              <a:gd name="T13" fmla="*/ 50 h 90"/>
              <a:gd name="T14" fmla="*/ 3 w 79"/>
              <a:gd name="T15" fmla="*/ 57 h 90"/>
              <a:gd name="T16" fmla="*/ 24 w 79"/>
              <a:gd name="T17" fmla="*/ 85 h 90"/>
              <a:gd name="T18" fmla="*/ 36 w 79"/>
              <a:gd name="T19" fmla="*/ 90 h 90"/>
              <a:gd name="T20" fmla="*/ 50 w 79"/>
              <a:gd name="T21" fmla="*/ 90 h 90"/>
              <a:gd name="T22" fmla="*/ 67 w 79"/>
              <a:gd name="T23" fmla="*/ 66 h 90"/>
              <a:gd name="T24" fmla="*/ 70 w 79"/>
              <a:gd name="T25" fmla="*/ 56 h 90"/>
              <a:gd name="T26" fmla="*/ 78 w 79"/>
              <a:gd name="T27" fmla="*/ 40 h 90"/>
              <a:gd name="T28" fmla="*/ 79 w 79"/>
              <a:gd name="T29" fmla="*/ 36 h 90"/>
              <a:gd name="T30" fmla="*/ 77 w 79"/>
              <a:gd name="T31" fmla="*/ 33 h 90"/>
              <a:gd name="T32" fmla="*/ 74 w 79"/>
              <a:gd name="T33" fmla="*/ 32 h 90"/>
              <a:gd name="T34" fmla="*/ 70 w 79"/>
              <a:gd name="T35" fmla="*/ 34 h 90"/>
              <a:gd name="T36" fmla="*/ 59 w 79"/>
              <a:gd name="T37" fmla="*/ 52 h 90"/>
              <a:gd name="T38" fmla="*/ 58 w 79"/>
              <a:gd name="T39" fmla="*/ 52 h 90"/>
              <a:gd name="T40" fmla="*/ 57 w 79"/>
              <a:gd name="T41" fmla="*/ 51 h 90"/>
              <a:gd name="T42" fmla="*/ 63 w 79"/>
              <a:gd name="T43" fmla="*/ 16 h 90"/>
              <a:gd name="T44" fmla="*/ 63 w 79"/>
              <a:gd name="T45" fmla="*/ 12 h 90"/>
              <a:gd name="T46" fmla="*/ 60 w 79"/>
              <a:gd name="T47" fmla="*/ 10 h 90"/>
              <a:gd name="T48" fmla="*/ 54 w 79"/>
              <a:gd name="T49" fmla="*/ 13 h 90"/>
              <a:gd name="T50" fmla="*/ 47 w 79"/>
              <a:gd name="T51" fmla="*/ 43 h 90"/>
              <a:gd name="T52" fmla="*/ 46 w 79"/>
              <a:gd name="T53" fmla="*/ 44 h 90"/>
              <a:gd name="T54" fmla="*/ 45 w 79"/>
              <a:gd name="T55" fmla="*/ 43 h 90"/>
              <a:gd name="T56" fmla="*/ 45 w 79"/>
              <a:gd name="T57" fmla="*/ 5 h 90"/>
              <a:gd name="T58" fmla="*/ 40 w 79"/>
              <a:gd name="T59" fmla="*/ 0 h 90"/>
              <a:gd name="T60" fmla="*/ 35 w 79"/>
              <a:gd name="T61" fmla="*/ 5 h 90"/>
              <a:gd name="T62" fmla="*/ 35 w 79"/>
              <a:gd name="T63" fmla="*/ 43 h 90"/>
              <a:gd name="T64" fmla="*/ 34 w 79"/>
              <a:gd name="T65" fmla="*/ 44 h 90"/>
              <a:gd name="T66" fmla="*/ 33 w 79"/>
              <a:gd name="T67" fmla="*/ 43 h 90"/>
              <a:gd name="T68" fmla="*/ 26 w 79"/>
              <a:gd name="T69" fmla="*/ 12 h 90"/>
              <a:gd name="T70" fmla="*/ 20 w 79"/>
              <a:gd name="T71" fmla="*/ 8 h 90"/>
              <a:gd name="T72" fmla="*/ 17 w 79"/>
              <a:gd name="T73" fmla="*/ 10 h 90"/>
              <a:gd name="T74" fmla="*/ 17 w 79"/>
              <a:gd name="T75" fmla="*/ 14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9" h="90">
                <a:moveTo>
                  <a:pt x="17" y="14"/>
                </a:moveTo>
                <a:cubicBezTo>
                  <a:pt x="23" y="59"/>
                  <a:pt x="23" y="59"/>
                  <a:pt x="23" y="59"/>
                </a:cubicBezTo>
                <a:cubicBezTo>
                  <a:pt x="23" y="59"/>
                  <a:pt x="23" y="60"/>
                  <a:pt x="22" y="60"/>
                </a:cubicBezTo>
                <a:cubicBezTo>
                  <a:pt x="22" y="60"/>
                  <a:pt x="22" y="60"/>
                  <a:pt x="21" y="60"/>
                </a:cubicBezTo>
                <a:cubicBezTo>
                  <a:pt x="9" y="49"/>
                  <a:pt x="9" y="49"/>
                  <a:pt x="9" y="49"/>
                </a:cubicBezTo>
                <a:cubicBezTo>
                  <a:pt x="8" y="48"/>
                  <a:pt x="7" y="48"/>
                  <a:pt x="6" y="48"/>
                </a:cubicBezTo>
                <a:cubicBezTo>
                  <a:pt x="5" y="48"/>
                  <a:pt x="3" y="49"/>
                  <a:pt x="2" y="50"/>
                </a:cubicBezTo>
                <a:cubicBezTo>
                  <a:pt x="0" y="52"/>
                  <a:pt x="1" y="55"/>
                  <a:pt x="3" y="57"/>
                </a:cubicBezTo>
                <a:cubicBezTo>
                  <a:pt x="24" y="85"/>
                  <a:pt x="24" y="85"/>
                  <a:pt x="24" y="85"/>
                </a:cubicBezTo>
                <a:cubicBezTo>
                  <a:pt x="27" y="88"/>
                  <a:pt x="31" y="90"/>
                  <a:pt x="36" y="90"/>
                </a:cubicBezTo>
                <a:cubicBezTo>
                  <a:pt x="50" y="90"/>
                  <a:pt x="50" y="90"/>
                  <a:pt x="50" y="90"/>
                </a:cubicBezTo>
                <a:cubicBezTo>
                  <a:pt x="62" y="90"/>
                  <a:pt x="67" y="83"/>
                  <a:pt x="67" y="66"/>
                </a:cubicBezTo>
                <a:cubicBezTo>
                  <a:pt x="67" y="63"/>
                  <a:pt x="68" y="59"/>
                  <a:pt x="70" y="56"/>
                </a:cubicBezTo>
                <a:cubicBezTo>
                  <a:pt x="78" y="40"/>
                  <a:pt x="78" y="40"/>
                  <a:pt x="78" y="40"/>
                </a:cubicBezTo>
                <a:cubicBezTo>
                  <a:pt x="79" y="38"/>
                  <a:pt x="79" y="37"/>
                  <a:pt x="79" y="36"/>
                </a:cubicBezTo>
                <a:cubicBezTo>
                  <a:pt x="79" y="35"/>
                  <a:pt x="78" y="33"/>
                  <a:pt x="77" y="33"/>
                </a:cubicBezTo>
                <a:cubicBezTo>
                  <a:pt x="76" y="32"/>
                  <a:pt x="75" y="32"/>
                  <a:pt x="74" y="32"/>
                </a:cubicBezTo>
                <a:cubicBezTo>
                  <a:pt x="72" y="32"/>
                  <a:pt x="71" y="33"/>
                  <a:pt x="70" y="34"/>
                </a:cubicBezTo>
                <a:cubicBezTo>
                  <a:pt x="59" y="52"/>
                  <a:pt x="59" y="52"/>
                  <a:pt x="59" y="52"/>
                </a:cubicBezTo>
                <a:cubicBezTo>
                  <a:pt x="59" y="52"/>
                  <a:pt x="58" y="52"/>
                  <a:pt x="58" y="52"/>
                </a:cubicBezTo>
                <a:cubicBezTo>
                  <a:pt x="57" y="52"/>
                  <a:pt x="57" y="51"/>
                  <a:pt x="57" y="51"/>
                </a:cubicBezTo>
                <a:cubicBezTo>
                  <a:pt x="63" y="16"/>
                  <a:pt x="63" y="16"/>
                  <a:pt x="63" y="16"/>
                </a:cubicBezTo>
                <a:cubicBezTo>
                  <a:pt x="64" y="14"/>
                  <a:pt x="64" y="13"/>
                  <a:pt x="63" y="12"/>
                </a:cubicBezTo>
                <a:cubicBezTo>
                  <a:pt x="62" y="11"/>
                  <a:pt x="61" y="10"/>
                  <a:pt x="60" y="10"/>
                </a:cubicBezTo>
                <a:cubicBezTo>
                  <a:pt x="57" y="9"/>
                  <a:pt x="54" y="11"/>
                  <a:pt x="54" y="1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4"/>
                  <a:pt x="46" y="44"/>
                  <a:pt x="46" y="44"/>
                </a:cubicBezTo>
                <a:cubicBezTo>
                  <a:pt x="45" y="44"/>
                  <a:pt x="45" y="44"/>
                  <a:pt x="45" y="43"/>
                </a:cubicBezTo>
                <a:cubicBezTo>
                  <a:pt x="45" y="5"/>
                  <a:pt x="45" y="5"/>
                  <a:pt x="45" y="5"/>
                </a:cubicBezTo>
                <a:cubicBezTo>
                  <a:pt x="45" y="2"/>
                  <a:pt x="43" y="0"/>
                  <a:pt x="40" y="0"/>
                </a:cubicBezTo>
                <a:cubicBezTo>
                  <a:pt x="37" y="0"/>
                  <a:pt x="35" y="2"/>
                  <a:pt x="35" y="5"/>
                </a:cubicBezTo>
                <a:cubicBezTo>
                  <a:pt x="35" y="43"/>
                  <a:pt x="35" y="43"/>
                  <a:pt x="35" y="43"/>
                </a:cubicBezTo>
                <a:cubicBezTo>
                  <a:pt x="35" y="44"/>
                  <a:pt x="35" y="44"/>
                  <a:pt x="34" y="44"/>
                </a:cubicBezTo>
                <a:cubicBezTo>
                  <a:pt x="34" y="44"/>
                  <a:pt x="33" y="44"/>
                  <a:pt x="33" y="43"/>
                </a:cubicBezTo>
                <a:cubicBezTo>
                  <a:pt x="26" y="12"/>
                  <a:pt x="26" y="12"/>
                  <a:pt x="26" y="12"/>
                </a:cubicBezTo>
                <a:cubicBezTo>
                  <a:pt x="26" y="9"/>
                  <a:pt x="23" y="8"/>
                  <a:pt x="20" y="8"/>
                </a:cubicBezTo>
                <a:cubicBezTo>
                  <a:pt x="19" y="8"/>
                  <a:pt x="18" y="9"/>
                  <a:pt x="17" y="10"/>
                </a:cubicBezTo>
                <a:cubicBezTo>
                  <a:pt x="16" y="11"/>
                  <a:pt x="16" y="13"/>
                  <a:pt x="17" y="14"/>
                </a:cubicBezTo>
                <a:close/>
              </a:path>
            </a:pathLst>
          </a:custGeom>
          <a:solidFill>
            <a:srgbClr val="DAA38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6" name="Group 45">
            <a:extLst>
              <a:ext uri="{FF2B5EF4-FFF2-40B4-BE49-F238E27FC236}">
                <a16:creationId xmlns="" xmlns:a16="http://schemas.microsoft.com/office/drawing/2014/main" id="{50A43F60-9A9E-704F-B214-EE668571BBE9}"/>
              </a:ext>
            </a:extLst>
          </p:cNvPr>
          <p:cNvGrpSpPr/>
          <p:nvPr/>
        </p:nvGrpSpPr>
        <p:grpSpPr>
          <a:xfrm>
            <a:off x="6803936" y="2176866"/>
            <a:ext cx="413667" cy="415488"/>
            <a:chOff x="7718425" y="3609976"/>
            <a:chExt cx="360363" cy="361950"/>
          </a:xfrm>
          <a:solidFill>
            <a:srgbClr val="DAA384"/>
          </a:solidFill>
        </p:grpSpPr>
        <p:sp>
          <p:nvSpPr>
            <p:cNvPr id="47" name="Freeform 46">
              <a:extLst>
                <a:ext uri="{FF2B5EF4-FFF2-40B4-BE49-F238E27FC236}">
                  <a16:creationId xmlns="" xmlns:a16="http://schemas.microsoft.com/office/drawing/2014/main" id="{43776D72-1A12-6C4A-A9EC-11631ECEF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7805738" y="3733801"/>
              <a:ext cx="36513" cy="38100"/>
            </a:xfrm>
            <a:custGeom>
              <a:avLst/>
              <a:gdLst>
                <a:gd name="T0" fmla="*/ 5 w 10"/>
                <a:gd name="T1" fmla="*/ 0 h 10"/>
                <a:gd name="T2" fmla="*/ 3 w 10"/>
                <a:gd name="T3" fmla="*/ 3 h 10"/>
                <a:gd name="T4" fmla="*/ 0 w 10"/>
                <a:gd name="T5" fmla="*/ 5 h 10"/>
                <a:gd name="T6" fmla="*/ 5 w 10"/>
                <a:gd name="T7" fmla="*/ 10 h 10"/>
                <a:gd name="T8" fmla="*/ 7 w 10"/>
                <a:gd name="T9" fmla="*/ 7 h 10"/>
                <a:gd name="T10" fmla="*/ 10 w 10"/>
                <a:gd name="T11" fmla="*/ 5 h 10"/>
                <a:gd name="T12" fmla="*/ 5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cubicBezTo>
                    <a:pt x="4" y="1"/>
                    <a:pt x="4" y="2"/>
                    <a:pt x="3" y="3"/>
                  </a:cubicBezTo>
                  <a:cubicBezTo>
                    <a:pt x="2" y="4"/>
                    <a:pt x="1" y="4"/>
                    <a:pt x="0" y="5"/>
                  </a:cubicBezTo>
                  <a:cubicBezTo>
                    <a:pt x="2" y="6"/>
                    <a:pt x="4" y="8"/>
                    <a:pt x="5" y="10"/>
                  </a:cubicBezTo>
                  <a:cubicBezTo>
                    <a:pt x="5" y="9"/>
                    <a:pt x="6" y="8"/>
                    <a:pt x="7" y="7"/>
                  </a:cubicBezTo>
                  <a:cubicBezTo>
                    <a:pt x="8" y="6"/>
                    <a:pt x="9" y="6"/>
                    <a:pt x="10" y="5"/>
                  </a:cubicBezTo>
                  <a:cubicBezTo>
                    <a:pt x="8" y="4"/>
                    <a:pt x="6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7">
              <a:extLst>
                <a:ext uri="{FF2B5EF4-FFF2-40B4-BE49-F238E27FC236}">
                  <a16:creationId xmlns="" xmlns:a16="http://schemas.microsoft.com/office/drawing/2014/main" id="{6A919C5C-8916-B441-A745-4A44E72EC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4963" y="3733801"/>
              <a:ext cx="38100" cy="38100"/>
            </a:xfrm>
            <a:custGeom>
              <a:avLst/>
              <a:gdLst>
                <a:gd name="T0" fmla="*/ 5 w 10"/>
                <a:gd name="T1" fmla="*/ 0 h 10"/>
                <a:gd name="T2" fmla="*/ 3 w 10"/>
                <a:gd name="T3" fmla="*/ 3 h 10"/>
                <a:gd name="T4" fmla="*/ 0 w 10"/>
                <a:gd name="T5" fmla="*/ 5 h 10"/>
                <a:gd name="T6" fmla="*/ 5 w 10"/>
                <a:gd name="T7" fmla="*/ 10 h 10"/>
                <a:gd name="T8" fmla="*/ 7 w 10"/>
                <a:gd name="T9" fmla="*/ 7 h 10"/>
                <a:gd name="T10" fmla="*/ 10 w 10"/>
                <a:gd name="T11" fmla="*/ 5 h 10"/>
                <a:gd name="T12" fmla="*/ 5 w 10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5" y="0"/>
                  </a:moveTo>
                  <a:cubicBezTo>
                    <a:pt x="4" y="1"/>
                    <a:pt x="4" y="2"/>
                    <a:pt x="3" y="3"/>
                  </a:cubicBezTo>
                  <a:cubicBezTo>
                    <a:pt x="2" y="4"/>
                    <a:pt x="1" y="4"/>
                    <a:pt x="0" y="5"/>
                  </a:cubicBezTo>
                  <a:cubicBezTo>
                    <a:pt x="2" y="6"/>
                    <a:pt x="4" y="8"/>
                    <a:pt x="5" y="10"/>
                  </a:cubicBezTo>
                  <a:cubicBezTo>
                    <a:pt x="5" y="9"/>
                    <a:pt x="6" y="8"/>
                    <a:pt x="7" y="7"/>
                  </a:cubicBezTo>
                  <a:cubicBezTo>
                    <a:pt x="8" y="6"/>
                    <a:pt x="9" y="6"/>
                    <a:pt x="10" y="5"/>
                  </a:cubicBezTo>
                  <a:cubicBezTo>
                    <a:pt x="8" y="4"/>
                    <a:pt x="6" y="2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8">
              <a:extLst>
                <a:ext uri="{FF2B5EF4-FFF2-40B4-BE49-F238E27FC236}">
                  <a16:creationId xmlns="" xmlns:a16="http://schemas.microsoft.com/office/drawing/2014/main" id="{C29A3E07-67A7-0C45-8370-4266711B555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18425" y="3609976"/>
              <a:ext cx="360363" cy="361950"/>
            </a:xfrm>
            <a:custGeom>
              <a:avLst/>
              <a:gdLst>
                <a:gd name="T0" fmla="*/ 0 w 96"/>
                <a:gd name="T1" fmla="*/ 48 h 96"/>
                <a:gd name="T2" fmla="*/ 96 w 96"/>
                <a:gd name="T3" fmla="*/ 48 h 96"/>
                <a:gd name="T4" fmla="*/ 42 w 96"/>
                <a:gd name="T5" fmla="*/ 40 h 96"/>
                <a:gd name="T6" fmla="*/ 33 w 96"/>
                <a:gd name="T7" fmla="*/ 43 h 96"/>
                <a:gd name="T8" fmla="*/ 28 w 96"/>
                <a:gd name="T9" fmla="*/ 54 h 96"/>
                <a:gd name="T10" fmla="*/ 26 w 96"/>
                <a:gd name="T11" fmla="*/ 52 h 96"/>
                <a:gd name="T12" fmla="*/ 26 w 96"/>
                <a:gd name="T13" fmla="*/ 52 h 96"/>
                <a:gd name="T14" fmla="*/ 12 w 96"/>
                <a:gd name="T15" fmla="*/ 38 h 96"/>
                <a:gd name="T16" fmla="*/ 14 w 96"/>
                <a:gd name="T17" fmla="*/ 36 h 96"/>
                <a:gd name="T18" fmla="*/ 23 w 96"/>
                <a:gd name="T19" fmla="*/ 33 h 96"/>
                <a:gd name="T20" fmla="*/ 26 w 96"/>
                <a:gd name="T21" fmla="*/ 24 h 96"/>
                <a:gd name="T22" fmla="*/ 28 w 96"/>
                <a:gd name="T23" fmla="*/ 22 h 96"/>
                <a:gd name="T24" fmla="*/ 30 w 96"/>
                <a:gd name="T25" fmla="*/ 24 h 96"/>
                <a:gd name="T26" fmla="*/ 30 w 96"/>
                <a:gd name="T27" fmla="*/ 24 h 96"/>
                <a:gd name="T28" fmla="*/ 44 w 96"/>
                <a:gd name="T29" fmla="*/ 38 h 96"/>
                <a:gd name="T30" fmla="*/ 42 w 96"/>
                <a:gd name="T31" fmla="*/ 40 h 96"/>
                <a:gd name="T32" fmla="*/ 42 w 96"/>
                <a:gd name="T33" fmla="*/ 40 h 96"/>
                <a:gd name="T34" fmla="*/ 42 w 96"/>
                <a:gd name="T35" fmla="*/ 40 h 96"/>
                <a:gd name="T36" fmla="*/ 42 w 96"/>
                <a:gd name="T37" fmla="*/ 40 h 96"/>
                <a:gd name="T38" fmla="*/ 42 w 96"/>
                <a:gd name="T39" fmla="*/ 40 h 96"/>
                <a:gd name="T40" fmla="*/ 42 w 96"/>
                <a:gd name="T41" fmla="*/ 40 h 96"/>
                <a:gd name="T42" fmla="*/ 73 w 96"/>
                <a:gd name="T43" fmla="*/ 69 h 96"/>
                <a:gd name="T44" fmla="*/ 71 w 96"/>
                <a:gd name="T45" fmla="*/ 69 h 96"/>
                <a:gd name="T46" fmla="*/ 44 w 96"/>
                <a:gd name="T47" fmla="*/ 80 h 96"/>
                <a:gd name="T48" fmla="*/ 44 w 96"/>
                <a:gd name="T49" fmla="*/ 76 h 96"/>
                <a:gd name="T50" fmla="*/ 63 w 96"/>
                <a:gd name="T51" fmla="*/ 61 h 96"/>
                <a:gd name="T52" fmla="*/ 65 w 96"/>
                <a:gd name="T53" fmla="*/ 59 h 96"/>
                <a:gd name="T54" fmla="*/ 73 w 96"/>
                <a:gd name="T55" fmla="*/ 69 h 96"/>
                <a:gd name="T56" fmla="*/ 82 w 96"/>
                <a:gd name="T57" fmla="*/ 40 h 96"/>
                <a:gd name="T58" fmla="*/ 82 w 96"/>
                <a:gd name="T59" fmla="*/ 40 h 96"/>
                <a:gd name="T60" fmla="*/ 82 w 96"/>
                <a:gd name="T61" fmla="*/ 40 h 96"/>
                <a:gd name="T62" fmla="*/ 82 w 96"/>
                <a:gd name="T63" fmla="*/ 40 h 96"/>
                <a:gd name="T64" fmla="*/ 82 w 96"/>
                <a:gd name="T65" fmla="*/ 40 h 96"/>
                <a:gd name="T66" fmla="*/ 82 w 96"/>
                <a:gd name="T67" fmla="*/ 40 h 96"/>
                <a:gd name="T68" fmla="*/ 82 w 96"/>
                <a:gd name="T69" fmla="*/ 40 h 96"/>
                <a:gd name="T70" fmla="*/ 70 w 96"/>
                <a:gd name="T71" fmla="*/ 52 h 96"/>
                <a:gd name="T72" fmla="*/ 68 w 96"/>
                <a:gd name="T73" fmla="*/ 54 h 96"/>
                <a:gd name="T74" fmla="*/ 66 w 96"/>
                <a:gd name="T75" fmla="*/ 52 h 96"/>
                <a:gd name="T76" fmla="*/ 54 w 96"/>
                <a:gd name="T77" fmla="*/ 40 h 96"/>
                <a:gd name="T78" fmla="*/ 54 w 96"/>
                <a:gd name="T79" fmla="*/ 36 h 96"/>
                <a:gd name="T80" fmla="*/ 54 w 96"/>
                <a:gd name="T81" fmla="*/ 36 h 96"/>
                <a:gd name="T82" fmla="*/ 66 w 96"/>
                <a:gd name="T83" fmla="*/ 24 h 96"/>
                <a:gd name="T84" fmla="*/ 68 w 96"/>
                <a:gd name="T85" fmla="*/ 22 h 96"/>
                <a:gd name="T86" fmla="*/ 70 w 96"/>
                <a:gd name="T87" fmla="*/ 24 h 96"/>
                <a:gd name="T88" fmla="*/ 70 w 96"/>
                <a:gd name="T89" fmla="*/ 24 h 96"/>
                <a:gd name="T90" fmla="*/ 82 w 96"/>
                <a:gd name="T91" fmla="*/ 36 h 96"/>
                <a:gd name="T92" fmla="*/ 82 w 96"/>
                <a:gd name="T93" fmla="*/ 4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ubicBezTo>
                    <a:pt x="74" y="96"/>
                    <a:pt x="96" y="74"/>
                    <a:pt x="96" y="48"/>
                  </a:cubicBezTo>
                  <a:cubicBezTo>
                    <a:pt x="96" y="22"/>
                    <a:pt x="74" y="0"/>
                    <a:pt x="48" y="0"/>
                  </a:cubicBezTo>
                  <a:close/>
                  <a:moveTo>
                    <a:pt x="42" y="40"/>
                  </a:moveTo>
                  <a:cubicBezTo>
                    <a:pt x="42" y="40"/>
                    <a:pt x="42" y="40"/>
                    <a:pt x="42" y="40"/>
                  </a:cubicBezTo>
                  <a:cubicBezTo>
                    <a:pt x="38" y="40"/>
                    <a:pt x="35" y="41"/>
                    <a:pt x="33" y="43"/>
                  </a:cubicBezTo>
                  <a:cubicBezTo>
                    <a:pt x="31" y="45"/>
                    <a:pt x="30" y="48"/>
                    <a:pt x="30" y="52"/>
                  </a:cubicBezTo>
                  <a:cubicBezTo>
                    <a:pt x="30" y="53"/>
                    <a:pt x="29" y="54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7" y="54"/>
                    <a:pt x="26" y="53"/>
                    <a:pt x="26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44"/>
                    <a:pt x="22" y="40"/>
                    <a:pt x="14" y="40"/>
                  </a:cubicBezTo>
                  <a:cubicBezTo>
                    <a:pt x="13" y="40"/>
                    <a:pt x="12" y="39"/>
                    <a:pt x="12" y="38"/>
                  </a:cubicBezTo>
                  <a:cubicBezTo>
                    <a:pt x="12" y="37"/>
                    <a:pt x="13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8" y="36"/>
                    <a:pt x="21" y="35"/>
                    <a:pt x="23" y="33"/>
                  </a:cubicBezTo>
                  <a:cubicBezTo>
                    <a:pt x="25" y="31"/>
                    <a:pt x="26" y="28"/>
                    <a:pt x="26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3"/>
                    <a:pt x="27" y="22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9" y="22"/>
                    <a:pt x="30" y="23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32"/>
                    <a:pt x="34" y="36"/>
                    <a:pt x="42" y="36"/>
                  </a:cubicBezTo>
                  <a:cubicBezTo>
                    <a:pt x="43" y="36"/>
                    <a:pt x="44" y="37"/>
                    <a:pt x="44" y="38"/>
                  </a:cubicBezTo>
                  <a:cubicBezTo>
                    <a:pt x="44" y="39"/>
                    <a:pt x="43" y="40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lose/>
                  <a:moveTo>
                    <a:pt x="73" y="69"/>
                  </a:moveTo>
                  <a:cubicBezTo>
                    <a:pt x="73" y="70"/>
                    <a:pt x="73" y="70"/>
                    <a:pt x="72" y="70"/>
                  </a:cubicBezTo>
                  <a:cubicBezTo>
                    <a:pt x="71" y="70"/>
                    <a:pt x="71" y="70"/>
                    <a:pt x="71" y="69"/>
                  </a:cubicBezTo>
                  <a:cubicBezTo>
                    <a:pt x="69" y="68"/>
                    <a:pt x="69" y="68"/>
                    <a:pt x="69" y="68"/>
                  </a:cubicBezTo>
                  <a:cubicBezTo>
                    <a:pt x="63" y="75"/>
                    <a:pt x="53" y="80"/>
                    <a:pt x="44" y="80"/>
                  </a:cubicBezTo>
                  <a:cubicBezTo>
                    <a:pt x="43" y="80"/>
                    <a:pt x="42" y="79"/>
                    <a:pt x="42" y="78"/>
                  </a:cubicBezTo>
                  <a:cubicBezTo>
                    <a:pt x="42" y="77"/>
                    <a:pt x="43" y="76"/>
                    <a:pt x="44" y="76"/>
                  </a:cubicBezTo>
                  <a:cubicBezTo>
                    <a:pt x="52" y="76"/>
                    <a:pt x="61" y="72"/>
                    <a:pt x="66" y="65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62" y="61"/>
                    <a:pt x="62" y="59"/>
                    <a:pt x="63" y="59"/>
                  </a:cubicBezTo>
                  <a:cubicBezTo>
                    <a:pt x="63" y="58"/>
                    <a:pt x="65" y="58"/>
                    <a:pt x="65" y="59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74" y="67"/>
                    <a:pt x="74" y="69"/>
                    <a:pt x="73" y="69"/>
                  </a:cubicBezTo>
                  <a:close/>
                  <a:moveTo>
                    <a:pt x="82" y="40"/>
                  </a:moveTo>
                  <a:cubicBezTo>
                    <a:pt x="82" y="40"/>
                    <a:pt x="82" y="40"/>
                    <a:pt x="82" y="40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78" y="40"/>
                    <a:pt x="75" y="41"/>
                    <a:pt x="73" y="43"/>
                  </a:cubicBezTo>
                  <a:cubicBezTo>
                    <a:pt x="71" y="45"/>
                    <a:pt x="70" y="48"/>
                    <a:pt x="70" y="52"/>
                  </a:cubicBezTo>
                  <a:cubicBezTo>
                    <a:pt x="70" y="53"/>
                    <a:pt x="69" y="54"/>
                    <a:pt x="68" y="54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7" y="54"/>
                    <a:pt x="66" y="53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44"/>
                    <a:pt x="62" y="40"/>
                    <a:pt x="54" y="40"/>
                  </a:cubicBezTo>
                  <a:cubicBezTo>
                    <a:pt x="53" y="40"/>
                    <a:pt x="52" y="39"/>
                    <a:pt x="52" y="38"/>
                  </a:cubicBezTo>
                  <a:cubicBezTo>
                    <a:pt x="52" y="37"/>
                    <a:pt x="53" y="36"/>
                    <a:pt x="54" y="36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4" y="36"/>
                    <a:pt x="54" y="36"/>
                    <a:pt x="54" y="36"/>
                  </a:cubicBezTo>
                  <a:cubicBezTo>
                    <a:pt x="58" y="36"/>
                    <a:pt x="61" y="35"/>
                    <a:pt x="63" y="33"/>
                  </a:cubicBezTo>
                  <a:cubicBezTo>
                    <a:pt x="65" y="31"/>
                    <a:pt x="66" y="28"/>
                    <a:pt x="66" y="24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66" y="23"/>
                    <a:pt x="67" y="22"/>
                    <a:pt x="68" y="22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9" y="22"/>
                    <a:pt x="70" y="23"/>
                    <a:pt x="70" y="24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70" y="32"/>
                    <a:pt x="74" y="36"/>
                    <a:pt x="82" y="36"/>
                  </a:cubicBezTo>
                  <a:cubicBezTo>
                    <a:pt x="83" y="36"/>
                    <a:pt x="84" y="37"/>
                    <a:pt x="84" y="38"/>
                  </a:cubicBezTo>
                  <a:cubicBezTo>
                    <a:pt x="84" y="39"/>
                    <a:pt x="83" y="40"/>
                    <a:pt x="8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="" xmlns:a16="http://schemas.microsoft.com/office/drawing/2014/main" id="{04CCA79E-F691-1C46-B2E2-E777C6A75D5E}"/>
              </a:ext>
            </a:extLst>
          </p:cNvPr>
          <p:cNvGrpSpPr/>
          <p:nvPr/>
        </p:nvGrpSpPr>
        <p:grpSpPr>
          <a:xfrm>
            <a:off x="6799959" y="3653797"/>
            <a:ext cx="421622" cy="414192"/>
            <a:chOff x="2670175" y="2532063"/>
            <a:chExt cx="360363" cy="354013"/>
          </a:xfrm>
          <a:solidFill>
            <a:srgbClr val="DAA384"/>
          </a:solidFill>
        </p:grpSpPr>
        <p:sp>
          <p:nvSpPr>
            <p:cNvPr id="51" name="Freeform 50">
              <a:extLst>
                <a:ext uri="{FF2B5EF4-FFF2-40B4-BE49-F238E27FC236}">
                  <a16:creationId xmlns="" xmlns:a16="http://schemas.microsoft.com/office/drawing/2014/main" id="{2149232C-A5D6-294D-80A7-A92E34015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0175" y="2776538"/>
              <a:ext cx="157163" cy="109538"/>
            </a:xfrm>
            <a:custGeom>
              <a:avLst/>
              <a:gdLst>
                <a:gd name="T0" fmla="*/ 20 w 42"/>
                <a:gd name="T1" fmla="*/ 0 h 29"/>
                <a:gd name="T2" fmla="*/ 11 w 42"/>
                <a:gd name="T3" fmla="*/ 3 h 29"/>
                <a:gd name="T4" fmla="*/ 0 w 42"/>
                <a:gd name="T5" fmla="*/ 27 h 29"/>
                <a:gd name="T6" fmla="*/ 0 w 42"/>
                <a:gd name="T7" fmla="*/ 28 h 29"/>
                <a:gd name="T8" fmla="*/ 2 w 42"/>
                <a:gd name="T9" fmla="*/ 29 h 29"/>
                <a:gd name="T10" fmla="*/ 42 w 42"/>
                <a:gd name="T11" fmla="*/ 29 h 29"/>
                <a:gd name="T12" fmla="*/ 20 w 42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29">
                  <a:moveTo>
                    <a:pt x="20" y="0"/>
                  </a:moveTo>
                  <a:cubicBezTo>
                    <a:pt x="17" y="1"/>
                    <a:pt x="13" y="1"/>
                    <a:pt x="11" y="3"/>
                  </a:cubicBezTo>
                  <a:cubicBezTo>
                    <a:pt x="2" y="10"/>
                    <a:pt x="0" y="26"/>
                    <a:pt x="0" y="27"/>
                  </a:cubicBezTo>
                  <a:cubicBezTo>
                    <a:pt x="0" y="27"/>
                    <a:pt x="0" y="28"/>
                    <a:pt x="0" y="28"/>
                  </a:cubicBezTo>
                  <a:cubicBezTo>
                    <a:pt x="1" y="29"/>
                    <a:pt x="1" y="29"/>
                    <a:pt x="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51">
              <a:extLst>
                <a:ext uri="{FF2B5EF4-FFF2-40B4-BE49-F238E27FC236}">
                  <a16:creationId xmlns="" xmlns:a16="http://schemas.microsoft.com/office/drawing/2014/main" id="{D1406BB2-8F31-E343-B731-840A2819AF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22563" y="2532063"/>
              <a:ext cx="255588" cy="354013"/>
            </a:xfrm>
            <a:custGeom>
              <a:avLst/>
              <a:gdLst>
                <a:gd name="T0" fmla="*/ 46 w 68"/>
                <a:gd name="T1" fmla="*/ 56 h 94"/>
                <a:gd name="T2" fmla="*/ 54 w 68"/>
                <a:gd name="T3" fmla="*/ 55 h 94"/>
                <a:gd name="T4" fmla="*/ 68 w 68"/>
                <a:gd name="T5" fmla="*/ 45 h 94"/>
                <a:gd name="T6" fmla="*/ 61 w 68"/>
                <a:gd name="T7" fmla="*/ 28 h 94"/>
                <a:gd name="T8" fmla="*/ 34 w 68"/>
                <a:gd name="T9" fmla="*/ 4 h 94"/>
                <a:gd name="T10" fmla="*/ 7 w 68"/>
                <a:gd name="T11" fmla="*/ 28 h 94"/>
                <a:gd name="T12" fmla="*/ 0 w 68"/>
                <a:gd name="T13" fmla="*/ 45 h 94"/>
                <a:gd name="T14" fmla="*/ 14 w 68"/>
                <a:gd name="T15" fmla="*/ 54 h 94"/>
                <a:gd name="T16" fmla="*/ 22 w 68"/>
                <a:gd name="T17" fmla="*/ 52 h 94"/>
                <a:gd name="T18" fmla="*/ 11 w 68"/>
                <a:gd name="T19" fmla="*/ 65 h 94"/>
                <a:gd name="T20" fmla="*/ 37 w 68"/>
                <a:gd name="T21" fmla="*/ 94 h 94"/>
                <a:gd name="T22" fmla="*/ 59 w 68"/>
                <a:gd name="T23" fmla="*/ 65 h 94"/>
                <a:gd name="T24" fmla="*/ 18 w 68"/>
                <a:gd name="T25" fmla="*/ 34 h 94"/>
                <a:gd name="T26" fmla="*/ 14 w 68"/>
                <a:gd name="T27" fmla="*/ 32 h 94"/>
                <a:gd name="T28" fmla="*/ 20 w 68"/>
                <a:gd name="T29" fmla="*/ 24 h 94"/>
                <a:gd name="T30" fmla="*/ 24 w 68"/>
                <a:gd name="T31" fmla="*/ 24 h 94"/>
                <a:gd name="T32" fmla="*/ 25 w 68"/>
                <a:gd name="T33" fmla="*/ 44 h 94"/>
                <a:gd name="T34" fmla="*/ 24 w 68"/>
                <a:gd name="T35" fmla="*/ 48 h 94"/>
                <a:gd name="T36" fmla="*/ 26 w 68"/>
                <a:gd name="T37" fmla="*/ 70 h 94"/>
                <a:gd name="T38" fmla="*/ 26 w 68"/>
                <a:gd name="T39" fmla="*/ 66 h 94"/>
                <a:gd name="T40" fmla="*/ 26 w 68"/>
                <a:gd name="T41" fmla="*/ 70 h 94"/>
                <a:gd name="T42" fmla="*/ 32 w 68"/>
                <a:gd name="T43" fmla="*/ 70 h 94"/>
                <a:gd name="T44" fmla="*/ 36 w 68"/>
                <a:gd name="T45" fmla="*/ 70 h 94"/>
                <a:gd name="T46" fmla="*/ 42 w 68"/>
                <a:gd name="T47" fmla="*/ 70 h 94"/>
                <a:gd name="T48" fmla="*/ 42 w 68"/>
                <a:gd name="T49" fmla="*/ 66 h 94"/>
                <a:gd name="T50" fmla="*/ 42 w 68"/>
                <a:gd name="T51" fmla="*/ 70 h 94"/>
                <a:gd name="T52" fmla="*/ 42 w 68"/>
                <a:gd name="T53" fmla="*/ 47 h 94"/>
                <a:gd name="T54" fmla="*/ 46 w 68"/>
                <a:gd name="T55" fmla="*/ 30 h 94"/>
                <a:gd name="T56" fmla="*/ 46 w 68"/>
                <a:gd name="T57" fmla="*/ 22 h 94"/>
                <a:gd name="T58" fmla="*/ 52 w 68"/>
                <a:gd name="T59" fmla="*/ 30 h 94"/>
                <a:gd name="T60" fmla="*/ 52 w 68"/>
                <a:gd name="T61" fmla="*/ 34 h 94"/>
                <a:gd name="T62" fmla="*/ 45 w 68"/>
                <a:gd name="T63" fmla="*/ 4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8" h="94">
                  <a:moveTo>
                    <a:pt x="59" y="65"/>
                  </a:moveTo>
                  <a:cubicBezTo>
                    <a:pt x="51" y="64"/>
                    <a:pt x="46" y="63"/>
                    <a:pt x="46" y="56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48" y="54"/>
                    <a:pt x="51" y="55"/>
                    <a:pt x="54" y="55"/>
                  </a:cubicBezTo>
                  <a:cubicBezTo>
                    <a:pt x="60" y="55"/>
                    <a:pt x="65" y="52"/>
                    <a:pt x="68" y="47"/>
                  </a:cubicBezTo>
                  <a:cubicBezTo>
                    <a:pt x="68" y="46"/>
                    <a:pt x="68" y="46"/>
                    <a:pt x="68" y="45"/>
                  </a:cubicBezTo>
                  <a:cubicBezTo>
                    <a:pt x="67" y="44"/>
                    <a:pt x="67" y="44"/>
                    <a:pt x="66" y="44"/>
                  </a:cubicBezTo>
                  <a:cubicBezTo>
                    <a:pt x="63" y="44"/>
                    <a:pt x="62" y="35"/>
                    <a:pt x="61" y="28"/>
                  </a:cubicBezTo>
                  <a:cubicBezTo>
                    <a:pt x="59" y="16"/>
                    <a:pt x="57" y="0"/>
                    <a:pt x="45" y="0"/>
                  </a:cubicBezTo>
                  <a:cubicBezTo>
                    <a:pt x="42" y="0"/>
                    <a:pt x="38" y="1"/>
                    <a:pt x="34" y="4"/>
                  </a:cubicBezTo>
                  <a:cubicBezTo>
                    <a:pt x="30" y="1"/>
                    <a:pt x="26" y="0"/>
                    <a:pt x="23" y="0"/>
                  </a:cubicBezTo>
                  <a:cubicBezTo>
                    <a:pt x="11" y="0"/>
                    <a:pt x="9" y="16"/>
                    <a:pt x="7" y="28"/>
                  </a:cubicBezTo>
                  <a:cubicBezTo>
                    <a:pt x="6" y="35"/>
                    <a:pt x="5" y="44"/>
                    <a:pt x="2" y="44"/>
                  </a:cubicBezTo>
                  <a:cubicBezTo>
                    <a:pt x="1" y="44"/>
                    <a:pt x="1" y="45"/>
                    <a:pt x="0" y="45"/>
                  </a:cubicBezTo>
                  <a:cubicBezTo>
                    <a:pt x="0" y="46"/>
                    <a:pt x="0" y="47"/>
                    <a:pt x="0" y="47"/>
                  </a:cubicBezTo>
                  <a:cubicBezTo>
                    <a:pt x="4" y="52"/>
                    <a:pt x="9" y="54"/>
                    <a:pt x="14" y="54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7" y="54"/>
                    <a:pt x="20" y="53"/>
                    <a:pt x="22" y="52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62"/>
                    <a:pt x="18" y="64"/>
                    <a:pt x="11" y="65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7" y="94"/>
                    <a:pt x="37" y="94"/>
                    <a:pt x="37" y="94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59" y="65"/>
                    <a:pt x="59" y="65"/>
                    <a:pt x="59" y="65"/>
                  </a:cubicBezTo>
                  <a:close/>
                  <a:moveTo>
                    <a:pt x="23" y="48"/>
                  </a:moveTo>
                  <a:cubicBezTo>
                    <a:pt x="23" y="48"/>
                    <a:pt x="17" y="45"/>
                    <a:pt x="18" y="34"/>
                  </a:cubicBezTo>
                  <a:cubicBezTo>
                    <a:pt x="17" y="34"/>
                    <a:pt x="17" y="34"/>
                    <a:pt x="16" y="34"/>
                  </a:cubicBezTo>
                  <a:cubicBezTo>
                    <a:pt x="15" y="34"/>
                    <a:pt x="14" y="33"/>
                    <a:pt x="14" y="32"/>
                  </a:cubicBezTo>
                  <a:cubicBezTo>
                    <a:pt x="14" y="31"/>
                    <a:pt x="15" y="30"/>
                    <a:pt x="16" y="30"/>
                  </a:cubicBezTo>
                  <a:cubicBezTo>
                    <a:pt x="18" y="30"/>
                    <a:pt x="20" y="26"/>
                    <a:pt x="20" y="24"/>
                  </a:cubicBezTo>
                  <a:cubicBezTo>
                    <a:pt x="20" y="23"/>
                    <a:pt x="21" y="22"/>
                    <a:pt x="22" y="22"/>
                  </a:cubicBezTo>
                  <a:cubicBezTo>
                    <a:pt x="23" y="22"/>
                    <a:pt x="24" y="23"/>
                    <a:pt x="24" y="24"/>
                  </a:cubicBezTo>
                  <a:cubicBezTo>
                    <a:pt x="24" y="26"/>
                    <a:pt x="23" y="28"/>
                    <a:pt x="22" y="30"/>
                  </a:cubicBezTo>
                  <a:cubicBezTo>
                    <a:pt x="20" y="42"/>
                    <a:pt x="25" y="44"/>
                    <a:pt x="25" y="44"/>
                  </a:cubicBezTo>
                  <a:cubicBezTo>
                    <a:pt x="26" y="45"/>
                    <a:pt x="26" y="46"/>
                    <a:pt x="26" y="47"/>
                  </a:cubicBezTo>
                  <a:cubicBezTo>
                    <a:pt x="25" y="48"/>
                    <a:pt x="25" y="48"/>
                    <a:pt x="24" y="48"/>
                  </a:cubicBezTo>
                  <a:cubicBezTo>
                    <a:pt x="24" y="48"/>
                    <a:pt x="23" y="48"/>
                    <a:pt x="23" y="48"/>
                  </a:cubicBezTo>
                  <a:close/>
                  <a:moveTo>
                    <a:pt x="26" y="70"/>
                  </a:moveTo>
                  <a:cubicBezTo>
                    <a:pt x="25" y="70"/>
                    <a:pt x="24" y="69"/>
                    <a:pt x="24" y="68"/>
                  </a:cubicBezTo>
                  <a:cubicBezTo>
                    <a:pt x="24" y="67"/>
                    <a:pt x="25" y="66"/>
                    <a:pt x="26" y="66"/>
                  </a:cubicBezTo>
                  <a:cubicBezTo>
                    <a:pt x="27" y="66"/>
                    <a:pt x="28" y="67"/>
                    <a:pt x="28" y="68"/>
                  </a:cubicBezTo>
                  <a:cubicBezTo>
                    <a:pt x="28" y="69"/>
                    <a:pt x="27" y="70"/>
                    <a:pt x="26" y="70"/>
                  </a:cubicBezTo>
                  <a:close/>
                  <a:moveTo>
                    <a:pt x="34" y="72"/>
                  </a:moveTo>
                  <a:cubicBezTo>
                    <a:pt x="33" y="72"/>
                    <a:pt x="32" y="71"/>
                    <a:pt x="32" y="70"/>
                  </a:cubicBezTo>
                  <a:cubicBezTo>
                    <a:pt x="32" y="69"/>
                    <a:pt x="33" y="68"/>
                    <a:pt x="34" y="68"/>
                  </a:cubicBezTo>
                  <a:cubicBezTo>
                    <a:pt x="35" y="68"/>
                    <a:pt x="36" y="69"/>
                    <a:pt x="36" y="70"/>
                  </a:cubicBezTo>
                  <a:cubicBezTo>
                    <a:pt x="36" y="71"/>
                    <a:pt x="35" y="72"/>
                    <a:pt x="34" y="72"/>
                  </a:cubicBezTo>
                  <a:close/>
                  <a:moveTo>
                    <a:pt x="42" y="70"/>
                  </a:moveTo>
                  <a:cubicBezTo>
                    <a:pt x="41" y="70"/>
                    <a:pt x="40" y="69"/>
                    <a:pt x="40" y="68"/>
                  </a:cubicBezTo>
                  <a:cubicBezTo>
                    <a:pt x="40" y="67"/>
                    <a:pt x="41" y="66"/>
                    <a:pt x="42" y="66"/>
                  </a:cubicBezTo>
                  <a:cubicBezTo>
                    <a:pt x="43" y="66"/>
                    <a:pt x="44" y="67"/>
                    <a:pt x="44" y="68"/>
                  </a:cubicBezTo>
                  <a:cubicBezTo>
                    <a:pt x="44" y="69"/>
                    <a:pt x="43" y="70"/>
                    <a:pt x="42" y="70"/>
                  </a:cubicBezTo>
                  <a:close/>
                  <a:moveTo>
                    <a:pt x="44" y="48"/>
                  </a:moveTo>
                  <a:cubicBezTo>
                    <a:pt x="43" y="48"/>
                    <a:pt x="42" y="47"/>
                    <a:pt x="42" y="47"/>
                  </a:cubicBezTo>
                  <a:cubicBezTo>
                    <a:pt x="42" y="46"/>
                    <a:pt x="42" y="45"/>
                    <a:pt x="43" y="44"/>
                  </a:cubicBezTo>
                  <a:cubicBezTo>
                    <a:pt x="43" y="44"/>
                    <a:pt x="48" y="42"/>
                    <a:pt x="46" y="30"/>
                  </a:cubicBezTo>
                  <a:cubicBezTo>
                    <a:pt x="45" y="28"/>
                    <a:pt x="44" y="26"/>
                    <a:pt x="44" y="24"/>
                  </a:cubicBezTo>
                  <a:cubicBezTo>
                    <a:pt x="44" y="23"/>
                    <a:pt x="45" y="22"/>
                    <a:pt x="46" y="22"/>
                  </a:cubicBezTo>
                  <a:cubicBezTo>
                    <a:pt x="47" y="22"/>
                    <a:pt x="48" y="23"/>
                    <a:pt x="48" y="24"/>
                  </a:cubicBezTo>
                  <a:cubicBezTo>
                    <a:pt x="48" y="26"/>
                    <a:pt x="50" y="30"/>
                    <a:pt x="52" y="30"/>
                  </a:cubicBezTo>
                  <a:cubicBezTo>
                    <a:pt x="53" y="30"/>
                    <a:pt x="54" y="31"/>
                    <a:pt x="54" y="32"/>
                  </a:cubicBezTo>
                  <a:cubicBezTo>
                    <a:pt x="54" y="33"/>
                    <a:pt x="53" y="34"/>
                    <a:pt x="52" y="34"/>
                  </a:cubicBezTo>
                  <a:cubicBezTo>
                    <a:pt x="51" y="34"/>
                    <a:pt x="51" y="34"/>
                    <a:pt x="50" y="34"/>
                  </a:cubicBezTo>
                  <a:cubicBezTo>
                    <a:pt x="51" y="45"/>
                    <a:pt x="45" y="48"/>
                    <a:pt x="45" y="48"/>
                  </a:cubicBezTo>
                  <a:cubicBezTo>
                    <a:pt x="44" y="48"/>
                    <a:pt x="44" y="48"/>
                    <a:pt x="44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52">
              <a:extLst>
                <a:ext uri="{FF2B5EF4-FFF2-40B4-BE49-F238E27FC236}">
                  <a16:creationId xmlns="" xmlns:a16="http://schemas.microsoft.com/office/drawing/2014/main" id="{858B02C1-D2DD-6940-B3EA-797C87401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1313" y="2776538"/>
              <a:ext cx="149225" cy="109538"/>
            </a:xfrm>
            <a:custGeom>
              <a:avLst/>
              <a:gdLst>
                <a:gd name="T0" fmla="*/ 29 w 40"/>
                <a:gd name="T1" fmla="*/ 3 h 29"/>
                <a:gd name="T2" fmla="*/ 21 w 40"/>
                <a:gd name="T3" fmla="*/ 0 h 29"/>
                <a:gd name="T4" fmla="*/ 0 w 40"/>
                <a:gd name="T5" fmla="*/ 29 h 29"/>
                <a:gd name="T6" fmla="*/ 38 w 40"/>
                <a:gd name="T7" fmla="*/ 29 h 29"/>
                <a:gd name="T8" fmla="*/ 39 w 40"/>
                <a:gd name="T9" fmla="*/ 28 h 29"/>
                <a:gd name="T10" fmla="*/ 40 w 40"/>
                <a:gd name="T11" fmla="*/ 27 h 29"/>
                <a:gd name="T12" fmla="*/ 29 w 40"/>
                <a:gd name="T13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29">
                  <a:moveTo>
                    <a:pt x="29" y="3"/>
                  </a:moveTo>
                  <a:cubicBezTo>
                    <a:pt x="27" y="2"/>
                    <a:pt x="24" y="1"/>
                    <a:pt x="21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9" y="29"/>
                    <a:pt x="39" y="29"/>
                    <a:pt x="39" y="28"/>
                  </a:cubicBezTo>
                  <a:cubicBezTo>
                    <a:pt x="40" y="28"/>
                    <a:pt x="40" y="27"/>
                    <a:pt x="40" y="27"/>
                  </a:cubicBezTo>
                  <a:cubicBezTo>
                    <a:pt x="40" y="26"/>
                    <a:pt x="38" y="10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="" xmlns:a16="http://schemas.microsoft.com/office/drawing/2014/main" id="{EEE12161-2F1A-714B-85AB-66E39D24F745}"/>
              </a:ext>
            </a:extLst>
          </p:cNvPr>
          <p:cNvGrpSpPr/>
          <p:nvPr/>
        </p:nvGrpSpPr>
        <p:grpSpPr>
          <a:xfrm>
            <a:off x="6804583" y="5130079"/>
            <a:ext cx="412374" cy="414192"/>
            <a:chOff x="5554663" y="2524125"/>
            <a:chExt cx="360363" cy="361951"/>
          </a:xfrm>
          <a:solidFill>
            <a:srgbClr val="DAA384"/>
          </a:solidFill>
        </p:grpSpPr>
        <p:sp>
          <p:nvSpPr>
            <p:cNvPr id="55" name="Freeform 19">
              <a:extLst>
                <a:ext uri="{FF2B5EF4-FFF2-40B4-BE49-F238E27FC236}">
                  <a16:creationId xmlns="" xmlns:a16="http://schemas.microsoft.com/office/drawing/2014/main" id="{ED28C6C9-BBA6-924C-BD9C-D402B7D695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5963" y="2557463"/>
              <a:ext cx="119063" cy="241300"/>
            </a:xfrm>
            <a:custGeom>
              <a:avLst/>
              <a:gdLst>
                <a:gd name="T0" fmla="*/ 2 w 32"/>
                <a:gd name="T1" fmla="*/ 0 h 64"/>
                <a:gd name="T2" fmla="*/ 3 w 32"/>
                <a:gd name="T3" fmla="*/ 3 h 64"/>
                <a:gd name="T4" fmla="*/ 0 w 32"/>
                <a:gd name="T5" fmla="*/ 13 h 64"/>
                <a:gd name="T6" fmla="*/ 20 w 32"/>
                <a:gd name="T7" fmla="*/ 41 h 64"/>
                <a:gd name="T8" fmla="*/ 17 w 32"/>
                <a:gd name="T9" fmla="*/ 64 h 64"/>
                <a:gd name="T10" fmla="*/ 32 w 32"/>
                <a:gd name="T11" fmla="*/ 35 h 64"/>
                <a:gd name="T12" fmla="*/ 2 w 32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64">
                  <a:moveTo>
                    <a:pt x="2" y="0"/>
                  </a:moveTo>
                  <a:cubicBezTo>
                    <a:pt x="3" y="1"/>
                    <a:pt x="3" y="2"/>
                    <a:pt x="3" y="3"/>
                  </a:cubicBezTo>
                  <a:cubicBezTo>
                    <a:pt x="3" y="6"/>
                    <a:pt x="3" y="9"/>
                    <a:pt x="0" y="13"/>
                  </a:cubicBezTo>
                  <a:cubicBezTo>
                    <a:pt x="13" y="17"/>
                    <a:pt x="20" y="27"/>
                    <a:pt x="20" y="41"/>
                  </a:cubicBezTo>
                  <a:cubicBezTo>
                    <a:pt x="20" y="50"/>
                    <a:pt x="19" y="57"/>
                    <a:pt x="17" y="64"/>
                  </a:cubicBezTo>
                  <a:cubicBezTo>
                    <a:pt x="26" y="57"/>
                    <a:pt x="32" y="47"/>
                    <a:pt x="32" y="35"/>
                  </a:cubicBezTo>
                  <a:cubicBezTo>
                    <a:pt x="32" y="17"/>
                    <a:pt x="19" y="2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20">
              <a:extLst>
                <a:ext uri="{FF2B5EF4-FFF2-40B4-BE49-F238E27FC236}">
                  <a16:creationId xmlns="" xmlns:a16="http://schemas.microsoft.com/office/drawing/2014/main" id="{AB42537C-D0F4-2249-836F-61766AA34C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4663" y="2524125"/>
              <a:ext cx="236538" cy="263525"/>
            </a:xfrm>
            <a:custGeom>
              <a:avLst/>
              <a:gdLst>
                <a:gd name="T0" fmla="*/ 12 w 63"/>
                <a:gd name="T1" fmla="*/ 50 h 70"/>
                <a:gd name="T2" fmla="*/ 48 w 63"/>
                <a:gd name="T3" fmla="*/ 19 h 70"/>
                <a:gd name="T4" fmla="*/ 60 w 63"/>
                <a:gd name="T5" fmla="*/ 21 h 70"/>
                <a:gd name="T6" fmla="*/ 63 w 63"/>
                <a:gd name="T7" fmla="*/ 12 h 70"/>
                <a:gd name="T8" fmla="*/ 40 w 63"/>
                <a:gd name="T9" fmla="*/ 0 h 70"/>
                <a:gd name="T10" fmla="*/ 0 w 63"/>
                <a:gd name="T11" fmla="*/ 40 h 70"/>
                <a:gd name="T12" fmla="*/ 14 w 63"/>
                <a:gd name="T13" fmla="*/ 70 h 70"/>
                <a:gd name="T14" fmla="*/ 12 w 63"/>
                <a:gd name="T15" fmla="*/ 5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70">
                  <a:moveTo>
                    <a:pt x="12" y="50"/>
                  </a:moveTo>
                  <a:cubicBezTo>
                    <a:pt x="12" y="31"/>
                    <a:pt x="26" y="19"/>
                    <a:pt x="48" y="19"/>
                  </a:cubicBezTo>
                  <a:cubicBezTo>
                    <a:pt x="52" y="19"/>
                    <a:pt x="56" y="20"/>
                    <a:pt x="60" y="21"/>
                  </a:cubicBezTo>
                  <a:cubicBezTo>
                    <a:pt x="63" y="18"/>
                    <a:pt x="63" y="15"/>
                    <a:pt x="63" y="12"/>
                  </a:cubicBezTo>
                  <a:cubicBezTo>
                    <a:pt x="62" y="6"/>
                    <a:pt x="55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52"/>
                    <a:pt x="5" y="62"/>
                    <a:pt x="14" y="70"/>
                  </a:cubicBezTo>
                  <a:cubicBezTo>
                    <a:pt x="13" y="64"/>
                    <a:pt x="12" y="57"/>
                    <a:pt x="12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21">
              <a:extLst>
                <a:ext uri="{FF2B5EF4-FFF2-40B4-BE49-F238E27FC236}">
                  <a16:creationId xmlns="" xmlns:a16="http://schemas.microsoft.com/office/drawing/2014/main" id="{8D2A31FA-1237-CA4A-ABEB-4C6A8DDCD0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53088" y="2697163"/>
              <a:ext cx="60325" cy="60325"/>
            </a:xfrm>
            <a:custGeom>
              <a:avLst/>
              <a:gdLst>
                <a:gd name="T0" fmla="*/ 12 w 16"/>
                <a:gd name="T1" fmla="*/ 10 h 16"/>
                <a:gd name="T2" fmla="*/ 10 w 16"/>
                <a:gd name="T3" fmla="*/ 8 h 16"/>
                <a:gd name="T4" fmla="*/ 12 w 16"/>
                <a:gd name="T5" fmla="*/ 6 h 16"/>
                <a:gd name="T6" fmla="*/ 16 w 16"/>
                <a:gd name="T7" fmla="*/ 6 h 16"/>
                <a:gd name="T8" fmla="*/ 10 w 16"/>
                <a:gd name="T9" fmla="*/ 0 h 16"/>
                <a:gd name="T10" fmla="*/ 10 w 16"/>
                <a:gd name="T11" fmla="*/ 4 h 16"/>
                <a:gd name="T12" fmla="*/ 8 w 16"/>
                <a:gd name="T13" fmla="*/ 6 h 16"/>
                <a:gd name="T14" fmla="*/ 6 w 16"/>
                <a:gd name="T15" fmla="*/ 4 h 16"/>
                <a:gd name="T16" fmla="*/ 6 w 16"/>
                <a:gd name="T17" fmla="*/ 0 h 16"/>
                <a:gd name="T18" fmla="*/ 0 w 16"/>
                <a:gd name="T19" fmla="*/ 6 h 16"/>
                <a:gd name="T20" fmla="*/ 4 w 16"/>
                <a:gd name="T21" fmla="*/ 6 h 16"/>
                <a:gd name="T22" fmla="*/ 6 w 16"/>
                <a:gd name="T23" fmla="*/ 8 h 16"/>
                <a:gd name="T24" fmla="*/ 4 w 16"/>
                <a:gd name="T25" fmla="*/ 10 h 16"/>
                <a:gd name="T26" fmla="*/ 0 w 16"/>
                <a:gd name="T27" fmla="*/ 10 h 16"/>
                <a:gd name="T28" fmla="*/ 6 w 16"/>
                <a:gd name="T29" fmla="*/ 16 h 16"/>
                <a:gd name="T30" fmla="*/ 6 w 16"/>
                <a:gd name="T31" fmla="*/ 12 h 16"/>
                <a:gd name="T32" fmla="*/ 8 w 16"/>
                <a:gd name="T33" fmla="*/ 10 h 16"/>
                <a:gd name="T34" fmla="*/ 10 w 16"/>
                <a:gd name="T35" fmla="*/ 12 h 16"/>
                <a:gd name="T36" fmla="*/ 10 w 16"/>
                <a:gd name="T37" fmla="*/ 16 h 16"/>
                <a:gd name="T38" fmla="*/ 16 w 16"/>
                <a:gd name="T39" fmla="*/ 10 h 16"/>
                <a:gd name="T40" fmla="*/ 12 w 16"/>
                <a:gd name="T41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16">
                  <a:moveTo>
                    <a:pt x="12" y="10"/>
                  </a:moveTo>
                  <a:cubicBezTo>
                    <a:pt x="11" y="10"/>
                    <a:pt x="10" y="9"/>
                    <a:pt x="10" y="8"/>
                  </a:cubicBezTo>
                  <a:cubicBezTo>
                    <a:pt x="10" y="7"/>
                    <a:pt x="11" y="6"/>
                    <a:pt x="12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3"/>
                    <a:pt x="13" y="1"/>
                    <a:pt x="10" y="0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9" y="6"/>
                    <a:pt x="8" y="6"/>
                  </a:cubicBezTo>
                  <a:cubicBezTo>
                    <a:pt x="7" y="6"/>
                    <a:pt x="6" y="5"/>
                    <a:pt x="6" y="4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1"/>
                    <a:pt x="1" y="3"/>
                    <a:pt x="0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6" y="7"/>
                    <a:pt x="6" y="8"/>
                  </a:cubicBezTo>
                  <a:cubicBezTo>
                    <a:pt x="6" y="9"/>
                    <a:pt x="5" y="10"/>
                    <a:pt x="4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3"/>
                    <a:pt x="3" y="15"/>
                    <a:pt x="6" y="16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7" y="10"/>
                    <a:pt x="8" y="10"/>
                  </a:cubicBezTo>
                  <a:cubicBezTo>
                    <a:pt x="9" y="10"/>
                    <a:pt x="10" y="11"/>
                    <a:pt x="10" y="12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3" y="15"/>
                    <a:pt x="15" y="13"/>
                    <a:pt x="16" y="10"/>
                  </a:cubicBezTo>
                  <a:lnTo>
                    <a:pt x="1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22">
              <a:extLst>
                <a:ext uri="{FF2B5EF4-FFF2-40B4-BE49-F238E27FC236}">
                  <a16:creationId xmlns="" xmlns:a16="http://schemas.microsoft.com/office/drawing/2014/main" id="{8F6057E3-410F-E742-B756-806860855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7863" y="2697163"/>
              <a:ext cx="60325" cy="60325"/>
            </a:xfrm>
            <a:custGeom>
              <a:avLst/>
              <a:gdLst>
                <a:gd name="T0" fmla="*/ 12 w 16"/>
                <a:gd name="T1" fmla="*/ 10 h 16"/>
                <a:gd name="T2" fmla="*/ 10 w 16"/>
                <a:gd name="T3" fmla="*/ 8 h 16"/>
                <a:gd name="T4" fmla="*/ 12 w 16"/>
                <a:gd name="T5" fmla="*/ 6 h 16"/>
                <a:gd name="T6" fmla="*/ 16 w 16"/>
                <a:gd name="T7" fmla="*/ 6 h 16"/>
                <a:gd name="T8" fmla="*/ 10 w 16"/>
                <a:gd name="T9" fmla="*/ 0 h 16"/>
                <a:gd name="T10" fmla="*/ 10 w 16"/>
                <a:gd name="T11" fmla="*/ 4 h 16"/>
                <a:gd name="T12" fmla="*/ 8 w 16"/>
                <a:gd name="T13" fmla="*/ 6 h 16"/>
                <a:gd name="T14" fmla="*/ 6 w 16"/>
                <a:gd name="T15" fmla="*/ 4 h 16"/>
                <a:gd name="T16" fmla="*/ 6 w 16"/>
                <a:gd name="T17" fmla="*/ 0 h 16"/>
                <a:gd name="T18" fmla="*/ 0 w 16"/>
                <a:gd name="T19" fmla="*/ 6 h 16"/>
                <a:gd name="T20" fmla="*/ 4 w 16"/>
                <a:gd name="T21" fmla="*/ 6 h 16"/>
                <a:gd name="T22" fmla="*/ 6 w 16"/>
                <a:gd name="T23" fmla="*/ 8 h 16"/>
                <a:gd name="T24" fmla="*/ 4 w 16"/>
                <a:gd name="T25" fmla="*/ 10 h 16"/>
                <a:gd name="T26" fmla="*/ 0 w 16"/>
                <a:gd name="T27" fmla="*/ 10 h 16"/>
                <a:gd name="T28" fmla="*/ 6 w 16"/>
                <a:gd name="T29" fmla="*/ 16 h 16"/>
                <a:gd name="T30" fmla="*/ 6 w 16"/>
                <a:gd name="T31" fmla="*/ 12 h 16"/>
                <a:gd name="T32" fmla="*/ 8 w 16"/>
                <a:gd name="T33" fmla="*/ 10 h 16"/>
                <a:gd name="T34" fmla="*/ 10 w 16"/>
                <a:gd name="T35" fmla="*/ 12 h 16"/>
                <a:gd name="T36" fmla="*/ 10 w 16"/>
                <a:gd name="T37" fmla="*/ 16 h 16"/>
                <a:gd name="T38" fmla="*/ 16 w 16"/>
                <a:gd name="T39" fmla="*/ 10 h 16"/>
                <a:gd name="T40" fmla="*/ 12 w 16"/>
                <a:gd name="T41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16">
                  <a:moveTo>
                    <a:pt x="12" y="10"/>
                  </a:moveTo>
                  <a:cubicBezTo>
                    <a:pt x="11" y="10"/>
                    <a:pt x="10" y="9"/>
                    <a:pt x="10" y="8"/>
                  </a:cubicBezTo>
                  <a:cubicBezTo>
                    <a:pt x="10" y="7"/>
                    <a:pt x="11" y="6"/>
                    <a:pt x="12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3"/>
                    <a:pt x="13" y="1"/>
                    <a:pt x="10" y="0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9" y="6"/>
                    <a:pt x="8" y="6"/>
                  </a:cubicBezTo>
                  <a:cubicBezTo>
                    <a:pt x="7" y="6"/>
                    <a:pt x="6" y="5"/>
                    <a:pt x="6" y="4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1"/>
                    <a:pt x="1" y="3"/>
                    <a:pt x="0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6" y="7"/>
                    <a:pt x="6" y="8"/>
                  </a:cubicBezTo>
                  <a:cubicBezTo>
                    <a:pt x="6" y="9"/>
                    <a:pt x="5" y="10"/>
                    <a:pt x="4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1" y="13"/>
                    <a:pt x="3" y="15"/>
                    <a:pt x="6" y="16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7" y="10"/>
                    <a:pt x="8" y="10"/>
                  </a:cubicBezTo>
                  <a:cubicBezTo>
                    <a:pt x="9" y="10"/>
                    <a:pt x="10" y="11"/>
                    <a:pt x="10" y="12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3" y="15"/>
                    <a:pt x="15" y="13"/>
                    <a:pt x="16" y="10"/>
                  </a:cubicBezTo>
                  <a:lnTo>
                    <a:pt x="1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23">
              <a:extLst>
                <a:ext uri="{FF2B5EF4-FFF2-40B4-BE49-F238E27FC236}">
                  <a16:creationId xmlns="" xmlns:a16="http://schemas.microsoft.com/office/drawing/2014/main" id="{8196C313-D13D-E94A-9529-9010D6C52E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14988" y="2611438"/>
              <a:ext cx="241300" cy="274638"/>
            </a:xfrm>
            <a:custGeom>
              <a:avLst/>
              <a:gdLst>
                <a:gd name="T0" fmla="*/ 32 w 64"/>
                <a:gd name="T1" fmla="*/ 0 h 73"/>
                <a:gd name="T2" fmla="*/ 0 w 64"/>
                <a:gd name="T3" fmla="*/ 27 h 73"/>
                <a:gd name="T4" fmla="*/ 32 w 64"/>
                <a:gd name="T5" fmla="*/ 73 h 73"/>
                <a:gd name="T6" fmla="*/ 64 w 64"/>
                <a:gd name="T7" fmla="*/ 27 h 73"/>
                <a:gd name="T8" fmla="*/ 32 w 64"/>
                <a:gd name="T9" fmla="*/ 0 h 73"/>
                <a:gd name="T10" fmla="*/ 6 w 64"/>
                <a:gd name="T11" fmla="*/ 31 h 73"/>
                <a:gd name="T12" fmla="*/ 18 w 64"/>
                <a:gd name="T13" fmla="*/ 19 h 73"/>
                <a:gd name="T14" fmla="*/ 30 w 64"/>
                <a:gd name="T15" fmla="*/ 31 h 73"/>
                <a:gd name="T16" fmla="*/ 18 w 64"/>
                <a:gd name="T17" fmla="*/ 43 h 73"/>
                <a:gd name="T18" fmla="*/ 6 w 64"/>
                <a:gd name="T19" fmla="*/ 31 h 73"/>
                <a:gd name="T20" fmla="*/ 40 w 64"/>
                <a:gd name="T21" fmla="*/ 57 h 73"/>
                <a:gd name="T22" fmla="*/ 24 w 64"/>
                <a:gd name="T23" fmla="*/ 57 h 73"/>
                <a:gd name="T24" fmla="*/ 22 w 64"/>
                <a:gd name="T25" fmla="*/ 55 h 73"/>
                <a:gd name="T26" fmla="*/ 24 w 64"/>
                <a:gd name="T27" fmla="*/ 53 h 73"/>
                <a:gd name="T28" fmla="*/ 40 w 64"/>
                <a:gd name="T29" fmla="*/ 53 h 73"/>
                <a:gd name="T30" fmla="*/ 42 w 64"/>
                <a:gd name="T31" fmla="*/ 55 h 73"/>
                <a:gd name="T32" fmla="*/ 40 w 64"/>
                <a:gd name="T33" fmla="*/ 57 h 73"/>
                <a:gd name="T34" fmla="*/ 46 w 64"/>
                <a:gd name="T35" fmla="*/ 43 h 73"/>
                <a:gd name="T36" fmla="*/ 34 w 64"/>
                <a:gd name="T37" fmla="*/ 31 h 73"/>
                <a:gd name="T38" fmla="*/ 46 w 64"/>
                <a:gd name="T39" fmla="*/ 19 h 73"/>
                <a:gd name="T40" fmla="*/ 58 w 64"/>
                <a:gd name="T41" fmla="*/ 31 h 73"/>
                <a:gd name="T42" fmla="*/ 46 w 64"/>
                <a:gd name="T43" fmla="*/ 4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4" h="73">
                  <a:moveTo>
                    <a:pt x="32" y="0"/>
                  </a:moveTo>
                  <a:cubicBezTo>
                    <a:pt x="12" y="0"/>
                    <a:pt x="0" y="10"/>
                    <a:pt x="0" y="27"/>
                  </a:cubicBezTo>
                  <a:cubicBezTo>
                    <a:pt x="0" y="38"/>
                    <a:pt x="0" y="73"/>
                    <a:pt x="32" y="73"/>
                  </a:cubicBezTo>
                  <a:cubicBezTo>
                    <a:pt x="53" y="73"/>
                    <a:pt x="64" y="57"/>
                    <a:pt x="64" y="27"/>
                  </a:cubicBezTo>
                  <a:cubicBezTo>
                    <a:pt x="64" y="10"/>
                    <a:pt x="52" y="0"/>
                    <a:pt x="32" y="0"/>
                  </a:cubicBezTo>
                  <a:close/>
                  <a:moveTo>
                    <a:pt x="6" y="31"/>
                  </a:moveTo>
                  <a:cubicBezTo>
                    <a:pt x="6" y="24"/>
                    <a:pt x="11" y="19"/>
                    <a:pt x="18" y="19"/>
                  </a:cubicBezTo>
                  <a:cubicBezTo>
                    <a:pt x="25" y="19"/>
                    <a:pt x="30" y="24"/>
                    <a:pt x="30" y="31"/>
                  </a:cubicBezTo>
                  <a:cubicBezTo>
                    <a:pt x="30" y="38"/>
                    <a:pt x="25" y="43"/>
                    <a:pt x="18" y="43"/>
                  </a:cubicBezTo>
                  <a:cubicBezTo>
                    <a:pt x="11" y="43"/>
                    <a:pt x="6" y="38"/>
                    <a:pt x="6" y="31"/>
                  </a:cubicBezTo>
                  <a:close/>
                  <a:moveTo>
                    <a:pt x="40" y="57"/>
                  </a:moveTo>
                  <a:cubicBezTo>
                    <a:pt x="24" y="57"/>
                    <a:pt x="24" y="57"/>
                    <a:pt x="24" y="57"/>
                  </a:cubicBezTo>
                  <a:cubicBezTo>
                    <a:pt x="23" y="57"/>
                    <a:pt x="22" y="56"/>
                    <a:pt x="22" y="55"/>
                  </a:cubicBezTo>
                  <a:cubicBezTo>
                    <a:pt x="22" y="54"/>
                    <a:pt x="23" y="53"/>
                    <a:pt x="24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41" y="53"/>
                    <a:pt x="42" y="54"/>
                    <a:pt x="42" y="55"/>
                  </a:cubicBezTo>
                  <a:cubicBezTo>
                    <a:pt x="42" y="56"/>
                    <a:pt x="41" y="57"/>
                    <a:pt x="40" y="57"/>
                  </a:cubicBezTo>
                  <a:close/>
                  <a:moveTo>
                    <a:pt x="46" y="43"/>
                  </a:moveTo>
                  <a:cubicBezTo>
                    <a:pt x="39" y="43"/>
                    <a:pt x="34" y="38"/>
                    <a:pt x="34" y="31"/>
                  </a:cubicBezTo>
                  <a:cubicBezTo>
                    <a:pt x="34" y="24"/>
                    <a:pt x="39" y="19"/>
                    <a:pt x="46" y="19"/>
                  </a:cubicBezTo>
                  <a:cubicBezTo>
                    <a:pt x="53" y="19"/>
                    <a:pt x="58" y="24"/>
                    <a:pt x="58" y="31"/>
                  </a:cubicBezTo>
                  <a:cubicBezTo>
                    <a:pt x="58" y="38"/>
                    <a:pt x="53" y="43"/>
                    <a:pt x="4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674295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>
            <a:extLst>
              <a:ext uri="{FF2B5EF4-FFF2-40B4-BE49-F238E27FC236}">
                <a16:creationId xmlns="" xmlns:a16="http://schemas.microsoft.com/office/drawing/2014/main" id="{03CD369E-2AF3-924F-B672-1FCC7FF9970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1" b="-1"/>
          <a:stretch/>
        </p:blipFill>
        <p:spPr>
          <a:xfrm>
            <a:off x="0" y="1520825"/>
            <a:ext cx="4032354" cy="4752975"/>
          </a:xfrm>
          <a:custGeom>
            <a:avLst/>
            <a:gdLst>
              <a:gd name="connsiteX0" fmla="*/ 0 w 4032354"/>
              <a:gd name="connsiteY0" fmla="*/ 0 h 4752975"/>
              <a:gd name="connsiteX1" fmla="*/ 3651831 w 4032354"/>
              <a:gd name="connsiteY1" fmla="*/ 0 h 4752975"/>
              <a:gd name="connsiteX2" fmla="*/ 4032354 w 4032354"/>
              <a:gd name="connsiteY2" fmla="*/ 380523 h 4752975"/>
              <a:gd name="connsiteX3" fmla="*/ 4032354 w 4032354"/>
              <a:gd name="connsiteY3" fmla="*/ 4372452 h 4752975"/>
              <a:gd name="connsiteX4" fmla="*/ 3651831 w 4032354"/>
              <a:gd name="connsiteY4" fmla="*/ 4752975 h 4752975"/>
              <a:gd name="connsiteX5" fmla="*/ 0 w 4032354"/>
              <a:gd name="connsiteY5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32354" h="4752975">
                <a:moveTo>
                  <a:pt x="0" y="0"/>
                </a:moveTo>
                <a:lnTo>
                  <a:pt x="3651831" y="0"/>
                </a:lnTo>
                <a:cubicBezTo>
                  <a:pt x="3861988" y="0"/>
                  <a:pt x="4032354" y="170366"/>
                  <a:pt x="4032354" y="380523"/>
                </a:cubicBezTo>
                <a:lnTo>
                  <a:pt x="4032354" y="4372452"/>
                </a:lnTo>
                <a:cubicBezTo>
                  <a:pt x="4032354" y="4582609"/>
                  <a:pt x="3861988" y="4752975"/>
                  <a:pt x="3651831" y="4752975"/>
                </a:cubicBezTo>
                <a:lnTo>
                  <a:pt x="0" y="4752975"/>
                </a:lnTo>
                <a:close/>
              </a:path>
            </a:pathLst>
          </a:custGeom>
        </p:spPr>
      </p:pic>
      <p:sp>
        <p:nvSpPr>
          <p:cNvPr id="39" name="Freeform 38">
            <a:extLst>
              <a:ext uri="{FF2B5EF4-FFF2-40B4-BE49-F238E27FC236}">
                <a16:creationId xmlns="" xmlns:a16="http://schemas.microsoft.com/office/drawing/2014/main" id="{710BCB67-03E2-7E4B-A319-0306E1639A22}"/>
              </a:ext>
            </a:extLst>
          </p:cNvPr>
          <p:cNvSpPr/>
          <p:nvPr/>
        </p:nvSpPr>
        <p:spPr>
          <a:xfrm>
            <a:off x="0" y="1520825"/>
            <a:ext cx="4032354" cy="4752975"/>
          </a:xfrm>
          <a:custGeom>
            <a:avLst/>
            <a:gdLst>
              <a:gd name="connsiteX0" fmla="*/ 0 w 4032354"/>
              <a:gd name="connsiteY0" fmla="*/ 0 h 4752975"/>
              <a:gd name="connsiteX1" fmla="*/ 3651831 w 4032354"/>
              <a:gd name="connsiteY1" fmla="*/ 0 h 4752975"/>
              <a:gd name="connsiteX2" fmla="*/ 4032354 w 4032354"/>
              <a:gd name="connsiteY2" fmla="*/ 380523 h 4752975"/>
              <a:gd name="connsiteX3" fmla="*/ 4032354 w 4032354"/>
              <a:gd name="connsiteY3" fmla="*/ 4372452 h 4752975"/>
              <a:gd name="connsiteX4" fmla="*/ 3651831 w 4032354"/>
              <a:gd name="connsiteY4" fmla="*/ 4752975 h 4752975"/>
              <a:gd name="connsiteX5" fmla="*/ 0 w 4032354"/>
              <a:gd name="connsiteY5" fmla="*/ 4752975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32354" h="4752975">
                <a:moveTo>
                  <a:pt x="0" y="0"/>
                </a:moveTo>
                <a:lnTo>
                  <a:pt x="3651831" y="0"/>
                </a:lnTo>
                <a:cubicBezTo>
                  <a:pt x="3861988" y="0"/>
                  <a:pt x="4032354" y="170366"/>
                  <a:pt x="4032354" y="380523"/>
                </a:cubicBezTo>
                <a:lnTo>
                  <a:pt x="4032354" y="4372452"/>
                </a:lnTo>
                <a:cubicBezTo>
                  <a:pt x="4032354" y="4582609"/>
                  <a:pt x="3861988" y="4752975"/>
                  <a:pt x="3651831" y="4752975"/>
                </a:cubicBezTo>
                <a:lnTo>
                  <a:pt x="0" y="4752975"/>
                </a:lnTo>
                <a:close/>
              </a:path>
            </a:pathLst>
          </a:custGeom>
          <a:gradFill flip="none" rotWithShape="1">
            <a:gsLst>
              <a:gs pos="0">
                <a:srgbClr val="BF544B">
                  <a:alpha val="75000"/>
                </a:srgbClr>
              </a:gs>
              <a:gs pos="99000">
                <a:srgbClr val="FF6F64">
                  <a:alpha val="7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90C30520-F71B-9C40-808F-A226A3229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37" y="365126"/>
            <a:ext cx="11160126" cy="939800"/>
          </a:xfrm>
        </p:spPr>
        <p:txBody>
          <a:bodyPr/>
          <a:lstStyle/>
          <a:p>
            <a:r>
              <a:rPr lang="en-US" i="1" dirty="0">
                <a:latin typeface="Georgia" panose="02040502050405020303" pitchFamily="18" charset="0"/>
              </a:rPr>
              <a:t>Types of Makeup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="" xmlns:a16="http://schemas.microsoft.com/office/drawing/2014/main" id="{33E13CBF-7657-A74D-893D-640BB155036C}"/>
              </a:ext>
            </a:extLst>
          </p:cNvPr>
          <p:cNvSpPr/>
          <p:nvPr/>
        </p:nvSpPr>
        <p:spPr>
          <a:xfrm>
            <a:off x="3620124" y="1821173"/>
            <a:ext cx="824459" cy="4152276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7112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5CB15510-08EF-4D49-A58F-77D57CF7C338}"/>
              </a:ext>
            </a:extLst>
          </p:cNvPr>
          <p:cNvSpPr/>
          <p:nvPr/>
        </p:nvSpPr>
        <p:spPr>
          <a:xfrm>
            <a:off x="515937" y="2091046"/>
            <a:ext cx="2653768" cy="246221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D" sz="1600" b="1" u="none" strike="noStrike" dirty="0">
                <a:solidFill>
                  <a:schemeClr val="bg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en-ID" sz="1600" b="1" u="none" strike="noStrike" dirty="0" err="1">
                <a:solidFill>
                  <a:schemeClr val="bg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dolor</a:t>
            </a:r>
            <a:r>
              <a:rPr lang="en-ID" sz="1600" b="1" u="none" strike="noStrike" dirty="0">
                <a:solidFill>
                  <a:schemeClr val="bg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sit </a:t>
            </a:r>
            <a:r>
              <a:rPr lang="en-ID" sz="1600" b="1" u="none" strike="noStrike" dirty="0" err="1">
                <a:solidFill>
                  <a:schemeClr val="bg1"/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US" sz="16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8B909A45-9999-0D40-A0C8-97C3AE0A44D8}"/>
              </a:ext>
            </a:extLst>
          </p:cNvPr>
          <p:cNvSpPr/>
          <p:nvPr/>
        </p:nvSpPr>
        <p:spPr>
          <a:xfrm>
            <a:off x="4782341" y="1998713"/>
            <a:ext cx="6893722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consectetur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adipiscing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elit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sed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do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eiusmod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tempor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incididunt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ut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labore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et dolore magna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aliqua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. Ut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enim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ad minim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veniam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.</a:t>
            </a:r>
          </a:p>
        </p:txBody>
      </p:sp>
      <p:sp>
        <p:nvSpPr>
          <p:cNvPr id="9" name="Freeform 35">
            <a:extLst>
              <a:ext uri="{FF2B5EF4-FFF2-40B4-BE49-F238E27FC236}">
                <a16:creationId xmlns="" xmlns:a16="http://schemas.microsoft.com/office/drawing/2014/main" id="{8B32440B-403E-6D47-878B-2BADE975C3DB}"/>
              </a:ext>
            </a:extLst>
          </p:cNvPr>
          <p:cNvSpPr>
            <a:spLocks noEditPoints="1"/>
          </p:cNvSpPr>
          <p:nvPr/>
        </p:nvSpPr>
        <p:spPr bwMode="auto">
          <a:xfrm>
            <a:off x="3888575" y="2069744"/>
            <a:ext cx="287558" cy="288824"/>
          </a:xfrm>
          <a:custGeom>
            <a:avLst/>
            <a:gdLst>
              <a:gd name="T0" fmla="*/ 48 w 96"/>
              <a:gd name="T1" fmla="*/ 0 h 96"/>
              <a:gd name="T2" fmla="*/ 0 w 96"/>
              <a:gd name="T3" fmla="*/ 48 h 96"/>
              <a:gd name="T4" fmla="*/ 48 w 96"/>
              <a:gd name="T5" fmla="*/ 96 h 96"/>
              <a:gd name="T6" fmla="*/ 96 w 96"/>
              <a:gd name="T7" fmla="*/ 48 h 96"/>
              <a:gd name="T8" fmla="*/ 48 w 96"/>
              <a:gd name="T9" fmla="*/ 0 h 96"/>
              <a:gd name="T10" fmla="*/ 75 w 96"/>
              <a:gd name="T11" fmla="*/ 52 h 96"/>
              <a:gd name="T12" fmla="*/ 53 w 96"/>
              <a:gd name="T13" fmla="*/ 76 h 96"/>
              <a:gd name="T14" fmla="*/ 48 w 96"/>
              <a:gd name="T15" fmla="*/ 77 h 96"/>
              <a:gd name="T16" fmla="*/ 44 w 96"/>
              <a:gd name="T17" fmla="*/ 76 h 96"/>
              <a:gd name="T18" fmla="*/ 43 w 96"/>
              <a:gd name="T19" fmla="*/ 75 h 96"/>
              <a:gd name="T20" fmla="*/ 43 w 96"/>
              <a:gd name="T21" fmla="*/ 66 h 96"/>
              <a:gd name="T22" fmla="*/ 52 w 96"/>
              <a:gd name="T23" fmla="*/ 56 h 96"/>
              <a:gd name="T24" fmla="*/ 22 w 96"/>
              <a:gd name="T25" fmla="*/ 56 h 96"/>
              <a:gd name="T26" fmla="*/ 16 w 96"/>
              <a:gd name="T27" fmla="*/ 50 h 96"/>
              <a:gd name="T28" fmla="*/ 16 w 96"/>
              <a:gd name="T29" fmla="*/ 46 h 96"/>
              <a:gd name="T30" fmla="*/ 22 w 96"/>
              <a:gd name="T31" fmla="*/ 40 h 96"/>
              <a:gd name="T32" fmla="*/ 52 w 96"/>
              <a:gd name="T33" fmla="*/ 40 h 96"/>
              <a:gd name="T34" fmla="*/ 42 w 96"/>
              <a:gd name="T35" fmla="*/ 30 h 96"/>
              <a:gd name="T36" fmla="*/ 43 w 96"/>
              <a:gd name="T37" fmla="*/ 22 h 96"/>
              <a:gd name="T38" fmla="*/ 44 w 96"/>
              <a:gd name="T39" fmla="*/ 20 h 96"/>
              <a:gd name="T40" fmla="*/ 52 w 96"/>
              <a:gd name="T41" fmla="*/ 20 h 96"/>
              <a:gd name="T42" fmla="*/ 75 w 96"/>
              <a:gd name="T43" fmla="*/ 44 h 96"/>
              <a:gd name="T44" fmla="*/ 75 w 96"/>
              <a:gd name="T45" fmla="*/ 5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96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4"/>
                  <a:pt x="22" y="96"/>
                  <a:pt x="48" y="96"/>
                </a:cubicBezTo>
                <a:cubicBezTo>
                  <a:pt x="75" y="96"/>
                  <a:pt x="96" y="74"/>
                  <a:pt x="96" y="48"/>
                </a:cubicBezTo>
                <a:cubicBezTo>
                  <a:pt x="96" y="22"/>
                  <a:pt x="75" y="0"/>
                  <a:pt x="48" y="0"/>
                </a:cubicBezTo>
                <a:close/>
                <a:moveTo>
                  <a:pt x="75" y="52"/>
                </a:moveTo>
                <a:cubicBezTo>
                  <a:pt x="53" y="76"/>
                  <a:pt x="53" y="76"/>
                  <a:pt x="53" y="76"/>
                </a:cubicBezTo>
                <a:cubicBezTo>
                  <a:pt x="52" y="77"/>
                  <a:pt x="50" y="77"/>
                  <a:pt x="48" y="77"/>
                </a:cubicBezTo>
                <a:cubicBezTo>
                  <a:pt x="47" y="77"/>
                  <a:pt x="45" y="77"/>
                  <a:pt x="44" y="76"/>
                </a:cubicBezTo>
                <a:cubicBezTo>
                  <a:pt x="43" y="75"/>
                  <a:pt x="43" y="75"/>
                  <a:pt x="43" y="75"/>
                </a:cubicBezTo>
                <a:cubicBezTo>
                  <a:pt x="41" y="72"/>
                  <a:pt x="41" y="68"/>
                  <a:pt x="43" y="66"/>
                </a:cubicBezTo>
                <a:cubicBezTo>
                  <a:pt x="52" y="56"/>
                  <a:pt x="52" y="56"/>
                  <a:pt x="52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56"/>
                  <a:pt x="16" y="53"/>
                  <a:pt x="16" y="50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43"/>
                  <a:pt x="19" y="40"/>
                  <a:pt x="22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42" y="30"/>
                  <a:pt x="42" y="30"/>
                  <a:pt x="42" y="30"/>
                </a:cubicBezTo>
                <a:cubicBezTo>
                  <a:pt x="40" y="28"/>
                  <a:pt x="40" y="24"/>
                  <a:pt x="43" y="22"/>
                </a:cubicBezTo>
                <a:cubicBezTo>
                  <a:pt x="44" y="20"/>
                  <a:pt x="44" y="20"/>
                  <a:pt x="44" y="20"/>
                </a:cubicBezTo>
                <a:cubicBezTo>
                  <a:pt x="46" y="18"/>
                  <a:pt x="50" y="18"/>
                  <a:pt x="52" y="20"/>
                </a:cubicBezTo>
                <a:cubicBezTo>
                  <a:pt x="75" y="44"/>
                  <a:pt x="75" y="44"/>
                  <a:pt x="75" y="44"/>
                </a:cubicBezTo>
                <a:cubicBezTo>
                  <a:pt x="77" y="46"/>
                  <a:pt x="77" y="50"/>
                  <a:pt x="75" y="52"/>
                </a:cubicBezTo>
                <a:close/>
              </a:path>
            </a:pathLst>
          </a:custGeom>
          <a:solidFill>
            <a:srgbClr val="DAA38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FE6DF6DB-F6C6-B34F-9E69-8EF29413C59C}"/>
              </a:ext>
            </a:extLst>
          </p:cNvPr>
          <p:cNvGrpSpPr/>
          <p:nvPr/>
        </p:nvGrpSpPr>
        <p:grpSpPr>
          <a:xfrm>
            <a:off x="515937" y="2671974"/>
            <a:ext cx="11160126" cy="430887"/>
            <a:chOff x="515937" y="2079909"/>
            <a:chExt cx="11160126" cy="430887"/>
          </a:xfrm>
        </p:grpSpPr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ACDE50BA-B1AE-7144-A97C-87A1EF620728}"/>
                </a:ext>
              </a:extLst>
            </p:cNvPr>
            <p:cNvSpPr/>
            <p:nvPr/>
          </p:nvSpPr>
          <p:spPr>
            <a:xfrm>
              <a:off x="515937" y="2172242"/>
              <a:ext cx="2653768" cy="246221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D" sz="1600" b="1" u="none" strike="noStrike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 </a:t>
              </a:r>
              <a:r>
                <a:rPr lang="en-ID" sz="1600" b="1" u="none" strike="noStrike" dirty="0" err="1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dolor</a:t>
              </a:r>
              <a:r>
                <a:rPr lang="en-ID" sz="1600" b="1" u="none" strike="noStrike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sit </a:t>
              </a:r>
              <a:r>
                <a:rPr lang="en-ID" sz="1600" b="1" u="none" strike="noStrike" dirty="0" err="1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endPara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="" xmlns:a16="http://schemas.microsoft.com/office/drawing/2014/main" id="{CF1843F4-4F3F-0B43-B274-A9302CEAEB26}"/>
                </a:ext>
              </a:extLst>
            </p:cNvPr>
            <p:cNvSpPr/>
            <p:nvPr/>
          </p:nvSpPr>
          <p:spPr>
            <a:xfrm>
              <a:off x="4782341" y="2079909"/>
              <a:ext cx="6893722" cy="43088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Lorem ipsum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dolor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sit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amet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,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consectetur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adipiscing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elit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,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sed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do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eiusmod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tempor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incididunt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ut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labore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et dolore magna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aliqua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. Ut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enim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ad minim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veniam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.</a:t>
              </a:r>
            </a:p>
          </p:txBody>
        </p:sp>
        <p:sp>
          <p:nvSpPr>
            <p:cNvPr id="14" name="Freeform 35">
              <a:extLst>
                <a:ext uri="{FF2B5EF4-FFF2-40B4-BE49-F238E27FC236}">
                  <a16:creationId xmlns="" xmlns:a16="http://schemas.microsoft.com/office/drawing/2014/main" id="{562220B4-EB2B-5449-8ACB-CD4ED74AEE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8575" y="2150940"/>
              <a:ext cx="287558" cy="288824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75 w 96"/>
                <a:gd name="T11" fmla="*/ 52 h 96"/>
                <a:gd name="T12" fmla="*/ 53 w 96"/>
                <a:gd name="T13" fmla="*/ 76 h 96"/>
                <a:gd name="T14" fmla="*/ 48 w 96"/>
                <a:gd name="T15" fmla="*/ 77 h 96"/>
                <a:gd name="T16" fmla="*/ 44 w 96"/>
                <a:gd name="T17" fmla="*/ 76 h 96"/>
                <a:gd name="T18" fmla="*/ 43 w 96"/>
                <a:gd name="T19" fmla="*/ 75 h 96"/>
                <a:gd name="T20" fmla="*/ 43 w 96"/>
                <a:gd name="T21" fmla="*/ 66 h 96"/>
                <a:gd name="T22" fmla="*/ 52 w 96"/>
                <a:gd name="T23" fmla="*/ 56 h 96"/>
                <a:gd name="T24" fmla="*/ 22 w 96"/>
                <a:gd name="T25" fmla="*/ 56 h 96"/>
                <a:gd name="T26" fmla="*/ 16 w 96"/>
                <a:gd name="T27" fmla="*/ 50 h 96"/>
                <a:gd name="T28" fmla="*/ 16 w 96"/>
                <a:gd name="T29" fmla="*/ 46 h 96"/>
                <a:gd name="T30" fmla="*/ 22 w 96"/>
                <a:gd name="T31" fmla="*/ 40 h 96"/>
                <a:gd name="T32" fmla="*/ 52 w 96"/>
                <a:gd name="T33" fmla="*/ 40 h 96"/>
                <a:gd name="T34" fmla="*/ 42 w 96"/>
                <a:gd name="T35" fmla="*/ 30 h 96"/>
                <a:gd name="T36" fmla="*/ 43 w 96"/>
                <a:gd name="T37" fmla="*/ 22 h 96"/>
                <a:gd name="T38" fmla="*/ 44 w 96"/>
                <a:gd name="T39" fmla="*/ 20 h 96"/>
                <a:gd name="T40" fmla="*/ 52 w 96"/>
                <a:gd name="T41" fmla="*/ 20 h 96"/>
                <a:gd name="T42" fmla="*/ 75 w 96"/>
                <a:gd name="T43" fmla="*/ 44 h 96"/>
                <a:gd name="T44" fmla="*/ 75 w 96"/>
                <a:gd name="T45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ubicBezTo>
                    <a:pt x="75" y="96"/>
                    <a:pt x="96" y="74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lose/>
                  <a:moveTo>
                    <a:pt x="75" y="52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52" y="77"/>
                    <a:pt x="50" y="77"/>
                    <a:pt x="48" y="77"/>
                  </a:cubicBezTo>
                  <a:cubicBezTo>
                    <a:pt x="47" y="77"/>
                    <a:pt x="45" y="77"/>
                    <a:pt x="44" y="76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2"/>
                    <a:pt x="41" y="68"/>
                    <a:pt x="43" y="6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9" y="56"/>
                    <a:pt x="16" y="53"/>
                    <a:pt x="16" y="5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3"/>
                    <a:pt x="19" y="40"/>
                    <a:pt x="2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0" y="28"/>
                    <a:pt x="40" y="24"/>
                    <a:pt x="43" y="22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6" y="18"/>
                    <a:pt x="50" y="18"/>
                    <a:pt x="52" y="20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7" y="46"/>
                    <a:pt x="77" y="50"/>
                    <a:pt x="75" y="52"/>
                  </a:cubicBezTo>
                  <a:close/>
                </a:path>
              </a:pathLst>
            </a:custGeom>
            <a:solidFill>
              <a:srgbClr val="DAA3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="" xmlns:a16="http://schemas.microsoft.com/office/drawing/2014/main" id="{E268486A-E0B6-0E4D-BCC9-DE94E64E5888}"/>
              </a:ext>
            </a:extLst>
          </p:cNvPr>
          <p:cNvGrpSpPr/>
          <p:nvPr/>
        </p:nvGrpSpPr>
        <p:grpSpPr>
          <a:xfrm>
            <a:off x="515937" y="3345235"/>
            <a:ext cx="11160126" cy="430887"/>
            <a:chOff x="515937" y="2079909"/>
            <a:chExt cx="11160126" cy="430887"/>
          </a:xfrm>
        </p:grpSpPr>
        <p:sp>
          <p:nvSpPr>
            <p:cNvPr id="16" name="Rectangle 15">
              <a:extLst>
                <a:ext uri="{FF2B5EF4-FFF2-40B4-BE49-F238E27FC236}">
                  <a16:creationId xmlns="" xmlns:a16="http://schemas.microsoft.com/office/drawing/2014/main" id="{62C6C88D-F032-C34A-B0B8-21ED16F49CB8}"/>
                </a:ext>
              </a:extLst>
            </p:cNvPr>
            <p:cNvSpPr/>
            <p:nvPr/>
          </p:nvSpPr>
          <p:spPr>
            <a:xfrm>
              <a:off x="515937" y="2172242"/>
              <a:ext cx="2653768" cy="246221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D" sz="1600" b="1" u="none" strike="noStrike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 </a:t>
              </a:r>
              <a:r>
                <a:rPr lang="en-ID" sz="1600" b="1" u="none" strike="noStrike" dirty="0" err="1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dolor</a:t>
              </a:r>
              <a:r>
                <a:rPr lang="en-ID" sz="1600" b="1" u="none" strike="noStrike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sit </a:t>
              </a:r>
              <a:r>
                <a:rPr lang="en-ID" sz="1600" b="1" u="none" strike="noStrike" dirty="0" err="1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endPara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="" xmlns:a16="http://schemas.microsoft.com/office/drawing/2014/main" id="{E1E82ECC-5B5F-3D4A-8EDD-D4E3D97C4E47}"/>
                </a:ext>
              </a:extLst>
            </p:cNvPr>
            <p:cNvSpPr/>
            <p:nvPr/>
          </p:nvSpPr>
          <p:spPr>
            <a:xfrm>
              <a:off x="4782341" y="2079909"/>
              <a:ext cx="6893722" cy="43088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Lorem ipsum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dolor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sit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amet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,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consectetur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adipiscing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elit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,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sed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do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eiusmod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tempor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incididunt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ut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labore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et dolore magna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aliqua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. Ut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enim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ad minim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veniam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.</a:t>
              </a:r>
            </a:p>
          </p:txBody>
        </p:sp>
        <p:sp>
          <p:nvSpPr>
            <p:cNvPr id="18" name="Freeform 35">
              <a:extLst>
                <a:ext uri="{FF2B5EF4-FFF2-40B4-BE49-F238E27FC236}">
                  <a16:creationId xmlns="" xmlns:a16="http://schemas.microsoft.com/office/drawing/2014/main" id="{0E1B9D26-2594-C544-93F1-A852DDC0B2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8575" y="2150940"/>
              <a:ext cx="287558" cy="288824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75 w 96"/>
                <a:gd name="T11" fmla="*/ 52 h 96"/>
                <a:gd name="T12" fmla="*/ 53 w 96"/>
                <a:gd name="T13" fmla="*/ 76 h 96"/>
                <a:gd name="T14" fmla="*/ 48 w 96"/>
                <a:gd name="T15" fmla="*/ 77 h 96"/>
                <a:gd name="T16" fmla="*/ 44 w 96"/>
                <a:gd name="T17" fmla="*/ 76 h 96"/>
                <a:gd name="T18" fmla="*/ 43 w 96"/>
                <a:gd name="T19" fmla="*/ 75 h 96"/>
                <a:gd name="T20" fmla="*/ 43 w 96"/>
                <a:gd name="T21" fmla="*/ 66 h 96"/>
                <a:gd name="T22" fmla="*/ 52 w 96"/>
                <a:gd name="T23" fmla="*/ 56 h 96"/>
                <a:gd name="T24" fmla="*/ 22 w 96"/>
                <a:gd name="T25" fmla="*/ 56 h 96"/>
                <a:gd name="T26" fmla="*/ 16 w 96"/>
                <a:gd name="T27" fmla="*/ 50 h 96"/>
                <a:gd name="T28" fmla="*/ 16 w 96"/>
                <a:gd name="T29" fmla="*/ 46 h 96"/>
                <a:gd name="T30" fmla="*/ 22 w 96"/>
                <a:gd name="T31" fmla="*/ 40 h 96"/>
                <a:gd name="T32" fmla="*/ 52 w 96"/>
                <a:gd name="T33" fmla="*/ 40 h 96"/>
                <a:gd name="T34" fmla="*/ 42 w 96"/>
                <a:gd name="T35" fmla="*/ 30 h 96"/>
                <a:gd name="T36" fmla="*/ 43 w 96"/>
                <a:gd name="T37" fmla="*/ 22 h 96"/>
                <a:gd name="T38" fmla="*/ 44 w 96"/>
                <a:gd name="T39" fmla="*/ 20 h 96"/>
                <a:gd name="T40" fmla="*/ 52 w 96"/>
                <a:gd name="T41" fmla="*/ 20 h 96"/>
                <a:gd name="T42" fmla="*/ 75 w 96"/>
                <a:gd name="T43" fmla="*/ 44 h 96"/>
                <a:gd name="T44" fmla="*/ 75 w 96"/>
                <a:gd name="T45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ubicBezTo>
                    <a:pt x="75" y="96"/>
                    <a:pt x="96" y="74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lose/>
                  <a:moveTo>
                    <a:pt x="75" y="52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52" y="77"/>
                    <a:pt x="50" y="77"/>
                    <a:pt x="48" y="77"/>
                  </a:cubicBezTo>
                  <a:cubicBezTo>
                    <a:pt x="47" y="77"/>
                    <a:pt x="45" y="77"/>
                    <a:pt x="44" y="76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2"/>
                    <a:pt x="41" y="68"/>
                    <a:pt x="43" y="6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9" y="56"/>
                    <a:pt x="16" y="53"/>
                    <a:pt x="16" y="5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3"/>
                    <a:pt x="19" y="40"/>
                    <a:pt x="2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0" y="28"/>
                    <a:pt x="40" y="24"/>
                    <a:pt x="43" y="22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6" y="18"/>
                    <a:pt x="50" y="18"/>
                    <a:pt x="52" y="20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7" y="46"/>
                    <a:pt x="77" y="50"/>
                    <a:pt x="75" y="52"/>
                  </a:cubicBezTo>
                  <a:close/>
                </a:path>
              </a:pathLst>
            </a:custGeom>
            <a:solidFill>
              <a:srgbClr val="DAA3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86807D46-F869-9548-93F5-FB48A8F779F1}"/>
              </a:ext>
            </a:extLst>
          </p:cNvPr>
          <p:cNvGrpSpPr/>
          <p:nvPr/>
        </p:nvGrpSpPr>
        <p:grpSpPr>
          <a:xfrm>
            <a:off x="515937" y="4018496"/>
            <a:ext cx="11160126" cy="430887"/>
            <a:chOff x="515937" y="2079909"/>
            <a:chExt cx="11160126" cy="430887"/>
          </a:xfrm>
        </p:grpSpPr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F7E60B1E-0029-564B-9B6D-3B14555EBA14}"/>
                </a:ext>
              </a:extLst>
            </p:cNvPr>
            <p:cNvSpPr/>
            <p:nvPr/>
          </p:nvSpPr>
          <p:spPr>
            <a:xfrm>
              <a:off x="515937" y="2172242"/>
              <a:ext cx="2653768" cy="246221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D" sz="1600" b="1" u="none" strike="noStrike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 </a:t>
              </a:r>
              <a:r>
                <a:rPr lang="en-ID" sz="1600" b="1" u="none" strike="noStrike" dirty="0" err="1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dolor</a:t>
              </a:r>
              <a:r>
                <a:rPr lang="en-ID" sz="1600" b="1" u="none" strike="noStrike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sit </a:t>
              </a:r>
              <a:r>
                <a:rPr lang="en-ID" sz="1600" b="1" u="none" strike="noStrike" dirty="0" err="1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endPara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="" xmlns:a16="http://schemas.microsoft.com/office/drawing/2014/main" id="{6E7C5B13-6FA9-C34A-94B4-22E21B18BF72}"/>
                </a:ext>
              </a:extLst>
            </p:cNvPr>
            <p:cNvSpPr/>
            <p:nvPr/>
          </p:nvSpPr>
          <p:spPr>
            <a:xfrm>
              <a:off x="4782341" y="2079909"/>
              <a:ext cx="6893722" cy="43088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Lorem ipsum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dolor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sit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amet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,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consectetur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adipiscing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elit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,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sed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do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eiusmod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tempor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incididunt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ut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labore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et dolore magna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aliqua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. Ut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enim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ad minim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veniam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.</a:t>
              </a:r>
            </a:p>
          </p:txBody>
        </p:sp>
        <p:sp>
          <p:nvSpPr>
            <p:cNvPr id="22" name="Freeform 35">
              <a:extLst>
                <a:ext uri="{FF2B5EF4-FFF2-40B4-BE49-F238E27FC236}">
                  <a16:creationId xmlns="" xmlns:a16="http://schemas.microsoft.com/office/drawing/2014/main" id="{35573BCB-5349-D84A-842B-16734B0F05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8575" y="2150940"/>
              <a:ext cx="287558" cy="288824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75 w 96"/>
                <a:gd name="T11" fmla="*/ 52 h 96"/>
                <a:gd name="T12" fmla="*/ 53 w 96"/>
                <a:gd name="T13" fmla="*/ 76 h 96"/>
                <a:gd name="T14" fmla="*/ 48 w 96"/>
                <a:gd name="T15" fmla="*/ 77 h 96"/>
                <a:gd name="T16" fmla="*/ 44 w 96"/>
                <a:gd name="T17" fmla="*/ 76 h 96"/>
                <a:gd name="T18" fmla="*/ 43 w 96"/>
                <a:gd name="T19" fmla="*/ 75 h 96"/>
                <a:gd name="T20" fmla="*/ 43 w 96"/>
                <a:gd name="T21" fmla="*/ 66 h 96"/>
                <a:gd name="T22" fmla="*/ 52 w 96"/>
                <a:gd name="T23" fmla="*/ 56 h 96"/>
                <a:gd name="T24" fmla="*/ 22 w 96"/>
                <a:gd name="T25" fmla="*/ 56 h 96"/>
                <a:gd name="T26" fmla="*/ 16 w 96"/>
                <a:gd name="T27" fmla="*/ 50 h 96"/>
                <a:gd name="T28" fmla="*/ 16 w 96"/>
                <a:gd name="T29" fmla="*/ 46 h 96"/>
                <a:gd name="T30" fmla="*/ 22 w 96"/>
                <a:gd name="T31" fmla="*/ 40 h 96"/>
                <a:gd name="T32" fmla="*/ 52 w 96"/>
                <a:gd name="T33" fmla="*/ 40 h 96"/>
                <a:gd name="T34" fmla="*/ 42 w 96"/>
                <a:gd name="T35" fmla="*/ 30 h 96"/>
                <a:gd name="T36" fmla="*/ 43 w 96"/>
                <a:gd name="T37" fmla="*/ 22 h 96"/>
                <a:gd name="T38" fmla="*/ 44 w 96"/>
                <a:gd name="T39" fmla="*/ 20 h 96"/>
                <a:gd name="T40" fmla="*/ 52 w 96"/>
                <a:gd name="T41" fmla="*/ 20 h 96"/>
                <a:gd name="T42" fmla="*/ 75 w 96"/>
                <a:gd name="T43" fmla="*/ 44 h 96"/>
                <a:gd name="T44" fmla="*/ 75 w 96"/>
                <a:gd name="T45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ubicBezTo>
                    <a:pt x="75" y="96"/>
                    <a:pt x="96" y="74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lose/>
                  <a:moveTo>
                    <a:pt x="75" y="52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52" y="77"/>
                    <a:pt x="50" y="77"/>
                    <a:pt x="48" y="77"/>
                  </a:cubicBezTo>
                  <a:cubicBezTo>
                    <a:pt x="47" y="77"/>
                    <a:pt x="45" y="77"/>
                    <a:pt x="44" y="76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2"/>
                    <a:pt x="41" y="68"/>
                    <a:pt x="43" y="6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9" y="56"/>
                    <a:pt x="16" y="53"/>
                    <a:pt x="16" y="5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3"/>
                    <a:pt x="19" y="40"/>
                    <a:pt x="2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0" y="28"/>
                    <a:pt x="40" y="24"/>
                    <a:pt x="43" y="22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6" y="18"/>
                    <a:pt x="50" y="18"/>
                    <a:pt x="52" y="20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7" y="46"/>
                    <a:pt x="77" y="50"/>
                    <a:pt x="75" y="52"/>
                  </a:cubicBezTo>
                  <a:close/>
                </a:path>
              </a:pathLst>
            </a:custGeom>
            <a:solidFill>
              <a:srgbClr val="DAA3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="" xmlns:a16="http://schemas.microsoft.com/office/drawing/2014/main" id="{6E229C77-6CE3-7E4E-8F50-47FB3BB7CAB6}"/>
              </a:ext>
            </a:extLst>
          </p:cNvPr>
          <p:cNvGrpSpPr/>
          <p:nvPr/>
        </p:nvGrpSpPr>
        <p:grpSpPr>
          <a:xfrm>
            <a:off x="515937" y="4691757"/>
            <a:ext cx="11160126" cy="430887"/>
            <a:chOff x="515937" y="2079909"/>
            <a:chExt cx="11160126" cy="430887"/>
          </a:xfrm>
        </p:grpSpPr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23A775BF-618A-254F-B751-A24C376DA325}"/>
                </a:ext>
              </a:extLst>
            </p:cNvPr>
            <p:cNvSpPr/>
            <p:nvPr/>
          </p:nvSpPr>
          <p:spPr>
            <a:xfrm>
              <a:off x="515937" y="2172242"/>
              <a:ext cx="2653768" cy="246221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D" sz="1600" b="1" u="none" strike="noStrike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 </a:t>
              </a:r>
              <a:r>
                <a:rPr lang="en-ID" sz="1600" b="1" u="none" strike="noStrike" dirty="0" err="1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dolor</a:t>
              </a:r>
              <a:r>
                <a:rPr lang="en-ID" sz="1600" b="1" u="none" strike="noStrike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sit </a:t>
              </a:r>
              <a:r>
                <a:rPr lang="en-ID" sz="1600" b="1" u="none" strike="noStrike" dirty="0" err="1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endPara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="" xmlns:a16="http://schemas.microsoft.com/office/drawing/2014/main" id="{31D38D44-4FCC-6041-84D7-2596537D6AB8}"/>
                </a:ext>
              </a:extLst>
            </p:cNvPr>
            <p:cNvSpPr/>
            <p:nvPr/>
          </p:nvSpPr>
          <p:spPr>
            <a:xfrm>
              <a:off x="4782341" y="2079909"/>
              <a:ext cx="6893722" cy="43088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Lorem ipsum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dolor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sit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amet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,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consectetur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adipiscing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elit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,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sed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do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eiusmod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tempor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incididunt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ut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labore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et dolore magna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aliqua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. Ut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enim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ad minim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veniam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.</a:t>
              </a:r>
            </a:p>
          </p:txBody>
        </p:sp>
        <p:sp>
          <p:nvSpPr>
            <p:cNvPr id="26" name="Freeform 35">
              <a:extLst>
                <a:ext uri="{FF2B5EF4-FFF2-40B4-BE49-F238E27FC236}">
                  <a16:creationId xmlns="" xmlns:a16="http://schemas.microsoft.com/office/drawing/2014/main" id="{8C21B473-6C77-B346-AA92-C0910EE1DD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8575" y="2150940"/>
              <a:ext cx="287558" cy="288824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75 w 96"/>
                <a:gd name="T11" fmla="*/ 52 h 96"/>
                <a:gd name="T12" fmla="*/ 53 w 96"/>
                <a:gd name="T13" fmla="*/ 76 h 96"/>
                <a:gd name="T14" fmla="*/ 48 w 96"/>
                <a:gd name="T15" fmla="*/ 77 h 96"/>
                <a:gd name="T16" fmla="*/ 44 w 96"/>
                <a:gd name="T17" fmla="*/ 76 h 96"/>
                <a:gd name="T18" fmla="*/ 43 w 96"/>
                <a:gd name="T19" fmla="*/ 75 h 96"/>
                <a:gd name="T20" fmla="*/ 43 w 96"/>
                <a:gd name="T21" fmla="*/ 66 h 96"/>
                <a:gd name="T22" fmla="*/ 52 w 96"/>
                <a:gd name="T23" fmla="*/ 56 h 96"/>
                <a:gd name="T24" fmla="*/ 22 w 96"/>
                <a:gd name="T25" fmla="*/ 56 h 96"/>
                <a:gd name="T26" fmla="*/ 16 w 96"/>
                <a:gd name="T27" fmla="*/ 50 h 96"/>
                <a:gd name="T28" fmla="*/ 16 w 96"/>
                <a:gd name="T29" fmla="*/ 46 h 96"/>
                <a:gd name="T30" fmla="*/ 22 w 96"/>
                <a:gd name="T31" fmla="*/ 40 h 96"/>
                <a:gd name="T32" fmla="*/ 52 w 96"/>
                <a:gd name="T33" fmla="*/ 40 h 96"/>
                <a:gd name="T34" fmla="*/ 42 w 96"/>
                <a:gd name="T35" fmla="*/ 30 h 96"/>
                <a:gd name="T36" fmla="*/ 43 w 96"/>
                <a:gd name="T37" fmla="*/ 22 h 96"/>
                <a:gd name="T38" fmla="*/ 44 w 96"/>
                <a:gd name="T39" fmla="*/ 20 h 96"/>
                <a:gd name="T40" fmla="*/ 52 w 96"/>
                <a:gd name="T41" fmla="*/ 20 h 96"/>
                <a:gd name="T42" fmla="*/ 75 w 96"/>
                <a:gd name="T43" fmla="*/ 44 h 96"/>
                <a:gd name="T44" fmla="*/ 75 w 96"/>
                <a:gd name="T45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ubicBezTo>
                    <a:pt x="75" y="96"/>
                    <a:pt x="96" y="74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lose/>
                  <a:moveTo>
                    <a:pt x="75" y="52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52" y="77"/>
                    <a:pt x="50" y="77"/>
                    <a:pt x="48" y="77"/>
                  </a:cubicBezTo>
                  <a:cubicBezTo>
                    <a:pt x="47" y="77"/>
                    <a:pt x="45" y="77"/>
                    <a:pt x="44" y="76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2"/>
                    <a:pt x="41" y="68"/>
                    <a:pt x="43" y="6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9" y="56"/>
                    <a:pt x="16" y="53"/>
                    <a:pt x="16" y="5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3"/>
                    <a:pt x="19" y="40"/>
                    <a:pt x="2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0" y="28"/>
                    <a:pt x="40" y="24"/>
                    <a:pt x="43" y="22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6" y="18"/>
                    <a:pt x="50" y="18"/>
                    <a:pt x="52" y="20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7" y="46"/>
                    <a:pt x="77" y="50"/>
                    <a:pt x="75" y="52"/>
                  </a:cubicBezTo>
                  <a:close/>
                </a:path>
              </a:pathLst>
            </a:custGeom>
            <a:solidFill>
              <a:srgbClr val="DAA3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7E12D01A-F795-A441-B049-92FB369A540E}"/>
              </a:ext>
            </a:extLst>
          </p:cNvPr>
          <p:cNvGrpSpPr/>
          <p:nvPr/>
        </p:nvGrpSpPr>
        <p:grpSpPr>
          <a:xfrm>
            <a:off x="515937" y="5365022"/>
            <a:ext cx="11160126" cy="430887"/>
            <a:chOff x="515937" y="2079909"/>
            <a:chExt cx="11160126" cy="430887"/>
          </a:xfrm>
        </p:grpSpPr>
        <p:sp>
          <p:nvSpPr>
            <p:cNvPr id="28" name="Rectangle 27">
              <a:extLst>
                <a:ext uri="{FF2B5EF4-FFF2-40B4-BE49-F238E27FC236}">
                  <a16:creationId xmlns="" xmlns:a16="http://schemas.microsoft.com/office/drawing/2014/main" id="{09D66AB0-B123-0042-9954-E5F6CD9E87DB}"/>
                </a:ext>
              </a:extLst>
            </p:cNvPr>
            <p:cNvSpPr/>
            <p:nvPr/>
          </p:nvSpPr>
          <p:spPr>
            <a:xfrm>
              <a:off x="515937" y="2172242"/>
              <a:ext cx="2653768" cy="246221"/>
            </a:xfrm>
            <a:prstGeom prst="rect">
              <a:avLst/>
            </a:prstGeom>
          </p:spPr>
          <p:txBody>
            <a:bodyPr wrap="square" lIns="0" tIns="0" rIns="0" bIns="0" anchor="ctr">
              <a:spAutoFit/>
            </a:bodyPr>
            <a:lstStyle/>
            <a:p>
              <a:r>
                <a:rPr lang="en-ID" sz="1600" b="1" u="none" strike="noStrike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Lorem ipsum </a:t>
              </a:r>
              <a:r>
                <a:rPr lang="en-ID" sz="1600" b="1" u="none" strike="noStrike" dirty="0" err="1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dolor</a:t>
              </a:r>
              <a:r>
                <a:rPr lang="en-ID" sz="1600" b="1" u="none" strike="noStrike" dirty="0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 sit </a:t>
              </a:r>
              <a:r>
                <a:rPr lang="en-ID" sz="1600" b="1" u="none" strike="noStrike" dirty="0" err="1">
                  <a:solidFill>
                    <a:schemeClr val="bg1"/>
                  </a:solidFill>
                  <a:effectLst/>
                  <a:latin typeface="Segoe UI" panose="020B0502040204020203" pitchFamily="34" charset="0"/>
                  <a:cs typeface="Segoe UI" panose="020B0502040204020203" pitchFamily="34" charset="0"/>
                </a:rPr>
                <a:t>amet</a:t>
              </a:r>
              <a:endParaRPr lang="en-US" sz="16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="" xmlns:a16="http://schemas.microsoft.com/office/drawing/2014/main" id="{306AE1D9-3510-C846-B6F7-7DA35F16274F}"/>
                </a:ext>
              </a:extLst>
            </p:cNvPr>
            <p:cNvSpPr/>
            <p:nvPr/>
          </p:nvSpPr>
          <p:spPr>
            <a:xfrm>
              <a:off x="4782341" y="2079909"/>
              <a:ext cx="6893722" cy="43088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Lorem ipsum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dolor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sit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amet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,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consectetur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adipiscing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elit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,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sed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do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eiusmod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tempor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incididunt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ut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labore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et dolore magna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aliqua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. Ut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enim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 ad minim </a:t>
              </a:r>
              <a:r>
                <a:rPr lang="en-ID" sz="1400" u="none" strike="noStrike" dirty="0" err="1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veniam</a:t>
              </a:r>
              <a:r>
                <a:rPr lang="en-ID" sz="1400" u="none" strike="noStrike" dirty="0"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latin typeface="Segoe UI Light" panose="020B0502040204020203" pitchFamily="34" charset="0"/>
                </a:rPr>
                <a:t>.</a:t>
              </a:r>
            </a:p>
          </p:txBody>
        </p:sp>
        <p:sp>
          <p:nvSpPr>
            <p:cNvPr id="30" name="Freeform 35">
              <a:extLst>
                <a:ext uri="{FF2B5EF4-FFF2-40B4-BE49-F238E27FC236}">
                  <a16:creationId xmlns="" xmlns:a16="http://schemas.microsoft.com/office/drawing/2014/main" id="{9D52CBE4-F8D1-3F43-9602-44B46A8E5E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8575" y="2150940"/>
              <a:ext cx="287558" cy="288824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75 w 96"/>
                <a:gd name="T11" fmla="*/ 52 h 96"/>
                <a:gd name="T12" fmla="*/ 53 w 96"/>
                <a:gd name="T13" fmla="*/ 76 h 96"/>
                <a:gd name="T14" fmla="*/ 48 w 96"/>
                <a:gd name="T15" fmla="*/ 77 h 96"/>
                <a:gd name="T16" fmla="*/ 44 w 96"/>
                <a:gd name="T17" fmla="*/ 76 h 96"/>
                <a:gd name="T18" fmla="*/ 43 w 96"/>
                <a:gd name="T19" fmla="*/ 75 h 96"/>
                <a:gd name="T20" fmla="*/ 43 w 96"/>
                <a:gd name="T21" fmla="*/ 66 h 96"/>
                <a:gd name="T22" fmla="*/ 52 w 96"/>
                <a:gd name="T23" fmla="*/ 56 h 96"/>
                <a:gd name="T24" fmla="*/ 22 w 96"/>
                <a:gd name="T25" fmla="*/ 56 h 96"/>
                <a:gd name="T26" fmla="*/ 16 w 96"/>
                <a:gd name="T27" fmla="*/ 50 h 96"/>
                <a:gd name="T28" fmla="*/ 16 w 96"/>
                <a:gd name="T29" fmla="*/ 46 h 96"/>
                <a:gd name="T30" fmla="*/ 22 w 96"/>
                <a:gd name="T31" fmla="*/ 40 h 96"/>
                <a:gd name="T32" fmla="*/ 52 w 96"/>
                <a:gd name="T33" fmla="*/ 40 h 96"/>
                <a:gd name="T34" fmla="*/ 42 w 96"/>
                <a:gd name="T35" fmla="*/ 30 h 96"/>
                <a:gd name="T36" fmla="*/ 43 w 96"/>
                <a:gd name="T37" fmla="*/ 22 h 96"/>
                <a:gd name="T38" fmla="*/ 44 w 96"/>
                <a:gd name="T39" fmla="*/ 20 h 96"/>
                <a:gd name="T40" fmla="*/ 52 w 96"/>
                <a:gd name="T41" fmla="*/ 20 h 96"/>
                <a:gd name="T42" fmla="*/ 75 w 96"/>
                <a:gd name="T43" fmla="*/ 44 h 96"/>
                <a:gd name="T44" fmla="*/ 75 w 96"/>
                <a:gd name="T45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ubicBezTo>
                    <a:pt x="75" y="96"/>
                    <a:pt x="96" y="74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lose/>
                  <a:moveTo>
                    <a:pt x="75" y="52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52" y="77"/>
                    <a:pt x="50" y="77"/>
                    <a:pt x="48" y="77"/>
                  </a:cubicBezTo>
                  <a:cubicBezTo>
                    <a:pt x="47" y="77"/>
                    <a:pt x="45" y="77"/>
                    <a:pt x="44" y="76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2"/>
                    <a:pt x="41" y="68"/>
                    <a:pt x="43" y="6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9" y="56"/>
                    <a:pt x="16" y="53"/>
                    <a:pt x="16" y="5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3"/>
                    <a:pt x="19" y="40"/>
                    <a:pt x="2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0" y="28"/>
                    <a:pt x="40" y="24"/>
                    <a:pt x="43" y="22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6" y="18"/>
                    <a:pt x="50" y="18"/>
                    <a:pt x="52" y="20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7" y="46"/>
                    <a:pt x="77" y="50"/>
                    <a:pt x="75" y="52"/>
                  </a:cubicBezTo>
                  <a:close/>
                </a:path>
              </a:pathLst>
            </a:custGeom>
            <a:solidFill>
              <a:srgbClr val="DAA38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3" name="Straight Connector 32">
            <a:extLst>
              <a:ext uri="{FF2B5EF4-FFF2-40B4-BE49-F238E27FC236}">
                <a16:creationId xmlns="" xmlns:a16="http://schemas.microsoft.com/office/drawing/2014/main" id="{0BD019C5-746C-0249-9742-CDAA95B14D0E}"/>
              </a:ext>
            </a:extLst>
          </p:cNvPr>
          <p:cNvCxnSpPr/>
          <p:nvPr/>
        </p:nvCxnSpPr>
        <p:spPr>
          <a:xfrm>
            <a:off x="4782341" y="2550787"/>
            <a:ext cx="740965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="" xmlns:a16="http://schemas.microsoft.com/office/drawing/2014/main" id="{68D7E9B5-0B6F-3849-8F33-E21B0A49EFE8}"/>
              </a:ext>
            </a:extLst>
          </p:cNvPr>
          <p:cNvCxnSpPr/>
          <p:nvPr/>
        </p:nvCxnSpPr>
        <p:spPr>
          <a:xfrm>
            <a:off x="4782341" y="3224048"/>
            <a:ext cx="740965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="" xmlns:a16="http://schemas.microsoft.com/office/drawing/2014/main" id="{849DEAE0-F1E5-C248-9C96-697935D26549}"/>
              </a:ext>
            </a:extLst>
          </p:cNvPr>
          <p:cNvCxnSpPr/>
          <p:nvPr/>
        </p:nvCxnSpPr>
        <p:spPr>
          <a:xfrm>
            <a:off x="4782341" y="3897309"/>
            <a:ext cx="740965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="" xmlns:a16="http://schemas.microsoft.com/office/drawing/2014/main" id="{4AE6A8D8-775E-0144-9D65-DFBD96C1B0FB}"/>
              </a:ext>
            </a:extLst>
          </p:cNvPr>
          <p:cNvCxnSpPr/>
          <p:nvPr/>
        </p:nvCxnSpPr>
        <p:spPr>
          <a:xfrm>
            <a:off x="4782341" y="4570570"/>
            <a:ext cx="740965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="" xmlns:a16="http://schemas.microsoft.com/office/drawing/2014/main" id="{3036957A-8EDA-0647-840B-1334717D8C0C}"/>
              </a:ext>
            </a:extLst>
          </p:cNvPr>
          <p:cNvCxnSpPr/>
          <p:nvPr/>
        </p:nvCxnSpPr>
        <p:spPr>
          <a:xfrm>
            <a:off x="4782341" y="5243831"/>
            <a:ext cx="7409659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6643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="" xmlns:a16="http://schemas.microsoft.com/office/drawing/2014/main" id="{F17BB6D5-AB22-4447-A2CE-CBA7EA8228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996" y="1"/>
            <a:ext cx="11116008" cy="4289777"/>
          </a:xfrm>
          <a:custGeom>
            <a:avLst/>
            <a:gdLst>
              <a:gd name="connsiteX0" fmla="*/ 0 w 11116008"/>
              <a:gd name="connsiteY0" fmla="*/ 0 h 4289777"/>
              <a:gd name="connsiteX1" fmla="*/ 11110852 w 11116008"/>
              <a:gd name="connsiteY1" fmla="*/ 0 h 4289777"/>
              <a:gd name="connsiteX2" fmla="*/ 11116008 w 11116008"/>
              <a:gd name="connsiteY2" fmla="*/ 56988 h 4289777"/>
              <a:gd name="connsiteX3" fmla="*/ 11116008 w 11116008"/>
              <a:gd name="connsiteY3" fmla="*/ 3443199 h 4289777"/>
              <a:gd name="connsiteX4" fmla="*/ 10356199 w 11116008"/>
              <a:gd name="connsiteY4" fmla="*/ 4289777 h 4289777"/>
              <a:gd name="connsiteX5" fmla="*/ 715692 w 11116008"/>
              <a:gd name="connsiteY5" fmla="*/ 4289777 h 4289777"/>
              <a:gd name="connsiteX6" fmla="*/ 15593 w 11116008"/>
              <a:gd name="connsiteY6" fmla="*/ 3772726 h 4289777"/>
              <a:gd name="connsiteX7" fmla="*/ 0 w 11116008"/>
              <a:gd name="connsiteY7" fmla="*/ 3716759 h 4289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16008" h="4289777">
                <a:moveTo>
                  <a:pt x="0" y="0"/>
                </a:moveTo>
                <a:lnTo>
                  <a:pt x="11110852" y="0"/>
                </a:lnTo>
                <a:lnTo>
                  <a:pt x="11116008" y="56988"/>
                </a:lnTo>
                <a:lnTo>
                  <a:pt x="11116008" y="3443199"/>
                </a:lnTo>
                <a:cubicBezTo>
                  <a:pt x="11116008" y="3910751"/>
                  <a:pt x="10775830" y="4289777"/>
                  <a:pt x="10356199" y="4289777"/>
                </a:cubicBezTo>
                <a:lnTo>
                  <a:pt x="715692" y="4289777"/>
                </a:lnTo>
                <a:cubicBezTo>
                  <a:pt x="400969" y="4289777"/>
                  <a:pt x="130938" y="4076575"/>
                  <a:pt x="15593" y="3772726"/>
                </a:cubicBezTo>
                <a:lnTo>
                  <a:pt x="0" y="3716759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="" xmlns:a16="http://schemas.microsoft.com/office/drawing/2014/main" id="{0CCA5208-46C2-FC44-AB89-17F73F1F6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2221" y="831528"/>
            <a:ext cx="3205883" cy="1218795"/>
          </a:xfrm>
        </p:spPr>
        <p:txBody>
          <a:bodyPr wrap="square" lIns="0" tIns="0" rIns="0" bIns="0" anchor="ctr">
            <a:spAutoFit/>
          </a:bodyPr>
          <a:lstStyle/>
          <a:p>
            <a:r>
              <a:rPr lang="en-US" i="1" dirty="0">
                <a:solidFill>
                  <a:srgbClr val="FF6F64"/>
                </a:solidFill>
                <a:latin typeface="Georgia" panose="02040502050405020303" pitchFamily="18" charset="0"/>
              </a:rPr>
              <a:t>Other Cosmetics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="" xmlns:a16="http://schemas.microsoft.com/office/drawing/2014/main" id="{BCFEC115-C031-0748-B49C-EB7F513A8946}"/>
              </a:ext>
            </a:extLst>
          </p:cNvPr>
          <p:cNvSpPr/>
          <p:nvPr/>
        </p:nvSpPr>
        <p:spPr>
          <a:xfrm>
            <a:off x="1034716" y="3622443"/>
            <a:ext cx="10034337" cy="1199402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F544B"/>
              </a:gs>
              <a:gs pos="100000">
                <a:srgbClr val="FF6F64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FE9F9891-B1B7-E446-91EB-FDCF25696F95}"/>
              </a:ext>
            </a:extLst>
          </p:cNvPr>
          <p:cNvSpPr/>
          <p:nvPr/>
        </p:nvSpPr>
        <p:spPr>
          <a:xfrm>
            <a:off x="1620836" y="5174601"/>
            <a:ext cx="259021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elit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026CD8B5-ECD5-104F-A340-0ED6C337EA78}"/>
              </a:ext>
            </a:extLst>
          </p:cNvPr>
          <p:cNvSpPr/>
          <p:nvPr/>
        </p:nvSpPr>
        <p:spPr>
          <a:xfrm>
            <a:off x="4800891" y="5174601"/>
            <a:ext cx="259021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elit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6839490B-393D-B048-84FB-A9BFDDE762D9}"/>
              </a:ext>
            </a:extLst>
          </p:cNvPr>
          <p:cNvSpPr/>
          <p:nvPr/>
        </p:nvSpPr>
        <p:spPr>
          <a:xfrm>
            <a:off x="7980947" y="5174601"/>
            <a:ext cx="2590217" cy="4924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Lorem ipsum dolor sit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amet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consectetur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adipiscing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</a:rPr>
              <a:t>elit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D2C7F7DE-D1F8-9243-B78E-856194FF9997}"/>
              </a:ext>
            </a:extLst>
          </p:cNvPr>
          <p:cNvCxnSpPr>
            <a:cxnSpLocks/>
          </p:cNvCxnSpPr>
          <p:nvPr/>
        </p:nvCxnSpPr>
        <p:spPr>
          <a:xfrm>
            <a:off x="1620836" y="6019800"/>
            <a:ext cx="266700" cy="0"/>
          </a:xfrm>
          <a:prstGeom prst="line">
            <a:avLst/>
          </a:prstGeom>
          <a:ln w="38100">
            <a:solidFill>
              <a:srgbClr val="FF6F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F7ECFFAC-D512-FF46-893E-14EB2B16E4AB}"/>
              </a:ext>
            </a:extLst>
          </p:cNvPr>
          <p:cNvCxnSpPr>
            <a:cxnSpLocks/>
          </p:cNvCxnSpPr>
          <p:nvPr/>
        </p:nvCxnSpPr>
        <p:spPr>
          <a:xfrm>
            <a:off x="4800891" y="6019800"/>
            <a:ext cx="266700" cy="0"/>
          </a:xfrm>
          <a:prstGeom prst="line">
            <a:avLst/>
          </a:prstGeom>
          <a:ln w="38100">
            <a:solidFill>
              <a:srgbClr val="FF6F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="" xmlns:a16="http://schemas.microsoft.com/office/drawing/2014/main" id="{5B64C993-51F7-E34E-ADC3-120A052A95AB}"/>
              </a:ext>
            </a:extLst>
          </p:cNvPr>
          <p:cNvCxnSpPr>
            <a:cxnSpLocks/>
          </p:cNvCxnSpPr>
          <p:nvPr/>
        </p:nvCxnSpPr>
        <p:spPr>
          <a:xfrm>
            <a:off x="7980947" y="6019800"/>
            <a:ext cx="266700" cy="0"/>
          </a:xfrm>
          <a:prstGeom prst="line">
            <a:avLst/>
          </a:prstGeom>
          <a:ln w="38100">
            <a:solidFill>
              <a:srgbClr val="FF6F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phic 17">
            <a:extLst>
              <a:ext uri="{FF2B5EF4-FFF2-40B4-BE49-F238E27FC236}">
                <a16:creationId xmlns="" xmlns:a16="http://schemas.microsoft.com/office/drawing/2014/main" id="{E5CC716E-ED4F-444A-B89C-45CF6CCB12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00891" y="3781876"/>
            <a:ext cx="880536" cy="880536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="" xmlns:a16="http://schemas.microsoft.com/office/drawing/2014/main" id="{279A5EB8-7824-EC4E-A881-D2B186BD5D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58184" y="3930397"/>
            <a:ext cx="583498" cy="583496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="" xmlns:a16="http://schemas.microsoft.com/office/drawing/2014/main" id="{36F71874-9C49-B54A-B5B1-09FFC0688E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036634" y="3837564"/>
            <a:ext cx="769164" cy="76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851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="" xmlns:a16="http://schemas.microsoft.com/office/drawing/2014/main" id="{A4273B7F-8870-7945-9232-02E5CF8800F0}"/>
              </a:ext>
            </a:extLst>
          </p:cNvPr>
          <p:cNvSpPr/>
          <p:nvPr/>
        </p:nvSpPr>
        <p:spPr>
          <a:xfrm>
            <a:off x="515939" y="3125585"/>
            <a:ext cx="11160124" cy="3148215"/>
          </a:xfrm>
          <a:prstGeom prst="roundRect">
            <a:avLst>
              <a:gd name="adj" fmla="val 10181"/>
            </a:avLst>
          </a:prstGeom>
          <a:solidFill>
            <a:schemeClr val="bg1"/>
          </a:solidFill>
          <a:ln>
            <a:noFill/>
          </a:ln>
          <a:effectLst>
            <a:outerShdw blurRad="7112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pic>
        <p:nvPicPr>
          <p:cNvPr id="31" name="Picture 30">
            <a:extLst>
              <a:ext uri="{FF2B5EF4-FFF2-40B4-BE49-F238E27FC236}">
                <a16:creationId xmlns="" xmlns:a16="http://schemas.microsoft.com/office/drawing/2014/main" id="{608E96CA-BB97-424E-9D03-6D0501F906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49447" y="1529170"/>
            <a:ext cx="2726615" cy="4752975"/>
          </a:xfrm>
          <a:custGeom>
            <a:avLst/>
            <a:gdLst>
              <a:gd name="connsiteX0" fmla="*/ 277597 w 2726615"/>
              <a:gd name="connsiteY0" fmla="*/ 0 h 4752975"/>
              <a:gd name="connsiteX1" fmla="*/ 2449018 w 2726615"/>
              <a:gd name="connsiteY1" fmla="*/ 0 h 4752975"/>
              <a:gd name="connsiteX2" fmla="*/ 2726615 w 2726615"/>
              <a:gd name="connsiteY2" fmla="*/ 277597 h 4752975"/>
              <a:gd name="connsiteX3" fmla="*/ 2726615 w 2726615"/>
              <a:gd name="connsiteY3" fmla="*/ 4475378 h 4752975"/>
              <a:gd name="connsiteX4" fmla="*/ 2449018 w 2726615"/>
              <a:gd name="connsiteY4" fmla="*/ 4752975 h 4752975"/>
              <a:gd name="connsiteX5" fmla="*/ 277597 w 2726615"/>
              <a:gd name="connsiteY5" fmla="*/ 4752975 h 4752975"/>
              <a:gd name="connsiteX6" fmla="*/ 0 w 2726615"/>
              <a:gd name="connsiteY6" fmla="*/ 4475378 h 4752975"/>
              <a:gd name="connsiteX7" fmla="*/ 0 w 2726615"/>
              <a:gd name="connsiteY7" fmla="*/ 277597 h 4752975"/>
              <a:gd name="connsiteX8" fmla="*/ 277597 w 2726615"/>
              <a:gd name="connsiteY8" fmla="*/ 0 h 475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26615" h="4752975">
                <a:moveTo>
                  <a:pt x="277597" y="0"/>
                </a:moveTo>
                <a:lnTo>
                  <a:pt x="2449018" y="0"/>
                </a:lnTo>
                <a:cubicBezTo>
                  <a:pt x="2602331" y="0"/>
                  <a:pt x="2726615" y="124284"/>
                  <a:pt x="2726615" y="277597"/>
                </a:cubicBezTo>
                <a:lnTo>
                  <a:pt x="2726615" y="4475378"/>
                </a:lnTo>
                <a:cubicBezTo>
                  <a:pt x="2726615" y="4628691"/>
                  <a:pt x="2602331" y="4752975"/>
                  <a:pt x="2449018" y="4752975"/>
                </a:cubicBezTo>
                <a:lnTo>
                  <a:pt x="277597" y="4752975"/>
                </a:lnTo>
                <a:cubicBezTo>
                  <a:pt x="124284" y="4752975"/>
                  <a:pt x="0" y="4628691"/>
                  <a:pt x="0" y="4475378"/>
                </a:cubicBezTo>
                <a:lnTo>
                  <a:pt x="0" y="277597"/>
                </a:lnTo>
                <a:cubicBezTo>
                  <a:pt x="0" y="124284"/>
                  <a:pt x="124284" y="0"/>
                  <a:pt x="277597" y="0"/>
                </a:cubicBezTo>
                <a:close/>
              </a:path>
            </a:pathLst>
          </a:custGeom>
        </p:spPr>
      </p:pic>
      <p:sp>
        <p:nvSpPr>
          <p:cNvPr id="3" name="Rounded Rectangle 2">
            <a:extLst>
              <a:ext uri="{FF2B5EF4-FFF2-40B4-BE49-F238E27FC236}">
                <a16:creationId xmlns="" xmlns:a16="http://schemas.microsoft.com/office/drawing/2014/main" id="{30FCC617-E817-DC4B-81BD-95F6FE02A599}"/>
              </a:ext>
            </a:extLst>
          </p:cNvPr>
          <p:cNvSpPr/>
          <p:nvPr/>
        </p:nvSpPr>
        <p:spPr>
          <a:xfrm>
            <a:off x="8949446" y="1529170"/>
            <a:ext cx="2726615" cy="4752975"/>
          </a:xfrm>
          <a:prstGeom prst="roundRect">
            <a:avLst>
              <a:gd name="adj" fmla="val 10181"/>
            </a:avLst>
          </a:prstGeom>
          <a:gradFill flip="none" rotWithShape="1">
            <a:gsLst>
              <a:gs pos="0">
                <a:srgbClr val="BF544B">
                  <a:alpha val="75000"/>
                </a:srgbClr>
              </a:gs>
              <a:gs pos="99000">
                <a:srgbClr val="FF6F64">
                  <a:alpha val="7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5DB43D86-20DB-A54A-9842-31361D02B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7" y="365126"/>
            <a:ext cx="11141076" cy="939800"/>
          </a:xfrm>
        </p:spPr>
        <p:txBody>
          <a:bodyPr/>
          <a:lstStyle/>
          <a:p>
            <a:r>
              <a:rPr lang="en-US" i="1" dirty="0">
                <a:solidFill>
                  <a:srgbClr val="3F2314"/>
                </a:solidFill>
                <a:latin typeface="Georgia" panose="02040502050405020303" pitchFamily="18" charset="0"/>
              </a:rPr>
              <a:t>Makeup Brushes and Other Tools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6FC5984B-173B-7F44-8C45-FDB70B5C2463}"/>
              </a:ext>
            </a:extLst>
          </p:cNvPr>
          <p:cNvSpPr/>
          <p:nvPr/>
        </p:nvSpPr>
        <p:spPr>
          <a:xfrm>
            <a:off x="856286" y="3897312"/>
            <a:ext cx="1690024" cy="17235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consectetur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adipiscing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elit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sed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do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eiusmod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tempor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incididunt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ut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labore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et dolore magna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aliqua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. Ut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enim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ad minim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veniam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D63963D0-7581-844D-A893-23B8D067FE50}"/>
              </a:ext>
            </a:extLst>
          </p:cNvPr>
          <p:cNvSpPr/>
          <p:nvPr/>
        </p:nvSpPr>
        <p:spPr>
          <a:xfrm>
            <a:off x="2877216" y="3897312"/>
            <a:ext cx="1690024" cy="17235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consectetur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adipiscing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elit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sed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do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eiusmod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tempor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incididunt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ut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labore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et dolore magna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aliqua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. Ut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enim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ad minim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veniam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13846730-ACCE-C542-8205-0BE2C1F27EDF}"/>
              </a:ext>
            </a:extLst>
          </p:cNvPr>
          <p:cNvSpPr/>
          <p:nvPr/>
        </p:nvSpPr>
        <p:spPr>
          <a:xfrm>
            <a:off x="4898146" y="3897312"/>
            <a:ext cx="1690024" cy="17235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consectetur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adipiscing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elit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sed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do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eiusmod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tempor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incididunt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ut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labore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et dolore magna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aliqua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. Ut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enim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ad minim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veniam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D29FF036-BA59-6340-B039-F3C90FCDB548}"/>
              </a:ext>
            </a:extLst>
          </p:cNvPr>
          <p:cNvSpPr/>
          <p:nvPr/>
        </p:nvSpPr>
        <p:spPr>
          <a:xfrm>
            <a:off x="6919076" y="3897312"/>
            <a:ext cx="1690024" cy="172354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consectetur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adipiscing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elit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sed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do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eiusmod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tempor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incididunt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ut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labore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et dolore magna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aliqua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. Ut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enim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ad minim </a:t>
            </a:r>
            <a:r>
              <a:rPr lang="en-ID" sz="14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veniam</a:t>
            </a:r>
            <a:r>
              <a:rPr lang="en-ID" sz="14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4732E562-8C3D-2445-BB8D-375BAB178E8D}"/>
              </a:ext>
            </a:extLst>
          </p:cNvPr>
          <p:cNvSpPr/>
          <p:nvPr/>
        </p:nvSpPr>
        <p:spPr>
          <a:xfrm>
            <a:off x="9436576" y="1951276"/>
            <a:ext cx="1752356" cy="3908762"/>
          </a:xfrm>
          <a:prstGeom prst="rect">
            <a:avLst/>
          </a:prstGeom>
        </p:spPr>
        <p:txBody>
          <a:bodyPr wrap="square" lIns="0" tIns="0" rIns="0" bIns="0" anchor="t">
            <a:spAutoFit/>
          </a:bodyPr>
          <a:lstStyle/>
          <a:p>
            <a:pPr marL="180000" indent="-1800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Segoe UI Light" panose="020B0502040204020203" pitchFamily="34" charset="0"/>
              </a:rPr>
              <a:t>Lorem ipsum dolor</a:t>
            </a:r>
          </a:p>
          <a:p>
            <a:pPr marL="180000" indent="-1800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Segoe UI Light" panose="020B0502040204020203" pitchFamily="34" charset="0"/>
              </a:rPr>
              <a:t>Lorem ipsum dolor</a:t>
            </a:r>
          </a:p>
          <a:p>
            <a:pPr marL="180000" indent="-1800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Segoe UI Light" panose="020B0502040204020203" pitchFamily="34" charset="0"/>
              </a:rPr>
              <a:t>Lorem ipsum dolor</a:t>
            </a:r>
          </a:p>
          <a:p>
            <a:pPr marL="180000" indent="-1800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Segoe UI Light" panose="020B0502040204020203" pitchFamily="34" charset="0"/>
              </a:rPr>
              <a:t>Lorem ipsum dolor</a:t>
            </a:r>
          </a:p>
          <a:p>
            <a:pPr marL="180000" indent="-1800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Segoe UI Light" panose="020B0502040204020203" pitchFamily="34" charset="0"/>
              </a:rPr>
              <a:t>Lorem ipsum dolor</a:t>
            </a:r>
          </a:p>
          <a:p>
            <a:pPr marL="180000" indent="-1800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Segoe UI Light" panose="020B0502040204020203" pitchFamily="34" charset="0"/>
              </a:rPr>
              <a:t>Lorem ipsum dolor</a:t>
            </a:r>
          </a:p>
          <a:p>
            <a:pPr marL="180000" indent="-1800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Segoe UI Light" panose="020B0502040204020203" pitchFamily="34" charset="0"/>
              </a:rPr>
              <a:t>Lorem ipsum dolor</a:t>
            </a:r>
          </a:p>
          <a:p>
            <a:pPr marL="180000" indent="-1800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Segoe UI Light" panose="020B0502040204020203" pitchFamily="34" charset="0"/>
              </a:rPr>
              <a:t>Lorem ipsum dolor</a:t>
            </a:r>
          </a:p>
          <a:p>
            <a:pPr marL="180000" indent="-1800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Segoe UI Light" panose="020B0502040204020203" pitchFamily="34" charset="0"/>
              </a:rPr>
              <a:t>Lorem ipsum dolor</a:t>
            </a:r>
          </a:p>
          <a:p>
            <a:pPr marL="180000" indent="-1800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Segoe UI Light" panose="020B0502040204020203" pitchFamily="34" charset="0"/>
              </a:rPr>
              <a:t>Lorem ipsum dolor</a:t>
            </a:r>
          </a:p>
          <a:p>
            <a:pPr marL="180000" indent="-1800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/>
                </a:solidFill>
                <a:latin typeface="Segoe UI Light" panose="020B0502040204020203" pitchFamily="34" charset="0"/>
              </a:rPr>
              <a:t>Lorem ipsum dolor</a:t>
            </a:r>
          </a:p>
        </p:txBody>
      </p: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C5C60DCD-09F1-B642-A0D8-8A8049E663F3}"/>
              </a:ext>
            </a:extLst>
          </p:cNvPr>
          <p:cNvSpPr/>
          <p:nvPr/>
        </p:nvSpPr>
        <p:spPr>
          <a:xfrm>
            <a:off x="856286" y="2735530"/>
            <a:ext cx="780112" cy="780110"/>
          </a:xfrm>
          <a:prstGeom prst="ellipse">
            <a:avLst/>
          </a:prstGeom>
          <a:solidFill>
            <a:srgbClr val="FF6F64"/>
          </a:soli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dirty="0"/>
          </a:p>
        </p:txBody>
      </p:sp>
      <p:sp>
        <p:nvSpPr>
          <p:cNvPr id="17" name="Oval 16">
            <a:extLst>
              <a:ext uri="{FF2B5EF4-FFF2-40B4-BE49-F238E27FC236}">
                <a16:creationId xmlns="" xmlns:a16="http://schemas.microsoft.com/office/drawing/2014/main" id="{D7EC8197-A574-7C4E-8A10-195A2A44D87A}"/>
              </a:ext>
            </a:extLst>
          </p:cNvPr>
          <p:cNvSpPr/>
          <p:nvPr/>
        </p:nvSpPr>
        <p:spPr>
          <a:xfrm>
            <a:off x="2877216" y="2735530"/>
            <a:ext cx="780112" cy="780110"/>
          </a:xfrm>
          <a:prstGeom prst="ellipse">
            <a:avLst/>
          </a:prstGeom>
          <a:solidFill>
            <a:srgbClr val="FF6F64"/>
          </a:soli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34078073-DB0B-9544-9659-A8695F800577}"/>
              </a:ext>
            </a:extLst>
          </p:cNvPr>
          <p:cNvSpPr/>
          <p:nvPr/>
        </p:nvSpPr>
        <p:spPr>
          <a:xfrm>
            <a:off x="4898146" y="2735530"/>
            <a:ext cx="780112" cy="780110"/>
          </a:xfrm>
          <a:prstGeom prst="ellipse">
            <a:avLst/>
          </a:prstGeom>
          <a:solidFill>
            <a:srgbClr val="FF6F64"/>
          </a:soli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="" xmlns:a16="http://schemas.microsoft.com/office/drawing/2014/main" id="{AE97F16F-C801-444F-A6D7-74D079AE9C00}"/>
              </a:ext>
            </a:extLst>
          </p:cNvPr>
          <p:cNvSpPr/>
          <p:nvPr/>
        </p:nvSpPr>
        <p:spPr>
          <a:xfrm>
            <a:off x="6919076" y="2735530"/>
            <a:ext cx="780112" cy="780110"/>
          </a:xfrm>
          <a:prstGeom prst="ellipse">
            <a:avLst/>
          </a:prstGeom>
          <a:solidFill>
            <a:srgbClr val="FF6F64"/>
          </a:soli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="" xmlns:a16="http://schemas.microsoft.com/office/drawing/2014/main" id="{341480D3-911E-2049-BCFD-FBA523B551FE}"/>
              </a:ext>
            </a:extLst>
          </p:cNvPr>
          <p:cNvSpPr/>
          <p:nvPr/>
        </p:nvSpPr>
        <p:spPr>
          <a:xfrm>
            <a:off x="856286" y="1922971"/>
            <a:ext cx="1690024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b="1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en-ID" sz="1400" b="1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Dolor</a:t>
            </a:r>
            <a:r>
              <a:rPr lang="en-ID" sz="1400" b="1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Sir </a:t>
            </a:r>
            <a:r>
              <a:rPr lang="en-ID" sz="1400" b="1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ID" sz="1400" b="1" u="none" strike="noStrike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BDD1515A-AB75-F44D-BDB0-C04B80E85961}"/>
              </a:ext>
            </a:extLst>
          </p:cNvPr>
          <p:cNvSpPr/>
          <p:nvPr/>
        </p:nvSpPr>
        <p:spPr>
          <a:xfrm>
            <a:off x="2877216" y="1922971"/>
            <a:ext cx="1690024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en-ID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</a:t>
            </a:r>
            <a:r>
              <a:rPr lang="en-ID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Sir </a:t>
            </a:r>
            <a:r>
              <a:rPr lang="en-ID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ID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134032C2-046B-1041-9ABB-9C6ADD0CBCDD}"/>
              </a:ext>
            </a:extLst>
          </p:cNvPr>
          <p:cNvSpPr/>
          <p:nvPr/>
        </p:nvSpPr>
        <p:spPr>
          <a:xfrm>
            <a:off x="4898146" y="1922971"/>
            <a:ext cx="1690024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en-ID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</a:t>
            </a:r>
            <a:r>
              <a:rPr lang="en-ID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Sir </a:t>
            </a:r>
            <a:r>
              <a:rPr lang="en-ID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ID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3993BA7E-05F1-5F42-B019-81B027872BDB}"/>
              </a:ext>
            </a:extLst>
          </p:cNvPr>
          <p:cNvSpPr/>
          <p:nvPr/>
        </p:nvSpPr>
        <p:spPr>
          <a:xfrm>
            <a:off x="6920015" y="1922971"/>
            <a:ext cx="1690024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ID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en-ID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</a:t>
            </a:r>
            <a:r>
              <a:rPr lang="en-ID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Sir </a:t>
            </a:r>
            <a:r>
              <a:rPr lang="en-ID" sz="14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ID" sz="14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Freeform 35">
            <a:extLst>
              <a:ext uri="{FF2B5EF4-FFF2-40B4-BE49-F238E27FC236}">
                <a16:creationId xmlns="" xmlns:a16="http://schemas.microsoft.com/office/drawing/2014/main" id="{E238F229-CE4F-4342-B964-80A3F7D197FF}"/>
              </a:ext>
            </a:extLst>
          </p:cNvPr>
          <p:cNvSpPr>
            <a:spLocks noEditPoints="1"/>
          </p:cNvSpPr>
          <p:nvPr/>
        </p:nvSpPr>
        <p:spPr bwMode="auto">
          <a:xfrm rot="5400000">
            <a:off x="1102563" y="2981173"/>
            <a:ext cx="287558" cy="288824"/>
          </a:xfrm>
          <a:custGeom>
            <a:avLst/>
            <a:gdLst>
              <a:gd name="T0" fmla="*/ 48 w 96"/>
              <a:gd name="T1" fmla="*/ 0 h 96"/>
              <a:gd name="T2" fmla="*/ 0 w 96"/>
              <a:gd name="T3" fmla="*/ 48 h 96"/>
              <a:gd name="T4" fmla="*/ 48 w 96"/>
              <a:gd name="T5" fmla="*/ 96 h 96"/>
              <a:gd name="T6" fmla="*/ 96 w 96"/>
              <a:gd name="T7" fmla="*/ 48 h 96"/>
              <a:gd name="T8" fmla="*/ 48 w 96"/>
              <a:gd name="T9" fmla="*/ 0 h 96"/>
              <a:gd name="T10" fmla="*/ 75 w 96"/>
              <a:gd name="T11" fmla="*/ 52 h 96"/>
              <a:gd name="T12" fmla="*/ 53 w 96"/>
              <a:gd name="T13" fmla="*/ 76 h 96"/>
              <a:gd name="T14" fmla="*/ 48 w 96"/>
              <a:gd name="T15" fmla="*/ 77 h 96"/>
              <a:gd name="T16" fmla="*/ 44 w 96"/>
              <a:gd name="T17" fmla="*/ 76 h 96"/>
              <a:gd name="T18" fmla="*/ 43 w 96"/>
              <a:gd name="T19" fmla="*/ 75 h 96"/>
              <a:gd name="T20" fmla="*/ 43 w 96"/>
              <a:gd name="T21" fmla="*/ 66 h 96"/>
              <a:gd name="T22" fmla="*/ 52 w 96"/>
              <a:gd name="T23" fmla="*/ 56 h 96"/>
              <a:gd name="T24" fmla="*/ 22 w 96"/>
              <a:gd name="T25" fmla="*/ 56 h 96"/>
              <a:gd name="T26" fmla="*/ 16 w 96"/>
              <a:gd name="T27" fmla="*/ 50 h 96"/>
              <a:gd name="T28" fmla="*/ 16 w 96"/>
              <a:gd name="T29" fmla="*/ 46 h 96"/>
              <a:gd name="T30" fmla="*/ 22 w 96"/>
              <a:gd name="T31" fmla="*/ 40 h 96"/>
              <a:gd name="T32" fmla="*/ 52 w 96"/>
              <a:gd name="T33" fmla="*/ 40 h 96"/>
              <a:gd name="T34" fmla="*/ 42 w 96"/>
              <a:gd name="T35" fmla="*/ 30 h 96"/>
              <a:gd name="T36" fmla="*/ 43 w 96"/>
              <a:gd name="T37" fmla="*/ 22 h 96"/>
              <a:gd name="T38" fmla="*/ 44 w 96"/>
              <a:gd name="T39" fmla="*/ 20 h 96"/>
              <a:gd name="T40" fmla="*/ 52 w 96"/>
              <a:gd name="T41" fmla="*/ 20 h 96"/>
              <a:gd name="T42" fmla="*/ 75 w 96"/>
              <a:gd name="T43" fmla="*/ 44 h 96"/>
              <a:gd name="T44" fmla="*/ 75 w 96"/>
              <a:gd name="T45" fmla="*/ 5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96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4"/>
                  <a:pt x="22" y="96"/>
                  <a:pt x="48" y="96"/>
                </a:cubicBezTo>
                <a:cubicBezTo>
                  <a:pt x="75" y="96"/>
                  <a:pt x="96" y="74"/>
                  <a:pt x="96" y="48"/>
                </a:cubicBezTo>
                <a:cubicBezTo>
                  <a:pt x="96" y="22"/>
                  <a:pt x="75" y="0"/>
                  <a:pt x="48" y="0"/>
                </a:cubicBezTo>
                <a:close/>
                <a:moveTo>
                  <a:pt x="75" y="52"/>
                </a:moveTo>
                <a:cubicBezTo>
                  <a:pt x="53" y="76"/>
                  <a:pt x="53" y="76"/>
                  <a:pt x="53" y="76"/>
                </a:cubicBezTo>
                <a:cubicBezTo>
                  <a:pt x="52" y="77"/>
                  <a:pt x="50" y="77"/>
                  <a:pt x="48" y="77"/>
                </a:cubicBezTo>
                <a:cubicBezTo>
                  <a:pt x="47" y="77"/>
                  <a:pt x="45" y="77"/>
                  <a:pt x="44" y="76"/>
                </a:cubicBezTo>
                <a:cubicBezTo>
                  <a:pt x="43" y="75"/>
                  <a:pt x="43" y="75"/>
                  <a:pt x="43" y="75"/>
                </a:cubicBezTo>
                <a:cubicBezTo>
                  <a:pt x="41" y="72"/>
                  <a:pt x="41" y="68"/>
                  <a:pt x="43" y="66"/>
                </a:cubicBezTo>
                <a:cubicBezTo>
                  <a:pt x="52" y="56"/>
                  <a:pt x="52" y="56"/>
                  <a:pt x="52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56"/>
                  <a:pt x="16" y="53"/>
                  <a:pt x="16" y="50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43"/>
                  <a:pt x="19" y="40"/>
                  <a:pt x="22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42" y="30"/>
                  <a:pt x="42" y="30"/>
                  <a:pt x="42" y="30"/>
                </a:cubicBezTo>
                <a:cubicBezTo>
                  <a:pt x="40" y="28"/>
                  <a:pt x="40" y="24"/>
                  <a:pt x="43" y="22"/>
                </a:cubicBezTo>
                <a:cubicBezTo>
                  <a:pt x="44" y="20"/>
                  <a:pt x="44" y="20"/>
                  <a:pt x="44" y="20"/>
                </a:cubicBezTo>
                <a:cubicBezTo>
                  <a:pt x="46" y="18"/>
                  <a:pt x="50" y="18"/>
                  <a:pt x="52" y="20"/>
                </a:cubicBezTo>
                <a:cubicBezTo>
                  <a:pt x="75" y="44"/>
                  <a:pt x="75" y="44"/>
                  <a:pt x="75" y="44"/>
                </a:cubicBezTo>
                <a:cubicBezTo>
                  <a:pt x="77" y="46"/>
                  <a:pt x="77" y="50"/>
                  <a:pt x="75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Freeform 35">
            <a:extLst>
              <a:ext uri="{FF2B5EF4-FFF2-40B4-BE49-F238E27FC236}">
                <a16:creationId xmlns="" xmlns:a16="http://schemas.microsoft.com/office/drawing/2014/main" id="{B55E1CFC-92D4-3B43-9550-DE39B1F8C52F}"/>
              </a:ext>
            </a:extLst>
          </p:cNvPr>
          <p:cNvSpPr>
            <a:spLocks noEditPoints="1"/>
          </p:cNvSpPr>
          <p:nvPr/>
        </p:nvSpPr>
        <p:spPr bwMode="auto">
          <a:xfrm rot="5400000">
            <a:off x="3123493" y="2981173"/>
            <a:ext cx="287558" cy="288824"/>
          </a:xfrm>
          <a:custGeom>
            <a:avLst/>
            <a:gdLst>
              <a:gd name="T0" fmla="*/ 48 w 96"/>
              <a:gd name="T1" fmla="*/ 0 h 96"/>
              <a:gd name="T2" fmla="*/ 0 w 96"/>
              <a:gd name="T3" fmla="*/ 48 h 96"/>
              <a:gd name="T4" fmla="*/ 48 w 96"/>
              <a:gd name="T5" fmla="*/ 96 h 96"/>
              <a:gd name="T6" fmla="*/ 96 w 96"/>
              <a:gd name="T7" fmla="*/ 48 h 96"/>
              <a:gd name="T8" fmla="*/ 48 w 96"/>
              <a:gd name="T9" fmla="*/ 0 h 96"/>
              <a:gd name="T10" fmla="*/ 75 w 96"/>
              <a:gd name="T11" fmla="*/ 52 h 96"/>
              <a:gd name="T12" fmla="*/ 53 w 96"/>
              <a:gd name="T13" fmla="*/ 76 h 96"/>
              <a:gd name="T14" fmla="*/ 48 w 96"/>
              <a:gd name="T15" fmla="*/ 77 h 96"/>
              <a:gd name="T16" fmla="*/ 44 w 96"/>
              <a:gd name="T17" fmla="*/ 76 h 96"/>
              <a:gd name="T18" fmla="*/ 43 w 96"/>
              <a:gd name="T19" fmla="*/ 75 h 96"/>
              <a:gd name="T20" fmla="*/ 43 w 96"/>
              <a:gd name="T21" fmla="*/ 66 h 96"/>
              <a:gd name="T22" fmla="*/ 52 w 96"/>
              <a:gd name="T23" fmla="*/ 56 h 96"/>
              <a:gd name="T24" fmla="*/ 22 w 96"/>
              <a:gd name="T25" fmla="*/ 56 h 96"/>
              <a:gd name="T26" fmla="*/ 16 w 96"/>
              <a:gd name="T27" fmla="*/ 50 h 96"/>
              <a:gd name="T28" fmla="*/ 16 w 96"/>
              <a:gd name="T29" fmla="*/ 46 h 96"/>
              <a:gd name="T30" fmla="*/ 22 w 96"/>
              <a:gd name="T31" fmla="*/ 40 h 96"/>
              <a:gd name="T32" fmla="*/ 52 w 96"/>
              <a:gd name="T33" fmla="*/ 40 h 96"/>
              <a:gd name="T34" fmla="*/ 42 w 96"/>
              <a:gd name="T35" fmla="*/ 30 h 96"/>
              <a:gd name="T36" fmla="*/ 43 w 96"/>
              <a:gd name="T37" fmla="*/ 22 h 96"/>
              <a:gd name="T38" fmla="*/ 44 w 96"/>
              <a:gd name="T39" fmla="*/ 20 h 96"/>
              <a:gd name="T40" fmla="*/ 52 w 96"/>
              <a:gd name="T41" fmla="*/ 20 h 96"/>
              <a:gd name="T42" fmla="*/ 75 w 96"/>
              <a:gd name="T43" fmla="*/ 44 h 96"/>
              <a:gd name="T44" fmla="*/ 75 w 96"/>
              <a:gd name="T45" fmla="*/ 5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96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4"/>
                  <a:pt x="22" y="96"/>
                  <a:pt x="48" y="96"/>
                </a:cubicBezTo>
                <a:cubicBezTo>
                  <a:pt x="75" y="96"/>
                  <a:pt x="96" y="74"/>
                  <a:pt x="96" y="48"/>
                </a:cubicBezTo>
                <a:cubicBezTo>
                  <a:pt x="96" y="22"/>
                  <a:pt x="75" y="0"/>
                  <a:pt x="48" y="0"/>
                </a:cubicBezTo>
                <a:close/>
                <a:moveTo>
                  <a:pt x="75" y="52"/>
                </a:moveTo>
                <a:cubicBezTo>
                  <a:pt x="53" y="76"/>
                  <a:pt x="53" y="76"/>
                  <a:pt x="53" y="76"/>
                </a:cubicBezTo>
                <a:cubicBezTo>
                  <a:pt x="52" y="77"/>
                  <a:pt x="50" y="77"/>
                  <a:pt x="48" y="77"/>
                </a:cubicBezTo>
                <a:cubicBezTo>
                  <a:pt x="47" y="77"/>
                  <a:pt x="45" y="77"/>
                  <a:pt x="44" y="76"/>
                </a:cubicBezTo>
                <a:cubicBezTo>
                  <a:pt x="43" y="75"/>
                  <a:pt x="43" y="75"/>
                  <a:pt x="43" y="75"/>
                </a:cubicBezTo>
                <a:cubicBezTo>
                  <a:pt x="41" y="72"/>
                  <a:pt x="41" y="68"/>
                  <a:pt x="43" y="66"/>
                </a:cubicBezTo>
                <a:cubicBezTo>
                  <a:pt x="52" y="56"/>
                  <a:pt x="52" y="56"/>
                  <a:pt x="52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56"/>
                  <a:pt x="16" y="53"/>
                  <a:pt x="16" y="50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43"/>
                  <a:pt x="19" y="40"/>
                  <a:pt x="22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42" y="30"/>
                  <a:pt x="42" y="30"/>
                  <a:pt x="42" y="30"/>
                </a:cubicBezTo>
                <a:cubicBezTo>
                  <a:pt x="40" y="28"/>
                  <a:pt x="40" y="24"/>
                  <a:pt x="43" y="22"/>
                </a:cubicBezTo>
                <a:cubicBezTo>
                  <a:pt x="44" y="20"/>
                  <a:pt x="44" y="20"/>
                  <a:pt x="44" y="20"/>
                </a:cubicBezTo>
                <a:cubicBezTo>
                  <a:pt x="46" y="18"/>
                  <a:pt x="50" y="18"/>
                  <a:pt x="52" y="20"/>
                </a:cubicBezTo>
                <a:cubicBezTo>
                  <a:pt x="75" y="44"/>
                  <a:pt x="75" y="44"/>
                  <a:pt x="75" y="44"/>
                </a:cubicBezTo>
                <a:cubicBezTo>
                  <a:pt x="77" y="46"/>
                  <a:pt x="77" y="50"/>
                  <a:pt x="75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Freeform 35">
            <a:extLst>
              <a:ext uri="{FF2B5EF4-FFF2-40B4-BE49-F238E27FC236}">
                <a16:creationId xmlns="" xmlns:a16="http://schemas.microsoft.com/office/drawing/2014/main" id="{4E465338-3A6C-5949-BC98-FF8BE077E702}"/>
              </a:ext>
            </a:extLst>
          </p:cNvPr>
          <p:cNvSpPr>
            <a:spLocks noEditPoints="1"/>
          </p:cNvSpPr>
          <p:nvPr/>
        </p:nvSpPr>
        <p:spPr bwMode="auto">
          <a:xfrm rot="5400000">
            <a:off x="5144423" y="2981173"/>
            <a:ext cx="287558" cy="288824"/>
          </a:xfrm>
          <a:custGeom>
            <a:avLst/>
            <a:gdLst>
              <a:gd name="T0" fmla="*/ 48 w 96"/>
              <a:gd name="T1" fmla="*/ 0 h 96"/>
              <a:gd name="T2" fmla="*/ 0 w 96"/>
              <a:gd name="T3" fmla="*/ 48 h 96"/>
              <a:gd name="T4" fmla="*/ 48 w 96"/>
              <a:gd name="T5" fmla="*/ 96 h 96"/>
              <a:gd name="T6" fmla="*/ 96 w 96"/>
              <a:gd name="T7" fmla="*/ 48 h 96"/>
              <a:gd name="T8" fmla="*/ 48 w 96"/>
              <a:gd name="T9" fmla="*/ 0 h 96"/>
              <a:gd name="T10" fmla="*/ 75 w 96"/>
              <a:gd name="T11" fmla="*/ 52 h 96"/>
              <a:gd name="T12" fmla="*/ 53 w 96"/>
              <a:gd name="T13" fmla="*/ 76 h 96"/>
              <a:gd name="T14" fmla="*/ 48 w 96"/>
              <a:gd name="T15" fmla="*/ 77 h 96"/>
              <a:gd name="T16" fmla="*/ 44 w 96"/>
              <a:gd name="T17" fmla="*/ 76 h 96"/>
              <a:gd name="T18" fmla="*/ 43 w 96"/>
              <a:gd name="T19" fmla="*/ 75 h 96"/>
              <a:gd name="T20" fmla="*/ 43 w 96"/>
              <a:gd name="T21" fmla="*/ 66 h 96"/>
              <a:gd name="T22" fmla="*/ 52 w 96"/>
              <a:gd name="T23" fmla="*/ 56 h 96"/>
              <a:gd name="T24" fmla="*/ 22 w 96"/>
              <a:gd name="T25" fmla="*/ 56 h 96"/>
              <a:gd name="T26" fmla="*/ 16 w 96"/>
              <a:gd name="T27" fmla="*/ 50 h 96"/>
              <a:gd name="T28" fmla="*/ 16 w 96"/>
              <a:gd name="T29" fmla="*/ 46 h 96"/>
              <a:gd name="T30" fmla="*/ 22 w 96"/>
              <a:gd name="T31" fmla="*/ 40 h 96"/>
              <a:gd name="T32" fmla="*/ 52 w 96"/>
              <a:gd name="T33" fmla="*/ 40 h 96"/>
              <a:gd name="T34" fmla="*/ 42 w 96"/>
              <a:gd name="T35" fmla="*/ 30 h 96"/>
              <a:gd name="T36" fmla="*/ 43 w 96"/>
              <a:gd name="T37" fmla="*/ 22 h 96"/>
              <a:gd name="T38" fmla="*/ 44 w 96"/>
              <a:gd name="T39" fmla="*/ 20 h 96"/>
              <a:gd name="T40" fmla="*/ 52 w 96"/>
              <a:gd name="T41" fmla="*/ 20 h 96"/>
              <a:gd name="T42" fmla="*/ 75 w 96"/>
              <a:gd name="T43" fmla="*/ 44 h 96"/>
              <a:gd name="T44" fmla="*/ 75 w 96"/>
              <a:gd name="T45" fmla="*/ 5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96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4"/>
                  <a:pt x="22" y="96"/>
                  <a:pt x="48" y="96"/>
                </a:cubicBezTo>
                <a:cubicBezTo>
                  <a:pt x="75" y="96"/>
                  <a:pt x="96" y="74"/>
                  <a:pt x="96" y="48"/>
                </a:cubicBezTo>
                <a:cubicBezTo>
                  <a:pt x="96" y="22"/>
                  <a:pt x="75" y="0"/>
                  <a:pt x="48" y="0"/>
                </a:cubicBezTo>
                <a:close/>
                <a:moveTo>
                  <a:pt x="75" y="52"/>
                </a:moveTo>
                <a:cubicBezTo>
                  <a:pt x="53" y="76"/>
                  <a:pt x="53" y="76"/>
                  <a:pt x="53" y="76"/>
                </a:cubicBezTo>
                <a:cubicBezTo>
                  <a:pt x="52" y="77"/>
                  <a:pt x="50" y="77"/>
                  <a:pt x="48" y="77"/>
                </a:cubicBezTo>
                <a:cubicBezTo>
                  <a:pt x="47" y="77"/>
                  <a:pt x="45" y="77"/>
                  <a:pt x="44" y="76"/>
                </a:cubicBezTo>
                <a:cubicBezTo>
                  <a:pt x="43" y="75"/>
                  <a:pt x="43" y="75"/>
                  <a:pt x="43" y="75"/>
                </a:cubicBezTo>
                <a:cubicBezTo>
                  <a:pt x="41" y="72"/>
                  <a:pt x="41" y="68"/>
                  <a:pt x="43" y="66"/>
                </a:cubicBezTo>
                <a:cubicBezTo>
                  <a:pt x="52" y="56"/>
                  <a:pt x="52" y="56"/>
                  <a:pt x="52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56"/>
                  <a:pt x="16" y="53"/>
                  <a:pt x="16" y="50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43"/>
                  <a:pt x="19" y="40"/>
                  <a:pt x="22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42" y="30"/>
                  <a:pt x="42" y="30"/>
                  <a:pt x="42" y="30"/>
                </a:cubicBezTo>
                <a:cubicBezTo>
                  <a:pt x="40" y="28"/>
                  <a:pt x="40" y="24"/>
                  <a:pt x="43" y="22"/>
                </a:cubicBezTo>
                <a:cubicBezTo>
                  <a:pt x="44" y="20"/>
                  <a:pt x="44" y="20"/>
                  <a:pt x="44" y="20"/>
                </a:cubicBezTo>
                <a:cubicBezTo>
                  <a:pt x="46" y="18"/>
                  <a:pt x="50" y="18"/>
                  <a:pt x="52" y="20"/>
                </a:cubicBezTo>
                <a:cubicBezTo>
                  <a:pt x="75" y="44"/>
                  <a:pt x="75" y="44"/>
                  <a:pt x="75" y="44"/>
                </a:cubicBezTo>
                <a:cubicBezTo>
                  <a:pt x="77" y="46"/>
                  <a:pt x="77" y="50"/>
                  <a:pt x="75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Freeform 35">
            <a:extLst>
              <a:ext uri="{FF2B5EF4-FFF2-40B4-BE49-F238E27FC236}">
                <a16:creationId xmlns="" xmlns:a16="http://schemas.microsoft.com/office/drawing/2014/main" id="{C487B819-9E86-4E4E-AE3F-D666DB0B8CA0}"/>
              </a:ext>
            </a:extLst>
          </p:cNvPr>
          <p:cNvSpPr>
            <a:spLocks noEditPoints="1"/>
          </p:cNvSpPr>
          <p:nvPr/>
        </p:nvSpPr>
        <p:spPr bwMode="auto">
          <a:xfrm rot="5400000">
            <a:off x="7165353" y="2981173"/>
            <a:ext cx="287558" cy="288824"/>
          </a:xfrm>
          <a:custGeom>
            <a:avLst/>
            <a:gdLst>
              <a:gd name="T0" fmla="*/ 48 w 96"/>
              <a:gd name="T1" fmla="*/ 0 h 96"/>
              <a:gd name="T2" fmla="*/ 0 w 96"/>
              <a:gd name="T3" fmla="*/ 48 h 96"/>
              <a:gd name="T4" fmla="*/ 48 w 96"/>
              <a:gd name="T5" fmla="*/ 96 h 96"/>
              <a:gd name="T6" fmla="*/ 96 w 96"/>
              <a:gd name="T7" fmla="*/ 48 h 96"/>
              <a:gd name="T8" fmla="*/ 48 w 96"/>
              <a:gd name="T9" fmla="*/ 0 h 96"/>
              <a:gd name="T10" fmla="*/ 75 w 96"/>
              <a:gd name="T11" fmla="*/ 52 h 96"/>
              <a:gd name="T12" fmla="*/ 53 w 96"/>
              <a:gd name="T13" fmla="*/ 76 h 96"/>
              <a:gd name="T14" fmla="*/ 48 w 96"/>
              <a:gd name="T15" fmla="*/ 77 h 96"/>
              <a:gd name="T16" fmla="*/ 44 w 96"/>
              <a:gd name="T17" fmla="*/ 76 h 96"/>
              <a:gd name="T18" fmla="*/ 43 w 96"/>
              <a:gd name="T19" fmla="*/ 75 h 96"/>
              <a:gd name="T20" fmla="*/ 43 w 96"/>
              <a:gd name="T21" fmla="*/ 66 h 96"/>
              <a:gd name="T22" fmla="*/ 52 w 96"/>
              <a:gd name="T23" fmla="*/ 56 h 96"/>
              <a:gd name="T24" fmla="*/ 22 w 96"/>
              <a:gd name="T25" fmla="*/ 56 h 96"/>
              <a:gd name="T26" fmla="*/ 16 w 96"/>
              <a:gd name="T27" fmla="*/ 50 h 96"/>
              <a:gd name="T28" fmla="*/ 16 w 96"/>
              <a:gd name="T29" fmla="*/ 46 h 96"/>
              <a:gd name="T30" fmla="*/ 22 w 96"/>
              <a:gd name="T31" fmla="*/ 40 h 96"/>
              <a:gd name="T32" fmla="*/ 52 w 96"/>
              <a:gd name="T33" fmla="*/ 40 h 96"/>
              <a:gd name="T34" fmla="*/ 42 w 96"/>
              <a:gd name="T35" fmla="*/ 30 h 96"/>
              <a:gd name="T36" fmla="*/ 43 w 96"/>
              <a:gd name="T37" fmla="*/ 22 h 96"/>
              <a:gd name="T38" fmla="*/ 44 w 96"/>
              <a:gd name="T39" fmla="*/ 20 h 96"/>
              <a:gd name="T40" fmla="*/ 52 w 96"/>
              <a:gd name="T41" fmla="*/ 20 h 96"/>
              <a:gd name="T42" fmla="*/ 75 w 96"/>
              <a:gd name="T43" fmla="*/ 44 h 96"/>
              <a:gd name="T44" fmla="*/ 75 w 96"/>
              <a:gd name="T45" fmla="*/ 5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96">
                <a:moveTo>
                  <a:pt x="48" y="0"/>
                </a:moveTo>
                <a:cubicBezTo>
                  <a:pt x="22" y="0"/>
                  <a:pt x="0" y="22"/>
                  <a:pt x="0" y="48"/>
                </a:cubicBezTo>
                <a:cubicBezTo>
                  <a:pt x="0" y="74"/>
                  <a:pt x="22" y="96"/>
                  <a:pt x="48" y="96"/>
                </a:cubicBezTo>
                <a:cubicBezTo>
                  <a:pt x="75" y="96"/>
                  <a:pt x="96" y="74"/>
                  <a:pt x="96" y="48"/>
                </a:cubicBezTo>
                <a:cubicBezTo>
                  <a:pt x="96" y="22"/>
                  <a:pt x="75" y="0"/>
                  <a:pt x="48" y="0"/>
                </a:cubicBezTo>
                <a:close/>
                <a:moveTo>
                  <a:pt x="75" y="52"/>
                </a:moveTo>
                <a:cubicBezTo>
                  <a:pt x="53" y="76"/>
                  <a:pt x="53" y="76"/>
                  <a:pt x="53" y="76"/>
                </a:cubicBezTo>
                <a:cubicBezTo>
                  <a:pt x="52" y="77"/>
                  <a:pt x="50" y="77"/>
                  <a:pt x="48" y="77"/>
                </a:cubicBezTo>
                <a:cubicBezTo>
                  <a:pt x="47" y="77"/>
                  <a:pt x="45" y="77"/>
                  <a:pt x="44" y="76"/>
                </a:cubicBezTo>
                <a:cubicBezTo>
                  <a:pt x="43" y="75"/>
                  <a:pt x="43" y="75"/>
                  <a:pt x="43" y="75"/>
                </a:cubicBezTo>
                <a:cubicBezTo>
                  <a:pt x="41" y="72"/>
                  <a:pt x="41" y="68"/>
                  <a:pt x="43" y="66"/>
                </a:cubicBezTo>
                <a:cubicBezTo>
                  <a:pt x="52" y="56"/>
                  <a:pt x="52" y="56"/>
                  <a:pt x="52" y="56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56"/>
                  <a:pt x="16" y="53"/>
                  <a:pt x="16" y="50"/>
                </a:cubicBezTo>
                <a:cubicBezTo>
                  <a:pt x="16" y="46"/>
                  <a:pt x="16" y="46"/>
                  <a:pt x="16" y="46"/>
                </a:cubicBezTo>
                <a:cubicBezTo>
                  <a:pt x="16" y="43"/>
                  <a:pt x="19" y="40"/>
                  <a:pt x="22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42" y="30"/>
                  <a:pt x="42" y="30"/>
                  <a:pt x="42" y="30"/>
                </a:cubicBezTo>
                <a:cubicBezTo>
                  <a:pt x="40" y="28"/>
                  <a:pt x="40" y="24"/>
                  <a:pt x="43" y="22"/>
                </a:cubicBezTo>
                <a:cubicBezTo>
                  <a:pt x="44" y="20"/>
                  <a:pt x="44" y="20"/>
                  <a:pt x="44" y="20"/>
                </a:cubicBezTo>
                <a:cubicBezTo>
                  <a:pt x="46" y="18"/>
                  <a:pt x="50" y="18"/>
                  <a:pt x="52" y="20"/>
                </a:cubicBezTo>
                <a:cubicBezTo>
                  <a:pt x="75" y="44"/>
                  <a:pt x="75" y="44"/>
                  <a:pt x="75" y="44"/>
                </a:cubicBezTo>
                <a:cubicBezTo>
                  <a:pt x="77" y="46"/>
                  <a:pt x="77" y="50"/>
                  <a:pt x="75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95183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449F18E-2DE1-9946-A8E6-FDB279B2F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i="1" dirty="0">
                <a:solidFill>
                  <a:srgbClr val="3F2314"/>
                </a:solidFill>
                <a:latin typeface="Georgia" panose="02040502050405020303" pitchFamily="18" charset="0"/>
              </a:rPr>
              <a:t>Use Color Theory for Makeup Application</a:t>
            </a:r>
          </a:p>
        </p:txBody>
      </p:sp>
      <p:sp>
        <p:nvSpPr>
          <p:cNvPr id="6" name="Oval 5">
            <a:extLst>
              <a:ext uri="{FF2B5EF4-FFF2-40B4-BE49-F238E27FC236}">
                <a16:creationId xmlns="" xmlns:a16="http://schemas.microsoft.com/office/drawing/2014/main" id="{29E5AF23-EBC9-7A4B-B8E9-39120702A74B}"/>
              </a:ext>
            </a:extLst>
          </p:cNvPr>
          <p:cNvSpPr/>
          <p:nvPr/>
        </p:nvSpPr>
        <p:spPr>
          <a:xfrm>
            <a:off x="8434474" y="3771971"/>
            <a:ext cx="843791" cy="84378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7112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34" name="Freeform 33">
            <a:extLst>
              <a:ext uri="{FF2B5EF4-FFF2-40B4-BE49-F238E27FC236}">
                <a16:creationId xmlns="" xmlns:a16="http://schemas.microsoft.com/office/drawing/2014/main" id="{D861D0D0-2D85-5E49-AB75-25A375C94591}"/>
              </a:ext>
            </a:extLst>
          </p:cNvPr>
          <p:cNvSpPr/>
          <p:nvPr/>
        </p:nvSpPr>
        <p:spPr>
          <a:xfrm rot="16200000" flipH="1">
            <a:off x="7487058" y="3698914"/>
            <a:ext cx="707275" cy="989902"/>
          </a:xfrm>
          <a:custGeom>
            <a:avLst/>
            <a:gdLst>
              <a:gd name="connsiteX0" fmla="*/ 0 w 615326"/>
              <a:gd name="connsiteY0" fmla="*/ 37706 h 861210"/>
              <a:gd name="connsiteX1" fmla="*/ 0 w 615326"/>
              <a:gd name="connsiteY1" fmla="*/ 553547 h 861210"/>
              <a:gd name="connsiteX2" fmla="*/ 307663 w 615326"/>
              <a:gd name="connsiteY2" fmla="*/ 861210 h 861210"/>
              <a:gd name="connsiteX3" fmla="*/ 615326 w 615326"/>
              <a:gd name="connsiteY3" fmla="*/ 553547 h 861210"/>
              <a:gd name="connsiteX4" fmla="*/ 615326 w 615326"/>
              <a:gd name="connsiteY4" fmla="*/ 37706 h 861210"/>
              <a:gd name="connsiteX5" fmla="*/ 572527 w 615326"/>
              <a:gd name="connsiteY5" fmla="*/ 26701 h 861210"/>
              <a:gd name="connsiteX6" fmla="*/ 307663 w 615326"/>
              <a:gd name="connsiteY6" fmla="*/ 0 h 861210"/>
              <a:gd name="connsiteX7" fmla="*/ 42799 w 615326"/>
              <a:gd name="connsiteY7" fmla="*/ 26701 h 8612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5326" h="861210">
                <a:moveTo>
                  <a:pt x="0" y="37706"/>
                </a:moveTo>
                <a:lnTo>
                  <a:pt x="0" y="553547"/>
                </a:lnTo>
                <a:cubicBezTo>
                  <a:pt x="0" y="723465"/>
                  <a:pt x="137745" y="861210"/>
                  <a:pt x="307663" y="861210"/>
                </a:cubicBezTo>
                <a:cubicBezTo>
                  <a:pt x="477581" y="861210"/>
                  <a:pt x="615326" y="723465"/>
                  <a:pt x="615326" y="553547"/>
                </a:cubicBezTo>
                <a:lnTo>
                  <a:pt x="615326" y="37706"/>
                </a:lnTo>
                <a:lnTo>
                  <a:pt x="572527" y="26701"/>
                </a:lnTo>
                <a:cubicBezTo>
                  <a:pt x="486974" y="9194"/>
                  <a:pt x="398392" y="0"/>
                  <a:pt x="307663" y="0"/>
                </a:cubicBezTo>
                <a:cubicBezTo>
                  <a:pt x="216934" y="0"/>
                  <a:pt x="128353" y="9194"/>
                  <a:pt x="42799" y="26701"/>
                </a:cubicBezTo>
                <a:close/>
              </a:path>
            </a:pathLst>
          </a:custGeom>
          <a:solidFill>
            <a:srgbClr val="3F458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35" name="Freeform 34">
            <a:extLst>
              <a:ext uri="{FF2B5EF4-FFF2-40B4-BE49-F238E27FC236}">
                <a16:creationId xmlns="" xmlns:a16="http://schemas.microsoft.com/office/drawing/2014/main" id="{989E06EE-26EC-F84E-A657-B3B35844D94C}"/>
              </a:ext>
            </a:extLst>
          </p:cNvPr>
          <p:cNvSpPr/>
          <p:nvPr/>
        </p:nvSpPr>
        <p:spPr>
          <a:xfrm rot="19800000" flipH="1">
            <a:off x="7988446" y="2815517"/>
            <a:ext cx="707275" cy="896378"/>
          </a:xfrm>
          <a:custGeom>
            <a:avLst/>
            <a:gdLst>
              <a:gd name="connsiteX0" fmla="*/ 0 w 615326"/>
              <a:gd name="connsiteY0" fmla="*/ 42005 h 779845"/>
              <a:gd name="connsiteX1" fmla="*/ 0 w 615326"/>
              <a:gd name="connsiteY1" fmla="*/ 472182 h 779845"/>
              <a:gd name="connsiteX2" fmla="*/ 307663 w 615326"/>
              <a:gd name="connsiteY2" fmla="*/ 779845 h 779845"/>
              <a:gd name="connsiteX3" fmla="*/ 615326 w 615326"/>
              <a:gd name="connsiteY3" fmla="*/ 472182 h 779845"/>
              <a:gd name="connsiteX4" fmla="*/ 615326 w 615326"/>
              <a:gd name="connsiteY4" fmla="*/ 34212 h 779845"/>
              <a:gd name="connsiteX5" fmla="*/ 541711 w 615326"/>
              <a:gd name="connsiteY5" fmla="*/ 18207 h 779845"/>
              <a:gd name="connsiteX6" fmla="*/ 35678 w 615326"/>
              <a:gd name="connsiteY6" fmla="*/ 32057 h 77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5326" h="779845">
                <a:moveTo>
                  <a:pt x="0" y="42005"/>
                </a:moveTo>
                <a:lnTo>
                  <a:pt x="0" y="472182"/>
                </a:lnTo>
                <a:cubicBezTo>
                  <a:pt x="0" y="642100"/>
                  <a:pt x="137745" y="779845"/>
                  <a:pt x="307663" y="779845"/>
                </a:cubicBezTo>
                <a:cubicBezTo>
                  <a:pt x="477581" y="779845"/>
                  <a:pt x="615326" y="642100"/>
                  <a:pt x="615326" y="472182"/>
                </a:cubicBezTo>
                <a:lnTo>
                  <a:pt x="615326" y="34212"/>
                </a:lnTo>
                <a:lnTo>
                  <a:pt x="541711" y="18207"/>
                </a:lnTo>
                <a:cubicBezTo>
                  <a:pt x="375721" y="-9665"/>
                  <a:pt x="203834" y="-5908"/>
                  <a:pt x="35678" y="32057"/>
                </a:cubicBezTo>
                <a:close/>
              </a:path>
            </a:pathLst>
          </a:custGeom>
          <a:solidFill>
            <a:srgbClr val="00ACC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33" name="Freeform 32">
            <a:extLst>
              <a:ext uri="{FF2B5EF4-FFF2-40B4-BE49-F238E27FC236}">
                <a16:creationId xmlns="" xmlns:a16="http://schemas.microsoft.com/office/drawing/2014/main" id="{7A7A28B6-706F-5449-AD6D-D256F38B8FD5}"/>
              </a:ext>
            </a:extLst>
          </p:cNvPr>
          <p:cNvSpPr/>
          <p:nvPr/>
        </p:nvSpPr>
        <p:spPr>
          <a:xfrm rot="1800000" flipH="1" flipV="1">
            <a:off x="7988445" y="4675837"/>
            <a:ext cx="707275" cy="896378"/>
          </a:xfrm>
          <a:custGeom>
            <a:avLst/>
            <a:gdLst>
              <a:gd name="connsiteX0" fmla="*/ 479680 w 615326"/>
              <a:gd name="connsiteY0" fmla="*/ 727301 h 779845"/>
              <a:gd name="connsiteX1" fmla="*/ 307663 w 615326"/>
              <a:gd name="connsiteY1" fmla="*/ 779845 h 779845"/>
              <a:gd name="connsiteX2" fmla="*/ 0 w 615326"/>
              <a:gd name="connsiteY2" fmla="*/ 472182 h 779845"/>
              <a:gd name="connsiteX3" fmla="*/ 0 w 615326"/>
              <a:gd name="connsiteY3" fmla="*/ 42005 h 779845"/>
              <a:gd name="connsiteX4" fmla="*/ 35678 w 615326"/>
              <a:gd name="connsiteY4" fmla="*/ 32057 h 779845"/>
              <a:gd name="connsiteX5" fmla="*/ 541711 w 615326"/>
              <a:gd name="connsiteY5" fmla="*/ 18207 h 779845"/>
              <a:gd name="connsiteX6" fmla="*/ 615326 w 615326"/>
              <a:gd name="connsiteY6" fmla="*/ 34212 h 779845"/>
              <a:gd name="connsiteX7" fmla="*/ 615326 w 615326"/>
              <a:gd name="connsiteY7" fmla="*/ 472182 h 779845"/>
              <a:gd name="connsiteX8" fmla="*/ 479680 w 615326"/>
              <a:gd name="connsiteY8" fmla="*/ 727301 h 77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5326" h="779845">
                <a:moveTo>
                  <a:pt x="479680" y="727301"/>
                </a:moveTo>
                <a:cubicBezTo>
                  <a:pt x="430577" y="760475"/>
                  <a:pt x="371382" y="779845"/>
                  <a:pt x="307663" y="779845"/>
                </a:cubicBezTo>
                <a:cubicBezTo>
                  <a:pt x="137745" y="779845"/>
                  <a:pt x="0" y="642100"/>
                  <a:pt x="0" y="472182"/>
                </a:cubicBezTo>
                <a:lnTo>
                  <a:pt x="0" y="42005"/>
                </a:lnTo>
                <a:lnTo>
                  <a:pt x="35678" y="32057"/>
                </a:lnTo>
                <a:cubicBezTo>
                  <a:pt x="203834" y="-5908"/>
                  <a:pt x="375721" y="-9665"/>
                  <a:pt x="541711" y="18207"/>
                </a:cubicBezTo>
                <a:lnTo>
                  <a:pt x="615326" y="34212"/>
                </a:lnTo>
                <a:lnTo>
                  <a:pt x="615326" y="472182"/>
                </a:lnTo>
                <a:cubicBezTo>
                  <a:pt x="615326" y="578381"/>
                  <a:pt x="561519" y="672012"/>
                  <a:pt x="479680" y="727301"/>
                </a:cubicBezTo>
                <a:close/>
              </a:path>
            </a:pathLst>
          </a:custGeom>
          <a:solidFill>
            <a:srgbClr val="BA036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522F0FA1-2A99-FD40-959A-9EA44FC20C9F}"/>
              </a:ext>
            </a:extLst>
          </p:cNvPr>
          <p:cNvSpPr/>
          <p:nvPr/>
        </p:nvSpPr>
        <p:spPr>
          <a:xfrm rot="3600000">
            <a:off x="7032018" y="4478902"/>
            <a:ext cx="969218" cy="969218"/>
          </a:xfrm>
          <a:prstGeom prst="ellipse">
            <a:avLst/>
          </a:prstGeom>
          <a:solidFill>
            <a:srgbClr val="F57B3D"/>
          </a:solidFill>
          <a:ln w="22225"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C8518B16-FA16-EF4A-851D-D81992B4BDB0}"/>
              </a:ext>
            </a:extLst>
          </p:cNvPr>
          <p:cNvSpPr/>
          <p:nvPr/>
        </p:nvSpPr>
        <p:spPr>
          <a:xfrm rot="7200000">
            <a:off x="7032017" y="2931903"/>
            <a:ext cx="969218" cy="969218"/>
          </a:xfrm>
          <a:prstGeom prst="ellipse">
            <a:avLst/>
          </a:prstGeom>
          <a:solidFill>
            <a:srgbClr val="FEF200"/>
          </a:solidFill>
          <a:ln w="22225"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31" name="Freeform 30">
            <a:extLst>
              <a:ext uri="{FF2B5EF4-FFF2-40B4-BE49-F238E27FC236}">
                <a16:creationId xmlns="" xmlns:a16="http://schemas.microsoft.com/office/drawing/2014/main" id="{76261019-9E52-7B4E-8BEA-60FC5EBD0CCC}"/>
              </a:ext>
            </a:extLst>
          </p:cNvPr>
          <p:cNvSpPr/>
          <p:nvPr/>
        </p:nvSpPr>
        <p:spPr>
          <a:xfrm rot="5400000">
            <a:off x="9526439" y="3706948"/>
            <a:ext cx="707275" cy="973836"/>
          </a:xfrm>
          <a:custGeom>
            <a:avLst/>
            <a:gdLst>
              <a:gd name="connsiteX0" fmla="*/ 0 w 615326"/>
              <a:gd name="connsiteY0" fmla="*/ 539570 h 847233"/>
              <a:gd name="connsiteX1" fmla="*/ 0 w 615326"/>
              <a:gd name="connsiteY1" fmla="*/ 37705 h 847233"/>
              <a:gd name="connsiteX2" fmla="*/ 42799 w 615326"/>
              <a:gd name="connsiteY2" fmla="*/ 26701 h 847233"/>
              <a:gd name="connsiteX3" fmla="*/ 307663 w 615326"/>
              <a:gd name="connsiteY3" fmla="*/ 0 h 847233"/>
              <a:gd name="connsiteX4" fmla="*/ 572527 w 615326"/>
              <a:gd name="connsiteY4" fmla="*/ 26701 h 847233"/>
              <a:gd name="connsiteX5" fmla="*/ 615326 w 615326"/>
              <a:gd name="connsiteY5" fmla="*/ 37705 h 847233"/>
              <a:gd name="connsiteX6" fmla="*/ 615326 w 615326"/>
              <a:gd name="connsiteY6" fmla="*/ 539570 h 847233"/>
              <a:gd name="connsiteX7" fmla="*/ 307663 w 615326"/>
              <a:gd name="connsiteY7" fmla="*/ 847233 h 847233"/>
              <a:gd name="connsiteX8" fmla="*/ 0 w 615326"/>
              <a:gd name="connsiteY8" fmla="*/ 539570 h 847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5326" h="847233">
                <a:moveTo>
                  <a:pt x="0" y="539570"/>
                </a:moveTo>
                <a:lnTo>
                  <a:pt x="0" y="37705"/>
                </a:lnTo>
                <a:lnTo>
                  <a:pt x="42799" y="26701"/>
                </a:lnTo>
                <a:cubicBezTo>
                  <a:pt x="128353" y="9194"/>
                  <a:pt x="216934" y="0"/>
                  <a:pt x="307663" y="0"/>
                </a:cubicBezTo>
                <a:cubicBezTo>
                  <a:pt x="398392" y="0"/>
                  <a:pt x="486974" y="9194"/>
                  <a:pt x="572527" y="26701"/>
                </a:cubicBezTo>
                <a:lnTo>
                  <a:pt x="615326" y="37705"/>
                </a:lnTo>
                <a:lnTo>
                  <a:pt x="615326" y="539570"/>
                </a:lnTo>
                <a:cubicBezTo>
                  <a:pt x="615326" y="709488"/>
                  <a:pt x="477581" y="847233"/>
                  <a:pt x="307663" y="847233"/>
                </a:cubicBezTo>
                <a:cubicBezTo>
                  <a:pt x="137745" y="847233"/>
                  <a:pt x="0" y="709488"/>
                  <a:pt x="0" y="539570"/>
                </a:cubicBezTo>
                <a:close/>
              </a:path>
            </a:pathLst>
          </a:custGeom>
          <a:solidFill>
            <a:srgbClr val="3F458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="" xmlns:a16="http://schemas.microsoft.com/office/drawing/2014/main" id="{0F44B8A2-613B-284A-A087-01D810EA67F7}"/>
              </a:ext>
            </a:extLst>
          </p:cNvPr>
          <p:cNvSpPr/>
          <p:nvPr/>
        </p:nvSpPr>
        <p:spPr>
          <a:xfrm rot="1800000">
            <a:off x="9031076" y="2823012"/>
            <a:ext cx="707275" cy="888346"/>
          </a:xfrm>
          <a:custGeom>
            <a:avLst/>
            <a:gdLst>
              <a:gd name="connsiteX0" fmla="*/ 1 w 615326"/>
              <a:gd name="connsiteY0" fmla="*/ 38630 h 772857"/>
              <a:gd name="connsiteX1" fmla="*/ 23574 w 615326"/>
              <a:gd name="connsiteY1" fmla="*/ 32058 h 772857"/>
              <a:gd name="connsiteX2" fmla="*/ 529607 w 615326"/>
              <a:gd name="connsiteY2" fmla="*/ 18207 h 772857"/>
              <a:gd name="connsiteX3" fmla="*/ 615326 w 615326"/>
              <a:gd name="connsiteY3" fmla="*/ 36844 h 772857"/>
              <a:gd name="connsiteX4" fmla="*/ 615326 w 615326"/>
              <a:gd name="connsiteY4" fmla="*/ 465194 h 772857"/>
              <a:gd name="connsiteX5" fmla="*/ 307663 w 615326"/>
              <a:gd name="connsiteY5" fmla="*/ 772857 h 772857"/>
              <a:gd name="connsiteX6" fmla="*/ 0 w 615326"/>
              <a:gd name="connsiteY6" fmla="*/ 465194 h 77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5326" h="772857">
                <a:moveTo>
                  <a:pt x="1" y="38630"/>
                </a:moveTo>
                <a:lnTo>
                  <a:pt x="23574" y="32058"/>
                </a:lnTo>
                <a:cubicBezTo>
                  <a:pt x="191730" y="-5908"/>
                  <a:pt x="363616" y="-9665"/>
                  <a:pt x="529607" y="18207"/>
                </a:cubicBezTo>
                <a:lnTo>
                  <a:pt x="615326" y="36844"/>
                </a:lnTo>
                <a:lnTo>
                  <a:pt x="615326" y="465194"/>
                </a:lnTo>
                <a:cubicBezTo>
                  <a:pt x="615326" y="635112"/>
                  <a:pt x="477581" y="772857"/>
                  <a:pt x="307663" y="772857"/>
                </a:cubicBezTo>
                <a:cubicBezTo>
                  <a:pt x="137745" y="772857"/>
                  <a:pt x="0" y="635112"/>
                  <a:pt x="0" y="465194"/>
                </a:cubicBezTo>
                <a:close/>
              </a:path>
            </a:pathLst>
          </a:custGeom>
          <a:solidFill>
            <a:srgbClr val="00ACC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32" name="Freeform 31">
            <a:extLst>
              <a:ext uri="{FF2B5EF4-FFF2-40B4-BE49-F238E27FC236}">
                <a16:creationId xmlns="" xmlns:a16="http://schemas.microsoft.com/office/drawing/2014/main" id="{06681D72-825C-184B-9973-11BD7664D257}"/>
              </a:ext>
            </a:extLst>
          </p:cNvPr>
          <p:cNvSpPr/>
          <p:nvPr/>
        </p:nvSpPr>
        <p:spPr>
          <a:xfrm rot="19800000" flipV="1">
            <a:off x="9031076" y="4676375"/>
            <a:ext cx="707275" cy="888346"/>
          </a:xfrm>
          <a:custGeom>
            <a:avLst/>
            <a:gdLst>
              <a:gd name="connsiteX0" fmla="*/ 479680 w 615326"/>
              <a:gd name="connsiteY0" fmla="*/ 720313 h 772857"/>
              <a:gd name="connsiteX1" fmla="*/ 615325 w 615326"/>
              <a:gd name="connsiteY1" fmla="*/ 465194 h 772857"/>
              <a:gd name="connsiteX2" fmla="*/ 615326 w 615326"/>
              <a:gd name="connsiteY2" fmla="*/ 36844 h 772857"/>
              <a:gd name="connsiteX3" fmla="*/ 529607 w 615326"/>
              <a:gd name="connsiteY3" fmla="*/ 18207 h 772857"/>
              <a:gd name="connsiteX4" fmla="*/ 23574 w 615326"/>
              <a:gd name="connsiteY4" fmla="*/ 32058 h 772857"/>
              <a:gd name="connsiteX5" fmla="*/ 1 w 615326"/>
              <a:gd name="connsiteY5" fmla="*/ 38630 h 772857"/>
              <a:gd name="connsiteX6" fmla="*/ 0 w 615326"/>
              <a:gd name="connsiteY6" fmla="*/ 465194 h 772857"/>
              <a:gd name="connsiteX7" fmla="*/ 307663 w 615326"/>
              <a:gd name="connsiteY7" fmla="*/ 772857 h 772857"/>
              <a:gd name="connsiteX8" fmla="*/ 479680 w 615326"/>
              <a:gd name="connsiteY8" fmla="*/ 720313 h 772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5326" h="772857">
                <a:moveTo>
                  <a:pt x="479680" y="720313"/>
                </a:moveTo>
                <a:cubicBezTo>
                  <a:pt x="561519" y="665024"/>
                  <a:pt x="615326" y="571393"/>
                  <a:pt x="615325" y="465194"/>
                </a:cubicBezTo>
                <a:lnTo>
                  <a:pt x="615326" y="36844"/>
                </a:lnTo>
                <a:lnTo>
                  <a:pt x="529607" y="18207"/>
                </a:lnTo>
                <a:cubicBezTo>
                  <a:pt x="363616" y="-9665"/>
                  <a:pt x="191730" y="-5908"/>
                  <a:pt x="23574" y="32058"/>
                </a:cubicBezTo>
                <a:lnTo>
                  <a:pt x="1" y="38630"/>
                </a:lnTo>
                <a:lnTo>
                  <a:pt x="0" y="465194"/>
                </a:lnTo>
                <a:cubicBezTo>
                  <a:pt x="0" y="635112"/>
                  <a:pt x="137745" y="772857"/>
                  <a:pt x="307663" y="772857"/>
                </a:cubicBezTo>
                <a:cubicBezTo>
                  <a:pt x="371382" y="772857"/>
                  <a:pt x="430577" y="753487"/>
                  <a:pt x="479680" y="720313"/>
                </a:cubicBezTo>
                <a:close/>
              </a:path>
            </a:pathLst>
          </a:custGeom>
          <a:solidFill>
            <a:srgbClr val="BA036B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AED726C7-8D40-D84B-A56F-4F1F8FEFFB13}"/>
              </a:ext>
            </a:extLst>
          </p:cNvPr>
          <p:cNvSpPr/>
          <p:nvPr/>
        </p:nvSpPr>
        <p:spPr>
          <a:xfrm>
            <a:off x="8371759" y="5252401"/>
            <a:ext cx="969218" cy="969218"/>
          </a:xfrm>
          <a:prstGeom prst="ellipse">
            <a:avLst/>
          </a:prstGeom>
          <a:solidFill>
            <a:srgbClr val="EC1849"/>
          </a:solidFill>
          <a:ln w="22225"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="" xmlns:a16="http://schemas.microsoft.com/office/drawing/2014/main" id="{335D2907-AE0A-3D41-A843-FB7D6F8EE752}"/>
              </a:ext>
            </a:extLst>
          </p:cNvPr>
          <p:cNvSpPr/>
          <p:nvPr/>
        </p:nvSpPr>
        <p:spPr>
          <a:xfrm>
            <a:off x="8371759" y="2158403"/>
            <a:ext cx="969218" cy="969218"/>
          </a:xfrm>
          <a:prstGeom prst="ellipse">
            <a:avLst/>
          </a:prstGeom>
          <a:solidFill>
            <a:srgbClr val="22B24B"/>
          </a:solidFill>
          <a:ln w="22225"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59FDA549-3BB5-8240-A30E-36C4F0EFDABD}"/>
              </a:ext>
            </a:extLst>
          </p:cNvPr>
          <p:cNvSpPr/>
          <p:nvPr/>
        </p:nvSpPr>
        <p:spPr>
          <a:xfrm rot="3600000">
            <a:off x="9711501" y="2931903"/>
            <a:ext cx="969218" cy="969218"/>
          </a:xfrm>
          <a:prstGeom prst="ellipse">
            <a:avLst/>
          </a:prstGeom>
          <a:solidFill>
            <a:srgbClr val="0180BE"/>
          </a:solidFill>
          <a:ln w="22225"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6B836FFF-E878-2245-B9AB-54711A121A8B}"/>
              </a:ext>
            </a:extLst>
          </p:cNvPr>
          <p:cNvSpPr/>
          <p:nvPr/>
        </p:nvSpPr>
        <p:spPr>
          <a:xfrm rot="7200000">
            <a:off x="9711500" y="4478901"/>
            <a:ext cx="969218" cy="969218"/>
          </a:xfrm>
          <a:prstGeom prst="ellipse">
            <a:avLst/>
          </a:prstGeom>
          <a:solidFill>
            <a:srgbClr val="4B52A3"/>
          </a:solidFill>
          <a:ln w="22225">
            <a:noFill/>
          </a:ln>
          <a:effectLst>
            <a:outerShdw blurRad="546100" dist="2540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="" xmlns:a16="http://schemas.microsoft.com/office/drawing/2014/main" id="{CB27B0A1-24EE-1A4C-BFEC-36F3199889D7}"/>
              </a:ext>
            </a:extLst>
          </p:cNvPr>
          <p:cNvGrpSpPr/>
          <p:nvPr/>
        </p:nvGrpSpPr>
        <p:grpSpPr>
          <a:xfrm>
            <a:off x="8703822" y="3976695"/>
            <a:ext cx="388422" cy="434342"/>
            <a:chOff x="4113213" y="1082675"/>
            <a:chExt cx="322262" cy="360363"/>
          </a:xfrm>
          <a:solidFill>
            <a:srgbClr val="F57B3D"/>
          </a:solidFill>
        </p:grpSpPr>
        <p:sp>
          <p:nvSpPr>
            <p:cNvPr id="38" name="Freeform 91">
              <a:extLst>
                <a:ext uri="{FF2B5EF4-FFF2-40B4-BE49-F238E27FC236}">
                  <a16:creationId xmlns="" xmlns:a16="http://schemas.microsoft.com/office/drawing/2014/main" id="{4DF0AF8B-7918-5346-BE7F-C060D0158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0375" y="1139825"/>
              <a:ext cx="165100" cy="266700"/>
            </a:xfrm>
            <a:custGeom>
              <a:avLst/>
              <a:gdLst>
                <a:gd name="T0" fmla="*/ 41 w 44"/>
                <a:gd name="T1" fmla="*/ 14 h 71"/>
                <a:gd name="T2" fmla="*/ 25 w 44"/>
                <a:gd name="T3" fmla="*/ 0 h 71"/>
                <a:gd name="T4" fmla="*/ 24 w 44"/>
                <a:gd name="T5" fmla="*/ 4 h 71"/>
                <a:gd name="T6" fmla="*/ 0 w 44"/>
                <a:gd name="T7" fmla="*/ 71 h 71"/>
                <a:gd name="T8" fmla="*/ 42 w 44"/>
                <a:gd name="T9" fmla="*/ 22 h 71"/>
                <a:gd name="T10" fmla="*/ 41 w 44"/>
                <a:gd name="T11" fmla="*/ 1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71">
                  <a:moveTo>
                    <a:pt x="41" y="14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1"/>
                    <a:pt x="25" y="2"/>
                    <a:pt x="24" y="4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42" y="22"/>
                    <a:pt x="42" y="22"/>
                    <a:pt x="42" y="22"/>
                  </a:cubicBezTo>
                  <a:cubicBezTo>
                    <a:pt x="44" y="20"/>
                    <a:pt x="44" y="16"/>
                    <a:pt x="4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109">
              <a:extLst>
                <a:ext uri="{FF2B5EF4-FFF2-40B4-BE49-F238E27FC236}">
                  <a16:creationId xmlns="" xmlns:a16="http://schemas.microsoft.com/office/drawing/2014/main" id="{B1943DED-181D-AF49-9712-00DA4B31F0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263" y="1090613"/>
              <a:ext cx="93663" cy="285750"/>
            </a:xfrm>
            <a:custGeom>
              <a:avLst/>
              <a:gdLst>
                <a:gd name="T0" fmla="*/ 20 w 25"/>
                <a:gd name="T1" fmla="*/ 8 h 76"/>
                <a:gd name="T2" fmla="*/ 0 w 25"/>
                <a:gd name="T3" fmla="*/ 0 h 76"/>
                <a:gd name="T4" fmla="*/ 1 w 25"/>
                <a:gd name="T5" fmla="*/ 4 h 76"/>
                <a:gd name="T6" fmla="*/ 1 w 25"/>
                <a:gd name="T7" fmla="*/ 76 h 76"/>
                <a:gd name="T8" fmla="*/ 24 w 25"/>
                <a:gd name="T9" fmla="*/ 15 h 76"/>
                <a:gd name="T10" fmla="*/ 20 w 25"/>
                <a:gd name="T11" fmla="*/ 8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76">
                  <a:moveTo>
                    <a:pt x="20" y="8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3"/>
                    <a:pt x="1" y="4"/>
                  </a:cubicBezTo>
                  <a:cubicBezTo>
                    <a:pt x="1" y="76"/>
                    <a:pt x="1" y="76"/>
                    <a:pt x="1" y="76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5" y="12"/>
                    <a:pt x="23" y="9"/>
                    <a:pt x="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Oval 110">
              <a:extLst>
                <a:ext uri="{FF2B5EF4-FFF2-40B4-BE49-F238E27FC236}">
                  <a16:creationId xmlns="" xmlns:a16="http://schemas.microsoft.com/office/drawing/2014/main" id="{A3BC988F-E9F3-D244-9934-EC9722CC68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3538" y="1398588"/>
              <a:ext cx="14288" cy="142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11">
              <a:extLst>
                <a:ext uri="{FF2B5EF4-FFF2-40B4-BE49-F238E27FC236}">
                  <a16:creationId xmlns="" xmlns:a16="http://schemas.microsoft.com/office/drawing/2014/main" id="{516050A8-B2D4-3144-955D-BA34E20683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13213" y="1082675"/>
              <a:ext cx="134938" cy="360363"/>
            </a:xfrm>
            <a:custGeom>
              <a:avLst/>
              <a:gdLst>
                <a:gd name="T0" fmla="*/ 30 w 36"/>
                <a:gd name="T1" fmla="*/ 0 h 96"/>
                <a:gd name="T2" fmla="*/ 6 w 36"/>
                <a:gd name="T3" fmla="*/ 0 h 96"/>
                <a:gd name="T4" fmla="*/ 0 w 36"/>
                <a:gd name="T5" fmla="*/ 6 h 96"/>
                <a:gd name="T6" fmla="*/ 0 w 36"/>
                <a:gd name="T7" fmla="*/ 90 h 96"/>
                <a:gd name="T8" fmla="*/ 6 w 36"/>
                <a:gd name="T9" fmla="*/ 96 h 96"/>
                <a:gd name="T10" fmla="*/ 30 w 36"/>
                <a:gd name="T11" fmla="*/ 96 h 96"/>
                <a:gd name="T12" fmla="*/ 36 w 36"/>
                <a:gd name="T13" fmla="*/ 90 h 96"/>
                <a:gd name="T14" fmla="*/ 36 w 36"/>
                <a:gd name="T15" fmla="*/ 6 h 96"/>
                <a:gd name="T16" fmla="*/ 30 w 36"/>
                <a:gd name="T17" fmla="*/ 0 h 96"/>
                <a:gd name="T18" fmla="*/ 18 w 36"/>
                <a:gd name="T19" fmla="*/ 92 h 96"/>
                <a:gd name="T20" fmla="*/ 12 w 36"/>
                <a:gd name="T21" fmla="*/ 86 h 96"/>
                <a:gd name="T22" fmla="*/ 18 w 36"/>
                <a:gd name="T23" fmla="*/ 80 h 96"/>
                <a:gd name="T24" fmla="*/ 24 w 36"/>
                <a:gd name="T25" fmla="*/ 86 h 96"/>
                <a:gd name="T26" fmla="*/ 18 w 36"/>
                <a:gd name="T27" fmla="*/ 92 h 96"/>
                <a:gd name="T28" fmla="*/ 28 w 36"/>
                <a:gd name="T29" fmla="*/ 74 h 96"/>
                <a:gd name="T30" fmla="*/ 26 w 36"/>
                <a:gd name="T31" fmla="*/ 76 h 96"/>
                <a:gd name="T32" fmla="*/ 10 w 36"/>
                <a:gd name="T33" fmla="*/ 76 h 96"/>
                <a:gd name="T34" fmla="*/ 8 w 36"/>
                <a:gd name="T35" fmla="*/ 74 h 96"/>
                <a:gd name="T36" fmla="*/ 8 w 36"/>
                <a:gd name="T37" fmla="*/ 58 h 96"/>
                <a:gd name="T38" fmla="*/ 10 w 36"/>
                <a:gd name="T39" fmla="*/ 56 h 96"/>
                <a:gd name="T40" fmla="*/ 26 w 36"/>
                <a:gd name="T41" fmla="*/ 56 h 96"/>
                <a:gd name="T42" fmla="*/ 28 w 36"/>
                <a:gd name="T43" fmla="*/ 58 h 96"/>
                <a:gd name="T44" fmla="*/ 28 w 36"/>
                <a:gd name="T45" fmla="*/ 74 h 96"/>
                <a:gd name="T46" fmla="*/ 28 w 36"/>
                <a:gd name="T47" fmla="*/ 50 h 96"/>
                <a:gd name="T48" fmla="*/ 26 w 36"/>
                <a:gd name="T49" fmla="*/ 52 h 96"/>
                <a:gd name="T50" fmla="*/ 10 w 36"/>
                <a:gd name="T51" fmla="*/ 52 h 96"/>
                <a:gd name="T52" fmla="*/ 8 w 36"/>
                <a:gd name="T53" fmla="*/ 50 h 96"/>
                <a:gd name="T54" fmla="*/ 8 w 36"/>
                <a:gd name="T55" fmla="*/ 34 h 96"/>
                <a:gd name="T56" fmla="*/ 10 w 36"/>
                <a:gd name="T57" fmla="*/ 32 h 96"/>
                <a:gd name="T58" fmla="*/ 26 w 36"/>
                <a:gd name="T59" fmla="*/ 32 h 96"/>
                <a:gd name="T60" fmla="*/ 28 w 36"/>
                <a:gd name="T61" fmla="*/ 34 h 96"/>
                <a:gd name="T62" fmla="*/ 28 w 36"/>
                <a:gd name="T63" fmla="*/ 50 h 96"/>
                <a:gd name="T64" fmla="*/ 28 w 36"/>
                <a:gd name="T65" fmla="*/ 26 h 96"/>
                <a:gd name="T66" fmla="*/ 26 w 36"/>
                <a:gd name="T67" fmla="*/ 28 h 96"/>
                <a:gd name="T68" fmla="*/ 10 w 36"/>
                <a:gd name="T69" fmla="*/ 28 h 96"/>
                <a:gd name="T70" fmla="*/ 8 w 36"/>
                <a:gd name="T71" fmla="*/ 26 h 96"/>
                <a:gd name="T72" fmla="*/ 8 w 36"/>
                <a:gd name="T73" fmla="*/ 10 h 96"/>
                <a:gd name="T74" fmla="*/ 10 w 36"/>
                <a:gd name="T75" fmla="*/ 8 h 96"/>
                <a:gd name="T76" fmla="*/ 26 w 36"/>
                <a:gd name="T77" fmla="*/ 8 h 96"/>
                <a:gd name="T78" fmla="*/ 28 w 36"/>
                <a:gd name="T79" fmla="*/ 10 h 96"/>
                <a:gd name="T80" fmla="*/ 28 w 36"/>
                <a:gd name="T81" fmla="*/ 2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6" h="96">
                  <a:moveTo>
                    <a:pt x="3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3" y="96"/>
                    <a:pt x="6" y="96"/>
                  </a:cubicBezTo>
                  <a:cubicBezTo>
                    <a:pt x="30" y="96"/>
                    <a:pt x="30" y="96"/>
                    <a:pt x="30" y="96"/>
                  </a:cubicBezTo>
                  <a:cubicBezTo>
                    <a:pt x="33" y="96"/>
                    <a:pt x="36" y="93"/>
                    <a:pt x="36" y="90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3"/>
                    <a:pt x="33" y="0"/>
                    <a:pt x="30" y="0"/>
                  </a:cubicBezTo>
                  <a:close/>
                  <a:moveTo>
                    <a:pt x="18" y="92"/>
                  </a:moveTo>
                  <a:cubicBezTo>
                    <a:pt x="15" y="92"/>
                    <a:pt x="12" y="89"/>
                    <a:pt x="12" y="86"/>
                  </a:cubicBezTo>
                  <a:cubicBezTo>
                    <a:pt x="12" y="83"/>
                    <a:pt x="15" y="80"/>
                    <a:pt x="18" y="80"/>
                  </a:cubicBezTo>
                  <a:cubicBezTo>
                    <a:pt x="21" y="80"/>
                    <a:pt x="24" y="83"/>
                    <a:pt x="24" y="86"/>
                  </a:cubicBezTo>
                  <a:cubicBezTo>
                    <a:pt x="24" y="89"/>
                    <a:pt x="21" y="92"/>
                    <a:pt x="18" y="92"/>
                  </a:cubicBezTo>
                  <a:close/>
                  <a:moveTo>
                    <a:pt x="28" y="74"/>
                  </a:moveTo>
                  <a:cubicBezTo>
                    <a:pt x="28" y="75"/>
                    <a:pt x="27" y="76"/>
                    <a:pt x="26" y="76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9" y="76"/>
                    <a:pt x="8" y="75"/>
                    <a:pt x="8" y="74"/>
                  </a:cubicBezTo>
                  <a:cubicBezTo>
                    <a:pt x="8" y="58"/>
                    <a:pt x="8" y="58"/>
                    <a:pt x="8" y="58"/>
                  </a:cubicBezTo>
                  <a:cubicBezTo>
                    <a:pt x="8" y="57"/>
                    <a:pt x="9" y="56"/>
                    <a:pt x="10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7" y="56"/>
                    <a:pt x="28" y="57"/>
                    <a:pt x="28" y="58"/>
                  </a:cubicBezTo>
                  <a:lnTo>
                    <a:pt x="28" y="74"/>
                  </a:lnTo>
                  <a:close/>
                  <a:moveTo>
                    <a:pt x="28" y="50"/>
                  </a:moveTo>
                  <a:cubicBezTo>
                    <a:pt x="28" y="51"/>
                    <a:pt x="27" y="52"/>
                    <a:pt x="26" y="52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8" y="51"/>
                    <a:pt x="8" y="50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3"/>
                    <a:pt x="9" y="32"/>
                    <a:pt x="10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7" y="32"/>
                    <a:pt x="28" y="33"/>
                    <a:pt x="28" y="34"/>
                  </a:cubicBezTo>
                  <a:lnTo>
                    <a:pt x="28" y="50"/>
                  </a:lnTo>
                  <a:close/>
                  <a:moveTo>
                    <a:pt x="28" y="26"/>
                  </a:moveTo>
                  <a:cubicBezTo>
                    <a:pt x="28" y="27"/>
                    <a:pt x="27" y="28"/>
                    <a:pt x="26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28"/>
                    <a:pt x="8" y="27"/>
                    <a:pt x="8" y="26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9" y="8"/>
                    <a:pt x="10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7" y="8"/>
                    <a:pt x="28" y="9"/>
                    <a:pt x="28" y="10"/>
                  </a:cubicBezTo>
                  <a:lnTo>
                    <a:pt x="28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="" xmlns:a16="http://schemas.microsoft.com/office/drawing/2014/main" id="{DEC47739-878F-F243-AFE7-4DCEC50ED2BD}"/>
              </a:ext>
            </a:extLst>
          </p:cNvPr>
          <p:cNvSpPr/>
          <p:nvPr/>
        </p:nvSpPr>
        <p:spPr>
          <a:xfrm>
            <a:off x="7146716" y="3308790"/>
            <a:ext cx="739820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="" xmlns:a16="http://schemas.microsoft.com/office/drawing/2014/main" id="{2DD03D38-210E-744C-BAAE-691C434EA9FE}"/>
              </a:ext>
            </a:extLst>
          </p:cNvPr>
          <p:cNvSpPr/>
          <p:nvPr/>
        </p:nvSpPr>
        <p:spPr>
          <a:xfrm>
            <a:off x="7146717" y="4855789"/>
            <a:ext cx="739820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i="1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="" xmlns:a16="http://schemas.microsoft.com/office/drawing/2014/main" id="{002D1520-6784-5343-9FF3-58540936CF6B}"/>
              </a:ext>
            </a:extLst>
          </p:cNvPr>
          <p:cNvSpPr/>
          <p:nvPr/>
        </p:nvSpPr>
        <p:spPr>
          <a:xfrm>
            <a:off x="9827683" y="3308790"/>
            <a:ext cx="739820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i="1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="" xmlns:a16="http://schemas.microsoft.com/office/drawing/2014/main" id="{B4F6A6EF-B944-A94C-873C-90D5288A3CF8}"/>
              </a:ext>
            </a:extLst>
          </p:cNvPr>
          <p:cNvSpPr/>
          <p:nvPr/>
        </p:nvSpPr>
        <p:spPr>
          <a:xfrm>
            <a:off x="9827684" y="4855789"/>
            <a:ext cx="739820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i="1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="" xmlns:a16="http://schemas.microsoft.com/office/drawing/2014/main" id="{D423F122-A228-0045-A6BA-9BE3F8CFF69A}"/>
              </a:ext>
            </a:extLst>
          </p:cNvPr>
          <p:cNvSpPr/>
          <p:nvPr/>
        </p:nvSpPr>
        <p:spPr>
          <a:xfrm>
            <a:off x="8486458" y="2535290"/>
            <a:ext cx="739820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i="1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="" xmlns:a16="http://schemas.microsoft.com/office/drawing/2014/main" id="{97D4DAD0-BFC2-EE4B-A34E-A1B4AF389B41}"/>
              </a:ext>
            </a:extLst>
          </p:cNvPr>
          <p:cNvSpPr/>
          <p:nvPr/>
        </p:nvSpPr>
        <p:spPr>
          <a:xfrm>
            <a:off x="8486458" y="5629288"/>
            <a:ext cx="739820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i="1" dirty="0">
                <a:solidFill>
                  <a:schemeClr val="bg1"/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="" xmlns:a16="http://schemas.microsoft.com/office/drawing/2014/main" id="{2C8E8C20-543D-7A42-9685-46DD3A1897C9}"/>
              </a:ext>
            </a:extLst>
          </p:cNvPr>
          <p:cNvSpPr/>
          <p:nvPr/>
        </p:nvSpPr>
        <p:spPr>
          <a:xfrm>
            <a:off x="6096000" y="4082290"/>
            <a:ext cx="739820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D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80A3AD32-CCD2-9940-AD91-C933C025B288}"/>
              </a:ext>
            </a:extLst>
          </p:cNvPr>
          <p:cNvSpPr/>
          <p:nvPr/>
        </p:nvSpPr>
        <p:spPr>
          <a:xfrm>
            <a:off x="7045782" y="2230231"/>
            <a:ext cx="739820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D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576F795E-C8EB-9C41-A349-9A8EB1428873}"/>
              </a:ext>
            </a:extLst>
          </p:cNvPr>
          <p:cNvGrpSpPr/>
          <p:nvPr/>
        </p:nvGrpSpPr>
        <p:grpSpPr>
          <a:xfrm>
            <a:off x="6921572" y="2445675"/>
            <a:ext cx="1372639" cy="3540038"/>
            <a:chOff x="6944497" y="2330831"/>
            <a:chExt cx="1372639" cy="3540038"/>
          </a:xfrm>
        </p:grpSpPr>
        <p:cxnSp>
          <p:nvCxnSpPr>
            <p:cNvPr id="49" name="Straight Connector 48">
              <a:extLst>
                <a:ext uri="{FF2B5EF4-FFF2-40B4-BE49-F238E27FC236}">
                  <a16:creationId xmlns="" xmlns:a16="http://schemas.microsoft.com/office/drawing/2014/main" id="{FA964745-3D85-C542-BFBD-E7ED3CF48E1F}"/>
                </a:ext>
              </a:extLst>
            </p:cNvPr>
            <p:cNvCxnSpPr/>
            <p:nvPr/>
          </p:nvCxnSpPr>
          <p:spPr>
            <a:xfrm flipH="1">
              <a:off x="6944497" y="4079021"/>
              <a:ext cx="96496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="" xmlns:a16="http://schemas.microsoft.com/office/drawing/2014/main" id="{6F5F06C6-FD36-DB45-947A-39FAA97EF8A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09461" y="2330831"/>
              <a:ext cx="407675" cy="81803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="" xmlns:a16="http://schemas.microsoft.com/office/drawing/2014/main" id="{76BEE5B8-E0F6-9E44-9C75-B66BC96C20B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854939" y="5058206"/>
              <a:ext cx="452723" cy="81266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607C4873-AC8D-4E45-B600-39A9F9F3186F}"/>
              </a:ext>
            </a:extLst>
          </p:cNvPr>
          <p:cNvSpPr/>
          <p:nvPr/>
        </p:nvSpPr>
        <p:spPr>
          <a:xfrm>
            <a:off x="7045782" y="5900433"/>
            <a:ext cx="739820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ID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="" xmlns:a16="http://schemas.microsoft.com/office/drawing/2014/main" id="{602A68EC-E376-9C4E-90FD-0CF014578004}"/>
              </a:ext>
            </a:extLst>
          </p:cNvPr>
          <p:cNvCxnSpPr/>
          <p:nvPr/>
        </p:nvCxnSpPr>
        <p:spPr>
          <a:xfrm>
            <a:off x="9797085" y="4193865"/>
            <a:ext cx="96496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="" xmlns:a16="http://schemas.microsoft.com/office/drawing/2014/main" id="{4BDD59B5-3934-754D-AB46-38663DD8975B}"/>
              </a:ext>
            </a:extLst>
          </p:cNvPr>
          <p:cNvCxnSpPr>
            <a:cxnSpLocks/>
          </p:cNvCxnSpPr>
          <p:nvPr/>
        </p:nvCxnSpPr>
        <p:spPr>
          <a:xfrm flipV="1">
            <a:off x="9389410" y="2445675"/>
            <a:ext cx="407675" cy="8180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="" xmlns:a16="http://schemas.microsoft.com/office/drawing/2014/main" id="{B07917CB-A03A-B944-8FF5-CA7ECA5079D0}"/>
              </a:ext>
            </a:extLst>
          </p:cNvPr>
          <p:cNvCxnSpPr>
            <a:cxnSpLocks/>
          </p:cNvCxnSpPr>
          <p:nvPr/>
        </p:nvCxnSpPr>
        <p:spPr>
          <a:xfrm>
            <a:off x="9398884" y="5173050"/>
            <a:ext cx="452723" cy="81266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="" xmlns:a16="http://schemas.microsoft.com/office/drawing/2014/main" id="{19E73D4E-870F-9043-8F39-0C6510A4E6C8}"/>
              </a:ext>
            </a:extLst>
          </p:cNvPr>
          <p:cNvSpPr/>
          <p:nvPr/>
        </p:nvSpPr>
        <p:spPr>
          <a:xfrm>
            <a:off x="10913318" y="4082290"/>
            <a:ext cx="739820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D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="" xmlns:a16="http://schemas.microsoft.com/office/drawing/2014/main" id="{85A76FAC-BDEC-CF4B-BDE8-4CD9330F6490}"/>
              </a:ext>
            </a:extLst>
          </p:cNvPr>
          <p:cNvSpPr/>
          <p:nvPr/>
        </p:nvSpPr>
        <p:spPr>
          <a:xfrm>
            <a:off x="9944147" y="2230231"/>
            <a:ext cx="739820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D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="" xmlns:a16="http://schemas.microsoft.com/office/drawing/2014/main" id="{6495D34E-EAB9-9543-B496-00124E37A45D}"/>
              </a:ext>
            </a:extLst>
          </p:cNvPr>
          <p:cNvSpPr/>
          <p:nvPr/>
        </p:nvSpPr>
        <p:spPr>
          <a:xfrm>
            <a:off x="9944147" y="5900433"/>
            <a:ext cx="739820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D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Georgia" panose="02040502050405020303" pitchFamily="18" charset="0"/>
                <a:cs typeface="Segoe UI" panose="020B0502040204020203" pitchFamily="34" charset="0"/>
              </a:rPr>
              <a:t>Lorem</a:t>
            </a:r>
          </a:p>
        </p:txBody>
      </p:sp>
      <p:sp>
        <p:nvSpPr>
          <p:cNvPr id="81" name="Freeform 80">
            <a:extLst>
              <a:ext uri="{FF2B5EF4-FFF2-40B4-BE49-F238E27FC236}">
                <a16:creationId xmlns="" xmlns:a16="http://schemas.microsoft.com/office/drawing/2014/main" id="{5148E5D0-0FDD-7D4C-950F-39E17D3CE729}"/>
              </a:ext>
            </a:extLst>
          </p:cNvPr>
          <p:cNvSpPr/>
          <p:nvPr/>
        </p:nvSpPr>
        <p:spPr>
          <a:xfrm>
            <a:off x="6547342" y="1512771"/>
            <a:ext cx="5644658" cy="435856"/>
          </a:xfrm>
          <a:custGeom>
            <a:avLst/>
            <a:gdLst>
              <a:gd name="connsiteX0" fmla="*/ 0 w 5644658"/>
              <a:gd name="connsiteY0" fmla="*/ 217927 h 435856"/>
              <a:gd name="connsiteX1" fmla="*/ 0 w 5644658"/>
              <a:gd name="connsiteY1" fmla="*/ 217928 h 435856"/>
              <a:gd name="connsiteX2" fmla="*/ 0 w 5644658"/>
              <a:gd name="connsiteY2" fmla="*/ 217928 h 435856"/>
              <a:gd name="connsiteX3" fmla="*/ 217928 w 5644658"/>
              <a:gd name="connsiteY3" fmla="*/ 0 h 435856"/>
              <a:gd name="connsiteX4" fmla="*/ 5644658 w 5644658"/>
              <a:gd name="connsiteY4" fmla="*/ 0 h 435856"/>
              <a:gd name="connsiteX5" fmla="*/ 5644658 w 5644658"/>
              <a:gd name="connsiteY5" fmla="*/ 435856 h 435856"/>
              <a:gd name="connsiteX6" fmla="*/ 217928 w 5644658"/>
              <a:gd name="connsiteY6" fmla="*/ 435855 h 435856"/>
              <a:gd name="connsiteX7" fmla="*/ 4428 w 5644658"/>
              <a:gd name="connsiteY7" fmla="*/ 261847 h 435856"/>
              <a:gd name="connsiteX8" fmla="*/ 0 w 5644658"/>
              <a:gd name="connsiteY8" fmla="*/ 217928 h 435856"/>
              <a:gd name="connsiteX9" fmla="*/ 4428 w 5644658"/>
              <a:gd name="connsiteY9" fmla="*/ 174008 h 435856"/>
              <a:gd name="connsiteX10" fmla="*/ 217928 w 5644658"/>
              <a:gd name="connsiteY10" fmla="*/ 0 h 435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44658" h="435856">
                <a:moveTo>
                  <a:pt x="0" y="217927"/>
                </a:moveTo>
                <a:lnTo>
                  <a:pt x="0" y="217928"/>
                </a:lnTo>
                <a:lnTo>
                  <a:pt x="0" y="217928"/>
                </a:lnTo>
                <a:close/>
                <a:moveTo>
                  <a:pt x="217928" y="0"/>
                </a:moveTo>
                <a:lnTo>
                  <a:pt x="5644658" y="0"/>
                </a:lnTo>
                <a:lnTo>
                  <a:pt x="5644658" y="435856"/>
                </a:lnTo>
                <a:lnTo>
                  <a:pt x="217928" y="435855"/>
                </a:lnTo>
                <a:cubicBezTo>
                  <a:pt x="112615" y="435855"/>
                  <a:pt x="24749" y="361153"/>
                  <a:pt x="4428" y="261847"/>
                </a:cubicBezTo>
                <a:lnTo>
                  <a:pt x="0" y="217928"/>
                </a:lnTo>
                <a:lnTo>
                  <a:pt x="4428" y="174008"/>
                </a:lnTo>
                <a:cubicBezTo>
                  <a:pt x="24749" y="74702"/>
                  <a:pt x="112615" y="0"/>
                  <a:pt x="217928" y="0"/>
                </a:cubicBezTo>
                <a:close/>
              </a:path>
            </a:pathLst>
          </a:custGeom>
          <a:gradFill flip="none" rotWithShape="1">
            <a:gsLst>
              <a:gs pos="0">
                <a:srgbClr val="BF544B"/>
              </a:gs>
              <a:gs pos="100000">
                <a:srgbClr val="FF6F64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="" xmlns:a16="http://schemas.microsoft.com/office/drawing/2014/main" id="{F3C4F069-7411-944A-91F8-D4515CA0B821}"/>
              </a:ext>
            </a:extLst>
          </p:cNvPr>
          <p:cNvSpPr/>
          <p:nvPr/>
        </p:nvSpPr>
        <p:spPr>
          <a:xfrm>
            <a:off x="7568818" y="1622977"/>
            <a:ext cx="2611502" cy="2154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4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en-ID" sz="1400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</a:t>
            </a:r>
            <a:r>
              <a:rPr lang="en-ID" sz="1400" b="1" i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Sir </a:t>
            </a:r>
            <a:r>
              <a:rPr lang="en-ID" sz="1400" b="1" i="1" dirty="0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ID" sz="1400" b="1" i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1" name="Rounded Rectangle 70">
            <a:extLst>
              <a:ext uri="{FF2B5EF4-FFF2-40B4-BE49-F238E27FC236}">
                <a16:creationId xmlns="" xmlns:a16="http://schemas.microsoft.com/office/drawing/2014/main" id="{D0F43650-C68B-8A46-8226-8D59BBEA8B7A}"/>
              </a:ext>
            </a:extLst>
          </p:cNvPr>
          <p:cNvSpPr/>
          <p:nvPr/>
        </p:nvSpPr>
        <p:spPr>
          <a:xfrm>
            <a:off x="515939" y="2106222"/>
            <a:ext cx="5327862" cy="1862360"/>
          </a:xfrm>
          <a:prstGeom prst="roundRect">
            <a:avLst>
              <a:gd name="adj" fmla="val 20418"/>
            </a:avLst>
          </a:prstGeom>
          <a:solidFill>
            <a:schemeClr val="bg1"/>
          </a:solidFill>
          <a:ln>
            <a:noFill/>
          </a:ln>
          <a:effectLst>
            <a:outerShdw blurRad="711200" dist="254000" dir="2700000" sx="102000" sy="102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="" xmlns:a16="http://schemas.microsoft.com/office/drawing/2014/main" id="{CCBA712C-4C4A-994C-B686-1C5C04EB46D9}"/>
              </a:ext>
            </a:extLst>
          </p:cNvPr>
          <p:cNvSpPr/>
          <p:nvPr/>
        </p:nvSpPr>
        <p:spPr>
          <a:xfrm>
            <a:off x="839756" y="1592200"/>
            <a:ext cx="5004046" cy="2769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D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en-ID" b="1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</a:t>
            </a:r>
            <a:r>
              <a:rPr lang="en-ID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Sir </a:t>
            </a:r>
            <a:r>
              <a:rPr lang="en-ID" b="1" i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endParaRPr lang="en-ID" b="1" i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3" name="Rounded Rectangle 72">
            <a:extLst>
              <a:ext uri="{FF2B5EF4-FFF2-40B4-BE49-F238E27FC236}">
                <a16:creationId xmlns="" xmlns:a16="http://schemas.microsoft.com/office/drawing/2014/main" id="{7694DF90-EF92-C94B-853A-E544094FD663}"/>
              </a:ext>
            </a:extLst>
          </p:cNvPr>
          <p:cNvSpPr/>
          <p:nvPr/>
        </p:nvSpPr>
        <p:spPr>
          <a:xfrm>
            <a:off x="515939" y="4230241"/>
            <a:ext cx="5327862" cy="1862360"/>
          </a:xfrm>
          <a:prstGeom prst="roundRect">
            <a:avLst>
              <a:gd name="adj" fmla="val 20418"/>
            </a:avLst>
          </a:prstGeom>
          <a:solidFill>
            <a:schemeClr val="bg1"/>
          </a:solidFill>
          <a:ln>
            <a:noFill/>
          </a:ln>
          <a:effectLst>
            <a:outerShdw blurRad="711200" dist="254000" dir="2700000" sx="102000" sy="102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="" xmlns:a16="http://schemas.microsoft.com/office/drawing/2014/main" id="{DEB50C8D-F0B1-1F47-A28B-7A44F59879EB}"/>
              </a:ext>
            </a:extLst>
          </p:cNvPr>
          <p:cNvSpPr/>
          <p:nvPr/>
        </p:nvSpPr>
        <p:spPr>
          <a:xfrm>
            <a:off x="2015067" y="2421850"/>
            <a:ext cx="3369592" cy="123110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consectetur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adipiscing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elit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sed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do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eiusmod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tempor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incididunt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ut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labore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et dolore magna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aliqua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. Ut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enim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ad minim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veniam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.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="" xmlns:a16="http://schemas.microsoft.com/office/drawing/2014/main" id="{8EAFFCA9-9A6F-9D4D-ABDF-84914CB279C1}"/>
              </a:ext>
            </a:extLst>
          </p:cNvPr>
          <p:cNvSpPr/>
          <p:nvPr/>
        </p:nvSpPr>
        <p:spPr>
          <a:xfrm>
            <a:off x="2015067" y="4545868"/>
            <a:ext cx="3369592" cy="123110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consectetur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adipiscing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elit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sed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do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eiusmod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tempor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incididunt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ut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labore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et dolore magna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aliqua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. Ut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enim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ad minim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veniam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.</a:t>
            </a:r>
          </a:p>
        </p:txBody>
      </p:sp>
      <p:sp>
        <p:nvSpPr>
          <p:cNvPr id="77" name="Freeform 103">
            <a:extLst>
              <a:ext uri="{FF2B5EF4-FFF2-40B4-BE49-F238E27FC236}">
                <a16:creationId xmlns="" xmlns:a16="http://schemas.microsoft.com/office/drawing/2014/main" id="{471633A9-B026-B34B-BE71-04C51B502F7A}"/>
              </a:ext>
            </a:extLst>
          </p:cNvPr>
          <p:cNvSpPr>
            <a:spLocks/>
          </p:cNvSpPr>
          <p:nvPr/>
        </p:nvSpPr>
        <p:spPr bwMode="auto">
          <a:xfrm>
            <a:off x="991692" y="2624369"/>
            <a:ext cx="656746" cy="826066"/>
          </a:xfrm>
          <a:custGeom>
            <a:avLst/>
            <a:gdLst>
              <a:gd name="T0" fmla="*/ 39 w 54"/>
              <a:gd name="T1" fmla="*/ 16 h 68"/>
              <a:gd name="T2" fmla="*/ 37 w 54"/>
              <a:gd name="T3" fmla="*/ 16 h 68"/>
              <a:gd name="T4" fmla="*/ 36 w 54"/>
              <a:gd name="T5" fmla="*/ 18 h 68"/>
              <a:gd name="T6" fmla="*/ 32 w 54"/>
              <a:gd name="T7" fmla="*/ 26 h 68"/>
              <a:gd name="T8" fmla="*/ 29 w 54"/>
              <a:gd name="T9" fmla="*/ 16 h 68"/>
              <a:gd name="T10" fmla="*/ 37 w 54"/>
              <a:gd name="T11" fmla="*/ 4 h 68"/>
              <a:gd name="T12" fmla="*/ 38 w 54"/>
              <a:gd name="T13" fmla="*/ 1 h 68"/>
              <a:gd name="T14" fmla="*/ 36 w 54"/>
              <a:gd name="T15" fmla="*/ 0 h 68"/>
              <a:gd name="T16" fmla="*/ 0 w 54"/>
              <a:gd name="T17" fmla="*/ 41 h 68"/>
              <a:gd name="T18" fmla="*/ 27 w 54"/>
              <a:gd name="T19" fmla="*/ 68 h 68"/>
              <a:gd name="T20" fmla="*/ 54 w 54"/>
              <a:gd name="T21" fmla="*/ 41 h 68"/>
              <a:gd name="T22" fmla="*/ 39 w 54"/>
              <a:gd name="T23" fmla="*/ 1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4" h="68">
                <a:moveTo>
                  <a:pt x="39" y="16"/>
                </a:moveTo>
                <a:cubicBezTo>
                  <a:pt x="38" y="16"/>
                  <a:pt x="37" y="16"/>
                  <a:pt x="37" y="16"/>
                </a:cubicBezTo>
                <a:cubicBezTo>
                  <a:pt x="36" y="17"/>
                  <a:pt x="36" y="17"/>
                  <a:pt x="36" y="18"/>
                </a:cubicBezTo>
                <a:cubicBezTo>
                  <a:pt x="35" y="21"/>
                  <a:pt x="34" y="24"/>
                  <a:pt x="32" y="26"/>
                </a:cubicBezTo>
                <a:cubicBezTo>
                  <a:pt x="30" y="23"/>
                  <a:pt x="29" y="20"/>
                  <a:pt x="29" y="16"/>
                </a:cubicBezTo>
                <a:cubicBezTo>
                  <a:pt x="29" y="11"/>
                  <a:pt x="33" y="6"/>
                  <a:pt x="37" y="4"/>
                </a:cubicBezTo>
                <a:cubicBezTo>
                  <a:pt x="38" y="3"/>
                  <a:pt x="38" y="2"/>
                  <a:pt x="38" y="1"/>
                </a:cubicBezTo>
                <a:cubicBezTo>
                  <a:pt x="37" y="0"/>
                  <a:pt x="37" y="0"/>
                  <a:pt x="36" y="0"/>
                </a:cubicBezTo>
                <a:cubicBezTo>
                  <a:pt x="16" y="3"/>
                  <a:pt x="0" y="21"/>
                  <a:pt x="0" y="41"/>
                </a:cubicBezTo>
                <a:cubicBezTo>
                  <a:pt x="0" y="56"/>
                  <a:pt x="12" y="68"/>
                  <a:pt x="27" y="68"/>
                </a:cubicBezTo>
                <a:cubicBezTo>
                  <a:pt x="42" y="68"/>
                  <a:pt x="54" y="56"/>
                  <a:pt x="54" y="41"/>
                </a:cubicBezTo>
                <a:cubicBezTo>
                  <a:pt x="54" y="31"/>
                  <a:pt x="48" y="21"/>
                  <a:pt x="39" y="16"/>
                </a:cubicBezTo>
                <a:close/>
              </a:path>
            </a:pathLst>
          </a:custGeom>
          <a:gradFill flip="none" rotWithShape="1">
            <a:gsLst>
              <a:gs pos="0">
                <a:srgbClr val="BF544B"/>
              </a:gs>
              <a:gs pos="100000">
                <a:srgbClr val="FF6F64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lt1"/>
              </a:solidFill>
            </a:endParaRPr>
          </a:p>
        </p:txBody>
      </p:sp>
      <p:sp>
        <p:nvSpPr>
          <p:cNvPr id="79" name="Freeform 78">
            <a:extLst>
              <a:ext uri="{FF2B5EF4-FFF2-40B4-BE49-F238E27FC236}">
                <a16:creationId xmlns="" xmlns:a16="http://schemas.microsoft.com/office/drawing/2014/main" id="{E18FD056-7316-AA4D-86C1-EA529761B2F1}"/>
              </a:ext>
            </a:extLst>
          </p:cNvPr>
          <p:cNvSpPr>
            <a:spLocks/>
          </p:cNvSpPr>
          <p:nvPr/>
        </p:nvSpPr>
        <p:spPr bwMode="auto">
          <a:xfrm>
            <a:off x="918141" y="4697344"/>
            <a:ext cx="803848" cy="928156"/>
          </a:xfrm>
          <a:custGeom>
            <a:avLst/>
            <a:gdLst>
              <a:gd name="T0" fmla="*/ 71 w 82"/>
              <a:gd name="T1" fmla="*/ 60 h 92"/>
              <a:gd name="T2" fmla="*/ 72 w 82"/>
              <a:gd name="T3" fmla="*/ 51 h 92"/>
              <a:gd name="T4" fmla="*/ 59 w 82"/>
              <a:gd name="T5" fmla="*/ 54 h 92"/>
              <a:gd name="T6" fmla="*/ 70 w 82"/>
              <a:gd name="T7" fmla="*/ 43 h 92"/>
              <a:gd name="T8" fmla="*/ 72 w 82"/>
              <a:gd name="T9" fmla="*/ 39 h 92"/>
              <a:gd name="T10" fmla="*/ 79 w 82"/>
              <a:gd name="T11" fmla="*/ 38 h 92"/>
              <a:gd name="T12" fmla="*/ 81 w 82"/>
              <a:gd name="T13" fmla="*/ 34 h 92"/>
              <a:gd name="T14" fmla="*/ 81 w 82"/>
              <a:gd name="T15" fmla="*/ 25 h 92"/>
              <a:gd name="T16" fmla="*/ 74 w 82"/>
              <a:gd name="T17" fmla="*/ 20 h 92"/>
              <a:gd name="T18" fmla="*/ 69 w 82"/>
              <a:gd name="T19" fmla="*/ 29 h 92"/>
              <a:gd name="T20" fmla="*/ 62 w 82"/>
              <a:gd name="T21" fmla="*/ 23 h 92"/>
              <a:gd name="T22" fmla="*/ 57 w 82"/>
              <a:gd name="T23" fmla="*/ 36 h 92"/>
              <a:gd name="T24" fmla="*/ 51 w 82"/>
              <a:gd name="T25" fmla="*/ 18 h 92"/>
              <a:gd name="T26" fmla="*/ 43 w 82"/>
              <a:gd name="T27" fmla="*/ 18 h 92"/>
              <a:gd name="T28" fmla="*/ 52 w 82"/>
              <a:gd name="T29" fmla="*/ 5 h 92"/>
              <a:gd name="T30" fmla="*/ 43 w 82"/>
              <a:gd name="T31" fmla="*/ 2 h 92"/>
              <a:gd name="T32" fmla="*/ 39 w 82"/>
              <a:gd name="T33" fmla="*/ 8 h 92"/>
              <a:gd name="T34" fmla="*/ 31 w 82"/>
              <a:gd name="T35" fmla="*/ 8 h 92"/>
              <a:gd name="T36" fmla="*/ 33 w 82"/>
              <a:gd name="T37" fmla="*/ 15 h 92"/>
              <a:gd name="T38" fmla="*/ 39 w 82"/>
              <a:gd name="T39" fmla="*/ 23 h 92"/>
              <a:gd name="T40" fmla="*/ 22 w 82"/>
              <a:gd name="T41" fmla="*/ 34 h 92"/>
              <a:gd name="T42" fmla="*/ 18 w 82"/>
              <a:gd name="T43" fmla="*/ 25 h 92"/>
              <a:gd name="T44" fmla="*/ 12 w 82"/>
              <a:gd name="T45" fmla="*/ 20 h 92"/>
              <a:gd name="T46" fmla="*/ 9 w 82"/>
              <a:gd name="T47" fmla="*/ 27 h 92"/>
              <a:gd name="T48" fmla="*/ 2 w 82"/>
              <a:gd name="T49" fmla="*/ 28 h 92"/>
              <a:gd name="T50" fmla="*/ 0 w 82"/>
              <a:gd name="T51" fmla="*/ 37 h 92"/>
              <a:gd name="T52" fmla="*/ 11 w 82"/>
              <a:gd name="T53" fmla="*/ 33 h 92"/>
              <a:gd name="T54" fmla="*/ 10 w 82"/>
              <a:gd name="T55" fmla="*/ 42 h 92"/>
              <a:gd name="T56" fmla="*/ 20 w 82"/>
              <a:gd name="T57" fmla="*/ 38 h 92"/>
              <a:gd name="T58" fmla="*/ 20 w 82"/>
              <a:gd name="T59" fmla="*/ 55 h 92"/>
              <a:gd name="T60" fmla="*/ 10 w 82"/>
              <a:gd name="T61" fmla="*/ 54 h 92"/>
              <a:gd name="T62" fmla="*/ 3 w 82"/>
              <a:gd name="T63" fmla="*/ 55 h 92"/>
              <a:gd name="T64" fmla="*/ 7 w 82"/>
              <a:gd name="T65" fmla="*/ 62 h 92"/>
              <a:gd name="T66" fmla="*/ 3 w 82"/>
              <a:gd name="T67" fmla="*/ 69 h 92"/>
              <a:gd name="T68" fmla="*/ 8 w 82"/>
              <a:gd name="T69" fmla="*/ 73 h 92"/>
              <a:gd name="T70" fmla="*/ 12 w 82"/>
              <a:gd name="T71" fmla="*/ 73 h 92"/>
              <a:gd name="T72" fmla="*/ 18 w 82"/>
              <a:gd name="T73" fmla="*/ 68 h 92"/>
              <a:gd name="T74" fmla="*/ 22 w 82"/>
              <a:gd name="T75" fmla="*/ 68 h 92"/>
              <a:gd name="T76" fmla="*/ 39 w 82"/>
              <a:gd name="T77" fmla="*/ 67 h 92"/>
              <a:gd name="T78" fmla="*/ 30 w 82"/>
              <a:gd name="T79" fmla="*/ 77 h 92"/>
              <a:gd name="T80" fmla="*/ 39 w 82"/>
              <a:gd name="T81" fmla="*/ 80 h 92"/>
              <a:gd name="T82" fmla="*/ 33 w 82"/>
              <a:gd name="T83" fmla="*/ 89 h 92"/>
              <a:gd name="T84" fmla="*/ 41 w 82"/>
              <a:gd name="T85" fmla="*/ 92 h 92"/>
              <a:gd name="T86" fmla="*/ 49 w 82"/>
              <a:gd name="T87" fmla="*/ 89 h 92"/>
              <a:gd name="T88" fmla="*/ 51 w 82"/>
              <a:gd name="T89" fmla="*/ 85 h 92"/>
              <a:gd name="T90" fmla="*/ 49 w 82"/>
              <a:gd name="T91" fmla="*/ 78 h 92"/>
              <a:gd name="T92" fmla="*/ 51 w 82"/>
              <a:gd name="T93" fmla="*/ 75 h 92"/>
              <a:gd name="T94" fmla="*/ 57 w 82"/>
              <a:gd name="T95" fmla="*/ 57 h 92"/>
              <a:gd name="T96" fmla="*/ 62 w 82"/>
              <a:gd name="T97" fmla="*/ 70 h 92"/>
              <a:gd name="T98" fmla="*/ 64 w 82"/>
              <a:gd name="T99" fmla="*/ 61 h 92"/>
              <a:gd name="T100" fmla="*/ 72 w 82"/>
              <a:gd name="T101" fmla="*/ 75 h 92"/>
              <a:gd name="T102" fmla="*/ 73 w 82"/>
              <a:gd name="T103" fmla="*/ 66 h 92"/>
              <a:gd name="T104" fmla="*/ 81 w 82"/>
              <a:gd name="T105" fmla="*/ 67 h 92"/>
              <a:gd name="T106" fmla="*/ 81 w 82"/>
              <a:gd name="T107" fmla="*/ 59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2" h="92">
                <a:moveTo>
                  <a:pt x="82" y="56"/>
                </a:moveTo>
                <a:cubicBezTo>
                  <a:pt x="81" y="55"/>
                  <a:pt x="80" y="55"/>
                  <a:pt x="79" y="55"/>
                </a:cubicBezTo>
                <a:cubicBezTo>
                  <a:pt x="71" y="60"/>
                  <a:pt x="71" y="60"/>
                  <a:pt x="71" y="60"/>
                </a:cubicBezTo>
                <a:cubicBezTo>
                  <a:pt x="66" y="57"/>
                  <a:pt x="66" y="57"/>
                  <a:pt x="66" y="57"/>
                </a:cubicBezTo>
                <a:cubicBezTo>
                  <a:pt x="72" y="54"/>
                  <a:pt x="72" y="54"/>
                  <a:pt x="72" y="54"/>
                </a:cubicBezTo>
                <a:cubicBezTo>
                  <a:pt x="73" y="53"/>
                  <a:pt x="73" y="52"/>
                  <a:pt x="72" y="51"/>
                </a:cubicBezTo>
                <a:cubicBezTo>
                  <a:pt x="72" y="50"/>
                  <a:pt x="71" y="50"/>
                  <a:pt x="70" y="50"/>
                </a:cubicBezTo>
                <a:cubicBezTo>
                  <a:pt x="62" y="55"/>
                  <a:pt x="62" y="55"/>
                  <a:pt x="62" y="55"/>
                </a:cubicBezTo>
                <a:cubicBezTo>
                  <a:pt x="59" y="54"/>
                  <a:pt x="59" y="54"/>
                  <a:pt x="59" y="54"/>
                </a:cubicBezTo>
                <a:cubicBezTo>
                  <a:pt x="59" y="39"/>
                  <a:pt x="59" y="39"/>
                  <a:pt x="59" y="39"/>
                </a:cubicBezTo>
                <a:cubicBezTo>
                  <a:pt x="62" y="38"/>
                  <a:pt x="62" y="38"/>
                  <a:pt x="62" y="38"/>
                </a:cubicBezTo>
                <a:cubicBezTo>
                  <a:pt x="70" y="43"/>
                  <a:pt x="70" y="43"/>
                  <a:pt x="70" y="43"/>
                </a:cubicBezTo>
                <a:cubicBezTo>
                  <a:pt x="70" y="43"/>
                  <a:pt x="70" y="43"/>
                  <a:pt x="71" y="43"/>
                </a:cubicBezTo>
                <a:cubicBezTo>
                  <a:pt x="71" y="43"/>
                  <a:pt x="72" y="43"/>
                  <a:pt x="72" y="42"/>
                </a:cubicBezTo>
                <a:cubicBezTo>
                  <a:pt x="73" y="41"/>
                  <a:pt x="73" y="40"/>
                  <a:pt x="72" y="39"/>
                </a:cubicBezTo>
                <a:cubicBezTo>
                  <a:pt x="66" y="36"/>
                  <a:pt x="66" y="36"/>
                  <a:pt x="66" y="36"/>
                </a:cubicBezTo>
                <a:cubicBezTo>
                  <a:pt x="71" y="33"/>
                  <a:pt x="71" y="33"/>
                  <a:pt x="71" y="33"/>
                </a:cubicBezTo>
                <a:cubicBezTo>
                  <a:pt x="79" y="38"/>
                  <a:pt x="79" y="38"/>
                  <a:pt x="79" y="38"/>
                </a:cubicBezTo>
                <a:cubicBezTo>
                  <a:pt x="79" y="38"/>
                  <a:pt x="80" y="38"/>
                  <a:pt x="80" y="38"/>
                </a:cubicBezTo>
                <a:cubicBezTo>
                  <a:pt x="81" y="38"/>
                  <a:pt x="81" y="38"/>
                  <a:pt x="82" y="37"/>
                </a:cubicBezTo>
                <a:cubicBezTo>
                  <a:pt x="82" y="36"/>
                  <a:pt x="82" y="35"/>
                  <a:pt x="81" y="34"/>
                </a:cubicBezTo>
                <a:cubicBezTo>
                  <a:pt x="75" y="31"/>
                  <a:pt x="75" y="31"/>
                  <a:pt x="75" y="31"/>
                </a:cubicBezTo>
                <a:cubicBezTo>
                  <a:pt x="80" y="28"/>
                  <a:pt x="80" y="28"/>
                  <a:pt x="80" y="28"/>
                </a:cubicBezTo>
                <a:cubicBezTo>
                  <a:pt x="81" y="28"/>
                  <a:pt x="81" y="26"/>
                  <a:pt x="81" y="25"/>
                </a:cubicBezTo>
                <a:cubicBezTo>
                  <a:pt x="80" y="24"/>
                  <a:pt x="79" y="24"/>
                  <a:pt x="78" y="25"/>
                </a:cubicBezTo>
                <a:cubicBezTo>
                  <a:pt x="73" y="27"/>
                  <a:pt x="73" y="27"/>
                  <a:pt x="73" y="27"/>
                </a:cubicBezTo>
                <a:cubicBezTo>
                  <a:pt x="74" y="20"/>
                  <a:pt x="74" y="20"/>
                  <a:pt x="74" y="20"/>
                </a:cubicBezTo>
                <a:cubicBezTo>
                  <a:pt x="74" y="19"/>
                  <a:pt x="73" y="18"/>
                  <a:pt x="72" y="18"/>
                </a:cubicBezTo>
                <a:cubicBezTo>
                  <a:pt x="71" y="18"/>
                  <a:pt x="70" y="19"/>
                  <a:pt x="70" y="20"/>
                </a:cubicBezTo>
                <a:cubicBezTo>
                  <a:pt x="69" y="29"/>
                  <a:pt x="69" y="29"/>
                  <a:pt x="69" y="29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25"/>
                  <a:pt x="64" y="25"/>
                  <a:pt x="64" y="25"/>
                </a:cubicBezTo>
                <a:cubicBezTo>
                  <a:pt x="64" y="24"/>
                  <a:pt x="63" y="23"/>
                  <a:pt x="62" y="23"/>
                </a:cubicBezTo>
                <a:cubicBezTo>
                  <a:pt x="61" y="23"/>
                  <a:pt x="60" y="24"/>
                  <a:pt x="60" y="25"/>
                </a:cubicBezTo>
                <a:cubicBezTo>
                  <a:pt x="60" y="34"/>
                  <a:pt x="60" y="34"/>
                  <a:pt x="60" y="34"/>
                </a:cubicBezTo>
                <a:cubicBezTo>
                  <a:pt x="57" y="36"/>
                  <a:pt x="57" y="36"/>
                  <a:pt x="57" y="3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3"/>
                  <a:pt x="43" y="23"/>
                  <a:pt x="43" y="23"/>
                </a:cubicBezTo>
                <a:cubicBezTo>
                  <a:pt x="51" y="18"/>
                  <a:pt x="51" y="18"/>
                  <a:pt x="51" y="18"/>
                </a:cubicBezTo>
                <a:cubicBezTo>
                  <a:pt x="52" y="18"/>
                  <a:pt x="52" y="16"/>
                  <a:pt x="52" y="16"/>
                </a:cubicBezTo>
                <a:cubicBezTo>
                  <a:pt x="51" y="15"/>
                  <a:pt x="50" y="14"/>
                  <a:pt x="49" y="15"/>
                </a:cubicBezTo>
                <a:cubicBezTo>
                  <a:pt x="43" y="18"/>
                  <a:pt x="43" y="18"/>
                  <a:pt x="43" y="18"/>
                </a:cubicBezTo>
                <a:cubicBezTo>
                  <a:pt x="43" y="12"/>
                  <a:pt x="43" y="12"/>
                  <a:pt x="43" y="12"/>
                </a:cubicBezTo>
                <a:cubicBezTo>
                  <a:pt x="51" y="8"/>
                  <a:pt x="51" y="8"/>
                  <a:pt x="51" y="8"/>
                </a:cubicBezTo>
                <a:cubicBezTo>
                  <a:pt x="52" y="7"/>
                  <a:pt x="52" y="6"/>
                  <a:pt x="52" y="5"/>
                </a:cubicBezTo>
                <a:cubicBezTo>
                  <a:pt x="51" y="4"/>
                  <a:pt x="50" y="4"/>
                  <a:pt x="49" y="4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2"/>
                  <a:pt x="43" y="2"/>
                  <a:pt x="43" y="2"/>
                </a:cubicBezTo>
                <a:cubicBezTo>
                  <a:pt x="43" y="1"/>
                  <a:pt x="42" y="0"/>
                  <a:pt x="41" y="0"/>
                </a:cubicBezTo>
                <a:cubicBezTo>
                  <a:pt x="40" y="0"/>
                  <a:pt x="39" y="1"/>
                  <a:pt x="39" y="2"/>
                </a:cubicBezTo>
                <a:cubicBezTo>
                  <a:pt x="39" y="8"/>
                  <a:pt x="39" y="8"/>
                  <a:pt x="39" y="8"/>
                </a:cubicBezTo>
                <a:cubicBezTo>
                  <a:pt x="33" y="4"/>
                  <a:pt x="33" y="4"/>
                  <a:pt x="33" y="4"/>
                </a:cubicBezTo>
                <a:cubicBezTo>
                  <a:pt x="32" y="4"/>
                  <a:pt x="31" y="4"/>
                  <a:pt x="30" y="5"/>
                </a:cubicBezTo>
                <a:cubicBezTo>
                  <a:pt x="30" y="6"/>
                  <a:pt x="30" y="7"/>
                  <a:pt x="31" y="8"/>
                </a:cubicBezTo>
                <a:cubicBezTo>
                  <a:pt x="39" y="13"/>
                  <a:pt x="39" y="13"/>
                  <a:pt x="39" y="13"/>
                </a:cubicBezTo>
                <a:cubicBezTo>
                  <a:pt x="39" y="18"/>
                  <a:pt x="39" y="18"/>
                  <a:pt x="39" y="18"/>
                </a:cubicBezTo>
                <a:cubicBezTo>
                  <a:pt x="33" y="15"/>
                  <a:pt x="33" y="15"/>
                  <a:pt x="33" y="15"/>
                </a:cubicBezTo>
                <a:cubicBezTo>
                  <a:pt x="32" y="14"/>
                  <a:pt x="31" y="15"/>
                  <a:pt x="30" y="16"/>
                </a:cubicBezTo>
                <a:cubicBezTo>
                  <a:pt x="30" y="17"/>
                  <a:pt x="30" y="18"/>
                  <a:pt x="31" y="18"/>
                </a:cubicBezTo>
                <a:cubicBezTo>
                  <a:pt x="39" y="23"/>
                  <a:pt x="39" y="23"/>
                  <a:pt x="39" y="23"/>
                </a:cubicBezTo>
                <a:cubicBezTo>
                  <a:pt x="39" y="26"/>
                  <a:pt x="39" y="26"/>
                  <a:pt x="39" y="26"/>
                </a:cubicBezTo>
                <a:cubicBezTo>
                  <a:pt x="25" y="36"/>
                  <a:pt x="25" y="36"/>
                  <a:pt x="25" y="36"/>
                </a:cubicBezTo>
                <a:cubicBezTo>
                  <a:pt x="22" y="34"/>
                  <a:pt x="22" y="34"/>
                  <a:pt x="22" y="34"/>
                </a:cubicBezTo>
                <a:cubicBezTo>
                  <a:pt x="22" y="25"/>
                  <a:pt x="22" y="25"/>
                  <a:pt x="22" y="25"/>
                </a:cubicBezTo>
                <a:cubicBezTo>
                  <a:pt x="22" y="24"/>
                  <a:pt x="21" y="23"/>
                  <a:pt x="20" y="23"/>
                </a:cubicBezTo>
                <a:cubicBezTo>
                  <a:pt x="19" y="23"/>
                  <a:pt x="18" y="24"/>
                  <a:pt x="18" y="25"/>
                </a:cubicBezTo>
                <a:cubicBezTo>
                  <a:pt x="18" y="32"/>
                  <a:pt x="18" y="32"/>
                  <a:pt x="18" y="32"/>
                </a:cubicBezTo>
                <a:cubicBezTo>
                  <a:pt x="13" y="29"/>
                  <a:pt x="13" y="29"/>
                  <a:pt x="13" y="29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9"/>
                  <a:pt x="11" y="18"/>
                  <a:pt x="10" y="18"/>
                </a:cubicBezTo>
                <a:cubicBezTo>
                  <a:pt x="9" y="18"/>
                  <a:pt x="8" y="19"/>
                  <a:pt x="8" y="20"/>
                </a:cubicBezTo>
                <a:cubicBezTo>
                  <a:pt x="9" y="27"/>
                  <a:pt x="9" y="27"/>
                  <a:pt x="9" y="27"/>
                </a:cubicBezTo>
                <a:cubicBezTo>
                  <a:pt x="4" y="25"/>
                  <a:pt x="4" y="25"/>
                  <a:pt x="4" y="25"/>
                </a:cubicBezTo>
                <a:cubicBezTo>
                  <a:pt x="3" y="24"/>
                  <a:pt x="2" y="24"/>
                  <a:pt x="1" y="25"/>
                </a:cubicBezTo>
                <a:cubicBezTo>
                  <a:pt x="1" y="26"/>
                  <a:pt x="1" y="28"/>
                  <a:pt x="2" y="28"/>
                </a:cubicBezTo>
                <a:cubicBezTo>
                  <a:pt x="7" y="31"/>
                  <a:pt x="7" y="31"/>
                  <a:pt x="7" y="31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5"/>
                  <a:pt x="0" y="36"/>
                  <a:pt x="0" y="37"/>
                </a:cubicBezTo>
                <a:cubicBezTo>
                  <a:pt x="1" y="38"/>
                  <a:pt x="1" y="38"/>
                  <a:pt x="2" y="38"/>
                </a:cubicBezTo>
                <a:cubicBezTo>
                  <a:pt x="2" y="38"/>
                  <a:pt x="3" y="38"/>
                  <a:pt x="3" y="38"/>
                </a:cubicBezTo>
                <a:cubicBezTo>
                  <a:pt x="11" y="33"/>
                  <a:pt x="11" y="33"/>
                  <a:pt x="11" y="33"/>
                </a:cubicBezTo>
                <a:cubicBezTo>
                  <a:pt x="16" y="36"/>
                  <a:pt x="16" y="36"/>
                  <a:pt x="16" y="36"/>
                </a:cubicBezTo>
                <a:cubicBezTo>
                  <a:pt x="10" y="39"/>
                  <a:pt x="10" y="39"/>
                  <a:pt x="10" y="39"/>
                </a:cubicBezTo>
                <a:cubicBezTo>
                  <a:pt x="9" y="40"/>
                  <a:pt x="9" y="41"/>
                  <a:pt x="10" y="42"/>
                </a:cubicBezTo>
                <a:cubicBezTo>
                  <a:pt x="10" y="43"/>
                  <a:pt x="11" y="43"/>
                  <a:pt x="11" y="43"/>
                </a:cubicBezTo>
                <a:cubicBezTo>
                  <a:pt x="12" y="43"/>
                  <a:pt x="12" y="43"/>
                  <a:pt x="12" y="43"/>
                </a:cubicBezTo>
                <a:cubicBezTo>
                  <a:pt x="20" y="38"/>
                  <a:pt x="20" y="38"/>
                  <a:pt x="20" y="38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54"/>
                  <a:pt x="23" y="54"/>
                  <a:pt x="23" y="54"/>
                </a:cubicBezTo>
                <a:cubicBezTo>
                  <a:pt x="20" y="55"/>
                  <a:pt x="20" y="55"/>
                  <a:pt x="20" y="55"/>
                </a:cubicBezTo>
                <a:cubicBezTo>
                  <a:pt x="12" y="50"/>
                  <a:pt x="12" y="50"/>
                  <a:pt x="12" y="50"/>
                </a:cubicBezTo>
                <a:cubicBezTo>
                  <a:pt x="11" y="50"/>
                  <a:pt x="10" y="50"/>
                  <a:pt x="10" y="51"/>
                </a:cubicBezTo>
                <a:cubicBezTo>
                  <a:pt x="9" y="52"/>
                  <a:pt x="9" y="53"/>
                  <a:pt x="10" y="54"/>
                </a:cubicBezTo>
                <a:cubicBezTo>
                  <a:pt x="16" y="57"/>
                  <a:pt x="16" y="57"/>
                  <a:pt x="16" y="57"/>
                </a:cubicBezTo>
                <a:cubicBezTo>
                  <a:pt x="11" y="60"/>
                  <a:pt x="11" y="60"/>
                  <a:pt x="11" y="60"/>
                </a:cubicBezTo>
                <a:cubicBezTo>
                  <a:pt x="3" y="55"/>
                  <a:pt x="3" y="55"/>
                  <a:pt x="3" y="55"/>
                </a:cubicBezTo>
                <a:cubicBezTo>
                  <a:pt x="2" y="55"/>
                  <a:pt x="1" y="55"/>
                  <a:pt x="0" y="56"/>
                </a:cubicBezTo>
                <a:cubicBezTo>
                  <a:pt x="0" y="57"/>
                  <a:pt x="0" y="58"/>
                  <a:pt x="1" y="59"/>
                </a:cubicBezTo>
                <a:cubicBezTo>
                  <a:pt x="7" y="62"/>
                  <a:pt x="7" y="62"/>
                  <a:pt x="7" y="62"/>
                </a:cubicBezTo>
                <a:cubicBezTo>
                  <a:pt x="2" y="65"/>
                  <a:pt x="2" y="65"/>
                  <a:pt x="2" y="65"/>
                </a:cubicBezTo>
                <a:cubicBezTo>
                  <a:pt x="1" y="65"/>
                  <a:pt x="1" y="66"/>
                  <a:pt x="1" y="67"/>
                </a:cubicBezTo>
                <a:cubicBezTo>
                  <a:pt x="2" y="68"/>
                  <a:pt x="2" y="69"/>
                  <a:pt x="3" y="69"/>
                </a:cubicBezTo>
                <a:cubicBezTo>
                  <a:pt x="3" y="69"/>
                  <a:pt x="4" y="68"/>
                  <a:pt x="4" y="68"/>
                </a:cubicBezTo>
                <a:cubicBezTo>
                  <a:pt x="9" y="66"/>
                  <a:pt x="9" y="66"/>
                  <a:pt x="9" y="66"/>
                </a:cubicBezTo>
                <a:cubicBezTo>
                  <a:pt x="8" y="73"/>
                  <a:pt x="8" y="73"/>
                  <a:pt x="8" y="73"/>
                </a:cubicBezTo>
                <a:cubicBezTo>
                  <a:pt x="8" y="74"/>
                  <a:pt x="9" y="75"/>
                  <a:pt x="10" y="75"/>
                </a:cubicBezTo>
                <a:cubicBezTo>
                  <a:pt x="10" y="75"/>
                  <a:pt x="10" y="75"/>
                  <a:pt x="10" y="75"/>
                </a:cubicBezTo>
                <a:cubicBezTo>
                  <a:pt x="11" y="75"/>
                  <a:pt x="12" y="74"/>
                  <a:pt x="12" y="73"/>
                </a:cubicBezTo>
                <a:cubicBezTo>
                  <a:pt x="13" y="64"/>
                  <a:pt x="13" y="64"/>
                  <a:pt x="13" y="64"/>
                </a:cubicBezTo>
                <a:cubicBezTo>
                  <a:pt x="18" y="61"/>
                  <a:pt x="18" y="61"/>
                  <a:pt x="18" y="61"/>
                </a:cubicBezTo>
                <a:cubicBezTo>
                  <a:pt x="18" y="68"/>
                  <a:pt x="18" y="68"/>
                  <a:pt x="18" y="68"/>
                </a:cubicBezTo>
                <a:cubicBezTo>
                  <a:pt x="18" y="69"/>
                  <a:pt x="19" y="70"/>
                  <a:pt x="20" y="70"/>
                </a:cubicBezTo>
                <a:cubicBezTo>
                  <a:pt x="20" y="70"/>
                  <a:pt x="20" y="70"/>
                  <a:pt x="20" y="70"/>
                </a:cubicBezTo>
                <a:cubicBezTo>
                  <a:pt x="21" y="70"/>
                  <a:pt x="22" y="69"/>
                  <a:pt x="22" y="68"/>
                </a:cubicBezTo>
                <a:cubicBezTo>
                  <a:pt x="22" y="59"/>
                  <a:pt x="22" y="59"/>
                  <a:pt x="22" y="59"/>
                </a:cubicBezTo>
                <a:cubicBezTo>
                  <a:pt x="25" y="57"/>
                  <a:pt x="25" y="57"/>
                  <a:pt x="25" y="57"/>
                </a:cubicBezTo>
                <a:cubicBezTo>
                  <a:pt x="39" y="67"/>
                  <a:pt x="39" y="67"/>
                  <a:pt x="39" y="67"/>
                </a:cubicBezTo>
                <a:cubicBezTo>
                  <a:pt x="39" y="70"/>
                  <a:pt x="39" y="70"/>
                  <a:pt x="39" y="70"/>
                </a:cubicBezTo>
                <a:cubicBezTo>
                  <a:pt x="31" y="74"/>
                  <a:pt x="31" y="74"/>
                  <a:pt x="31" y="74"/>
                </a:cubicBezTo>
                <a:cubicBezTo>
                  <a:pt x="30" y="75"/>
                  <a:pt x="30" y="76"/>
                  <a:pt x="30" y="77"/>
                </a:cubicBezTo>
                <a:cubicBezTo>
                  <a:pt x="31" y="78"/>
                  <a:pt x="32" y="78"/>
                  <a:pt x="33" y="78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80"/>
                  <a:pt x="39" y="80"/>
                  <a:pt x="39" y="80"/>
                </a:cubicBezTo>
                <a:cubicBezTo>
                  <a:pt x="31" y="85"/>
                  <a:pt x="31" y="85"/>
                  <a:pt x="31" y="85"/>
                </a:cubicBezTo>
                <a:cubicBezTo>
                  <a:pt x="30" y="86"/>
                  <a:pt x="30" y="87"/>
                  <a:pt x="30" y="88"/>
                </a:cubicBezTo>
                <a:cubicBezTo>
                  <a:pt x="31" y="89"/>
                  <a:pt x="32" y="89"/>
                  <a:pt x="33" y="89"/>
                </a:cubicBezTo>
                <a:cubicBezTo>
                  <a:pt x="39" y="85"/>
                  <a:pt x="39" y="85"/>
                  <a:pt x="39" y="85"/>
                </a:cubicBezTo>
                <a:cubicBezTo>
                  <a:pt x="39" y="90"/>
                  <a:pt x="39" y="90"/>
                  <a:pt x="39" y="90"/>
                </a:cubicBezTo>
                <a:cubicBezTo>
                  <a:pt x="39" y="92"/>
                  <a:pt x="40" y="92"/>
                  <a:pt x="41" y="92"/>
                </a:cubicBezTo>
                <a:cubicBezTo>
                  <a:pt x="42" y="92"/>
                  <a:pt x="43" y="92"/>
                  <a:pt x="43" y="90"/>
                </a:cubicBezTo>
                <a:cubicBezTo>
                  <a:pt x="43" y="85"/>
                  <a:pt x="43" y="85"/>
                  <a:pt x="43" y="85"/>
                </a:cubicBezTo>
                <a:cubicBezTo>
                  <a:pt x="49" y="89"/>
                  <a:pt x="49" y="89"/>
                  <a:pt x="49" y="89"/>
                </a:cubicBezTo>
                <a:cubicBezTo>
                  <a:pt x="49" y="89"/>
                  <a:pt x="50" y="89"/>
                  <a:pt x="50" y="89"/>
                </a:cubicBezTo>
                <a:cubicBezTo>
                  <a:pt x="51" y="89"/>
                  <a:pt x="51" y="89"/>
                  <a:pt x="52" y="88"/>
                </a:cubicBezTo>
                <a:cubicBezTo>
                  <a:pt x="52" y="87"/>
                  <a:pt x="52" y="86"/>
                  <a:pt x="51" y="85"/>
                </a:cubicBezTo>
                <a:cubicBezTo>
                  <a:pt x="43" y="80"/>
                  <a:pt x="43" y="80"/>
                  <a:pt x="43" y="80"/>
                </a:cubicBezTo>
                <a:cubicBezTo>
                  <a:pt x="43" y="74"/>
                  <a:pt x="43" y="74"/>
                  <a:pt x="43" y="74"/>
                </a:cubicBezTo>
                <a:cubicBezTo>
                  <a:pt x="49" y="78"/>
                  <a:pt x="49" y="78"/>
                  <a:pt x="49" y="78"/>
                </a:cubicBezTo>
                <a:cubicBezTo>
                  <a:pt x="49" y="78"/>
                  <a:pt x="50" y="78"/>
                  <a:pt x="50" y="78"/>
                </a:cubicBezTo>
                <a:cubicBezTo>
                  <a:pt x="51" y="78"/>
                  <a:pt x="51" y="78"/>
                  <a:pt x="52" y="77"/>
                </a:cubicBezTo>
                <a:cubicBezTo>
                  <a:pt x="52" y="76"/>
                  <a:pt x="52" y="75"/>
                  <a:pt x="51" y="75"/>
                </a:cubicBezTo>
                <a:cubicBezTo>
                  <a:pt x="43" y="70"/>
                  <a:pt x="43" y="70"/>
                  <a:pt x="43" y="70"/>
                </a:cubicBezTo>
                <a:cubicBezTo>
                  <a:pt x="43" y="67"/>
                  <a:pt x="43" y="67"/>
                  <a:pt x="43" y="67"/>
                </a:cubicBezTo>
                <a:cubicBezTo>
                  <a:pt x="57" y="57"/>
                  <a:pt x="57" y="57"/>
                  <a:pt x="57" y="57"/>
                </a:cubicBezTo>
                <a:cubicBezTo>
                  <a:pt x="60" y="59"/>
                  <a:pt x="60" y="59"/>
                  <a:pt x="60" y="59"/>
                </a:cubicBezTo>
                <a:cubicBezTo>
                  <a:pt x="60" y="68"/>
                  <a:pt x="60" y="68"/>
                  <a:pt x="60" y="68"/>
                </a:cubicBezTo>
                <a:cubicBezTo>
                  <a:pt x="60" y="69"/>
                  <a:pt x="61" y="70"/>
                  <a:pt x="62" y="70"/>
                </a:cubicBezTo>
                <a:cubicBezTo>
                  <a:pt x="62" y="70"/>
                  <a:pt x="62" y="70"/>
                  <a:pt x="62" y="70"/>
                </a:cubicBezTo>
                <a:cubicBezTo>
                  <a:pt x="63" y="70"/>
                  <a:pt x="64" y="69"/>
                  <a:pt x="64" y="68"/>
                </a:cubicBezTo>
                <a:cubicBezTo>
                  <a:pt x="64" y="61"/>
                  <a:pt x="64" y="61"/>
                  <a:pt x="64" y="61"/>
                </a:cubicBezTo>
                <a:cubicBezTo>
                  <a:pt x="69" y="64"/>
                  <a:pt x="69" y="64"/>
                  <a:pt x="69" y="64"/>
                </a:cubicBezTo>
                <a:cubicBezTo>
                  <a:pt x="70" y="73"/>
                  <a:pt x="70" y="73"/>
                  <a:pt x="70" y="73"/>
                </a:cubicBezTo>
                <a:cubicBezTo>
                  <a:pt x="70" y="74"/>
                  <a:pt x="71" y="75"/>
                  <a:pt x="72" y="75"/>
                </a:cubicBezTo>
                <a:cubicBezTo>
                  <a:pt x="72" y="75"/>
                  <a:pt x="72" y="75"/>
                  <a:pt x="72" y="75"/>
                </a:cubicBezTo>
                <a:cubicBezTo>
                  <a:pt x="73" y="75"/>
                  <a:pt x="74" y="74"/>
                  <a:pt x="74" y="73"/>
                </a:cubicBezTo>
                <a:cubicBezTo>
                  <a:pt x="73" y="66"/>
                  <a:pt x="73" y="66"/>
                  <a:pt x="73" y="66"/>
                </a:cubicBezTo>
                <a:cubicBezTo>
                  <a:pt x="78" y="68"/>
                  <a:pt x="78" y="68"/>
                  <a:pt x="78" y="68"/>
                </a:cubicBezTo>
                <a:cubicBezTo>
                  <a:pt x="78" y="68"/>
                  <a:pt x="79" y="69"/>
                  <a:pt x="79" y="69"/>
                </a:cubicBezTo>
                <a:cubicBezTo>
                  <a:pt x="80" y="69"/>
                  <a:pt x="80" y="68"/>
                  <a:pt x="81" y="67"/>
                </a:cubicBezTo>
                <a:cubicBezTo>
                  <a:pt x="81" y="66"/>
                  <a:pt x="81" y="65"/>
                  <a:pt x="80" y="65"/>
                </a:cubicBezTo>
                <a:cubicBezTo>
                  <a:pt x="75" y="62"/>
                  <a:pt x="75" y="62"/>
                  <a:pt x="75" y="62"/>
                </a:cubicBezTo>
                <a:cubicBezTo>
                  <a:pt x="81" y="59"/>
                  <a:pt x="81" y="59"/>
                  <a:pt x="81" y="59"/>
                </a:cubicBezTo>
                <a:cubicBezTo>
                  <a:pt x="82" y="58"/>
                  <a:pt x="82" y="57"/>
                  <a:pt x="82" y="56"/>
                </a:cubicBezTo>
                <a:close/>
              </a:path>
            </a:pathLst>
          </a:custGeom>
          <a:gradFill flip="none" rotWithShape="1">
            <a:gsLst>
              <a:gs pos="0">
                <a:srgbClr val="BF544B"/>
              </a:gs>
              <a:gs pos="100000">
                <a:srgbClr val="FF6F64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841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="" xmlns:a16="http://schemas.microsoft.com/office/drawing/2014/main" id="{F947EC36-1A83-49A2-BF11-0CC63D55994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3517894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4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>
            <a:extLst>
              <a:ext uri="{FF2B5EF4-FFF2-40B4-BE49-F238E27FC236}">
                <a16:creationId xmlns="" xmlns:a16="http://schemas.microsoft.com/office/drawing/2014/main" id="{58B0A3A7-77C3-412D-85BB-3BDB25523DE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i="1" dirty="0">
              <a:latin typeface="Georgia" panose="02040502050405020303" pitchFamily="18" charset="0"/>
              <a:ea typeface="+mj-ea"/>
              <a:cs typeface="Segoe UI" panose="020B0502040204020203" pitchFamily="34" charset="0"/>
              <a:sym typeface="Georgia" panose="020405020504050203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80E9BC2-990F-3C4E-B234-B8F43330C5E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8" name="Freeform 37">
            <a:extLst>
              <a:ext uri="{FF2B5EF4-FFF2-40B4-BE49-F238E27FC236}">
                <a16:creationId xmlns="" xmlns:a16="http://schemas.microsoft.com/office/drawing/2014/main" id="{41E20C6B-E5CD-604E-9B79-CB41BAFDF34A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custGeom>
            <a:avLst/>
            <a:gdLst>
              <a:gd name="connsiteX0" fmla="*/ 1565845 w 12192000"/>
              <a:gd name="connsiteY0" fmla="*/ 1329184 h 6857999"/>
              <a:gd name="connsiteX1" fmla="*/ 537268 w 12192000"/>
              <a:gd name="connsiteY1" fmla="*/ 2167499 h 6857999"/>
              <a:gd name="connsiteX2" fmla="*/ 515937 w 12192000"/>
              <a:gd name="connsiteY2" fmla="*/ 2379092 h 6857999"/>
              <a:gd name="connsiteX3" fmla="*/ 515937 w 12192000"/>
              <a:gd name="connsiteY3" fmla="*/ 2379091 h 6857999"/>
              <a:gd name="connsiteX4" fmla="*/ 515937 w 12192000"/>
              <a:gd name="connsiteY4" fmla="*/ 2379092 h 6857999"/>
              <a:gd name="connsiteX5" fmla="*/ 515937 w 12192000"/>
              <a:gd name="connsiteY5" fmla="*/ 2379092 h 6857999"/>
              <a:gd name="connsiteX6" fmla="*/ 537268 w 12192000"/>
              <a:gd name="connsiteY6" fmla="*/ 2590684 h 6857999"/>
              <a:gd name="connsiteX7" fmla="*/ 1565845 w 12192000"/>
              <a:gd name="connsiteY7" fmla="*/ 3428999 h 6857999"/>
              <a:gd name="connsiteX8" fmla="*/ 10626155 w 12192000"/>
              <a:gd name="connsiteY8" fmla="*/ 3429000 h 6857999"/>
              <a:gd name="connsiteX9" fmla="*/ 11676063 w 12192000"/>
              <a:gd name="connsiteY9" fmla="*/ 2379092 h 6857999"/>
              <a:gd name="connsiteX10" fmla="*/ 11676064 w 12192000"/>
              <a:gd name="connsiteY10" fmla="*/ 2379092 h 6857999"/>
              <a:gd name="connsiteX11" fmla="*/ 10626156 w 12192000"/>
              <a:gd name="connsiteY11" fmla="*/ 1329184 h 6857999"/>
              <a:gd name="connsiteX12" fmla="*/ 0 w 12192000"/>
              <a:gd name="connsiteY12" fmla="*/ 0 h 6857999"/>
              <a:gd name="connsiteX13" fmla="*/ 12192000 w 12192000"/>
              <a:gd name="connsiteY13" fmla="*/ 0 h 6857999"/>
              <a:gd name="connsiteX14" fmla="*/ 12192000 w 12192000"/>
              <a:gd name="connsiteY14" fmla="*/ 6857999 h 6857999"/>
              <a:gd name="connsiteX15" fmla="*/ 0 w 12192000"/>
              <a:gd name="connsiteY15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2000" h="6857999">
                <a:moveTo>
                  <a:pt x="1565845" y="1329184"/>
                </a:moveTo>
                <a:cubicBezTo>
                  <a:pt x="1058478" y="1329184"/>
                  <a:pt x="635168" y="1689074"/>
                  <a:pt x="537268" y="2167499"/>
                </a:cubicBezTo>
                <a:lnTo>
                  <a:pt x="515937" y="2379092"/>
                </a:lnTo>
                <a:lnTo>
                  <a:pt x="515937" y="2379091"/>
                </a:lnTo>
                <a:lnTo>
                  <a:pt x="515937" y="2379092"/>
                </a:lnTo>
                <a:lnTo>
                  <a:pt x="515937" y="2379092"/>
                </a:lnTo>
                <a:lnTo>
                  <a:pt x="537268" y="2590684"/>
                </a:lnTo>
                <a:cubicBezTo>
                  <a:pt x="635168" y="3069110"/>
                  <a:pt x="1058478" y="3428999"/>
                  <a:pt x="1565845" y="3428999"/>
                </a:cubicBezTo>
                <a:lnTo>
                  <a:pt x="10626155" y="3429000"/>
                </a:lnTo>
                <a:cubicBezTo>
                  <a:pt x="11206003" y="3429000"/>
                  <a:pt x="11676063" y="2958940"/>
                  <a:pt x="11676063" y="2379092"/>
                </a:cubicBezTo>
                <a:lnTo>
                  <a:pt x="11676064" y="2379092"/>
                </a:lnTo>
                <a:cubicBezTo>
                  <a:pt x="11676064" y="1799244"/>
                  <a:pt x="11206004" y="1329184"/>
                  <a:pt x="10626156" y="1329184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7999"/>
                </a:lnTo>
                <a:lnTo>
                  <a:pt x="0" y="6857999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90000"/>
                </a:schemeClr>
              </a:gs>
              <a:gs pos="99000">
                <a:schemeClr val="bg1">
                  <a:alpha val="80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DA7AB63D-D88D-E14A-96EE-BA74F713376B}"/>
              </a:ext>
            </a:extLst>
          </p:cNvPr>
          <p:cNvSpPr/>
          <p:nvPr/>
        </p:nvSpPr>
        <p:spPr>
          <a:xfrm>
            <a:off x="2895268" y="2598156"/>
            <a:ext cx="1661690" cy="1661686"/>
          </a:xfrm>
          <a:prstGeom prst="ellipse">
            <a:avLst/>
          </a:prstGeom>
          <a:gradFill flip="none" rotWithShape="1">
            <a:gsLst>
              <a:gs pos="48000">
                <a:schemeClr val="bg1">
                  <a:alpha val="84000"/>
                </a:schemeClr>
              </a:gs>
              <a:gs pos="99000">
                <a:schemeClr val="bg1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ECDF4DBE-FB06-9048-BC5B-6C9DC82BD4B5}"/>
              </a:ext>
            </a:extLst>
          </p:cNvPr>
          <p:cNvSpPr/>
          <p:nvPr/>
        </p:nvSpPr>
        <p:spPr>
          <a:xfrm>
            <a:off x="7672303" y="2598156"/>
            <a:ext cx="1661690" cy="1661686"/>
          </a:xfrm>
          <a:prstGeom prst="ellipse">
            <a:avLst/>
          </a:prstGeom>
          <a:gradFill flip="none" rotWithShape="1">
            <a:gsLst>
              <a:gs pos="48000">
                <a:schemeClr val="bg1">
                  <a:alpha val="84000"/>
                </a:schemeClr>
              </a:gs>
              <a:gs pos="99000">
                <a:schemeClr val="bg1">
                  <a:alpha val="0"/>
                </a:schemeClr>
              </a:gs>
            </a:gsLst>
            <a:lin ang="18900000" scaled="1"/>
            <a:tileRect/>
          </a:gra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="" xmlns:a16="http://schemas.microsoft.com/office/drawing/2014/main" id="{7F36E782-CE6D-6B4A-BBBA-E1247B88C2DB}"/>
              </a:ext>
            </a:extLst>
          </p:cNvPr>
          <p:cNvSpPr/>
          <p:nvPr/>
        </p:nvSpPr>
        <p:spPr>
          <a:xfrm>
            <a:off x="515937" y="1329184"/>
            <a:ext cx="11160126" cy="209981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BF544B">
                  <a:alpha val="95000"/>
                </a:srgbClr>
              </a:gs>
              <a:gs pos="99000">
                <a:srgbClr val="FF6F64">
                  <a:alpha val="9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C13DC5A6-93FF-9E40-BF6A-F8D21DE5E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7900" y="1731194"/>
            <a:ext cx="7696200" cy="609398"/>
          </a:xfr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  <a:latin typeface="Georgia" panose="02040502050405020303" pitchFamily="18" charset="0"/>
              </a:rPr>
              <a:t>Product Reviews</a:t>
            </a:r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2411D06B-0917-9B4F-B624-FEBC5DB82919}"/>
              </a:ext>
            </a:extLst>
          </p:cNvPr>
          <p:cNvSpPr/>
          <p:nvPr/>
        </p:nvSpPr>
        <p:spPr>
          <a:xfrm>
            <a:off x="3102421" y="2804773"/>
            <a:ext cx="1248452" cy="124845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4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0E6984F4-D9AB-B043-B06F-12554601901D}"/>
              </a:ext>
            </a:extLst>
          </p:cNvPr>
          <p:cNvSpPr/>
          <p:nvPr/>
        </p:nvSpPr>
        <p:spPr>
          <a:xfrm>
            <a:off x="1624098" y="4593335"/>
            <a:ext cx="4166770" cy="98488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consectetur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adipiscing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elit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sed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do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eiusmod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tempor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incididunt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ut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labore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et dolore magna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aliqua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. Ut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enim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ad minim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veniam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.</a:t>
            </a:r>
          </a:p>
        </p:txBody>
      </p:sp>
      <p:sp>
        <p:nvSpPr>
          <p:cNvPr id="19" name="Oval 18">
            <a:extLst>
              <a:ext uri="{FF2B5EF4-FFF2-40B4-BE49-F238E27FC236}">
                <a16:creationId xmlns="" xmlns:a16="http://schemas.microsoft.com/office/drawing/2014/main" id="{930D5D34-5BDB-F942-9EBD-7C4F7CBF5BE1}"/>
              </a:ext>
            </a:extLst>
          </p:cNvPr>
          <p:cNvSpPr/>
          <p:nvPr/>
        </p:nvSpPr>
        <p:spPr>
          <a:xfrm>
            <a:off x="7879456" y="2804773"/>
            <a:ext cx="1248452" cy="124845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46100" dist="254000" dir="2700000" sx="102000" sy="102000" algn="tl" rotWithShape="0">
              <a:prstClr val="black">
                <a:alpha val="4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D4084A66-638F-734C-B870-260D7606E177}"/>
              </a:ext>
            </a:extLst>
          </p:cNvPr>
          <p:cNvSpPr/>
          <p:nvPr/>
        </p:nvSpPr>
        <p:spPr>
          <a:xfrm>
            <a:off x="6401133" y="4593335"/>
            <a:ext cx="4166770" cy="984885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Lorem ipsum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dolor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sit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amet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consectetur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adipiscing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elit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,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sed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do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eiusmod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tempor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incididunt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ut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labore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et dolore magna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aliqua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. Ut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enim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 ad minim </a:t>
            </a:r>
            <a:r>
              <a:rPr lang="en-ID" sz="1600" u="none" strike="noStrike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veniam</a:t>
            </a:r>
            <a:r>
              <a:rPr lang="en-ID" sz="160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Segoe UI Light" panose="020B0502040204020203" pitchFamily="34" charset="0"/>
              </a:rPr>
              <a:t>.</a:t>
            </a:r>
          </a:p>
        </p:txBody>
      </p:sp>
      <p:sp>
        <p:nvSpPr>
          <p:cNvPr id="28" name="Freeform 11">
            <a:extLst>
              <a:ext uri="{FF2B5EF4-FFF2-40B4-BE49-F238E27FC236}">
                <a16:creationId xmlns="" xmlns:a16="http://schemas.microsoft.com/office/drawing/2014/main" id="{28C3DEE9-AEC3-C940-9AF9-4E0A7D7B6555}"/>
              </a:ext>
            </a:extLst>
          </p:cNvPr>
          <p:cNvSpPr>
            <a:spLocks/>
          </p:cNvSpPr>
          <p:nvPr/>
        </p:nvSpPr>
        <p:spPr bwMode="auto">
          <a:xfrm>
            <a:off x="8256800" y="3171433"/>
            <a:ext cx="493764" cy="515130"/>
          </a:xfrm>
          <a:custGeom>
            <a:avLst/>
            <a:gdLst>
              <a:gd name="T0" fmla="*/ 66 w 88"/>
              <a:gd name="T1" fmla="*/ 0 h 92"/>
              <a:gd name="T2" fmla="*/ 44 w 88"/>
              <a:gd name="T3" fmla="*/ 16 h 92"/>
              <a:gd name="T4" fmla="*/ 23 w 88"/>
              <a:gd name="T5" fmla="*/ 0 h 92"/>
              <a:gd name="T6" fmla="*/ 0 w 88"/>
              <a:gd name="T7" fmla="*/ 29 h 92"/>
              <a:gd name="T8" fmla="*/ 22 w 88"/>
              <a:gd name="T9" fmla="*/ 73 h 92"/>
              <a:gd name="T10" fmla="*/ 43 w 88"/>
              <a:gd name="T11" fmla="*/ 91 h 92"/>
              <a:gd name="T12" fmla="*/ 44 w 88"/>
              <a:gd name="T13" fmla="*/ 92 h 92"/>
              <a:gd name="T14" fmla="*/ 45 w 88"/>
              <a:gd name="T15" fmla="*/ 91 h 92"/>
              <a:gd name="T16" fmla="*/ 88 w 88"/>
              <a:gd name="T17" fmla="*/ 26 h 92"/>
              <a:gd name="T18" fmla="*/ 66 w 88"/>
              <a:gd name="T1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8" h="92">
                <a:moveTo>
                  <a:pt x="66" y="0"/>
                </a:moveTo>
                <a:cubicBezTo>
                  <a:pt x="57" y="0"/>
                  <a:pt x="48" y="5"/>
                  <a:pt x="44" y="16"/>
                </a:cubicBezTo>
                <a:cubicBezTo>
                  <a:pt x="40" y="5"/>
                  <a:pt x="31" y="0"/>
                  <a:pt x="23" y="0"/>
                </a:cubicBezTo>
                <a:cubicBezTo>
                  <a:pt x="8" y="0"/>
                  <a:pt x="0" y="15"/>
                  <a:pt x="0" y="29"/>
                </a:cubicBezTo>
                <a:cubicBezTo>
                  <a:pt x="0" y="43"/>
                  <a:pt x="7" y="58"/>
                  <a:pt x="22" y="73"/>
                </a:cubicBezTo>
                <a:cubicBezTo>
                  <a:pt x="32" y="84"/>
                  <a:pt x="42" y="91"/>
                  <a:pt x="43" y="91"/>
                </a:cubicBezTo>
                <a:cubicBezTo>
                  <a:pt x="43" y="91"/>
                  <a:pt x="44" y="92"/>
                  <a:pt x="44" y="92"/>
                </a:cubicBezTo>
                <a:cubicBezTo>
                  <a:pt x="44" y="92"/>
                  <a:pt x="45" y="91"/>
                  <a:pt x="45" y="91"/>
                </a:cubicBezTo>
                <a:cubicBezTo>
                  <a:pt x="47" y="90"/>
                  <a:pt x="88" y="58"/>
                  <a:pt x="88" y="26"/>
                </a:cubicBezTo>
                <a:cubicBezTo>
                  <a:pt x="88" y="9"/>
                  <a:pt x="77" y="0"/>
                  <a:pt x="66" y="0"/>
                </a:cubicBezTo>
                <a:close/>
              </a:path>
            </a:pathLst>
          </a:custGeom>
          <a:solidFill>
            <a:srgbClr val="DBA38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" name="Freeform 59">
            <a:extLst>
              <a:ext uri="{FF2B5EF4-FFF2-40B4-BE49-F238E27FC236}">
                <a16:creationId xmlns="" xmlns:a16="http://schemas.microsoft.com/office/drawing/2014/main" id="{AA435F1A-1322-A543-A420-EF057A7269BD}"/>
              </a:ext>
            </a:extLst>
          </p:cNvPr>
          <p:cNvSpPr>
            <a:spLocks/>
          </p:cNvSpPr>
          <p:nvPr/>
        </p:nvSpPr>
        <p:spPr bwMode="auto">
          <a:xfrm>
            <a:off x="3447299" y="3171433"/>
            <a:ext cx="558698" cy="515130"/>
          </a:xfrm>
          <a:custGeom>
            <a:avLst/>
            <a:gdLst>
              <a:gd name="T0" fmla="*/ 92 w 92"/>
              <a:gd name="T1" fmla="*/ 41 h 85"/>
              <a:gd name="T2" fmla="*/ 84 w 92"/>
              <a:gd name="T3" fmla="*/ 33 h 85"/>
              <a:gd name="T4" fmla="*/ 55 w 92"/>
              <a:gd name="T5" fmla="*/ 33 h 85"/>
              <a:gd name="T6" fmla="*/ 58 w 92"/>
              <a:gd name="T7" fmla="*/ 12 h 85"/>
              <a:gd name="T8" fmla="*/ 49 w 92"/>
              <a:gd name="T9" fmla="*/ 0 h 85"/>
              <a:gd name="T10" fmla="*/ 42 w 92"/>
              <a:gd name="T11" fmla="*/ 7 h 85"/>
              <a:gd name="T12" fmla="*/ 14 w 92"/>
              <a:gd name="T13" fmla="*/ 37 h 85"/>
              <a:gd name="T14" fmla="*/ 2 w 92"/>
              <a:gd name="T15" fmla="*/ 37 h 85"/>
              <a:gd name="T16" fmla="*/ 0 w 92"/>
              <a:gd name="T17" fmla="*/ 39 h 85"/>
              <a:gd name="T18" fmla="*/ 0 w 92"/>
              <a:gd name="T19" fmla="*/ 75 h 85"/>
              <a:gd name="T20" fmla="*/ 2 w 92"/>
              <a:gd name="T21" fmla="*/ 77 h 85"/>
              <a:gd name="T22" fmla="*/ 32 w 92"/>
              <a:gd name="T23" fmla="*/ 82 h 85"/>
              <a:gd name="T24" fmla="*/ 46 w 92"/>
              <a:gd name="T25" fmla="*/ 85 h 85"/>
              <a:gd name="T26" fmla="*/ 72 w 92"/>
              <a:gd name="T27" fmla="*/ 85 h 85"/>
              <a:gd name="T28" fmla="*/ 80 w 92"/>
              <a:gd name="T29" fmla="*/ 77 h 85"/>
              <a:gd name="T30" fmla="*/ 79 w 92"/>
              <a:gd name="T31" fmla="*/ 73 h 85"/>
              <a:gd name="T32" fmla="*/ 84 w 92"/>
              <a:gd name="T33" fmla="*/ 65 h 85"/>
              <a:gd name="T34" fmla="*/ 83 w 92"/>
              <a:gd name="T35" fmla="*/ 61 h 85"/>
              <a:gd name="T36" fmla="*/ 88 w 92"/>
              <a:gd name="T37" fmla="*/ 53 h 85"/>
              <a:gd name="T38" fmla="*/ 87 w 92"/>
              <a:gd name="T39" fmla="*/ 49 h 85"/>
              <a:gd name="T40" fmla="*/ 92 w 92"/>
              <a:gd name="T41" fmla="*/ 41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2" h="85">
                <a:moveTo>
                  <a:pt x="92" y="41"/>
                </a:moveTo>
                <a:cubicBezTo>
                  <a:pt x="92" y="37"/>
                  <a:pt x="88" y="33"/>
                  <a:pt x="84" y="33"/>
                </a:cubicBezTo>
                <a:cubicBezTo>
                  <a:pt x="55" y="33"/>
                  <a:pt x="55" y="33"/>
                  <a:pt x="55" y="33"/>
                </a:cubicBezTo>
                <a:cubicBezTo>
                  <a:pt x="56" y="28"/>
                  <a:pt x="58" y="18"/>
                  <a:pt x="58" y="12"/>
                </a:cubicBezTo>
                <a:cubicBezTo>
                  <a:pt x="58" y="4"/>
                  <a:pt x="53" y="0"/>
                  <a:pt x="49" y="0"/>
                </a:cubicBezTo>
                <a:cubicBezTo>
                  <a:pt x="45" y="0"/>
                  <a:pt x="42" y="3"/>
                  <a:pt x="42" y="7"/>
                </a:cubicBezTo>
                <a:cubicBezTo>
                  <a:pt x="42" y="25"/>
                  <a:pt x="27" y="37"/>
                  <a:pt x="14" y="37"/>
                </a:cubicBezTo>
                <a:cubicBezTo>
                  <a:pt x="2" y="37"/>
                  <a:pt x="2" y="37"/>
                  <a:pt x="2" y="37"/>
                </a:cubicBezTo>
                <a:cubicBezTo>
                  <a:pt x="1" y="37"/>
                  <a:pt x="0" y="38"/>
                  <a:pt x="0" y="39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76"/>
                  <a:pt x="1" y="77"/>
                  <a:pt x="2" y="77"/>
                </a:cubicBezTo>
                <a:cubicBezTo>
                  <a:pt x="20" y="77"/>
                  <a:pt x="27" y="80"/>
                  <a:pt x="32" y="82"/>
                </a:cubicBezTo>
                <a:cubicBezTo>
                  <a:pt x="35" y="83"/>
                  <a:pt x="39" y="85"/>
                  <a:pt x="46" y="85"/>
                </a:cubicBezTo>
                <a:cubicBezTo>
                  <a:pt x="72" y="85"/>
                  <a:pt x="72" y="85"/>
                  <a:pt x="72" y="85"/>
                </a:cubicBezTo>
                <a:cubicBezTo>
                  <a:pt x="76" y="85"/>
                  <a:pt x="80" y="81"/>
                  <a:pt x="80" y="77"/>
                </a:cubicBezTo>
                <a:cubicBezTo>
                  <a:pt x="80" y="75"/>
                  <a:pt x="79" y="74"/>
                  <a:pt x="79" y="73"/>
                </a:cubicBezTo>
                <a:cubicBezTo>
                  <a:pt x="82" y="71"/>
                  <a:pt x="84" y="68"/>
                  <a:pt x="84" y="65"/>
                </a:cubicBezTo>
                <a:cubicBezTo>
                  <a:pt x="84" y="63"/>
                  <a:pt x="83" y="62"/>
                  <a:pt x="83" y="61"/>
                </a:cubicBezTo>
                <a:cubicBezTo>
                  <a:pt x="86" y="59"/>
                  <a:pt x="88" y="56"/>
                  <a:pt x="88" y="53"/>
                </a:cubicBezTo>
                <a:cubicBezTo>
                  <a:pt x="88" y="51"/>
                  <a:pt x="87" y="50"/>
                  <a:pt x="87" y="49"/>
                </a:cubicBezTo>
                <a:cubicBezTo>
                  <a:pt x="90" y="47"/>
                  <a:pt x="92" y="44"/>
                  <a:pt x="92" y="41"/>
                </a:cubicBezTo>
                <a:close/>
              </a:path>
            </a:pathLst>
          </a:custGeom>
          <a:solidFill>
            <a:srgbClr val="DBA38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9" name="Rounded Rectangle 38">
            <a:extLst>
              <a:ext uri="{FF2B5EF4-FFF2-40B4-BE49-F238E27FC236}">
                <a16:creationId xmlns="" xmlns:a16="http://schemas.microsoft.com/office/drawing/2014/main" id="{8ED0BB93-CF4B-D243-B27A-9DC30470259D}"/>
              </a:ext>
            </a:extLst>
          </p:cNvPr>
          <p:cNvSpPr/>
          <p:nvPr/>
        </p:nvSpPr>
        <p:spPr>
          <a:xfrm>
            <a:off x="11152123" y="6465549"/>
            <a:ext cx="450060" cy="239357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57B3D"/>
              </a:gs>
              <a:gs pos="99000">
                <a:srgbClr val="DBA38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C9DA5155-EC7B-4E41-BD7C-FA75C8E2764F}"/>
              </a:ext>
            </a:extLst>
          </p:cNvPr>
          <p:cNvSpPr txBox="1"/>
          <p:nvPr/>
        </p:nvSpPr>
        <p:spPr>
          <a:xfrm>
            <a:off x="10798708" y="6523673"/>
            <a:ext cx="279534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800" b="0" dirty="0">
                <a:solidFill>
                  <a:schemeClr val="tx2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PAGE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="" xmlns:a16="http://schemas.microsoft.com/office/drawing/2014/main" id="{CE409D3C-881C-4E45-AB3D-3B2D686F706B}"/>
              </a:ext>
            </a:extLst>
          </p:cNvPr>
          <p:cNvSpPr txBox="1"/>
          <p:nvPr/>
        </p:nvSpPr>
        <p:spPr>
          <a:xfrm>
            <a:off x="11238686" y="6508284"/>
            <a:ext cx="271386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9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7655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ti7w_JxXobGEjIcn9YCs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xO5iWKdaRwDs.KxuBYWf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sQLViI.nBn594ISlcjxZ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Dadz3Rma1Ooouj5aPB96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YSp_RvGHZ_p5nGANlbyl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807</Words>
  <Application>Microsoft Office PowerPoint</Application>
  <PresentationFormat>Custom</PresentationFormat>
  <Paragraphs>118</Paragraphs>
  <Slides>10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think-cell Slide</vt:lpstr>
      <vt:lpstr>PowerPoint Presentation</vt:lpstr>
      <vt:lpstr>About Our Products</vt:lpstr>
      <vt:lpstr>Step by Step Tutorial</vt:lpstr>
      <vt:lpstr>Makeup Essentials</vt:lpstr>
      <vt:lpstr>Types of Makeup</vt:lpstr>
      <vt:lpstr>Other Cosmetics</vt:lpstr>
      <vt:lpstr>Makeup Brushes and Other Tools</vt:lpstr>
      <vt:lpstr>Use Color Theory for Makeup Application</vt:lpstr>
      <vt:lpstr>Product Reviews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 24slides2</dc:creator>
  <cp:lastModifiedBy>USER</cp:lastModifiedBy>
  <cp:revision>36</cp:revision>
  <dcterms:created xsi:type="dcterms:W3CDTF">2020-08-03T08:16:38Z</dcterms:created>
  <dcterms:modified xsi:type="dcterms:W3CDTF">2022-07-21T06:59:19Z</dcterms:modified>
</cp:coreProperties>
</file>