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1" r:id="rId5"/>
    <p:sldId id="258" r:id="rId6"/>
    <p:sldId id="262" r:id="rId7"/>
    <p:sldId id="263" r:id="rId8"/>
    <p:sldId id="260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049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347" userDrawn="1">
          <p15:clr>
            <a:srgbClr val="A4A3A4"/>
          </p15:clr>
        </p15:guide>
        <p15:guide id="6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AC27"/>
    <a:srgbClr val="115096"/>
    <a:srgbClr val="F5C041"/>
    <a:srgbClr val="1A7EEE"/>
    <a:srgbClr val="166BCB"/>
    <a:srgbClr val="BDC2D8"/>
    <a:srgbClr val="0A32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51"/>
    <p:restoredTop sz="94755"/>
  </p:normalViewPr>
  <p:slideViewPr>
    <p:cSldViewPr snapToGrid="0" snapToObjects="1" showGuides="1">
      <p:cViewPr>
        <p:scale>
          <a:sx n="115" d="100"/>
          <a:sy n="115" d="100"/>
        </p:scale>
        <p:origin x="-636" y="-42"/>
      </p:cViewPr>
      <p:guideLst>
        <p:guide orient="horz" pos="2160"/>
        <p:guide orient="horz" pos="1049"/>
        <p:guide orient="horz" pos="4065"/>
        <p:guide pos="3840"/>
        <p:guide pos="347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24434-194C-7546-8A11-13C6A9D850EF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2ADCD-6F9E-6041-A10D-EB39D89B2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29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58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06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465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969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91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24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02ADCD-6F9E-6041-A10D-EB39D89B25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3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61A45-D8C0-5A4C-9AEA-ACAC007D86AD}" type="datetime1">
              <a:rPr lang="en-ID" smtClean="0"/>
              <a:t>21/07/2022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25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CA32C-0E2E-AB40-9587-DE7A1E2C60DA}" type="datetime1">
              <a:rPr lang="en-ID" smtClean="0"/>
              <a:t>21/07/2022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29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5FE5E-53E1-794E-8A3F-612E97620492}" type="datetime1">
              <a:rPr lang="en-ID" smtClean="0"/>
              <a:t>21/07/2022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25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44225" y="0"/>
            <a:ext cx="12302834" cy="6858000"/>
            <a:chOff x="-44225" y="0"/>
            <a:chExt cx="12302834" cy="6858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941" b="13316"/>
            <a:stretch/>
          </p:blipFill>
          <p:spPr>
            <a:xfrm>
              <a:off x="-44225" y="2"/>
              <a:ext cx="12302834" cy="6857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ctangle 8"/>
            <p:cNvSpPr/>
            <p:nvPr/>
          </p:nvSpPr>
          <p:spPr>
            <a:xfrm>
              <a:off x="-44225" y="0"/>
              <a:ext cx="12302834" cy="6858000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939" y="365125"/>
            <a:ext cx="11076122" cy="986597"/>
          </a:xfrm>
        </p:spPr>
        <p:txBody>
          <a:bodyPr anchor="ctr">
            <a:normAutofit/>
          </a:bodyPr>
          <a:lstStyle>
            <a:lvl1pPr algn="ctr">
              <a:defRPr sz="3600" b="0" i="0">
                <a:solidFill>
                  <a:srgbClr val="115096"/>
                </a:solidFill>
                <a:latin typeface="Avenir Black" charset="0"/>
                <a:ea typeface="Avenir Black" charset="0"/>
                <a:cs typeface="Avenir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939" y="1825625"/>
            <a:ext cx="11076122" cy="4351338"/>
          </a:xfrm>
        </p:spPr>
        <p:txBody>
          <a:bodyPr>
            <a:normAutofit/>
          </a:bodyPr>
          <a:lstStyle>
            <a:lvl1pPr>
              <a:defRPr sz="2400" b="0" i="0">
                <a:latin typeface="Avenir Light" charset="0"/>
                <a:ea typeface="Avenir Light" charset="0"/>
                <a:cs typeface="Avenir Light" charset="0"/>
              </a:defRPr>
            </a:lvl1pPr>
            <a:lvl2pPr>
              <a:defRPr sz="2000" b="0" i="0">
                <a:latin typeface="Avenir Light" charset="0"/>
                <a:ea typeface="Avenir Light" charset="0"/>
                <a:cs typeface="Avenir Light" charset="0"/>
              </a:defRPr>
            </a:lvl2pPr>
            <a:lvl3pPr>
              <a:defRPr sz="1800" b="0" i="0">
                <a:latin typeface="Avenir Light" charset="0"/>
                <a:ea typeface="Avenir Light" charset="0"/>
                <a:cs typeface="Avenir Light" charset="0"/>
              </a:defRPr>
            </a:lvl3pPr>
            <a:lvl4pPr>
              <a:defRPr sz="1600" b="0" i="0">
                <a:latin typeface="Avenir Light" charset="0"/>
                <a:ea typeface="Avenir Light" charset="0"/>
                <a:cs typeface="Avenir Light" charset="0"/>
              </a:defRPr>
            </a:lvl4pPr>
            <a:lvl5pPr>
              <a:defRPr sz="1600" b="0" i="0">
                <a:latin typeface="Avenir Light" charset="0"/>
                <a:ea typeface="Avenir Light" charset="0"/>
                <a:cs typeface="Avenir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7939" y="6356350"/>
            <a:ext cx="2743200" cy="365125"/>
          </a:xfrm>
        </p:spPr>
        <p:txBody>
          <a:bodyPr/>
          <a:lstStyle/>
          <a:p>
            <a:fld id="{841CDD97-779B-1149-913D-F0B0A031446F}" type="datetime1">
              <a:rPr lang="en-ID" smtClean="0"/>
              <a:t>21/07/2022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884446" y="6320493"/>
            <a:ext cx="1000929" cy="537507"/>
            <a:chOff x="10945406" y="6320493"/>
            <a:chExt cx="1000929" cy="537507"/>
          </a:xfrm>
        </p:grpSpPr>
        <p:sp>
          <p:nvSpPr>
            <p:cNvPr id="12" name="Freeform 11"/>
            <p:cNvSpPr/>
            <p:nvPr userDrawn="1"/>
          </p:nvSpPr>
          <p:spPr>
            <a:xfrm>
              <a:off x="11059886" y="6320493"/>
              <a:ext cx="886449" cy="537507"/>
            </a:xfrm>
            <a:custGeom>
              <a:avLst/>
              <a:gdLst>
                <a:gd name="connsiteX0" fmla="*/ 413657 w 827314"/>
                <a:gd name="connsiteY0" fmla="*/ 0 h 501650"/>
                <a:gd name="connsiteX1" fmla="*/ 827314 w 827314"/>
                <a:gd name="connsiteY1" fmla="*/ 413657 h 501650"/>
                <a:gd name="connsiteX2" fmla="*/ 818910 w 827314"/>
                <a:gd name="connsiteY2" fmla="*/ 497023 h 501650"/>
                <a:gd name="connsiteX3" fmla="*/ 817474 w 827314"/>
                <a:gd name="connsiteY3" fmla="*/ 501650 h 501650"/>
                <a:gd name="connsiteX4" fmla="*/ 9840 w 827314"/>
                <a:gd name="connsiteY4" fmla="*/ 501650 h 501650"/>
                <a:gd name="connsiteX5" fmla="*/ 8404 w 827314"/>
                <a:gd name="connsiteY5" fmla="*/ 497023 h 501650"/>
                <a:gd name="connsiteX6" fmla="*/ 0 w 827314"/>
                <a:gd name="connsiteY6" fmla="*/ 413657 h 501650"/>
                <a:gd name="connsiteX7" fmla="*/ 413657 w 827314"/>
                <a:gd name="connsiteY7" fmla="*/ 0 h 50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314" h="501650">
                  <a:moveTo>
                    <a:pt x="413657" y="0"/>
                  </a:moveTo>
                  <a:cubicBezTo>
                    <a:pt x="642113" y="0"/>
                    <a:pt x="827314" y="185201"/>
                    <a:pt x="827314" y="413657"/>
                  </a:cubicBezTo>
                  <a:cubicBezTo>
                    <a:pt x="827314" y="442214"/>
                    <a:pt x="824420" y="470095"/>
                    <a:pt x="818910" y="497023"/>
                  </a:cubicBezTo>
                  <a:lnTo>
                    <a:pt x="817474" y="501650"/>
                  </a:lnTo>
                  <a:lnTo>
                    <a:pt x="9840" y="501650"/>
                  </a:lnTo>
                  <a:lnTo>
                    <a:pt x="8404" y="497023"/>
                  </a:lnTo>
                  <a:cubicBezTo>
                    <a:pt x="2894" y="470095"/>
                    <a:pt x="0" y="442214"/>
                    <a:pt x="0" y="413657"/>
                  </a:cubicBezTo>
                  <a:cubicBezTo>
                    <a:pt x="0" y="185201"/>
                    <a:pt x="185201" y="0"/>
                    <a:pt x="413657" y="0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>
            <a:xfrm>
              <a:off x="10945406" y="6488578"/>
              <a:ext cx="871569" cy="369422"/>
            </a:xfrm>
            <a:custGeom>
              <a:avLst/>
              <a:gdLst>
                <a:gd name="connsiteX0" fmla="*/ 435784 w 871569"/>
                <a:gd name="connsiteY0" fmla="*/ 0 h 369422"/>
                <a:gd name="connsiteX1" fmla="*/ 870004 w 871569"/>
                <a:gd name="connsiteY1" fmla="*/ 353900 h 369422"/>
                <a:gd name="connsiteX2" fmla="*/ 871569 w 871569"/>
                <a:gd name="connsiteY2" fmla="*/ 369422 h 369422"/>
                <a:gd name="connsiteX3" fmla="*/ 0 w 871569"/>
                <a:gd name="connsiteY3" fmla="*/ 369422 h 369422"/>
                <a:gd name="connsiteX4" fmla="*/ 1565 w 871569"/>
                <a:gd name="connsiteY4" fmla="*/ 353900 h 369422"/>
                <a:gd name="connsiteX5" fmla="*/ 435784 w 871569"/>
                <a:gd name="connsiteY5" fmla="*/ 0 h 3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569" h="369422">
                  <a:moveTo>
                    <a:pt x="435784" y="0"/>
                  </a:moveTo>
                  <a:cubicBezTo>
                    <a:pt x="649972" y="0"/>
                    <a:pt x="828675" y="151930"/>
                    <a:pt x="870004" y="353900"/>
                  </a:cubicBezTo>
                  <a:lnTo>
                    <a:pt x="871569" y="369422"/>
                  </a:lnTo>
                  <a:lnTo>
                    <a:pt x="0" y="369422"/>
                  </a:lnTo>
                  <a:lnTo>
                    <a:pt x="1565" y="353900"/>
                  </a:lnTo>
                  <a:cubicBezTo>
                    <a:pt x="42894" y="151930"/>
                    <a:pt x="221597" y="0"/>
                    <a:pt x="435784" y="0"/>
                  </a:cubicBezTo>
                  <a:close/>
                </a:path>
              </a:pathLst>
            </a:custGeom>
            <a:gradFill>
              <a:gsLst>
                <a:gs pos="0">
                  <a:srgbClr val="E5AC27">
                    <a:alpha val="93000"/>
                  </a:srgbClr>
                </a:gs>
                <a:gs pos="100000">
                  <a:srgbClr val="E5AC27">
                    <a:alpha val="71000"/>
                  </a:srgb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63085" y="6356350"/>
            <a:ext cx="370975" cy="365125"/>
          </a:xfr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fld id="{F3211F34-5F7E-1E46-B69A-0024550E41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82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77AA-F787-DE43-A4FC-E324A97FD5BC}" type="datetime1">
              <a:rPr lang="en-ID" smtClean="0"/>
              <a:t>21/07/2022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304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07C95-4ECB-EE4D-B5DB-ED4A4DF49F00}" type="datetime1">
              <a:rPr lang="en-ID" smtClean="0"/>
              <a:t>21/07/2022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3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B2B0C-CEC7-6F47-AF7E-1C99BF7956E7}" type="datetime1">
              <a:rPr lang="en-ID" smtClean="0"/>
              <a:t>21/07/2022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75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4E0DB-D2D9-B343-9BA2-754C0FDA80C5}" type="datetime1">
              <a:rPr lang="en-ID" smtClean="0"/>
              <a:t>21/07/2022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37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FF70-7EA7-CB40-AC76-EB7605AED4B7}" type="datetime1">
              <a:rPr lang="en-ID" smtClean="0"/>
              <a:t>21/07/2022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7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F11F2-A28E-BD4E-87FF-28595F55EBC9}" type="datetime1">
              <a:rPr lang="en-ID" smtClean="0"/>
              <a:t>21/07/2022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9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C0544-B2EC-FF4A-B8CC-679AF8BFCA33}" type="datetime1">
              <a:rPr lang="en-ID" smtClean="0"/>
              <a:t>21/07/2022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4AA5F-36EB-3D41-A798-B29CA8586CBB}" type="datetime1">
              <a:rPr lang="en-ID" smtClean="0"/>
              <a:t>21/07/2022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11F34-5F7E-1E46-B69A-0024550E41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14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44225" y="0"/>
            <a:ext cx="12302834" cy="6858000"/>
            <a:chOff x="-44225" y="0"/>
            <a:chExt cx="12302834" cy="6858000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941" b="13316"/>
            <a:stretch/>
          </p:blipFill>
          <p:spPr>
            <a:xfrm>
              <a:off x="-44225" y="2"/>
              <a:ext cx="12302834" cy="6857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Rectangle 26"/>
            <p:cNvSpPr/>
            <p:nvPr/>
          </p:nvSpPr>
          <p:spPr>
            <a:xfrm>
              <a:off x="-44225" y="0"/>
              <a:ext cx="12302834" cy="6858000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-826588" y="4712678"/>
            <a:ext cx="2933336" cy="2933336"/>
          </a:xfrm>
          <a:prstGeom prst="ellipse">
            <a:avLst/>
          </a:prstGeom>
          <a:gradFill>
            <a:gsLst>
              <a:gs pos="0">
                <a:srgbClr val="F5C041">
                  <a:alpha val="90000"/>
                </a:srgbClr>
              </a:gs>
              <a:gs pos="100000">
                <a:srgbClr val="E5AC2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-1267908" y="5259050"/>
            <a:ext cx="2930769" cy="2930769"/>
          </a:xfrm>
          <a:prstGeom prst="ellipse">
            <a:avLst/>
          </a:prstGeom>
          <a:noFill/>
          <a:ln w="6350">
            <a:solidFill>
              <a:srgbClr val="115096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0" y="-914400"/>
            <a:ext cx="640080" cy="640080"/>
          </a:xfrm>
          <a:prstGeom prst="ellipse">
            <a:avLst/>
          </a:prstGeom>
          <a:solidFill>
            <a:srgbClr val="115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91540" y="-914400"/>
            <a:ext cx="640080" cy="640080"/>
          </a:xfrm>
          <a:prstGeom prst="ellipse">
            <a:avLst/>
          </a:prstGeom>
          <a:solidFill>
            <a:srgbClr val="F5C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846" t="10766" r="920"/>
          <a:stretch>
            <a:fillRect/>
          </a:stretch>
        </p:blipFill>
        <p:spPr>
          <a:xfrm>
            <a:off x="5920157" y="586154"/>
            <a:ext cx="6271845" cy="6271846"/>
          </a:xfrm>
          <a:custGeom>
            <a:avLst/>
            <a:gdLst>
              <a:gd name="connsiteX0" fmla="*/ 5490209 w 5490209"/>
              <a:gd name="connsiteY0" fmla="*/ 0 h 5490210"/>
              <a:gd name="connsiteX1" fmla="*/ 5490209 w 5490209"/>
              <a:gd name="connsiteY1" fmla="*/ 4069563 h 5490210"/>
              <a:gd name="connsiteX2" fmla="*/ 4069562 w 5490209"/>
              <a:gd name="connsiteY2" fmla="*/ 5490210 h 5490210"/>
              <a:gd name="connsiteX3" fmla="*/ 0 w 5490209"/>
              <a:gd name="connsiteY3" fmla="*/ 5490210 h 5490210"/>
              <a:gd name="connsiteX4" fmla="*/ 5490209 w 5490209"/>
              <a:gd name="connsiteY4" fmla="*/ 0 h 549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0209" h="5490210">
                <a:moveTo>
                  <a:pt x="5490209" y="0"/>
                </a:moveTo>
                <a:lnTo>
                  <a:pt x="5490209" y="4069563"/>
                </a:lnTo>
                <a:cubicBezTo>
                  <a:pt x="4705607" y="4069563"/>
                  <a:pt x="4069562" y="4705608"/>
                  <a:pt x="4069562" y="5490210"/>
                </a:cubicBezTo>
                <a:lnTo>
                  <a:pt x="0" y="5490210"/>
                </a:lnTo>
                <a:cubicBezTo>
                  <a:pt x="0" y="2458051"/>
                  <a:pt x="2458050" y="0"/>
                  <a:pt x="5490209" y="0"/>
                </a:cubicBezTo>
                <a:close/>
              </a:path>
            </a:pathLst>
          </a:custGeom>
        </p:spPr>
      </p:pic>
      <p:sp>
        <p:nvSpPr>
          <p:cNvPr id="14" name="Freeform 13"/>
          <p:cNvSpPr/>
          <p:nvPr/>
        </p:nvSpPr>
        <p:spPr>
          <a:xfrm>
            <a:off x="5920157" y="586154"/>
            <a:ext cx="6271845" cy="6271846"/>
          </a:xfrm>
          <a:custGeom>
            <a:avLst/>
            <a:gdLst>
              <a:gd name="connsiteX0" fmla="*/ 5490209 w 5490209"/>
              <a:gd name="connsiteY0" fmla="*/ 0 h 5490210"/>
              <a:gd name="connsiteX1" fmla="*/ 5490209 w 5490209"/>
              <a:gd name="connsiteY1" fmla="*/ 4069563 h 5490210"/>
              <a:gd name="connsiteX2" fmla="*/ 4069562 w 5490209"/>
              <a:gd name="connsiteY2" fmla="*/ 5490210 h 5490210"/>
              <a:gd name="connsiteX3" fmla="*/ 0 w 5490209"/>
              <a:gd name="connsiteY3" fmla="*/ 5490210 h 5490210"/>
              <a:gd name="connsiteX4" fmla="*/ 5490209 w 5490209"/>
              <a:gd name="connsiteY4" fmla="*/ 0 h 549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0209" h="5490210">
                <a:moveTo>
                  <a:pt x="5490209" y="0"/>
                </a:moveTo>
                <a:lnTo>
                  <a:pt x="5490209" y="4069563"/>
                </a:lnTo>
                <a:cubicBezTo>
                  <a:pt x="4705607" y="4069563"/>
                  <a:pt x="4069562" y="4705608"/>
                  <a:pt x="4069562" y="5490210"/>
                </a:cubicBezTo>
                <a:lnTo>
                  <a:pt x="0" y="5490210"/>
                </a:lnTo>
                <a:cubicBezTo>
                  <a:pt x="0" y="2458051"/>
                  <a:pt x="2458050" y="0"/>
                  <a:pt x="5490209" y="0"/>
                </a:cubicBezTo>
                <a:close/>
              </a:path>
            </a:pathLst>
          </a:custGeom>
          <a:solidFill>
            <a:srgbClr val="115096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740275" y="586154"/>
            <a:ext cx="3135923" cy="3135923"/>
          </a:xfrm>
          <a:prstGeom prst="ellipse">
            <a:avLst/>
          </a:prstGeom>
          <a:gradFill>
            <a:gsLst>
              <a:gs pos="0">
                <a:srgbClr val="F5C041">
                  <a:alpha val="90000"/>
                </a:srgbClr>
              </a:gs>
              <a:gs pos="100000">
                <a:srgbClr val="E5AC2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1540" y="1599753"/>
            <a:ext cx="4712091" cy="2031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400" dirty="0">
                <a:solidFill>
                  <a:srgbClr val="115096"/>
                </a:solidFill>
                <a:latin typeface="Avenir Black" charset="0"/>
                <a:ea typeface="Avenir Black" charset="0"/>
                <a:cs typeface="Avenir Black" charset="0"/>
              </a:rPr>
              <a:t>GEOGRAPHY POWERPOINT TEMPLATE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891540" y="3788880"/>
            <a:ext cx="4712091" cy="150810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nisl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auctor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ante at,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mattis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Pellentesque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dignissim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lacus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sem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tincidunt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gravida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justo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vel.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Nulla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gravida pharetra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sapien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et tempus.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Vivamus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eget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tortor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Mauris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vestibulum ex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metus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euismod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accumsan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dapibus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at.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Nullam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sagittis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feugiat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varius</a:t>
            </a:r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Light" charset="0"/>
                <a:ea typeface="Avenir Light" charset="0"/>
                <a:cs typeface="Avenir Light" charset="0"/>
              </a:rPr>
              <a:t>. </a:t>
            </a:r>
          </a:p>
        </p:txBody>
      </p:sp>
      <p:sp>
        <p:nvSpPr>
          <p:cNvPr id="22" name="Oval 21"/>
          <p:cNvSpPr/>
          <p:nvPr/>
        </p:nvSpPr>
        <p:spPr>
          <a:xfrm>
            <a:off x="7620000" y="1031631"/>
            <a:ext cx="2930769" cy="2930769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11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44225" y="0"/>
            <a:ext cx="12302834" cy="6858000"/>
            <a:chOff x="-44225" y="0"/>
            <a:chExt cx="12302834" cy="68580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941" b="13316"/>
            <a:stretch/>
          </p:blipFill>
          <p:spPr>
            <a:xfrm>
              <a:off x="-44225" y="2"/>
              <a:ext cx="12302834" cy="6857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Rectangle 16"/>
            <p:cNvSpPr/>
            <p:nvPr/>
          </p:nvSpPr>
          <p:spPr>
            <a:xfrm>
              <a:off x="-44225" y="0"/>
              <a:ext cx="12302834" cy="6858000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80" b="34950"/>
          <a:stretch>
            <a:fillRect/>
          </a:stretch>
        </p:blipFill>
        <p:spPr>
          <a:xfrm>
            <a:off x="2062480" y="2383156"/>
            <a:ext cx="8067040" cy="4474844"/>
          </a:xfrm>
          <a:custGeom>
            <a:avLst/>
            <a:gdLst>
              <a:gd name="connsiteX0" fmla="*/ 4033520 w 8067040"/>
              <a:gd name="connsiteY0" fmla="*/ 0 h 4474844"/>
              <a:gd name="connsiteX1" fmla="*/ 8067040 w 8067040"/>
              <a:gd name="connsiteY1" fmla="*/ 4033520 h 4474844"/>
              <a:gd name="connsiteX2" fmla="*/ 8060404 w 8067040"/>
              <a:gd name="connsiteY2" fmla="*/ 4266844 h 4474844"/>
              <a:gd name="connsiteX3" fmla="*/ 8042606 w 8067040"/>
              <a:gd name="connsiteY3" fmla="*/ 4474844 h 4474844"/>
              <a:gd name="connsiteX4" fmla="*/ 5120041 w 8067040"/>
              <a:gd name="connsiteY4" fmla="*/ 4474844 h 4474844"/>
              <a:gd name="connsiteX5" fmla="*/ 5153889 w 8067040"/>
              <a:gd name="connsiteY5" fmla="*/ 4382367 h 4474844"/>
              <a:gd name="connsiteX6" fmla="*/ 5206629 w 8067040"/>
              <a:gd name="connsiteY6" fmla="*/ 4033520 h 4474844"/>
              <a:gd name="connsiteX7" fmla="*/ 4033520 w 8067040"/>
              <a:gd name="connsiteY7" fmla="*/ 2860411 h 4474844"/>
              <a:gd name="connsiteX8" fmla="*/ 2860411 w 8067040"/>
              <a:gd name="connsiteY8" fmla="*/ 4033520 h 4474844"/>
              <a:gd name="connsiteX9" fmla="*/ 2913152 w 8067040"/>
              <a:gd name="connsiteY9" fmla="*/ 4382367 h 4474844"/>
              <a:gd name="connsiteX10" fmla="*/ 2946999 w 8067040"/>
              <a:gd name="connsiteY10" fmla="*/ 4474844 h 4474844"/>
              <a:gd name="connsiteX11" fmla="*/ 24435 w 8067040"/>
              <a:gd name="connsiteY11" fmla="*/ 4474844 h 4474844"/>
              <a:gd name="connsiteX12" fmla="*/ 6636 w 8067040"/>
              <a:gd name="connsiteY12" fmla="*/ 4266844 h 4474844"/>
              <a:gd name="connsiteX13" fmla="*/ 0 w 8067040"/>
              <a:gd name="connsiteY13" fmla="*/ 4033520 h 4474844"/>
              <a:gd name="connsiteX14" fmla="*/ 4033520 w 8067040"/>
              <a:gd name="connsiteY14" fmla="*/ 0 h 447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67040" h="4474844">
                <a:moveTo>
                  <a:pt x="4033520" y="0"/>
                </a:moveTo>
                <a:cubicBezTo>
                  <a:pt x="6261172" y="0"/>
                  <a:pt x="8067040" y="1805868"/>
                  <a:pt x="8067040" y="4033520"/>
                </a:cubicBezTo>
                <a:cubicBezTo>
                  <a:pt x="8067040" y="4111836"/>
                  <a:pt x="8064808" y="4189631"/>
                  <a:pt x="8060404" y="4266844"/>
                </a:cubicBezTo>
                <a:lnTo>
                  <a:pt x="8042606" y="4474844"/>
                </a:lnTo>
                <a:lnTo>
                  <a:pt x="5120041" y="4474844"/>
                </a:lnTo>
                <a:lnTo>
                  <a:pt x="5153889" y="4382367"/>
                </a:lnTo>
                <a:cubicBezTo>
                  <a:pt x="5188164" y="4272166"/>
                  <a:pt x="5206629" y="4155000"/>
                  <a:pt x="5206629" y="4033520"/>
                </a:cubicBezTo>
                <a:cubicBezTo>
                  <a:pt x="5206629" y="3385630"/>
                  <a:pt x="4681410" y="2860411"/>
                  <a:pt x="4033520" y="2860411"/>
                </a:cubicBezTo>
                <a:cubicBezTo>
                  <a:pt x="3385630" y="2860411"/>
                  <a:pt x="2860411" y="3385630"/>
                  <a:pt x="2860411" y="4033520"/>
                </a:cubicBezTo>
                <a:cubicBezTo>
                  <a:pt x="2860411" y="4155000"/>
                  <a:pt x="2878876" y="4272166"/>
                  <a:pt x="2913152" y="4382367"/>
                </a:cubicBezTo>
                <a:lnTo>
                  <a:pt x="2946999" y="4474844"/>
                </a:lnTo>
                <a:lnTo>
                  <a:pt x="24435" y="4474844"/>
                </a:lnTo>
                <a:lnTo>
                  <a:pt x="6636" y="4266844"/>
                </a:lnTo>
                <a:cubicBezTo>
                  <a:pt x="2232" y="4189631"/>
                  <a:pt x="0" y="4111836"/>
                  <a:pt x="0" y="4033520"/>
                </a:cubicBezTo>
                <a:cubicBezTo>
                  <a:pt x="0" y="1805868"/>
                  <a:pt x="1805868" y="0"/>
                  <a:pt x="4033520" y="0"/>
                </a:cubicBezTo>
                <a:close/>
              </a:path>
            </a:pathLst>
          </a:custGeom>
        </p:spPr>
      </p:pic>
      <p:sp>
        <p:nvSpPr>
          <p:cNvPr id="8" name="Freeform 7"/>
          <p:cNvSpPr/>
          <p:nvPr/>
        </p:nvSpPr>
        <p:spPr>
          <a:xfrm>
            <a:off x="2062480" y="2383155"/>
            <a:ext cx="8067040" cy="4474845"/>
          </a:xfrm>
          <a:custGeom>
            <a:avLst/>
            <a:gdLst>
              <a:gd name="connsiteX0" fmla="*/ 4033520 w 8067040"/>
              <a:gd name="connsiteY0" fmla="*/ 0 h 4474845"/>
              <a:gd name="connsiteX1" fmla="*/ 8067040 w 8067040"/>
              <a:gd name="connsiteY1" fmla="*/ 4033520 h 4474845"/>
              <a:gd name="connsiteX2" fmla="*/ 8046215 w 8067040"/>
              <a:gd name="connsiteY2" fmla="*/ 4445924 h 4474845"/>
              <a:gd name="connsiteX3" fmla="*/ 8041802 w 8067040"/>
              <a:gd name="connsiteY3" fmla="*/ 4474845 h 4474845"/>
              <a:gd name="connsiteX4" fmla="*/ 5120041 w 8067040"/>
              <a:gd name="connsiteY4" fmla="*/ 4474845 h 4474845"/>
              <a:gd name="connsiteX5" fmla="*/ 5153889 w 8067040"/>
              <a:gd name="connsiteY5" fmla="*/ 4382367 h 4474845"/>
              <a:gd name="connsiteX6" fmla="*/ 5206629 w 8067040"/>
              <a:gd name="connsiteY6" fmla="*/ 4033520 h 4474845"/>
              <a:gd name="connsiteX7" fmla="*/ 4033520 w 8067040"/>
              <a:gd name="connsiteY7" fmla="*/ 2860411 h 4474845"/>
              <a:gd name="connsiteX8" fmla="*/ 2860411 w 8067040"/>
              <a:gd name="connsiteY8" fmla="*/ 4033520 h 4474845"/>
              <a:gd name="connsiteX9" fmla="*/ 2913152 w 8067040"/>
              <a:gd name="connsiteY9" fmla="*/ 4382367 h 4474845"/>
              <a:gd name="connsiteX10" fmla="*/ 2947000 w 8067040"/>
              <a:gd name="connsiteY10" fmla="*/ 4474845 h 4474845"/>
              <a:gd name="connsiteX11" fmla="*/ 25239 w 8067040"/>
              <a:gd name="connsiteY11" fmla="*/ 4474845 h 4474845"/>
              <a:gd name="connsiteX12" fmla="*/ 20825 w 8067040"/>
              <a:gd name="connsiteY12" fmla="*/ 4445924 h 4474845"/>
              <a:gd name="connsiteX13" fmla="*/ 0 w 8067040"/>
              <a:gd name="connsiteY13" fmla="*/ 4033520 h 4474845"/>
              <a:gd name="connsiteX14" fmla="*/ 4033520 w 8067040"/>
              <a:gd name="connsiteY14" fmla="*/ 0 h 447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067040" h="4474845">
                <a:moveTo>
                  <a:pt x="4033520" y="0"/>
                </a:moveTo>
                <a:cubicBezTo>
                  <a:pt x="6261172" y="0"/>
                  <a:pt x="8067040" y="1805868"/>
                  <a:pt x="8067040" y="4033520"/>
                </a:cubicBezTo>
                <a:cubicBezTo>
                  <a:pt x="8067040" y="4172749"/>
                  <a:pt x="8059986" y="4310329"/>
                  <a:pt x="8046215" y="4445924"/>
                </a:cubicBezTo>
                <a:lnTo>
                  <a:pt x="8041802" y="4474845"/>
                </a:lnTo>
                <a:lnTo>
                  <a:pt x="5120041" y="4474845"/>
                </a:lnTo>
                <a:lnTo>
                  <a:pt x="5153889" y="4382367"/>
                </a:lnTo>
                <a:cubicBezTo>
                  <a:pt x="5188164" y="4272167"/>
                  <a:pt x="5206629" y="4155000"/>
                  <a:pt x="5206629" y="4033520"/>
                </a:cubicBezTo>
                <a:cubicBezTo>
                  <a:pt x="5206629" y="3385630"/>
                  <a:pt x="4681410" y="2860411"/>
                  <a:pt x="4033520" y="2860411"/>
                </a:cubicBezTo>
                <a:cubicBezTo>
                  <a:pt x="3385630" y="2860411"/>
                  <a:pt x="2860411" y="3385630"/>
                  <a:pt x="2860411" y="4033520"/>
                </a:cubicBezTo>
                <a:cubicBezTo>
                  <a:pt x="2860411" y="4155000"/>
                  <a:pt x="2878876" y="4272167"/>
                  <a:pt x="2913152" y="4382367"/>
                </a:cubicBezTo>
                <a:lnTo>
                  <a:pt x="2947000" y="4474845"/>
                </a:lnTo>
                <a:lnTo>
                  <a:pt x="25239" y="4474845"/>
                </a:lnTo>
                <a:lnTo>
                  <a:pt x="20825" y="4445924"/>
                </a:lnTo>
                <a:cubicBezTo>
                  <a:pt x="7054" y="4310329"/>
                  <a:pt x="0" y="4172749"/>
                  <a:pt x="0" y="4033520"/>
                </a:cubicBezTo>
                <a:cubicBezTo>
                  <a:pt x="0" y="1805868"/>
                  <a:pt x="1805868" y="0"/>
                  <a:pt x="4033520" y="0"/>
                </a:cubicBezTo>
                <a:close/>
              </a:path>
            </a:pathLst>
          </a:custGeom>
          <a:gradFill>
            <a:gsLst>
              <a:gs pos="0">
                <a:srgbClr val="115096">
                  <a:alpha val="80000"/>
                </a:srgbClr>
              </a:gs>
              <a:gs pos="100000">
                <a:srgbClr val="0A325F">
                  <a:alpha val="78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9954" y="3144505"/>
            <a:ext cx="4712091" cy="203132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600" dirty="0">
                <a:solidFill>
                  <a:srgbClr val="F5C041"/>
                </a:solidFill>
                <a:latin typeface="Avenir Black" charset="0"/>
                <a:ea typeface="Avenir Black" charset="0"/>
                <a:cs typeface="Avenir Black" charset="0"/>
              </a:rPr>
              <a:t>THANK</a:t>
            </a:r>
          </a:p>
          <a:p>
            <a:pPr algn="ctr"/>
            <a:r>
              <a:rPr lang="en-US" sz="6600" dirty="0">
                <a:solidFill>
                  <a:srgbClr val="F5C041"/>
                </a:solidFill>
                <a:latin typeface="Avenir Black" charset="0"/>
                <a:ea typeface="Avenir Black" charset="0"/>
                <a:cs typeface="Avenir Black" charset="0"/>
              </a:rPr>
              <a:t>YOU</a:t>
            </a:r>
          </a:p>
        </p:txBody>
      </p:sp>
      <p:sp>
        <p:nvSpPr>
          <p:cNvPr id="12" name="Oval 11"/>
          <p:cNvSpPr/>
          <p:nvPr/>
        </p:nvSpPr>
        <p:spPr>
          <a:xfrm>
            <a:off x="2315016" y="1394847"/>
            <a:ext cx="7561967" cy="7561967"/>
          </a:xfrm>
          <a:prstGeom prst="ellipse">
            <a:avLst/>
          </a:prstGeom>
          <a:noFill/>
          <a:ln>
            <a:solidFill>
              <a:srgbClr val="F5C0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8202012" y="2347260"/>
            <a:ext cx="1484429" cy="1484429"/>
          </a:xfrm>
          <a:prstGeom prst="ellipse">
            <a:avLst/>
          </a:prstGeom>
          <a:gradFill>
            <a:gsLst>
              <a:gs pos="0">
                <a:srgbClr val="F5C041">
                  <a:alpha val="90000"/>
                </a:srgbClr>
              </a:gs>
              <a:gs pos="100000">
                <a:srgbClr val="E5AC2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-66609" y="0"/>
            <a:ext cx="3013169" cy="2847486"/>
          </a:xfrm>
          <a:custGeom>
            <a:avLst/>
            <a:gdLst>
              <a:gd name="connsiteX0" fmla="*/ 0 w 3013169"/>
              <a:gd name="connsiteY0" fmla="*/ 0 h 2847486"/>
              <a:gd name="connsiteX1" fmla="*/ 2948305 w 3013169"/>
              <a:gd name="connsiteY1" fmla="*/ 0 h 2847486"/>
              <a:gd name="connsiteX2" fmla="*/ 2966198 w 3013169"/>
              <a:gd name="connsiteY2" fmla="*/ 69592 h 2847486"/>
              <a:gd name="connsiteX3" fmla="*/ 3013169 w 3013169"/>
              <a:gd name="connsiteY3" fmla="*/ 535531 h 2847486"/>
              <a:gd name="connsiteX4" fmla="*/ 701214 w 3013169"/>
              <a:gd name="connsiteY4" fmla="*/ 2847486 h 2847486"/>
              <a:gd name="connsiteX5" fmla="*/ 13710 w 3013169"/>
              <a:gd name="connsiteY5" fmla="*/ 2743545 h 2847486"/>
              <a:gd name="connsiteX6" fmla="*/ 0 w 3013169"/>
              <a:gd name="connsiteY6" fmla="*/ 2738527 h 284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13169" h="2847486">
                <a:moveTo>
                  <a:pt x="0" y="0"/>
                </a:moveTo>
                <a:lnTo>
                  <a:pt x="2948305" y="0"/>
                </a:lnTo>
                <a:lnTo>
                  <a:pt x="2966198" y="69592"/>
                </a:lnTo>
                <a:cubicBezTo>
                  <a:pt x="2996996" y="220094"/>
                  <a:pt x="3013169" y="375924"/>
                  <a:pt x="3013169" y="535531"/>
                </a:cubicBezTo>
                <a:cubicBezTo>
                  <a:pt x="3013169" y="1812388"/>
                  <a:pt x="1978071" y="2847486"/>
                  <a:pt x="701214" y="2847486"/>
                </a:cubicBezTo>
                <a:cubicBezTo>
                  <a:pt x="461803" y="2847486"/>
                  <a:pt x="230892" y="2811096"/>
                  <a:pt x="13710" y="2743545"/>
                </a:cubicBezTo>
                <a:lnTo>
                  <a:pt x="0" y="2738527"/>
                </a:lnTo>
                <a:close/>
              </a:path>
            </a:pathLst>
          </a:custGeom>
          <a:gradFill>
            <a:gsLst>
              <a:gs pos="0">
                <a:srgbClr val="F5C041">
                  <a:alpha val="90000"/>
                </a:srgbClr>
              </a:gs>
              <a:gs pos="100000">
                <a:srgbClr val="E5AC2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11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69" r="21362" b="871"/>
          <a:stretch/>
        </p:blipFill>
        <p:spPr>
          <a:xfrm>
            <a:off x="-44225" y="2"/>
            <a:ext cx="4626122" cy="6857999"/>
          </a:xfrm>
          <a:custGeom>
            <a:avLst/>
            <a:gdLst>
              <a:gd name="connsiteX0" fmla="*/ 0 w 4626122"/>
              <a:gd name="connsiteY0" fmla="*/ 0 h 6857999"/>
              <a:gd name="connsiteX1" fmla="*/ 2906923 w 4626122"/>
              <a:gd name="connsiteY1" fmla="*/ 0 h 6857999"/>
              <a:gd name="connsiteX2" fmla="*/ 3064633 w 4626122"/>
              <a:gd name="connsiteY2" fmla="*/ 117934 h 6857999"/>
              <a:gd name="connsiteX3" fmla="*/ 4626122 w 4626122"/>
              <a:gd name="connsiteY3" fmla="*/ 3429000 h 6857999"/>
              <a:gd name="connsiteX4" fmla="*/ 3064633 w 4626122"/>
              <a:gd name="connsiteY4" fmla="*/ 6740066 h 6857999"/>
              <a:gd name="connsiteX5" fmla="*/ 2906924 w 4626122"/>
              <a:gd name="connsiteY5" fmla="*/ 6857999 h 6857999"/>
              <a:gd name="connsiteX6" fmla="*/ 0 w 4626122"/>
              <a:gd name="connsiteY6" fmla="*/ 6857999 h 6857999"/>
              <a:gd name="connsiteX7" fmla="*/ 0 w 4626122"/>
              <a:gd name="connsiteY7" fmla="*/ 4473852 h 6857999"/>
              <a:gd name="connsiteX8" fmla="*/ 8878 w 4626122"/>
              <a:gd name="connsiteY8" fmla="*/ 4477101 h 6857999"/>
              <a:gd name="connsiteX9" fmla="*/ 335223 w 4626122"/>
              <a:gd name="connsiteY9" fmla="*/ 4526440 h 6857999"/>
              <a:gd name="connsiteX10" fmla="*/ 1432663 w 4626122"/>
              <a:gd name="connsiteY10" fmla="*/ 3429000 h 6857999"/>
              <a:gd name="connsiteX11" fmla="*/ 335223 w 4626122"/>
              <a:gd name="connsiteY11" fmla="*/ 2331560 h 6857999"/>
              <a:gd name="connsiteX12" fmla="*/ 8878 w 4626122"/>
              <a:gd name="connsiteY12" fmla="*/ 2380899 h 6857999"/>
              <a:gd name="connsiteX13" fmla="*/ 0 w 4626122"/>
              <a:gd name="connsiteY13" fmla="*/ 238414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26122" h="6857999">
                <a:moveTo>
                  <a:pt x="0" y="0"/>
                </a:moveTo>
                <a:lnTo>
                  <a:pt x="2906923" y="0"/>
                </a:lnTo>
                <a:lnTo>
                  <a:pt x="3064633" y="117934"/>
                </a:lnTo>
                <a:cubicBezTo>
                  <a:pt x="4018274" y="904948"/>
                  <a:pt x="4626122" y="2095989"/>
                  <a:pt x="4626122" y="3429000"/>
                </a:cubicBezTo>
                <a:cubicBezTo>
                  <a:pt x="4626122" y="4762012"/>
                  <a:pt x="4018274" y="5953053"/>
                  <a:pt x="3064633" y="6740066"/>
                </a:cubicBezTo>
                <a:lnTo>
                  <a:pt x="2906924" y="6857999"/>
                </a:lnTo>
                <a:lnTo>
                  <a:pt x="0" y="6857999"/>
                </a:lnTo>
                <a:lnTo>
                  <a:pt x="0" y="4473852"/>
                </a:lnTo>
                <a:lnTo>
                  <a:pt x="8878" y="4477101"/>
                </a:lnTo>
                <a:cubicBezTo>
                  <a:pt x="111970" y="4509167"/>
                  <a:pt x="221580" y="4526440"/>
                  <a:pt x="335223" y="4526440"/>
                </a:cubicBezTo>
                <a:cubicBezTo>
                  <a:pt x="941322" y="4526440"/>
                  <a:pt x="1432663" y="4035099"/>
                  <a:pt x="1432663" y="3429000"/>
                </a:cubicBezTo>
                <a:cubicBezTo>
                  <a:pt x="1432663" y="2822901"/>
                  <a:pt x="941322" y="2331560"/>
                  <a:pt x="335223" y="2331560"/>
                </a:cubicBezTo>
                <a:cubicBezTo>
                  <a:pt x="221580" y="2331560"/>
                  <a:pt x="111970" y="2348834"/>
                  <a:pt x="8878" y="2380899"/>
                </a:cubicBezTo>
                <a:lnTo>
                  <a:pt x="0" y="2384148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8" name="Group 7"/>
          <p:cNvGrpSpPr/>
          <p:nvPr/>
        </p:nvGrpSpPr>
        <p:grpSpPr>
          <a:xfrm>
            <a:off x="5322476" y="482393"/>
            <a:ext cx="6318662" cy="5536616"/>
            <a:chOff x="5322476" y="482393"/>
            <a:chExt cx="6318662" cy="5536616"/>
          </a:xfrm>
        </p:grpSpPr>
        <p:grpSp>
          <p:nvGrpSpPr>
            <p:cNvPr id="7" name="Group 6"/>
            <p:cNvGrpSpPr/>
            <p:nvPr/>
          </p:nvGrpSpPr>
          <p:grpSpPr>
            <a:xfrm>
              <a:off x="5322476" y="482393"/>
              <a:ext cx="6318662" cy="1215484"/>
              <a:chOff x="5322476" y="482393"/>
              <a:chExt cx="6318662" cy="1215484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5551215" y="877818"/>
                <a:ext cx="6089923" cy="820057"/>
              </a:xfrm>
              <a:prstGeom prst="roundRect">
                <a:avLst>
                  <a:gd name="adj" fmla="val 50000"/>
                </a:avLst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5322476" y="482393"/>
                <a:ext cx="1215484" cy="1215484"/>
              </a:xfrm>
              <a:prstGeom prst="ellipse">
                <a:avLst/>
              </a:prstGeom>
              <a:gradFill>
                <a:gsLst>
                  <a:gs pos="0">
                    <a:srgbClr val="F5C041">
                      <a:alpha val="74000"/>
                    </a:srgbClr>
                  </a:gs>
                  <a:gs pos="100000">
                    <a:srgbClr val="E5AC27">
                      <a:alpha val="91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6993493" y="1072403"/>
                <a:ext cx="4070747" cy="430887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5521178" y="782359"/>
                <a:ext cx="818081" cy="615553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ctr"/>
                <a:r>
                  <a:rPr lang="en-ID" sz="40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01</a:t>
                </a: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5322476" y="1922770"/>
              <a:ext cx="6318662" cy="1215484"/>
              <a:chOff x="5322476" y="2035218"/>
              <a:chExt cx="6318662" cy="1215484"/>
            </a:xfrm>
          </p:grpSpPr>
          <p:sp>
            <p:nvSpPr>
              <p:cNvPr id="16" name="Rounded Rectangle 15"/>
              <p:cNvSpPr/>
              <p:nvPr/>
            </p:nvSpPr>
            <p:spPr>
              <a:xfrm>
                <a:off x="5551215" y="2430643"/>
                <a:ext cx="6089923" cy="820057"/>
              </a:xfrm>
              <a:prstGeom prst="roundRect">
                <a:avLst>
                  <a:gd name="adj" fmla="val 50000"/>
                </a:avLst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5322476" y="2035218"/>
                <a:ext cx="1215484" cy="1215484"/>
              </a:xfrm>
              <a:prstGeom prst="ellipse">
                <a:avLst/>
              </a:prstGeom>
              <a:gradFill>
                <a:gsLst>
                  <a:gs pos="0">
                    <a:srgbClr val="F5C041">
                      <a:alpha val="74000"/>
                    </a:srgbClr>
                  </a:gs>
                  <a:gs pos="100000">
                    <a:srgbClr val="E5AC27">
                      <a:alpha val="91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6993493" y="2625228"/>
                <a:ext cx="4070747" cy="430887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5521178" y="2344812"/>
                <a:ext cx="818081" cy="615553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ctr"/>
                <a:r>
                  <a:rPr lang="en-ID" sz="40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02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322476" y="3363147"/>
              <a:ext cx="6318662" cy="1215484"/>
              <a:chOff x="5322476" y="3588043"/>
              <a:chExt cx="6318662" cy="1215484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5551215" y="3983468"/>
                <a:ext cx="6089923" cy="820057"/>
              </a:xfrm>
              <a:prstGeom prst="roundRect">
                <a:avLst>
                  <a:gd name="adj" fmla="val 50000"/>
                </a:avLst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322476" y="3588043"/>
                <a:ext cx="1215484" cy="1215484"/>
              </a:xfrm>
              <a:prstGeom prst="ellipse">
                <a:avLst/>
              </a:prstGeom>
              <a:gradFill>
                <a:gsLst>
                  <a:gs pos="0">
                    <a:srgbClr val="F5C041">
                      <a:alpha val="74000"/>
                    </a:srgbClr>
                  </a:gs>
                  <a:gs pos="100000">
                    <a:srgbClr val="E5AC27">
                      <a:alpha val="91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6993493" y="4178053"/>
                <a:ext cx="4070747" cy="430887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5521178" y="3897637"/>
                <a:ext cx="818081" cy="615553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ctr"/>
                <a:r>
                  <a:rPr lang="en-ID" sz="40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03</a:t>
                </a: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5322476" y="4803525"/>
              <a:ext cx="6318662" cy="1215484"/>
              <a:chOff x="5322476" y="5140867"/>
              <a:chExt cx="6318662" cy="1215484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5551215" y="5536292"/>
                <a:ext cx="6089923" cy="820057"/>
              </a:xfrm>
              <a:prstGeom prst="roundRect">
                <a:avLst>
                  <a:gd name="adj" fmla="val 50000"/>
                </a:avLst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22476" y="5140867"/>
                <a:ext cx="1215484" cy="1215484"/>
              </a:xfrm>
              <a:prstGeom prst="ellipse">
                <a:avLst/>
              </a:prstGeom>
              <a:gradFill>
                <a:gsLst>
                  <a:gs pos="0">
                    <a:srgbClr val="F5C041">
                      <a:alpha val="74000"/>
                    </a:srgbClr>
                  </a:gs>
                  <a:gs pos="100000">
                    <a:srgbClr val="E5AC27">
                      <a:alpha val="91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6993493" y="5730877"/>
                <a:ext cx="4070747" cy="430887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solidFill>
                      <a:schemeClr val="bg1"/>
                    </a:solidFill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5521178" y="5440833"/>
                <a:ext cx="818081" cy="615553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ctr"/>
                <a:r>
                  <a:rPr lang="en-ID" sz="40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04</a:t>
                </a:r>
              </a:p>
            </p:txBody>
          </p:sp>
        </p:grpSp>
      </p:grpSp>
      <p:sp>
        <p:nvSpPr>
          <p:cNvPr id="39" name="Freeform 38"/>
          <p:cNvSpPr/>
          <p:nvPr/>
        </p:nvSpPr>
        <p:spPr>
          <a:xfrm>
            <a:off x="-44225" y="1"/>
            <a:ext cx="4626122" cy="6857999"/>
          </a:xfrm>
          <a:custGeom>
            <a:avLst/>
            <a:gdLst>
              <a:gd name="connsiteX0" fmla="*/ 0 w 4626122"/>
              <a:gd name="connsiteY0" fmla="*/ 0 h 6857999"/>
              <a:gd name="connsiteX1" fmla="*/ 2906923 w 4626122"/>
              <a:gd name="connsiteY1" fmla="*/ 0 h 6857999"/>
              <a:gd name="connsiteX2" fmla="*/ 3064633 w 4626122"/>
              <a:gd name="connsiteY2" fmla="*/ 117934 h 6857999"/>
              <a:gd name="connsiteX3" fmla="*/ 4626122 w 4626122"/>
              <a:gd name="connsiteY3" fmla="*/ 3429000 h 6857999"/>
              <a:gd name="connsiteX4" fmla="*/ 3064633 w 4626122"/>
              <a:gd name="connsiteY4" fmla="*/ 6740066 h 6857999"/>
              <a:gd name="connsiteX5" fmla="*/ 2906924 w 4626122"/>
              <a:gd name="connsiteY5" fmla="*/ 6857999 h 6857999"/>
              <a:gd name="connsiteX6" fmla="*/ 0 w 4626122"/>
              <a:gd name="connsiteY6" fmla="*/ 6857999 h 6857999"/>
              <a:gd name="connsiteX7" fmla="*/ 0 w 4626122"/>
              <a:gd name="connsiteY7" fmla="*/ 4473852 h 6857999"/>
              <a:gd name="connsiteX8" fmla="*/ 8878 w 4626122"/>
              <a:gd name="connsiteY8" fmla="*/ 4477101 h 6857999"/>
              <a:gd name="connsiteX9" fmla="*/ 335223 w 4626122"/>
              <a:gd name="connsiteY9" fmla="*/ 4526440 h 6857999"/>
              <a:gd name="connsiteX10" fmla="*/ 1432663 w 4626122"/>
              <a:gd name="connsiteY10" fmla="*/ 3429000 h 6857999"/>
              <a:gd name="connsiteX11" fmla="*/ 335223 w 4626122"/>
              <a:gd name="connsiteY11" fmla="*/ 2331560 h 6857999"/>
              <a:gd name="connsiteX12" fmla="*/ 8878 w 4626122"/>
              <a:gd name="connsiteY12" fmla="*/ 2380899 h 6857999"/>
              <a:gd name="connsiteX13" fmla="*/ 0 w 4626122"/>
              <a:gd name="connsiteY13" fmla="*/ 238414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26122" h="6857999">
                <a:moveTo>
                  <a:pt x="0" y="0"/>
                </a:moveTo>
                <a:lnTo>
                  <a:pt x="2906923" y="0"/>
                </a:lnTo>
                <a:lnTo>
                  <a:pt x="3064633" y="117934"/>
                </a:lnTo>
                <a:cubicBezTo>
                  <a:pt x="4018274" y="904948"/>
                  <a:pt x="4626122" y="2095989"/>
                  <a:pt x="4626122" y="3429000"/>
                </a:cubicBezTo>
                <a:cubicBezTo>
                  <a:pt x="4626122" y="4762012"/>
                  <a:pt x="4018274" y="5953053"/>
                  <a:pt x="3064633" y="6740066"/>
                </a:cubicBezTo>
                <a:lnTo>
                  <a:pt x="2906924" y="6857999"/>
                </a:lnTo>
                <a:lnTo>
                  <a:pt x="0" y="6857999"/>
                </a:lnTo>
                <a:lnTo>
                  <a:pt x="0" y="4473852"/>
                </a:lnTo>
                <a:lnTo>
                  <a:pt x="8878" y="4477101"/>
                </a:lnTo>
                <a:cubicBezTo>
                  <a:pt x="111970" y="4509167"/>
                  <a:pt x="221580" y="4526440"/>
                  <a:pt x="335223" y="4526440"/>
                </a:cubicBezTo>
                <a:cubicBezTo>
                  <a:pt x="941322" y="4526440"/>
                  <a:pt x="1432663" y="4035099"/>
                  <a:pt x="1432663" y="3429000"/>
                </a:cubicBezTo>
                <a:cubicBezTo>
                  <a:pt x="1432663" y="2822901"/>
                  <a:pt x="941322" y="2331560"/>
                  <a:pt x="335223" y="2331560"/>
                </a:cubicBezTo>
                <a:cubicBezTo>
                  <a:pt x="221580" y="2331560"/>
                  <a:pt x="111970" y="2348834"/>
                  <a:pt x="8878" y="2380899"/>
                </a:cubicBezTo>
                <a:lnTo>
                  <a:pt x="0" y="2384148"/>
                </a:lnTo>
                <a:close/>
              </a:path>
            </a:pathLst>
          </a:custGeom>
          <a:gradFill>
            <a:gsLst>
              <a:gs pos="0">
                <a:srgbClr val="115096">
                  <a:alpha val="81000"/>
                </a:srgbClr>
              </a:gs>
              <a:gs pos="100000">
                <a:srgbClr val="0A325F">
                  <a:alpha val="81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953" y="2930402"/>
            <a:ext cx="2385391" cy="997196"/>
          </a:xfrm>
        </p:spPr>
        <p:txBody>
          <a:bodyPr lIns="0" tIns="0" rIns="0" bIns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925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2540975"/>
            <a:ext cx="9976338" cy="3226780"/>
          </a:xfrm>
          <a:prstGeom prst="rect">
            <a:avLst/>
          </a:pr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226" y="1"/>
            <a:ext cx="457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15096"/>
                </a:solidFill>
              </a:rPr>
              <a:t>GEOGRAPHY POWERPOINT TEMPLATE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 flipH="1">
            <a:off x="-113169" y="1613387"/>
            <a:ext cx="2607588" cy="5081954"/>
            <a:chOff x="9651023" y="1613387"/>
            <a:chExt cx="2607588" cy="5081954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05" t="44055" b="14638"/>
            <a:stretch/>
          </p:blipFill>
          <p:spPr>
            <a:xfrm>
              <a:off x="9651023" y="1613387"/>
              <a:ext cx="2607587" cy="5081954"/>
            </a:xfrm>
            <a:custGeom>
              <a:avLst/>
              <a:gdLst>
                <a:gd name="connsiteX0" fmla="*/ 2540977 w 2607587"/>
                <a:gd name="connsiteY0" fmla="*/ 0 h 5081954"/>
                <a:gd name="connsiteX1" fmla="*/ 2607587 w 2607587"/>
                <a:gd name="connsiteY1" fmla="*/ 3364 h 5081954"/>
                <a:gd name="connsiteX2" fmla="*/ 2607587 w 2607587"/>
                <a:gd name="connsiteY2" fmla="*/ 1682035 h 5081954"/>
                <a:gd name="connsiteX3" fmla="*/ 2540977 w 2607587"/>
                <a:gd name="connsiteY3" fmla="*/ 1678671 h 5081954"/>
                <a:gd name="connsiteX4" fmla="*/ 1678671 w 2607587"/>
                <a:gd name="connsiteY4" fmla="*/ 2540977 h 5081954"/>
                <a:gd name="connsiteX5" fmla="*/ 2540977 w 2607587"/>
                <a:gd name="connsiteY5" fmla="*/ 3403283 h 5081954"/>
                <a:gd name="connsiteX6" fmla="*/ 2607587 w 2607587"/>
                <a:gd name="connsiteY6" fmla="*/ 3399920 h 5081954"/>
                <a:gd name="connsiteX7" fmla="*/ 2607587 w 2607587"/>
                <a:gd name="connsiteY7" fmla="*/ 5078591 h 5081954"/>
                <a:gd name="connsiteX8" fmla="*/ 2540977 w 2607587"/>
                <a:gd name="connsiteY8" fmla="*/ 5081954 h 5081954"/>
                <a:gd name="connsiteX9" fmla="*/ 0 w 2607587"/>
                <a:gd name="connsiteY9" fmla="*/ 2540977 h 5081954"/>
                <a:gd name="connsiteX10" fmla="*/ 2540977 w 2607587"/>
                <a:gd name="connsiteY10" fmla="*/ 0 h 508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7587" h="5081954">
                  <a:moveTo>
                    <a:pt x="2540977" y="0"/>
                  </a:moveTo>
                  <a:lnTo>
                    <a:pt x="2607587" y="3364"/>
                  </a:lnTo>
                  <a:lnTo>
                    <a:pt x="2607587" y="1682035"/>
                  </a:lnTo>
                  <a:lnTo>
                    <a:pt x="2540977" y="1678671"/>
                  </a:lnTo>
                  <a:cubicBezTo>
                    <a:pt x="2064739" y="1678671"/>
                    <a:pt x="1678671" y="2064739"/>
                    <a:pt x="1678671" y="2540977"/>
                  </a:cubicBezTo>
                  <a:cubicBezTo>
                    <a:pt x="1678671" y="3017215"/>
                    <a:pt x="2064739" y="3403283"/>
                    <a:pt x="2540977" y="3403283"/>
                  </a:cubicBezTo>
                  <a:lnTo>
                    <a:pt x="2607587" y="3399920"/>
                  </a:lnTo>
                  <a:lnTo>
                    <a:pt x="2607587" y="5078591"/>
                  </a:lnTo>
                  <a:lnTo>
                    <a:pt x="2540977" y="5081954"/>
                  </a:lnTo>
                  <a:cubicBezTo>
                    <a:pt x="1137634" y="5081954"/>
                    <a:pt x="0" y="3944320"/>
                    <a:pt x="0" y="2540977"/>
                  </a:cubicBezTo>
                  <a:cubicBezTo>
                    <a:pt x="0" y="1137634"/>
                    <a:pt x="1137634" y="0"/>
                    <a:pt x="2540977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36" name="Freeform 35"/>
            <p:cNvSpPr/>
            <p:nvPr/>
          </p:nvSpPr>
          <p:spPr>
            <a:xfrm>
              <a:off x="9651024" y="1613387"/>
              <a:ext cx="2607587" cy="5081954"/>
            </a:xfrm>
            <a:custGeom>
              <a:avLst/>
              <a:gdLst>
                <a:gd name="connsiteX0" fmla="*/ 2540977 w 2607587"/>
                <a:gd name="connsiteY0" fmla="*/ 0 h 5081954"/>
                <a:gd name="connsiteX1" fmla="*/ 2607587 w 2607587"/>
                <a:gd name="connsiteY1" fmla="*/ 3364 h 5081954"/>
                <a:gd name="connsiteX2" fmla="*/ 2607587 w 2607587"/>
                <a:gd name="connsiteY2" fmla="*/ 1685386 h 5081954"/>
                <a:gd name="connsiteX3" fmla="*/ 2540977 w 2607587"/>
                <a:gd name="connsiteY3" fmla="*/ 1678671 h 5081954"/>
                <a:gd name="connsiteX4" fmla="*/ 1678671 w 2607587"/>
                <a:gd name="connsiteY4" fmla="*/ 2540977 h 5081954"/>
                <a:gd name="connsiteX5" fmla="*/ 2540977 w 2607587"/>
                <a:gd name="connsiteY5" fmla="*/ 3403283 h 5081954"/>
                <a:gd name="connsiteX6" fmla="*/ 2607587 w 2607587"/>
                <a:gd name="connsiteY6" fmla="*/ 3396568 h 5081954"/>
                <a:gd name="connsiteX7" fmla="*/ 2607587 w 2607587"/>
                <a:gd name="connsiteY7" fmla="*/ 5078591 h 5081954"/>
                <a:gd name="connsiteX8" fmla="*/ 2540977 w 2607587"/>
                <a:gd name="connsiteY8" fmla="*/ 5081954 h 5081954"/>
                <a:gd name="connsiteX9" fmla="*/ 0 w 2607587"/>
                <a:gd name="connsiteY9" fmla="*/ 2540977 h 5081954"/>
                <a:gd name="connsiteX10" fmla="*/ 2540977 w 2607587"/>
                <a:gd name="connsiteY10" fmla="*/ 0 h 508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7587" h="5081954">
                  <a:moveTo>
                    <a:pt x="2540977" y="0"/>
                  </a:moveTo>
                  <a:lnTo>
                    <a:pt x="2607587" y="3364"/>
                  </a:lnTo>
                  <a:lnTo>
                    <a:pt x="2607587" y="1685386"/>
                  </a:lnTo>
                  <a:lnTo>
                    <a:pt x="2540977" y="1678671"/>
                  </a:lnTo>
                  <a:cubicBezTo>
                    <a:pt x="2064739" y="1678671"/>
                    <a:pt x="1678671" y="2064739"/>
                    <a:pt x="1678671" y="2540977"/>
                  </a:cubicBezTo>
                  <a:cubicBezTo>
                    <a:pt x="1678671" y="3017215"/>
                    <a:pt x="2064739" y="3403283"/>
                    <a:pt x="2540977" y="3403283"/>
                  </a:cubicBezTo>
                  <a:lnTo>
                    <a:pt x="2607587" y="3396568"/>
                  </a:lnTo>
                  <a:lnTo>
                    <a:pt x="2607587" y="5078591"/>
                  </a:lnTo>
                  <a:lnTo>
                    <a:pt x="2540977" y="5081954"/>
                  </a:lnTo>
                  <a:cubicBezTo>
                    <a:pt x="1137634" y="5081954"/>
                    <a:pt x="0" y="3944320"/>
                    <a:pt x="0" y="2540977"/>
                  </a:cubicBezTo>
                  <a:cubicBezTo>
                    <a:pt x="0" y="1137634"/>
                    <a:pt x="1137634" y="0"/>
                    <a:pt x="2540977" y="0"/>
                  </a:cubicBezTo>
                  <a:close/>
                </a:path>
              </a:pathLst>
            </a:custGeom>
            <a:solidFill>
              <a:srgbClr val="11509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40347" y="3165724"/>
            <a:ext cx="4085951" cy="1977283"/>
            <a:chOff x="5095867" y="3045447"/>
            <a:chExt cx="4085951" cy="1977283"/>
          </a:xfrm>
        </p:grpSpPr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5095867" y="3045447"/>
              <a:ext cx="4085951" cy="1723549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laoreet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volutpat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nisl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auctor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ante at,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Pellentesque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dignissim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lacus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sem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tincidunt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gravida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justo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vel.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Nulla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gravida pharetra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sapien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et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Vivamus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eget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feugiat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tortor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vestibulum ex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metus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euismod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accumsan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dapibus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at.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Nullam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sagittis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feugiat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varius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5095867" y="4911412"/>
              <a:ext cx="866692" cy="111318"/>
              <a:chOff x="5311352" y="5050833"/>
              <a:chExt cx="866692" cy="111318"/>
            </a:xfrm>
          </p:grpSpPr>
          <p:sp>
            <p:nvSpPr>
              <p:cNvPr id="38" name="Rounded Rectangle 37"/>
              <p:cNvSpPr/>
              <p:nvPr/>
            </p:nvSpPr>
            <p:spPr>
              <a:xfrm>
                <a:off x="5311352" y="5050833"/>
                <a:ext cx="609600" cy="111318"/>
              </a:xfrm>
              <a:prstGeom prst="roundRect">
                <a:avLst>
                  <a:gd name="adj" fmla="val 50000"/>
                </a:avLst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6066726" y="5050833"/>
                <a:ext cx="111318" cy="111318"/>
              </a:xfrm>
              <a:prstGeom prst="ellipse">
                <a:avLst/>
              </a:prstGeom>
              <a:solidFill>
                <a:srgbClr val="1150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10884446" y="6320493"/>
            <a:ext cx="1000929" cy="537507"/>
            <a:chOff x="10945406" y="6320493"/>
            <a:chExt cx="1000929" cy="537507"/>
          </a:xfrm>
        </p:grpSpPr>
        <p:sp>
          <p:nvSpPr>
            <p:cNvPr id="15" name="Freeform 14"/>
            <p:cNvSpPr/>
            <p:nvPr userDrawn="1"/>
          </p:nvSpPr>
          <p:spPr>
            <a:xfrm>
              <a:off x="11059886" y="6320493"/>
              <a:ext cx="886449" cy="537507"/>
            </a:xfrm>
            <a:custGeom>
              <a:avLst/>
              <a:gdLst>
                <a:gd name="connsiteX0" fmla="*/ 413657 w 827314"/>
                <a:gd name="connsiteY0" fmla="*/ 0 h 501650"/>
                <a:gd name="connsiteX1" fmla="*/ 827314 w 827314"/>
                <a:gd name="connsiteY1" fmla="*/ 413657 h 501650"/>
                <a:gd name="connsiteX2" fmla="*/ 818910 w 827314"/>
                <a:gd name="connsiteY2" fmla="*/ 497023 h 501650"/>
                <a:gd name="connsiteX3" fmla="*/ 817474 w 827314"/>
                <a:gd name="connsiteY3" fmla="*/ 501650 h 501650"/>
                <a:gd name="connsiteX4" fmla="*/ 9840 w 827314"/>
                <a:gd name="connsiteY4" fmla="*/ 501650 h 501650"/>
                <a:gd name="connsiteX5" fmla="*/ 8404 w 827314"/>
                <a:gd name="connsiteY5" fmla="*/ 497023 h 501650"/>
                <a:gd name="connsiteX6" fmla="*/ 0 w 827314"/>
                <a:gd name="connsiteY6" fmla="*/ 413657 h 501650"/>
                <a:gd name="connsiteX7" fmla="*/ 413657 w 827314"/>
                <a:gd name="connsiteY7" fmla="*/ 0 h 50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7314" h="501650">
                  <a:moveTo>
                    <a:pt x="413657" y="0"/>
                  </a:moveTo>
                  <a:cubicBezTo>
                    <a:pt x="642113" y="0"/>
                    <a:pt x="827314" y="185201"/>
                    <a:pt x="827314" y="413657"/>
                  </a:cubicBezTo>
                  <a:cubicBezTo>
                    <a:pt x="827314" y="442214"/>
                    <a:pt x="824420" y="470095"/>
                    <a:pt x="818910" y="497023"/>
                  </a:cubicBezTo>
                  <a:lnTo>
                    <a:pt x="817474" y="501650"/>
                  </a:lnTo>
                  <a:lnTo>
                    <a:pt x="9840" y="501650"/>
                  </a:lnTo>
                  <a:lnTo>
                    <a:pt x="8404" y="497023"/>
                  </a:lnTo>
                  <a:cubicBezTo>
                    <a:pt x="2894" y="470095"/>
                    <a:pt x="0" y="442214"/>
                    <a:pt x="0" y="413657"/>
                  </a:cubicBezTo>
                  <a:cubicBezTo>
                    <a:pt x="0" y="185201"/>
                    <a:pt x="185201" y="0"/>
                    <a:pt x="413657" y="0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15"/>
            <p:cNvSpPr/>
            <p:nvPr userDrawn="1"/>
          </p:nvSpPr>
          <p:spPr>
            <a:xfrm>
              <a:off x="10945406" y="6488578"/>
              <a:ext cx="871569" cy="369422"/>
            </a:xfrm>
            <a:custGeom>
              <a:avLst/>
              <a:gdLst>
                <a:gd name="connsiteX0" fmla="*/ 435784 w 871569"/>
                <a:gd name="connsiteY0" fmla="*/ 0 h 369422"/>
                <a:gd name="connsiteX1" fmla="*/ 870004 w 871569"/>
                <a:gd name="connsiteY1" fmla="*/ 353900 h 369422"/>
                <a:gd name="connsiteX2" fmla="*/ 871569 w 871569"/>
                <a:gd name="connsiteY2" fmla="*/ 369422 h 369422"/>
                <a:gd name="connsiteX3" fmla="*/ 0 w 871569"/>
                <a:gd name="connsiteY3" fmla="*/ 369422 h 369422"/>
                <a:gd name="connsiteX4" fmla="*/ 1565 w 871569"/>
                <a:gd name="connsiteY4" fmla="*/ 353900 h 369422"/>
                <a:gd name="connsiteX5" fmla="*/ 435784 w 871569"/>
                <a:gd name="connsiteY5" fmla="*/ 0 h 3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1569" h="369422">
                  <a:moveTo>
                    <a:pt x="435784" y="0"/>
                  </a:moveTo>
                  <a:cubicBezTo>
                    <a:pt x="649972" y="0"/>
                    <a:pt x="828675" y="151930"/>
                    <a:pt x="870004" y="353900"/>
                  </a:cubicBezTo>
                  <a:lnTo>
                    <a:pt x="871569" y="369422"/>
                  </a:lnTo>
                  <a:lnTo>
                    <a:pt x="0" y="369422"/>
                  </a:lnTo>
                  <a:lnTo>
                    <a:pt x="1565" y="353900"/>
                  </a:lnTo>
                  <a:cubicBezTo>
                    <a:pt x="42894" y="151930"/>
                    <a:pt x="221597" y="0"/>
                    <a:pt x="435784" y="0"/>
                  </a:cubicBezTo>
                  <a:close/>
                </a:path>
              </a:pathLst>
            </a:custGeom>
            <a:gradFill>
              <a:gsLst>
                <a:gs pos="0">
                  <a:srgbClr val="E5AC27">
                    <a:alpha val="93000"/>
                  </a:srgbClr>
                </a:gs>
                <a:gs pos="100000">
                  <a:srgbClr val="E5AC27">
                    <a:alpha val="71000"/>
                  </a:srgb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2623800" y="78740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788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236" y="1444427"/>
            <a:ext cx="9991528" cy="3130062"/>
          </a:xfrm>
          <a:prstGeom prst="rect">
            <a:avLst/>
          </a:prstGeom>
        </p:spPr>
      </p:pic>
      <p:sp>
        <p:nvSpPr>
          <p:cNvPr id="26" name="Oval 25"/>
          <p:cNvSpPr/>
          <p:nvPr/>
        </p:nvSpPr>
        <p:spPr>
          <a:xfrm>
            <a:off x="1958525" y="1758189"/>
            <a:ext cx="638324" cy="638324"/>
          </a:xfrm>
          <a:prstGeom prst="ellipse">
            <a:avLst/>
          </a:prstGeom>
          <a:solidFill>
            <a:srgbClr val="115096">
              <a:alpha val="44000"/>
            </a:srgbClr>
          </a:solidFill>
          <a:ln>
            <a:solidFill>
              <a:srgbClr val="1150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864228" y="3323166"/>
            <a:ext cx="638324" cy="638324"/>
          </a:xfrm>
          <a:prstGeom prst="ellipse">
            <a:avLst/>
          </a:prstGeom>
          <a:solidFill>
            <a:schemeClr val="tx1">
              <a:lumMod val="65000"/>
              <a:lumOff val="35000"/>
              <a:alpha val="44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783353" y="1858773"/>
            <a:ext cx="638324" cy="638324"/>
          </a:xfrm>
          <a:prstGeom prst="ellipse">
            <a:avLst/>
          </a:prstGeom>
          <a:solidFill>
            <a:srgbClr val="1A7EEE">
              <a:alpha val="44000"/>
            </a:srgbClr>
          </a:solidFill>
          <a:ln>
            <a:solidFill>
              <a:srgbClr val="1A7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386122" y="2690296"/>
            <a:ext cx="638324" cy="638324"/>
          </a:xfrm>
          <a:prstGeom prst="ellipse">
            <a:avLst/>
          </a:prstGeom>
          <a:solidFill>
            <a:srgbClr val="F5C041">
              <a:alpha val="44000"/>
            </a:srgbClr>
          </a:solidFill>
          <a:ln>
            <a:solidFill>
              <a:srgbClr val="E5AC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15096"/>
                </a:solidFill>
              </a:rPr>
              <a:t>GEOGRAPHY POWERPOINT TEMPLATE</a:t>
            </a:r>
            <a:endParaRPr lang="en-US" dirty="0"/>
          </a:p>
        </p:txBody>
      </p:sp>
      <p:grpSp>
        <p:nvGrpSpPr>
          <p:cNvPr id="53" name="Group 52"/>
          <p:cNvGrpSpPr/>
          <p:nvPr/>
        </p:nvGrpSpPr>
        <p:grpSpPr>
          <a:xfrm>
            <a:off x="557939" y="4826769"/>
            <a:ext cx="11083199" cy="1589906"/>
            <a:chOff x="557939" y="4738096"/>
            <a:chExt cx="11083199" cy="1589906"/>
          </a:xfrm>
        </p:grpSpPr>
        <p:grpSp>
          <p:nvGrpSpPr>
            <p:cNvPr id="13" name="Group 12"/>
            <p:cNvGrpSpPr/>
            <p:nvPr/>
          </p:nvGrpSpPr>
          <p:grpSpPr>
            <a:xfrm>
              <a:off x="557939" y="4738096"/>
              <a:ext cx="2420236" cy="1589906"/>
              <a:chOff x="685800" y="4325815"/>
              <a:chExt cx="3182816" cy="209086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1011116" y="4712677"/>
                <a:ext cx="2532185" cy="17039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762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Rounded Rectangle 2"/>
              <p:cNvSpPr/>
              <p:nvPr/>
            </p:nvSpPr>
            <p:spPr>
              <a:xfrm>
                <a:off x="685800" y="4325815"/>
                <a:ext cx="3182816" cy="773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A325F"/>
                  </a:gs>
                  <a:gs pos="100000">
                    <a:srgbClr val="115096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415562" y="5314695"/>
                <a:ext cx="1723293" cy="809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4000" dirty="0">
                    <a:latin typeface="Avenir Light" charset="0"/>
                    <a:ea typeface="Avenir Light" charset="0"/>
                    <a:cs typeface="Avenir Light" charset="0"/>
                  </a:rPr>
                  <a:t>90%</a:t>
                </a: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3445593" y="4738096"/>
              <a:ext cx="2420236" cy="1589906"/>
              <a:chOff x="685800" y="4325815"/>
              <a:chExt cx="3182816" cy="2090860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1011116" y="4712677"/>
                <a:ext cx="2532185" cy="17039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762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685800" y="4325815"/>
                <a:ext cx="3182816" cy="773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415563" y="5314695"/>
                <a:ext cx="1723293" cy="809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4000" dirty="0">
                    <a:latin typeface="Avenir Light" charset="0"/>
                    <a:ea typeface="Avenir Light" charset="0"/>
                    <a:cs typeface="Avenir Light" charset="0"/>
                  </a:rPr>
                  <a:t>20%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333247" y="4738096"/>
              <a:ext cx="2420236" cy="1589906"/>
              <a:chOff x="685800" y="4325815"/>
              <a:chExt cx="3182816" cy="209086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1011116" y="4712677"/>
                <a:ext cx="2532185" cy="17039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762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685800" y="4325815"/>
                <a:ext cx="3182816" cy="773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166BCB"/>
                  </a:gs>
                  <a:gs pos="100000">
                    <a:srgbClr val="1A7EEE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415563" y="5314695"/>
                <a:ext cx="1723293" cy="809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4000" dirty="0">
                    <a:latin typeface="Avenir Light" charset="0"/>
                    <a:ea typeface="Avenir Light" charset="0"/>
                    <a:cs typeface="Avenir Light" charset="0"/>
                  </a:rPr>
                  <a:t>50%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220902" y="4738096"/>
              <a:ext cx="2420236" cy="1589906"/>
              <a:chOff x="685800" y="4325815"/>
              <a:chExt cx="3182816" cy="209086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011116" y="4712677"/>
                <a:ext cx="2532185" cy="170399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762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685800" y="4325815"/>
                <a:ext cx="3182816" cy="773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415563" y="5314695"/>
                <a:ext cx="1723293" cy="809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4000" dirty="0">
                    <a:latin typeface="Avenir Light" charset="0"/>
                    <a:ea typeface="Avenir Light" charset="0"/>
                    <a:cs typeface="Avenir Light" charset="0"/>
                  </a:rPr>
                  <a:t>10%</a:t>
                </a:r>
              </a:p>
            </p:txBody>
          </p:sp>
        </p:grpSp>
      </p:grpSp>
      <p:sp>
        <p:nvSpPr>
          <p:cNvPr id="71" name="Oval 70"/>
          <p:cNvSpPr/>
          <p:nvPr/>
        </p:nvSpPr>
        <p:spPr>
          <a:xfrm>
            <a:off x="2094807" y="1894471"/>
            <a:ext cx="365760" cy="365760"/>
          </a:xfrm>
          <a:prstGeom prst="ellipse">
            <a:avLst/>
          </a:prstGeom>
          <a:gradFill>
            <a:gsLst>
              <a:gs pos="0">
                <a:srgbClr val="0A325F"/>
              </a:gs>
              <a:gs pos="100000">
                <a:srgbClr val="115096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000510" y="3459448"/>
            <a:ext cx="365760" cy="3657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8919635" y="1995055"/>
            <a:ext cx="365760" cy="365760"/>
          </a:xfrm>
          <a:prstGeom prst="ellipse">
            <a:avLst/>
          </a:prstGeom>
          <a:gradFill>
            <a:gsLst>
              <a:gs pos="0">
                <a:srgbClr val="166BCB"/>
              </a:gs>
              <a:gs pos="100000">
                <a:srgbClr val="1A7EEE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6522404" y="2826578"/>
            <a:ext cx="365760" cy="365760"/>
          </a:xfrm>
          <a:prstGeom prst="ellipse">
            <a:avLst/>
          </a:prstGeom>
          <a:gradFill>
            <a:gsLst>
              <a:gs pos="0">
                <a:srgbClr val="E5AC27"/>
              </a:gs>
              <a:gs pos="100000">
                <a:srgbClr val="F5C04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b="1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47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15096"/>
                </a:solidFill>
              </a:rPr>
              <a:t>GEOGRAPHY POWERPOINT TEMPLATE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44460" y="1771650"/>
            <a:ext cx="2087825" cy="2195877"/>
          </a:xfrm>
          <a:prstGeom prst="rect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39787" y="3047799"/>
            <a:ext cx="3097171" cy="3097171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52088" y="1771650"/>
            <a:ext cx="2087825" cy="2195877"/>
          </a:xfrm>
          <a:prstGeom prst="rect">
            <a:avLst/>
          </a:pr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547415" y="3047799"/>
            <a:ext cx="3097171" cy="3097171"/>
          </a:xfrm>
          <a:prstGeom prst="ellipse">
            <a:avLst/>
          </a:pr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59715" y="1771650"/>
            <a:ext cx="2087825" cy="2195877"/>
          </a:xfrm>
          <a:prstGeom prst="rect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8255042" y="3047799"/>
            <a:ext cx="3097171" cy="3097171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60449" y="3733624"/>
            <a:ext cx="9671103" cy="1725521"/>
            <a:chOff x="1260449" y="3580424"/>
            <a:chExt cx="9671103" cy="1725521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1260449" y="4013283"/>
              <a:ext cx="2255848" cy="129266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laoreet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volutpat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nisl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auctor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ante at,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1260449" y="3580424"/>
              <a:ext cx="2255848" cy="293705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Lorem ipsum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4968076" y="4013283"/>
              <a:ext cx="2255848" cy="129266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laoreet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volutpat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nisl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auctor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ante at,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4968076" y="3580424"/>
              <a:ext cx="2255848" cy="293705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Lorem ipsum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8675704" y="4013283"/>
              <a:ext cx="2255848" cy="1292662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laoreet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volutpat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nisl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auctor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ante at,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8675704" y="3580424"/>
              <a:ext cx="2255848" cy="293705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ID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Lorem ipsum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22453" y="2086203"/>
            <a:ext cx="731838" cy="731838"/>
            <a:chOff x="4113213" y="673100"/>
            <a:chExt cx="360363" cy="360363"/>
          </a:xfrm>
          <a:solidFill>
            <a:schemeClr val="bg1"/>
          </a:solidFill>
        </p:grpSpPr>
        <p:sp>
          <p:nvSpPr>
            <p:cNvPr id="35" name="Oval 53"/>
            <p:cNvSpPr>
              <a:spLocks noChangeArrowheads="1"/>
            </p:cNvSpPr>
            <p:nvPr/>
          </p:nvSpPr>
          <p:spPr bwMode="auto">
            <a:xfrm>
              <a:off x="4240213" y="673100"/>
              <a:ext cx="104775" cy="104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4217988" y="793750"/>
              <a:ext cx="150813" cy="165100"/>
            </a:xfrm>
            <a:custGeom>
              <a:avLst/>
              <a:gdLst>
                <a:gd name="T0" fmla="*/ 12 w 40"/>
                <a:gd name="T1" fmla="*/ 26 h 44"/>
                <a:gd name="T2" fmla="*/ 12 w 40"/>
                <a:gd name="T3" fmla="*/ 42 h 44"/>
                <a:gd name="T4" fmla="*/ 14 w 40"/>
                <a:gd name="T5" fmla="*/ 44 h 44"/>
                <a:gd name="T6" fmla="*/ 26 w 40"/>
                <a:gd name="T7" fmla="*/ 44 h 44"/>
                <a:gd name="T8" fmla="*/ 28 w 40"/>
                <a:gd name="T9" fmla="*/ 42 h 44"/>
                <a:gd name="T10" fmla="*/ 28 w 40"/>
                <a:gd name="T11" fmla="*/ 26 h 44"/>
                <a:gd name="T12" fmla="*/ 40 w 40"/>
                <a:gd name="T13" fmla="*/ 2 h 44"/>
                <a:gd name="T14" fmla="*/ 38 w 40"/>
                <a:gd name="T15" fmla="*/ 0 h 44"/>
                <a:gd name="T16" fmla="*/ 2 w 40"/>
                <a:gd name="T17" fmla="*/ 0 h 44"/>
                <a:gd name="T18" fmla="*/ 0 w 40"/>
                <a:gd name="T19" fmla="*/ 2 h 44"/>
                <a:gd name="T20" fmla="*/ 12 w 40"/>
                <a:gd name="T21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6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3" y="44"/>
                    <a:pt x="14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2"/>
                    <a:pt x="40" y="11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4" y="22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55"/>
            <p:cNvSpPr>
              <a:spLocks/>
            </p:cNvSpPr>
            <p:nvPr/>
          </p:nvSpPr>
          <p:spPr bwMode="auto">
            <a:xfrm>
              <a:off x="4179888" y="931863"/>
              <a:ext cx="225425" cy="63500"/>
            </a:xfrm>
            <a:custGeom>
              <a:avLst/>
              <a:gdLst>
                <a:gd name="T0" fmla="*/ 30 w 60"/>
                <a:gd name="T1" fmla="*/ 13 h 17"/>
                <a:gd name="T2" fmla="*/ 4 w 60"/>
                <a:gd name="T3" fmla="*/ 8 h 17"/>
                <a:gd name="T4" fmla="*/ 14 w 60"/>
                <a:gd name="T5" fmla="*/ 4 h 17"/>
                <a:gd name="T6" fmla="*/ 16 w 60"/>
                <a:gd name="T7" fmla="*/ 2 h 17"/>
                <a:gd name="T8" fmla="*/ 14 w 60"/>
                <a:gd name="T9" fmla="*/ 0 h 17"/>
                <a:gd name="T10" fmla="*/ 0 w 60"/>
                <a:gd name="T11" fmla="*/ 8 h 17"/>
                <a:gd name="T12" fmla="*/ 30 w 60"/>
                <a:gd name="T13" fmla="*/ 17 h 17"/>
                <a:gd name="T14" fmla="*/ 60 w 60"/>
                <a:gd name="T15" fmla="*/ 8 h 17"/>
                <a:gd name="T16" fmla="*/ 46 w 60"/>
                <a:gd name="T17" fmla="*/ 0 h 17"/>
                <a:gd name="T18" fmla="*/ 44 w 60"/>
                <a:gd name="T19" fmla="*/ 2 h 17"/>
                <a:gd name="T20" fmla="*/ 46 w 60"/>
                <a:gd name="T21" fmla="*/ 4 h 17"/>
                <a:gd name="T22" fmla="*/ 56 w 60"/>
                <a:gd name="T23" fmla="*/ 8 h 17"/>
                <a:gd name="T24" fmla="*/ 30 w 60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17">
                  <a:moveTo>
                    <a:pt x="30" y="13"/>
                  </a:moveTo>
                  <a:cubicBezTo>
                    <a:pt x="14" y="13"/>
                    <a:pt x="5" y="10"/>
                    <a:pt x="4" y="8"/>
                  </a:cubicBezTo>
                  <a:cubicBezTo>
                    <a:pt x="4" y="8"/>
                    <a:pt x="6" y="6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5" y="2"/>
                    <a:pt x="0" y="4"/>
                    <a:pt x="0" y="8"/>
                  </a:cubicBezTo>
                  <a:cubicBezTo>
                    <a:pt x="0" y="15"/>
                    <a:pt x="19" y="17"/>
                    <a:pt x="30" y="17"/>
                  </a:cubicBezTo>
                  <a:cubicBezTo>
                    <a:pt x="41" y="17"/>
                    <a:pt x="60" y="15"/>
                    <a:pt x="60" y="8"/>
                  </a:cubicBezTo>
                  <a:cubicBezTo>
                    <a:pt x="60" y="4"/>
                    <a:pt x="55" y="2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4"/>
                    <a:pt x="46" y="4"/>
                  </a:cubicBezTo>
                  <a:cubicBezTo>
                    <a:pt x="54" y="6"/>
                    <a:pt x="56" y="8"/>
                    <a:pt x="56" y="8"/>
                  </a:cubicBezTo>
                  <a:cubicBezTo>
                    <a:pt x="55" y="10"/>
                    <a:pt x="46" y="13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56"/>
            <p:cNvSpPr>
              <a:spLocks/>
            </p:cNvSpPr>
            <p:nvPr/>
          </p:nvSpPr>
          <p:spPr bwMode="auto">
            <a:xfrm>
              <a:off x="4113213" y="901700"/>
              <a:ext cx="360363" cy="131763"/>
            </a:xfrm>
            <a:custGeom>
              <a:avLst/>
              <a:gdLst>
                <a:gd name="T0" fmla="*/ 64 w 96"/>
                <a:gd name="T1" fmla="*/ 0 h 35"/>
                <a:gd name="T2" fmla="*/ 62 w 96"/>
                <a:gd name="T3" fmla="*/ 2 h 35"/>
                <a:gd name="T4" fmla="*/ 64 w 96"/>
                <a:gd name="T5" fmla="*/ 4 h 35"/>
                <a:gd name="T6" fmla="*/ 92 w 96"/>
                <a:gd name="T7" fmla="*/ 17 h 35"/>
                <a:gd name="T8" fmla="*/ 48 w 96"/>
                <a:gd name="T9" fmla="*/ 31 h 35"/>
                <a:gd name="T10" fmla="*/ 4 w 96"/>
                <a:gd name="T11" fmla="*/ 17 h 35"/>
                <a:gd name="T12" fmla="*/ 32 w 96"/>
                <a:gd name="T13" fmla="*/ 4 h 35"/>
                <a:gd name="T14" fmla="*/ 34 w 96"/>
                <a:gd name="T15" fmla="*/ 2 h 35"/>
                <a:gd name="T16" fmla="*/ 32 w 96"/>
                <a:gd name="T17" fmla="*/ 0 h 35"/>
                <a:gd name="T18" fmla="*/ 0 w 96"/>
                <a:gd name="T19" fmla="*/ 17 h 35"/>
                <a:gd name="T20" fmla="*/ 48 w 96"/>
                <a:gd name="T21" fmla="*/ 35 h 35"/>
                <a:gd name="T22" fmla="*/ 96 w 96"/>
                <a:gd name="T23" fmla="*/ 17 h 35"/>
                <a:gd name="T24" fmla="*/ 64 w 96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35">
                  <a:moveTo>
                    <a:pt x="64" y="0"/>
                  </a:moveTo>
                  <a:cubicBezTo>
                    <a:pt x="63" y="0"/>
                    <a:pt x="62" y="1"/>
                    <a:pt x="62" y="2"/>
                  </a:cubicBezTo>
                  <a:cubicBezTo>
                    <a:pt x="62" y="3"/>
                    <a:pt x="63" y="4"/>
                    <a:pt x="64" y="4"/>
                  </a:cubicBezTo>
                  <a:cubicBezTo>
                    <a:pt x="82" y="6"/>
                    <a:pt x="92" y="12"/>
                    <a:pt x="92" y="17"/>
                  </a:cubicBezTo>
                  <a:cubicBezTo>
                    <a:pt x="92" y="24"/>
                    <a:pt x="74" y="31"/>
                    <a:pt x="48" y="31"/>
                  </a:cubicBezTo>
                  <a:cubicBezTo>
                    <a:pt x="22" y="31"/>
                    <a:pt x="4" y="24"/>
                    <a:pt x="4" y="17"/>
                  </a:cubicBezTo>
                  <a:cubicBezTo>
                    <a:pt x="4" y="12"/>
                    <a:pt x="14" y="6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6" y="2"/>
                    <a:pt x="0" y="8"/>
                    <a:pt x="0" y="17"/>
                  </a:cubicBezTo>
                  <a:cubicBezTo>
                    <a:pt x="0" y="26"/>
                    <a:pt x="17" y="35"/>
                    <a:pt x="48" y="35"/>
                  </a:cubicBezTo>
                  <a:cubicBezTo>
                    <a:pt x="79" y="35"/>
                    <a:pt x="96" y="26"/>
                    <a:pt x="96" y="17"/>
                  </a:cubicBezTo>
                  <a:cubicBezTo>
                    <a:pt x="96" y="8"/>
                    <a:pt x="80" y="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437708" y="2086203"/>
            <a:ext cx="731838" cy="731838"/>
            <a:chOff x="7718425" y="673100"/>
            <a:chExt cx="360363" cy="360363"/>
          </a:xfrm>
          <a:solidFill>
            <a:schemeClr val="bg1"/>
          </a:solidFill>
        </p:grpSpPr>
        <p:sp>
          <p:nvSpPr>
            <p:cNvPr id="40" name="Freeform 116"/>
            <p:cNvSpPr>
              <a:spLocks/>
            </p:cNvSpPr>
            <p:nvPr/>
          </p:nvSpPr>
          <p:spPr bwMode="auto">
            <a:xfrm>
              <a:off x="7839075" y="676275"/>
              <a:ext cx="90488" cy="323850"/>
            </a:xfrm>
            <a:custGeom>
              <a:avLst/>
              <a:gdLst>
                <a:gd name="T0" fmla="*/ 16 w 24"/>
                <a:gd name="T1" fmla="*/ 68 h 86"/>
                <a:gd name="T2" fmla="*/ 24 w 24"/>
                <a:gd name="T3" fmla="*/ 52 h 86"/>
                <a:gd name="T4" fmla="*/ 24 w 24"/>
                <a:gd name="T5" fmla="*/ 0 h 86"/>
                <a:gd name="T6" fmla="*/ 0 w 24"/>
                <a:gd name="T7" fmla="*/ 17 h 86"/>
                <a:gd name="T8" fmla="*/ 0 w 24"/>
                <a:gd name="T9" fmla="*/ 86 h 86"/>
                <a:gd name="T10" fmla="*/ 17 w 24"/>
                <a:gd name="T11" fmla="*/ 74 h 86"/>
                <a:gd name="T12" fmla="*/ 16 w 24"/>
                <a:gd name="T1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6">
                  <a:moveTo>
                    <a:pt x="16" y="68"/>
                  </a:moveTo>
                  <a:cubicBezTo>
                    <a:pt x="16" y="61"/>
                    <a:pt x="19" y="56"/>
                    <a:pt x="24" y="5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2"/>
                    <a:pt x="16" y="70"/>
                    <a:pt x="1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17"/>
            <p:cNvSpPr>
              <a:spLocks/>
            </p:cNvSpPr>
            <p:nvPr/>
          </p:nvSpPr>
          <p:spPr bwMode="auto">
            <a:xfrm>
              <a:off x="7943850" y="676275"/>
              <a:ext cx="106363" cy="219075"/>
            </a:xfrm>
            <a:custGeom>
              <a:avLst/>
              <a:gdLst>
                <a:gd name="T0" fmla="*/ 0 w 28"/>
                <a:gd name="T1" fmla="*/ 49 h 58"/>
                <a:gd name="T2" fmla="*/ 9 w 28"/>
                <a:gd name="T3" fmla="*/ 47 h 58"/>
                <a:gd name="T4" fmla="*/ 28 w 28"/>
                <a:gd name="T5" fmla="*/ 58 h 58"/>
                <a:gd name="T6" fmla="*/ 28 w 28"/>
                <a:gd name="T7" fmla="*/ 21 h 58"/>
                <a:gd name="T8" fmla="*/ 27 w 28"/>
                <a:gd name="T9" fmla="*/ 19 h 58"/>
                <a:gd name="T10" fmla="*/ 0 w 28"/>
                <a:gd name="T11" fmla="*/ 0 h 58"/>
                <a:gd name="T12" fmla="*/ 0 w 28"/>
                <a:gd name="T1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8">
                  <a:moveTo>
                    <a:pt x="0" y="49"/>
                  </a:moveTo>
                  <a:cubicBezTo>
                    <a:pt x="3" y="48"/>
                    <a:pt x="6" y="47"/>
                    <a:pt x="9" y="47"/>
                  </a:cubicBezTo>
                  <a:cubicBezTo>
                    <a:pt x="17" y="47"/>
                    <a:pt x="24" y="52"/>
                    <a:pt x="28" y="5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7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18"/>
            <p:cNvSpPr>
              <a:spLocks/>
            </p:cNvSpPr>
            <p:nvPr/>
          </p:nvSpPr>
          <p:spPr bwMode="auto">
            <a:xfrm>
              <a:off x="7718425" y="673100"/>
              <a:ext cx="106363" cy="327025"/>
            </a:xfrm>
            <a:custGeom>
              <a:avLst/>
              <a:gdLst>
                <a:gd name="T0" fmla="*/ 28 w 28"/>
                <a:gd name="T1" fmla="*/ 18 h 87"/>
                <a:gd name="T2" fmla="*/ 3 w 28"/>
                <a:gd name="T3" fmla="*/ 0 h 87"/>
                <a:gd name="T4" fmla="*/ 1 w 28"/>
                <a:gd name="T5" fmla="*/ 0 h 87"/>
                <a:gd name="T6" fmla="*/ 0 w 28"/>
                <a:gd name="T7" fmla="*/ 2 h 87"/>
                <a:gd name="T8" fmla="*/ 0 w 28"/>
                <a:gd name="T9" fmla="*/ 66 h 87"/>
                <a:gd name="T10" fmla="*/ 1 w 28"/>
                <a:gd name="T11" fmla="*/ 68 h 87"/>
                <a:gd name="T12" fmla="*/ 28 w 28"/>
                <a:gd name="T13" fmla="*/ 87 h 87"/>
                <a:gd name="T14" fmla="*/ 28 w 28"/>
                <a:gd name="T15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87">
                  <a:moveTo>
                    <a:pt x="28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1" y="68"/>
                  </a:cubicBezTo>
                  <a:cubicBezTo>
                    <a:pt x="28" y="87"/>
                    <a:pt x="28" y="87"/>
                    <a:pt x="28" y="87"/>
                  </a:cubicBez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19"/>
            <p:cNvSpPr>
              <a:spLocks noEditPoints="1"/>
            </p:cNvSpPr>
            <p:nvPr/>
          </p:nvSpPr>
          <p:spPr bwMode="auto">
            <a:xfrm>
              <a:off x="7913688" y="868363"/>
              <a:ext cx="165100" cy="165100"/>
            </a:xfrm>
            <a:custGeom>
              <a:avLst/>
              <a:gdLst>
                <a:gd name="T0" fmla="*/ 43 w 44"/>
                <a:gd name="T1" fmla="*/ 40 h 44"/>
                <a:gd name="T2" fmla="*/ 31 w 44"/>
                <a:gd name="T3" fmla="*/ 28 h 44"/>
                <a:gd name="T4" fmla="*/ 34 w 44"/>
                <a:gd name="T5" fmla="*/ 17 h 44"/>
                <a:gd name="T6" fmla="*/ 17 w 44"/>
                <a:gd name="T7" fmla="*/ 0 h 44"/>
                <a:gd name="T8" fmla="*/ 0 w 44"/>
                <a:gd name="T9" fmla="*/ 17 h 44"/>
                <a:gd name="T10" fmla="*/ 17 w 44"/>
                <a:gd name="T11" fmla="*/ 34 h 44"/>
                <a:gd name="T12" fmla="*/ 28 w 44"/>
                <a:gd name="T13" fmla="*/ 31 h 44"/>
                <a:gd name="T14" fmla="*/ 41 w 44"/>
                <a:gd name="T15" fmla="*/ 43 h 44"/>
                <a:gd name="T16" fmla="*/ 42 w 44"/>
                <a:gd name="T17" fmla="*/ 44 h 44"/>
                <a:gd name="T18" fmla="*/ 43 w 44"/>
                <a:gd name="T19" fmla="*/ 43 h 44"/>
                <a:gd name="T20" fmla="*/ 43 w 44"/>
                <a:gd name="T21" fmla="*/ 40 h 44"/>
                <a:gd name="T22" fmla="*/ 4 w 44"/>
                <a:gd name="T23" fmla="*/ 17 h 44"/>
                <a:gd name="T24" fmla="*/ 17 w 44"/>
                <a:gd name="T25" fmla="*/ 4 h 44"/>
                <a:gd name="T26" fmla="*/ 30 w 44"/>
                <a:gd name="T27" fmla="*/ 17 h 44"/>
                <a:gd name="T28" fmla="*/ 17 w 44"/>
                <a:gd name="T29" fmla="*/ 30 h 44"/>
                <a:gd name="T30" fmla="*/ 4 w 44"/>
                <a:gd name="T3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3" y="40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3" y="25"/>
                    <a:pt x="34" y="21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3" y="44"/>
                    <a:pt x="43" y="44"/>
                    <a:pt x="43" y="43"/>
                  </a:cubicBezTo>
                  <a:cubicBezTo>
                    <a:pt x="44" y="42"/>
                    <a:pt x="44" y="41"/>
                    <a:pt x="43" y="40"/>
                  </a:cubicBezTo>
                  <a:close/>
                  <a:moveTo>
                    <a:pt x="4" y="17"/>
                  </a:moveTo>
                  <a:cubicBezTo>
                    <a:pt x="4" y="10"/>
                    <a:pt x="10" y="4"/>
                    <a:pt x="17" y="4"/>
                  </a:cubicBezTo>
                  <a:cubicBezTo>
                    <a:pt x="25" y="4"/>
                    <a:pt x="30" y="10"/>
                    <a:pt x="30" y="17"/>
                  </a:cubicBezTo>
                  <a:cubicBezTo>
                    <a:pt x="30" y="24"/>
                    <a:pt x="25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Freeform 249"/>
          <p:cNvSpPr>
            <a:spLocks noEditPoints="1"/>
          </p:cNvSpPr>
          <p:nvPr/>
        </p:nvSpPr>
        <p:spPr bwMode="auto">
          <a:xfrm>
            <a:off x="5730081" y="2086203"/>
            <a:ext cx="731838" cy="731838"/>
          </a:xfrm>
          <a:custGeom>
            <a:avLst/>
            <a:gdLst>
              <a:gd name="T0" fmla="*/ 94 w 96"/>
              <a:gd name="T1" fmla="*/ 50 h 96"/>
              <a:gd name="T2" fmla="*/ 66 w 96"/>
              <a:gd name="T3" fmla="*/ 55 h 96"/>
              <a:gd name="T4" fmla="*/ 61 w 96"/>
              <a:gd name="T5" fmla="*/ 48 h 96"/>
              <a:gd name="T6" fmla="*/ 66 w 96"/>
              <a:gd name="T7" fmla="*/ 41 h 96"/>
              <a:gd name="T8" fmla="*/ 94 w 96"/>
              <a:gd name="T9" fmla="*/ 46 h 96"/>
              <a:gd name="T10" fmla="*/ 96 w 96"/>
              <a:gd name="T11" fmla="*/ 48 h 96"/>
              <a:gd name="T12" fmla="*/ 48 w 96"/>
              <a:gd name="T13" fmla="*/ 0 h 96"/>
              <a:gd name="T14" fmla="*/ 50 w 96"/>
              <a:gd name="T15" fmla="*/ 2 h 96"/>
              <a:gd name="T16" fmla="*/ 55 w 96"/>
              <a:gd name="T17" fmla="*/ 30 h 96"/>
              <a:gd name="T18" fmla="*/ 48 w 96"/>
              <a:gd name="T19" fmla="*/ 35 h 96"/>
              <a:gd name="T20" fmla="*/ 41 w 96"/>
              <a:gd name="T21" fmla="*/ 30 h 96"/>
              <a:gd name="T22" fmla="*/ 46 w 96"/>
              <a:gd name="T23" fmla="*/ 2 h 96"/>
              <a:gd name="T24" fmla="*/ 48 w 96"/>
              <a:gd name="T25" fmla="*/ 0 h 96"/>
              <a:gd name="T26" fmla="*/ 0 w 96"/>
              <a:gd name="T27" fmla="*/ 48 h 96"/>
              <a:gd name="T28" fmla="*/ 2 w 96"/>
              <a:gd name="T29" fmla="*/ 46 h 96"/>
              <a:gd name="T30" fmla="*/ 30 w 96"/>
              <a:gd name="T31" fmla="*/ 41 h 96"/>
              <a:gd name="T32" fmla="*/ 35 w 96"/>
              <a:gd name="T33" fmla="*/ 48 h 96"/>
              <a:gd name="T34" fmla="*/ 30 w 96"/>
              <a:gd name="T35" fmla="*/ 55 h 96"/>
              <a:gd name="T36" fmla="*/ 2 w 96"/>
              <a:gd name="T37" fmla="*/ 50 h 96"/>
              <a:gd name="T38" fmla="*/ 0 w 96"/>
              <a:gd name="T39" fmla="*/ 48 h 96"/>
              <a:gd name="T40" fmla="*/ 48 w 96"/>
              <a:gd name="T41" fmla="*/ 96 h 96"/>
              <a:gd name="T42" fmla="*/ 46 w 96"/>
              <a:gd name="T43" fmla="*/ 94 h 96"/>
              <a:gd name="T44" fmla="*/ 41 w 96"/>
              <a:gd name="T45" fmla="*/ 66 h 96"/>
              <a:gd name="T46" fmla="*/ 48 w 96"/>
              <a:gd name="T47" fmla="*/ 61 h 96"/>
              <a:gd name="T48" fmla="*/ 55 w 96"/>
              <a:gd name="T49" fmla="*/ 66 h 96"/>
              <a:gd name="T50" fmla="*/ 50 w 96"/>
              <a:gd name="T51" fmla="*/ 94 h 96"/>
              <a:gd name="T52" fmla="*/ 48 w 96"/>
              <a:gd name="T53" fmla="*/ 96 h 96"/>
              <a:gd name="T54" fmla="*/ 96 w 96"/>
              <a:gd name="T55" fmla="*/ 48 h 96"/>
              <a:gd name="T56" fmla="*/ 94 w 96"/>
              <a:gd name="T57" fmla="*/ 50 h 96"/>
              <a:gd name="T58" fmla="*/ 67 w 96"/>
              <a:gd name="T59" fmla="*/ 67 h 96"/>
              <a:gd name="T60" fmla="*/ 66 w 96"/>
              <a:gd name="T61" fmla="*/ 68 h 96"/>
              <a:gd name="T62" fmla="*/ 65 w 96"/>
              <a:gd name="T63" fmla="*/ 68 h 96"/>
              <a:gd name="T64" fmla="*/ 48 w 96"/>
              <a:gd name="T65" fmla="*/ 56 h 96"/>
              <a:gd name="T66" fmla="*/ 31 w 96"/>
              <a:gd name="T67" fmla="*/ 68 h 96"/>
              <a:gd name="T68" fmla="*/ 29 w 96"/>
              <a:gd name="T69" fmla="*/ 67 h 96"/>
              <a:gd name="T70" fmla="*/ 28 w 96"/>
              <a:gd name="T71" fmla="*/ 65 h 96"/>
              <a:gd name="T72" fmla="*/ 40 w 96"/>
              <a:gd name="T73" fmla="*/ 48 h 96"/>
              <a:gd name="T74" fmla="*/ 28 w 96"/>
              <a:gd name="T75" fmla="*/ 31 h 96"/>
              <a:gd name="T76" fmla="*/ 29 w 96"/>
              <a:gd name="T77" fmla="*/ 29 h 96"/>
              <a:gd name="T78" fmla="*/ 31 w 96"/>
              <a:gd name="T79" fmla="*/ 28 h 96"/>
              <a:gd name="T80" fmla="*/ 48 w 96"/>
              <a:gd name="T81" fmla="*/ 40 h 96"/>
              <a:gd name="T82" fmla="*/ 65 w 96"/>
              <a:gd name="T83" fmla="*/ 28 h 96"/>
              <a:gd name="T84" fmla="*/ 67 w 96"/>
              <a:gd name="T85" fmla="*/ 29 h 96"/>
              <a:gd name="T86" fmla="*/ 68 w 96"/>
              <a:gd name="T87" fmla="*/ 31 h 96"/>
              <a:gd name="T88" fmla="*/ 56 w 96"/>
              <a:gd name="T89" fmla="*/ 48 h 96"/>
              <a:gd name="T90" fmla="*/ 68 w 96"/>
              <a:gd name="T91" fmla="*/ 65 h 96"/>
              <a:gd name="T92" fmla="*/ 67 w 96"/>
              <a:gd name="T93" fmla="*/ 6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96">
                <a:moveTo>
                  <a:pt x="94" y="50"/>
                </a:moveTo>
                <a:cubicBezTo>
                  <a:pt x="66" y="55"/>
                  <a:pt x="66" y="55"/>
                  <a:pt x="66" y="55"/>
                </a:cubicBezTo>
                <a:cubicBezTo>
                  <a:pt x="61" y="48"/>
                  <a:pt x="61" y="48"/>
                  <a:pt x="61" y="48"/>
                </a:cubicBezTo>
                <a:cubicBezTo>
                  <a:pt x="66" y="41"/>
                  <a:pt x="66" y="41"/>
                  <a:pt x="66" y="41"/>
                </a:cubicBezTo>
                <a:cubicBezTo>
                  <a:pt x="94" y="46"/>
                  <a:pt x="94" y="46"/>
                  <a:pt x="94" y="46"/>
                </a:cubicBezTo>
                <a:cubicBezTo>
                  <a:pt x="95" y="46"/>
                  <a:pt x="96" y="47"/>
                  <a:pt x="96" y="48"/>
                </a:cubicBezTo>
                <a:cubicBezTo>
                  <a:pt x="96" y="22"/>
                  <a:pt x="74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48" y="35"/>
                  <a:pt x="48" y="35"/>
                  <a:pt x="48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47"/>
                  <a:pt x="1" y="46"/>
                  <a:pt x="2" y="46"/>
                </a:cubicBezTo>
                <a:cubicBezTo>
                  <a:pt x="30" y="41"/>
                  <a:pt x="30" y="41"/>
                  <a:pt x="30" y="41"/>
                </a:cubicBezTo>
                <a:cubicBezTo>
                  <a:pt x="35" y="48"/>
                  <a:pt x="35" y="48"/>
                  <a:pt x="35" y="48"/>
                </a:cubicBezTo>
                <a:cubicBezTo>
                  <a:pt x="30" y="55"/>
                  <a:pt x="30" y="55"/>
                  <a:pt x="30" y="55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47" y="96"/>
                  <a:pt x="46" y="95"/>
                  <a:pt x="46" y="94"/>
                </a:cubicBezTo>
                <a:cubicBezTo>
                  <a:pt x="41" y="66"/>
                  <a:pt x="41" y="66"/>
                  <a:pt x="41" y="66"/>
                </a:cubicBezTo>
                <a:cubicBezTo>
                  <a:pt x="48" y="61"/>
                  <a:pt x="48" y="61"/>
                  <a:pt x="48" y="61"/>
                </a:cubicBezTo>
                <a:cubicBezTo>
                  <a:pt x="55" y="66"/>
                  <a:pt x="55" y="66"/>
                  <a:pt x="55" y="66"/>
                </a:cubicBezTo>
                <a:cubicBezTo>
                  <a:pt x="50" y="94"/>
                  <a:pt x="50" y="94"/>
                  <a:pt x="50" y="94"/>
                </a:cubicBezTo>
                <a:cubicBezTo>
                  <a:pt x="50" y="95"/>
                  <a:pt x="49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49"/>
                  <a:pt x="95" y="50"/>
                  <a:pt x="94" y="50"/>
                </a:cubicBezTo>
                <a:close/>
                <a:moveTo>
                  <a:pt x="67" y="67"/>
                </a:moveTo>
                <a:cubicBezTo>
                  <a:pt x="67" y="68"/>
                  <a:pt x="67" y="68"/>
                  <a:pt x="66" y="68"/>
                </a:cubicBezTo>
                <a:cubicBezTo>
                  <a:pt x="66" y="68"/>
                  <a:pt x="65" y="68"/>
                  <a:pt x="65" y="68"/>
                </a:cubicBezTo>
                <a:cubicBezTo>
                  <a:pt x="48" y="56"/>
                  <a:pt x="48" y="56"/>
                  <a:pt x="48" y="56"/>
                </a:cubicBezTo>
                <a:cubicBezTo>
                  <a:pt x="31" y="68"/>
                  <a:pt x="31" y="68"/>
                  <a:pt x="31" y="68"/>
                </a:cubicBezTo>
                <a:cubicBezTo>
                  <a:pt x="30" y="68"/>
                  <a:pt x="29" y="68"/>
                  <a:pt x="29" y="67"/>
                </a:cubicBezTo>
                <a:cubicBezTo>
                  <a:pt x="28" y="67"/>
                  <a:pt x="28" y="66"/>
                  <a:pt x="28" y="65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29"/>
                  <a:pt x="29" y="29"/>
                </a:cubicBezTo>
                <a:cubicBezTo>
                  <a:pt x="29" y="28"/>
                  <a:pt x="30" y="28"/>
                  <a:pt x="31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7" y="28"/>
                  <a:pt x="67" y="29"/>
                </a:cubicBezTo>
                <a:cubicBezTo>
                  <a:pt x="68" y="29"/>
                  <a:pt x="68" y="30"/>
                  <a:pt x="68" y="31"/>
                </a:cubicBezTo>
                <a:cubicBezTo>
                  <a:pt x="56" y="48"/>
                  <a:pt x="56" y="48"/>
                  <a:pt x="56" y="4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6"/>
                  <a:pt x="68" y="67"/>
                  <a:pt x="6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30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675157"/>
            <a:ext cx="11460480" cy="35902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15096"/>
                </a:solidFill>
              </a:rPr>
              <a:t>GEOGRAPHY POWERPOINT TEMPLATE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565925" y="1665288"/>
            <a:ext cx="2530075" cy="1718635"/>
            <a:chOff x="1953118" y="1888392"/>
            <a:chExt cx="2530075" cy="1718635"/>
          </a:xfrm>
        </p:grpSpPr>
        <p:sp>
          <p:nvSpPr>
            <p:cNvPr id="8" name="Rounded Rectangle 7"/>
            <p:cNvSpPr/>
            <p:nvPr/>
          </p:nvSpPr>
          <p:spPr>
            <a:xfrm>
              <a:off x="1953118" y="1888392"/>
              <a:ext cx="2530075" cy="1718635"/>
            </a:xfrm>
            <a:prstGeom prst="roundRect">
              <a:avLst>
                <a:gd name="adj" fmla="val 12018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247830" y="2130426"/>
              <a:ext cx="1940648" cy="1234567"/>
              <a:chOff x="1163140" y="3640490"/>
              <a:chExt cx="2255849" cy="1234567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1" y="4013283"/>
                <a:ext cx="225584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0" y="3640490"/>
                <a:ext cx="2255848" cy="276999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b="1" dirty="0"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</p:grpSp>
      </p:grpSp>
      <p:grpSp>
        <p:nvGrpSpPr>
          <p:cNvPr id="55" name="Group 54"/>
          <p:cNvGrpSpPr/>
          <p:nvPr/>
        </p:nvGrpSpPr>
        <p:grpSpPr>
          <a:xfrm>
            <a:off x="3019640" y="2180787"/>
            <a:ext cx="745315" cy="971161"/>
            <a:chOff x="1048171" y="4169151"/>
            <a:chExt cx="1837181" cy="2393891"/>
          </a:xfrm>
        </p:grpSpPr>
        <p:sp>
          <p:nvSpPr>
            <p:cNvPr id="56" name="Teardrop 55"/>
            <p:cNvSpPr/>
            <p:nvPr/>
          </p:nvSpPr>
          <p:spPr>
            <a:xfrm rot="8100000">
              <a:off x="1048171" y="4169151"/>
              <a:ext cx="1837181" cy="1837183"/>
            </a:xfrm>
            <a:prstGeom prst="teardrop">
              <a:avLst/>
            </a:prstGeom>
            <a:gradFill>
              <a:gsLst>
                <a:gs pos="0">
                  <a:srgbClr val="F5C041"/>
                </a:gs>
                <a:gs pos="100000">
                  <a:srgbClr val="E5AC2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1478775" y="6386823"/>
              <a:ext cx="975976" cy="1762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1325835" y="4446814"/>
              <a:ext cx="1281852" cy="128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Avenir Black" charset="0"/>
                  <a:ea typeface="Avenir Black" charset="0"/>
                  <a:cs typeface="Avenir Black" charset="0"/>
                </a:rPr>
                <a:t>02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60437" y="4162732"/>
            <a:ext cx="2530075" cy="1718635"/>
            <a:chOff x="1953118" y="1888392"/>
            <a:chExt cx="2530075" cy="1718635"/>
          </a:xfrm>
        </p:grpSpPr>
        <p:sp>
          <p:nvSpPr>
            <p:cNvPr id="72" name="Rounded Rectangle 71"/>
            <p:cNvSpPr/>
            <p:nvPr/>
          </p:nvSpPr>
          <p:spPr>
            <a:xfrm>
              <a:off x="1953118" y="1888392"/>
              <a:ext cx="2530075" cy="1718635"/>
            </a:xfrm>
            <a:prstGeom prst="roundRect">
              <a:avLst>
                <a:gd name="adj" fmla="val 12018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2247830" y="2130426"/>
              <a:ext cx="1940648" cy="1234567"/>
              <a:chOff x="1163140" y="3640490"/>
              <a:chExt cx="2255849" cy="1234567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0" y="4013283"/>
                <a:ext cx="225584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1" y="3640490"/>
                <a:ext cx="2255848" cy="276999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b="1" dirty="0"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3372516" y="4550503"/>
            <a:ext cx="745315" cy="971161"/>
            <a:chOff x="3774197" y="2692241"/>
            <a:chExt cx="1837181" cy="2393891"/>
          </a:xfrm>
        </p:grpSpPr>
        <p:sp>
          <p:nvSpPr>
            <p:cNvPr id="68" name="Teardrop 67"/>
            <p:cNvSpPr/>
            <p:nvPr/>
          </p:nvSpPr>
          <p:spPr>
            <a:xfrm rot="8100000">
              <a:off x="3774197" y="2692241"/>
              <a:ext cx="1837181" cy="1837183"/>
            </a:xfrm>
            <a:prstGeom prst="teardrop">
              <a:avLst/>
            </a:prstGeom>
            <a:gradFill>
              <a:gsLst>
                <a:gs pos="0">
                  <a:srgbClr val="0A325F"/>
                </a:gs>
                <a:gs pos="100000">
                  <a:srgbClr val="115096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4204801" y="4909913"/>
              <a:ext cx="975976" cy="1762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4051861" y="2969904"/>
              <a:ext cx="1281852" cy="128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Avenir Black" charset="0"/>
                  <a:ea typeface="Avenir Black" charset="0"/>
                  <a:cs typeface="Avenir Black" charset="0"/>
                </a:rPr>
                <a:t>01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720167" y="2051488"/>
            <a:ext cx="2530075" cy="1718635"/>
            <a:chOff x="1953118" y="1888392"/>
            <a:chExt cx="2530075" cy="1718635"/>
          </a:xfrm>
        </p:grpSpPr>
        <p:sp>
          <p:nvSpPr>
            <p:cNvPr id="77" name="Rounded Rectangle 76"/>
            <p:cNvSpPr/>
            <p:nvPr/>
          </p:nvSpPr>
          <p:spPr>
            <a:xfrm>
              <a:off x="1953118" y="1888392"/>
              <a:ext cx="2530075" cy="1718635"/>
            </a:xfrm>
            <a:prstGeom prst="roundRect">
              <a:avLst>
                <a:gd name="adj" fmla="val 12018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2247830" y="2130426"/>
              <a:ext cx="1940648" cy="1234567"/>
              <a:chOff x="1163140" y="3640490"/>
              <a:chExt cx="2255849" cy="1234567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1" y="4013283"/>
                <a:ext cx="225584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0" y="3640490"/>
                <a:ext cx="2255848" cy="276999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b="1" dirty="0"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</p:grpSp>
      </p:grpSp>
      <p:grpSp>
        <p:nvGrpSpPr>
          <p:cNvPr id="59" name="Group 58"/>
          <p:cNvGrpSpPr/>
          <p:nvPr/>
        </p:nvGrpSpPr>
        <p:grpSpPr>
          <a:xfrm>
            <a:off x="7256659" y="2540530"/>
            <a:ext cx="745315" cy="971161"/>
            <a:chOff x="3774197" y="2692241"/>
            <a:chExt cx="1837181" cy="2393891"/>
          </a:xfrm>
        </p:grpSpPr>
        <p:sp>
          <p:nvSpPr>
            <p:cNvPr id="60" name="Teardrop 59"/>
            <p:cNvSpPr/>
            <p:nvPr/>
          </p:nvSpPr>
          <p:spPr>
            <a:xfrm rot="8100000">
              <a:off x="3774197" y="2692241"/>
              <a:ext cx="1837181" cy="1837183"/>
            </a:xfrm>
            <a:prstGeom prst="teardrop">
              <a:avLst/>
            </a:prstGeom>
            <a:gradFill>
              <a:gsLst>
                <a:gs pos="0">
                  <a:srgbClr val="0A325F"/>
                </a:gs>
                <a:gs pos="100000">
                  <a:srgbClr val="115096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4204801" y="4909913"/>
              <a:ext cx="975976" cy="1762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051861" y="2969904"/>
              <a:ext cx="1281852" cy="128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Avenir Black" charset="0"/>
                  <a:ea typeface="Avenir Black" charset="0"/>
                  <a:cs typeface="Avenir Black" charset="0"/>
                </a:rPr>
                <a:t>03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132082" y="4135361"/>
            <a:ext cx="2530075" cy="1718635"/>
            <a:chOff x="1953118" y="1888392"/>
            <a:chExt cx="2530075" cy="1718635"/>
          </a:xfrm>
        </p:grpSpPr>
        <p:sp>
          <p:nvSpPr>
            <p:cNvPr id="82" name="Rounded Rectangle 81"/>
            <p:cNvSpPr/>
            <p:nvPr/>
          </p:nvSpPr>
          <p:spPr>
            <a:xfrm>
              <a:off x="1953118" y="1888392"/>
              <a:ext cx="2530075" cy="1718635"/>
            </a:xfrm>
            <a:prstGeom prst="roundRect">
              <a:avLst>
                <a:gd name="adj" fmla="val 12018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2247830" y="2130426"/>
              <a:ext cx="1940648" cy="1234567"/>
              <a:chOff x="1163140" y="3640490"/>
              <a:chExt cx="2255849" cy="1234567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0" y="4013283"/>
                <a:ext cx="2255848" cy="861774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163141" y="3640490"/>
                <a:ext cx="2255848" cy="276999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b="1" dirty="0">
                    <a:latin typeface="Avenir Black" charset="0"/>
                    <a:ea typeface="Avenir Black" charset="0"/>
                    <a:cs typeface="Avenir Black" charset="0"/>
                  </a:rPr>
                  <a:t>Lorem ipsum</a:t>
                </a:r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9425424" y="4562576"/>
            <a:ext cx="745315" cy="971161"/>
            <a:chOff x="1048171" y="4169151"/>
            <a:chExt cx="1837181" cy="2393891"/>
          </a:xfrm>
        </p:grpSpPr>
        <p:sp>
          <p:nvSpPr>
            <p:cNvPr id="64" name="Teardrop 63"/>
            <p:cNvSpPr/>
            <p:nvPr/>
          </p:nvSpPr>
          <p:spPr>
            <a:xfrm rot="8100000">
              <a:off x="1048171" y="4169151"/>
              <a:ext cx="1837181" cy="1837183"/>
            </a:xfrm>
            <a:prstGeom prst="teardrop">
              <a:avLst/>
            </a:prstGeom>
            <a:gradFill>
              <a:gsLst>
                <a:gs pos="0">
                  <a:srgbClr val="F5C041"/>
                </a:gs>
                <a:gs pos="100000">
                  <a:srgbClr val="E5AC27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4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478775" y="6386823"/>
              <a:ext cx="975976" cy="1762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200" b="1">
                <a:solidFill>
                  <a:schemeClr val="tx1"/>
                </a:solidFill>
                <a:latin typeface="Avenir Black" charset="0"/>
                <a:ea typeface="Avenir Black" charset="0"/>
                <a:cs typeface="Avenir Black" charset="0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1325835" y="4446814"/>
              <a:ext cx="1281852" cy="128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Avenir Black" charset="0"/>
                  <a:ea typeface="Avenir Black" charset="0"/>
                  <a:cs typeface="Avenir Black" charset="0"/>
                </a:rPr>
                <a:t>04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528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1560443" y="477078"/>
            <a:ext cx="5903844" cy="5903844"/>
          </a:xfrm>
          <a:prstGeom prst="ellipse">
            <a:avLst/>
          </a:prstGeom>
          <a:gradFill>
            <a:gsLst>
              <a:gs pos="0">
                <a:srgbClr val="F5C041">
                  <a:alpha val="71000"/>
                </a:srgbClr>
              </a:gs>
              <a:gs pos="100000">
                <a:srgbClr val="E5AC27">
                  <a:alpha val="8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9" r="40741" b="11739"/>
          <a:stretch>
            <a:fillRect/>
          </a:stretch>
        </p:blipFill>
        <p:spPr>
          <a:xfrm>
            <a:off x="0" y="805071"/>
            <a:ext cx="6096000" cy="5247858"/>
          </a:xfrm>
          <a:custGeom>
            <a:avLst/>
            <a:gdLst>
              <a:gd name="connsiteX0" fmla="*/ 0 w 6096000"/>
              <a:gd name="connsiteY0" fmla="*/ 0 h 5247858"/>
              <a:gd name="connsiteX1" fmla="*/ 3472071 w 6096000"/>
              <a:gd name="connsiteY1" fmla="*/ 0 h 5247858"/>
              <a:gd name="connsiteX2" fmla="*/ 6096000 w 6096000"/>
              <a:gd name="connsiteY2" fmla="*/ 2623929 h 5247858"/>
              <a:gd name="connsiteX3" fmla="*/ 3472071 w 6096000"/>
              <a:gd name="connsiteY3" fmla="*/ 5247858 h 5247858"/>
              <a:gd name="connsiteX4" fmla="*/ 0 w 6096000"/>
              <a:gd name="connsiteY4" fmla="*/ 5247858 h 524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247858">
                <a:moveTo>
                  <a:pt x="0" y="0"/>
                </a:moveTo>
                <a:lnTo>
                  <a:pt x="3472071" y="0"/>
                </a:lnTo>
                <a:cubicBezTo>
                  <a:pt x="4921227" y="0"/>
                  <a:pt x="6096000" y="1174773"/>
                  <a:pt x="6096000" y="2623929"/>
                </a:cubicBezTo>
                <a:cubicBezTo>
                  <a:pt x="6096000" y="4073085"/>
                  <a:pt x="4921227" y="5247858"/>
                  <a:pt x="3472071" y="5247858"/>
                </a:cubicBezTo>
                <a:lnTo>
                  <a:pt x="0" y="5247858"/>
                </a:lnTo>
                <a:close/>
              </a:path>
            </a:pathLst>
          </a:custGeom>
        </p:spPr>
      </p:pic>
      <p:sp>
        <p:nvSpPr>
          <p:cNvPr id="8" name="Round Same Side Corner Rectangle 7"/>
          <p:cNvSpPr/>
          <p:nvPr/>
        </p:nvSpPr>
        <p:spPr>
          <a:xfrm rot="5400000">
            <a:off x="424071" y="381000"/>
            <a:ext cx="5247858" cy="60960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115096">
                  <a:alpha val="95000"/>
                </a:srgbClr>
              </a:gs>
              <a:gs pos="100000">
                <a:srgbClr val="0A325F">
                  <a:alpha val="88000"/>
                </a:srgb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57939" y="2032597"/>
            <a:ext cx="3954426" cy="2811551"/>
            <a:chOff x="557939" y="2032597"/>
            <a:chExt cx="3954426" cy="2811551"/>
          </a:xfrm>
        </p:grpSpPr>
        <p:sp>
          <p:nvSpPr>
            <p:cNvPr id="5" name="Title 1"/>
            <p:cNvSpPr txBox="1">
              <a:spLocks/>
            </p:cNvSpPr>
            <p:nvPr/>
          </p:nvSpPr>
          <p:spPr>
            <a:xfrm>
              <a:off x="557939" y="2032597"/>
              <a:ext cx="3954426" cy="149579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0" i="0" kern="1200">
                  <a:solidFill>
                    <a:srgbClr val="115096"/>
                  </a:solidFill>
                  <a:latin typeface="Avenir Black" charset="0"/>
                  <a:ea typeface="Avenir Black" charset="0"/>
                  <a:cs typeface="Avenir Black" charset="0"/>
                </a:defRPr>
              </a:lvl1pPr>
            </a:lstStyle>
            <a:p>
              <a:pPr algn="l"/>
              <a:r>
                <a:rPr lang="en-US" dirty="0">
                  <a:solidFill>
                    <a:schemeClr val="bg1"/>
                  </a:solidFill>
                </a:rPr>
                <a:t>GEOGRAPHY POWERPOINT TEMPLATE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B023C41B-F9C1-4255-ACCB-EFB39AC414C5}"/>
                </a:ext>
              </a:extLst>
            </p:cNvPr>
            <p:cNvSpPr/>
            <p:nvPr/>
          </p:nvSpPr>
          <p:spPr>
            <a:xfrm>
              <a:off x="557939" y="3766930"/>
              <a:ext cx="3954426" cy="1077218"/>
            </a:xfrm>
            <a:prstGeom prst="rect">
              <a:avLst/>
            </a:prstGeom>
          </p:spPr>
          <p:txBody>
            <a:bodyPr wrap="square" lIns="0" tIns="0" rIns="0" bIns="0" anchor="t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laoreet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volutpat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tempus.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Praesent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nisl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auctor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ante at,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mattis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mauris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.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Pellentesque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dignissim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lacus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sem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tincidunt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gravida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justo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condimentum</a:t>
              </a:r>
              <a:r>
                <a:rPr lang="en-ID" sz="1400" dirty="0">
                  <a:solidFill>
                    <a:schemeClr val="bg1"/>
                  </a:solidFill>
                  <a:latin typeface="Avenir Light" charset="0"/>
                  <a:ea typeface="Avenir Light" charset="0"/>
                  <a:cs typeface="Avenir Light" charset="0"/>
                </a:rPr>
                <a:t> vel. 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043800" y="1387784"/>
            <a:ext cx="939204" cy="939204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solidFill>
              <a:srgbClr val="F5C0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6877878" y="1426499"/>
            <a:ext cx="476326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nisl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auctor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ante at,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mattis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mauris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Pellentesque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dignissim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lacus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sem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tincidunt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gravida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justo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vel. </a:t>
            </a:r>
          </a:p>
        </p:txBody>
      </p:sp>
      <p:sp>
        <p:nvSpPr>
          <p:cNvPr id="14" name="Oval 13"/>
          <p:cNvSpPr/>
          <p:nvPr/>
        </p:nvSpPr>
        <p:spPr>
          <a:xfrm>
            <a:off x="5626398" y="2959398"/>
            <a:ext cx="939204" cy="939204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solidFill>
              <a:srgbClr val="F5C0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6877878" y="2998113"/>
            <a:ext cx="476326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nisl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auctor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ante at,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mattis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mauris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Pellentesque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dignissim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lacus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sem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tincidunt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gravida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justo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vel. </a:t>
            </a:r>
          </a:p>
        </p:txBody>
      </p:sp>
      <p:sp>
        <p:nvSpPr>
          <p:cNvPr id="15" name="Oval 14"/>
          <p:cNvSpPr/>
          <p:nvPr/>
        </p:nvSpPr>
        <p:spPr>
          <a:xfrm>
            <a:off x="5043800" y="4531012"/>
            <a:ext cx="939204" cy="939204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solidFill>
              <a:srgbClr val="F5C0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6877878" y="4569727"/>
            <a:ext cx="4763260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nisl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auctor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ante at,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mattis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mauris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Pellentesque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dignissim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lacus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sem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tincidunt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gravida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justo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condimentum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vel. 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6877878" y="2643193"/>
            <a:ext cx="47632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877878" y="4214807"/>
            <a:ext cx="47632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247011" y="1590995"/>
            <a:ext cx="532782" cy="532782"/>
            <a:chOff x="4113213" y="673100"/>
            <a:chExt cx="360363" cy="360363"/>
          </a:xfrm>
          <a:solidFill>
            <a:schemeClr val="bg1"/>
          </a:solidFill>
        </p:grpSpPr>
        <p:sp>
          <p:nvSpPr>
            <p:cNvPr id="30" name="Oval 53"/>
            <p:cNvSpPr>
              <a:spLocks noChangeArrowheads="1"/>
            </p:cNvSpPr>
            <p:nvPr/>
          </p:nvSpPr>
          <p:spPr bwMode="auto">
            <a:xfrm>
              <a:off x="4240213" y="673100"/>
              <a:ext cx="104775" cy="104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54"/>
            <p:cNvSpPr>
              <a:spLocks/>
            </p:cNvSpPr>
            <p:nvPr/>
          </p:nvSpPr>
          <p:spPr bwMode="auto">
            <a:xfrm>
              <a:off x="4217988" y="793750"/>
              <a:ext cx="150813" cy="165100"/>
            </a:xfrm>
            <a:custGeom>
              <a:avLst/>
              <a:gdLst>
                <a:gd name="T0" fmla="*/ 12 w 40"/>
                <a:gd name="T1" fmla="*/ 26 h 44"/>
                <a:gd name="T2" fmla="*/ 12 w 40"/>
                <a:gd name="T3" fmla="*/ 42 h 44"/>
                <a:gd name="T4" fmla="*/ 14 w 40"/>
                <a:gd name="T5" fmla="*/ 44 h 44"/>
                <a:gd name="T6" fmla="*/ 26 w 40"/>
                <a:gd name="T7" fmla="*/ 44 h 44"/>
                <a:gd name="T8" fmla="*/ 28 w 40"/>
                <a:gd name="T9" fmla="*/ 42 h 44"/>
                <a:gd name="T10" fmla="*/ 28 w 40"/>
                <a:gd name="T11" fmla="*/ 26 h 44"/>
                <a:gd name="T12" fmla="*/ 40 w 40"/>
                <a:gd name="T13" fmla="*/ 2 h 44"/>
                <a:gd name="T14" fmla="*/ 38 w 40"/>
                <a:gd name="T15" fmla="*/ 0 h 44"/>
                <a:gd name="T16" fmla="*/ 2 w 40"/>
                <a:gd name="T17" fmla="*/ 0 h 44"/>
                <a:gd name="T18" fmla="*/ 0 w 40"/>
                <a:gd name="T19" fmla="*/ 2 h 44"/>
                <a:gd name="T20" fmla="*/ 12 w 40"/>
                <a:gd name="T21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6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3" y="44"/>
                    <a:pt x="14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2"/>
                    <a:pt x="40" y="11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4" y="22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55"/>
            <p:cNvSpPr>
              <a:spLocks/>
            </p:cNvSpPr>
            <p:nvPr/>
          </p:nvSpPr>
          <p:spPr bwMode="auto">
            <a:xfrm>
              <a:off x="4179888" y="931863"/>
              <a:ext cx="225425" cy="63500"/>
            </a:xfrm>
            <a:custGeom>
              <a:avLst/>
              <a:gdLst>
                <a:gd name="T0" fmla="*/ 30 w 60"/>
                <a:gd name="T1" fmla="*/ 13 h 17"/>
                <a:gd name="T2" fmla="*/ 4 w 60"/>
                <a:gd name="T3" fmla="*/ 8 h 17"/>
                <a:gd name="T4" fmla="*/ 14 w 60"/>
                <a:gd name="T5" fmla="*/ 4 h 17"/>
                <a:gd name="T6" fmla="*/ 16 w 60"/>
                <a:gd name="T7" fmla="*/ 2 h 17"/>
                <a:gd name="T8" fmla="*/ 14 w 60"/>
                <a:gd name="T9" fmla="*/ 0 h 17"/>
                <a:gd name="T10" fmla="*/ 0 w 60"/>
                <a:gd name="T11" fmla="*/ 8 h 17"/>
                <a:gd name="T12" fmla="*/ 30 w 60"/>
                <a:gd name="T13" fmla="*/ 17 h 17"/>
                <a:gd name="T14" fmla="*/ 60 w 60"/>
                <a:gd name="T15" fmla="*/ 8 h 17"/>
                <a:gd name="T16" fmla="*/ 46 w 60"/>
                <a:gd name="T17" fmla="*/ 0 h 17"/>
                <a:gd name="T18" fmla="*/ 44 w 60"/>
                <a:gd name="T19" fmla="*/ 2 h 17"/>
                <a:gd name="T20" fmla="*/ 46 w 60"/>
                <a:gd name="T21" fmla="*/ 4 h 17"/>
                <a:gd name="T22" fmla="*/ 56 w 60"/>
                <a:gd name="T23" fmla="*/ 8 h 17"/>
                <a:gd name="T24" fmla="*/ 30 w 60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17">
                  <a:moveTo>
                    <a:pt x="30" y="13"/>
                  </a:moveTo>
                  <a:cubicBezTo>
                    <a:pt x="14" y="13"/>
                    <a:pt x="5" y="10"/>
                    <a:pt x="4" y="8"/>
                  </a:cubicBezTo>
                  <a:cubicBezTo>
                    <a:pt x="4" y="8"/>
                    <a:pt x="6" y="6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5" y="2"/>
                    <a:pt x="0" y="4"/>
                    <a:pt x="0" y="8"/>
                  </a:cubicBezTo>
                  <a:cubicBezTo>
                    <a:pt x="0" y="15"/>
                    <a:pt x="19" y="17"/>
                    <a:pt x="30" y="17"/>
                  </a:cubicBezTo>
                  <a:cubicBezTo>
                    <a:pt x="41" y="17"/>
                    <a:pt x="60" y="15"/>
                    <a:pt x="60" y="8"/>
                  </a:cubicBezTo>
                  <a:cubicBezTo>
                    <a:pt x="60" y="4"/>
                    <a:pt x="55" y="2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4"/>
                    <a:pt x="46" y="4"/>
                  </a:cubicBezTo>
                  <a:cubicBezTo>
                    <a:pt x="54" y="6"/>
                    <a:pt x="56" y="8"/>
                    <a:pt x="56" y="8"/>
                  </a:cubicBezTo>
                  <a:cubicBezTo>
                    <a:pt x="55" y="10"/>
                    <a:pt x="46" y="13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56"/>
            <p:cNvSpPr>
              <a:spLocks/>
            </p:cNvSpPr>
            <p:nvPr/>
          </p:nvSpPr>
          <p:spPr bwMode="auto">
            <a:xfrm>
              <a:off x="4113213" y="901700"/>
              <a:ext cx="360363" cy="131763"/>
            </a:xfrm>
            <a:custGeom>
              <a:avLst/>
              <a:gdLst>
                <a:gd name="T0" fmla="*/ 64 w 96"/>
                <a:gd name="T1" fmla="*/ 0 h 35"/>
                <a:gd name="T2" fmla="*/ 62 w 96"/>
                <a:gd name="T3" fmla="*/ 2 h 35"/>
                <a:gd name="T4" fmla="*/ 64 w 96"/>
                <a:gd name="T5" fmla="*/ 4 h 35"/>
                <a:gd name="T6" fmla="*/ 92 w 96"/>
                <a:gd name="T7" fmla="*/ 17 h 35"/>
                <a:gd name="T8" fmla="*/ 48 w 96"/>
                <a:gd name="T9" fmla="*/ 31 h 35"/>
                <a:gd name="T10" fmla="*/ 4 w 96"/>
                <a:gd name="T11" fmla="*/ 17 h 35"/>
                <a:gd name="T12" fmla="*/ 32 w 96"/>
                <a:gd name="T13" fmla="*/ 4 h 35"/>
                <a:gd name="T14" fmla="*/ 34 w 96"/>
                <a:gd name="T15" fmla="*/ 2 h 35"/>
                <a:gd name="T16" fmla="*/ 32 w 96"/>
                <a:gd name="T17" fmla="*/ 0 h 35"/>
                <a:gd name="T18" fmla="*/ 0 w 96"/>
                <a:gd name="T19" fmla="*/ 17 h 35"/>
                <a:gd name="T20" fmla="*/ 48 w 96"/>
                <a:gd name="T21" fmla="*/ 35 h 35"/>
                <a:gd name="T22" fmla="*/ 96 w 96"/>
                <a:gd name="T23" fmla="*/ 17 h 35"/>
                <a:gd name="T24" fmla="*/ 64 w 96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35">
                  <a:moveTo>
                    <a:pt x="64" y="0"/>
                  </a:moveTo>
                  <a:cubicBezTo>
                    <a:pt x="63" y="0"/>
                    <a:pt x="62" y="1"/>
                    <a:pt x="62" y="2"/>
                  </a:cubicBezTo>
                  <a:cubicBezTo>
                    <a:pt x="62" y="3"/>
                    <a:pt x="63" y="4"/>
                    <a:pt x="64" y="4"/>
                  </a:cubicBezTo>
                  <a:cubicBezTo>
                    <a:pt x="82" y="6"/>
                    <a:pt x="92" y="12"/>
                    <a:pt x="92" y="17"/>
                  </a:cubicBezTo>
                  <a:cubicBezTo>
                    <a:pt x="92" y="24"/>
                    <a:pt x="74" y="31"/>
                    <a:pt x="48" y="31"/>
                  </a:cubicBezTo>
                  <a:cubicBezTo>
                    <a:pt x="22" y="31"/>
                    <a:pt x="4" y="24"/>
                    <a:pt x="4" y="17"/>
                  </a:cubicBezTo>
                  <a:cubicBezTo>
                    <a:pt x="4" y="12"/>
                    <a:pt x="14" y="6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6" y="2"/>
                    <a:pt x="0" y="8"/>
                    <a:pt x="0" y="17"/>
                  </a:cubicBezTo>
                  <a:cubicBezTo>
                    <a:pt x="0" y="26"/>
                    <a:pt x="17" y="35"/>
                    <a:pt x="48" y="35"/>
                  </a:cubicBezTo>
                  <a:cubicBezTo>
                    <a:pt x="79" y="35"/>
                    <a:pt x="96" y="26"/>
                    <a:pt x="96" y="17"/>
                  </a:cubicBezTo>
                  <a:cubicBezTo>
                    <a:pt x="96" y="8"/>
                    <a:pt x="80" y="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247011" y="4734223"/>
            <a:ext cx="532782" cy="532782"/>
            <a:chOff x="7718425" y="673100"/>
            <a:chExt cx="360363" cy="360363"/>
          </a:xfrm>
          <a:solidFill>
            <a:schemeClr val="bg1"/>
          </a:solidFill>
        </p:grpSpPr>
        <p:sp>
          <p:nvSpPr>
            <p:cNvPr id="35" name="Freeform 116"/>
            <p:cNvSpPr>
              <a:spLocks/>
            </p:cNvSpPr>
            <p:nvPr/>
          </p:nvSpPr>
          <p:spPr bwMode="auto">
            <a:xfrm>
              <a:off x="7839075" y="676275"/>
              <a:ext cx="90488" cy="323850"/>
            </a:xfrm>
            <a:custGeom>
              <a:avLst/>
              <a:gdLst>
                <a:gd name="T0" fmla="*/ 16 w 24"/>
                <a:gd name="T1" fmla="*/ 68 h 86"/>
                <a:gd name="T2" fmla="*/ 24 w 24"/>
                <a:gd name="T3" fmla="*/ 52 h 86"/>
                <a:gd name="T4" fmla="*/ 24 w 24"/>
                <a:gd name="T5" fmla="*/ 0 h 86"/>
                <a:gd name="T6" fmla="*/ 0 w 24"/>
                <a:gd name="T7" fmla="*/ 17 h 86"/>
                <a:gd name="T8" fmla="*/ 0 w 24"/>
                <a:gd name="T9" fmla="*/ 86 h 86"/>
                <a:gd name="T10" fmla="*/ 17 w 24"/>
                <a:gd name="T11" fmla="*/ 74 h 86"/>
                <a:gd name="T12" fmla="*/ 16 w 24"/>
                <a:gd name="T1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6">
                  <a:moveTo>
                    <a:pt x="16" y="68"/>
                  </a:moveTo>
                  <a:cubicBezTo>
                    <a:pt x="16" y="61"/>
                    <a:pt x="19" y="56"/>
                    <a:pt x="24" y="5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2"/>
                    <a:pt x="16" y="70"/>
                    <a:pt x="1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17"/>
            <p:cNvSpPr>
              <a:spLocks/>
            </p:cNvSpPr>
            <p:nvPr/>
          </p:nvSpPr>
          <p:spPr bwMode="auto">
            <a:xfrm>
              <a:off x="7943850" y="676275"/>
              <a:ext cx="106363" cy="219075"/>
            </a:xfrm>
            <a:custGeom>
              <a:avLst/>
              <a:gdLst>
                <a:gd name="T0" fmla="*/ 0 w 28"/>
                <a:gd name="T1" fmla="*/ 49 h 58"/>
                <a:gd name="T2" fmla="*/ 9 w 28"/>
                <a:gd name="T3" fmla="*/ 47 h 58"/>
                <a:gd name="T4" fmla="*/ 28 w 28"/>
                <a:gd name="T5" fmla="*/ 58 h 58"/>
                <a:gd name="T6" fmla="*/ 28 w 28"/>
                <a:gd name="T7" fmla="*/ 21 h 58"/>
                <a:gd name="T8" fmla="*/ 27 w 28"/>
                <a:gd name="T9" fmla="*/ 19 h 58"/>
                <a:gd name="T10" fmla="*/ 0 w 28"/>
                <a:gd name="T11" fmla="*/ 0 h 58"/>
                <a:gd name="T12" fmla="*/ 0 w 28"/>
                <a:gd name="T1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8">
                  <a:moveTo>
                    <a:pt x="0" y="49"/>
                  </a:moveTo>
                  <a:cubicBezTo>
                    <a:pt x="3" y="48"/>
                    <a:pt x="6" y="47"/>
                    <a:pt x="9" y="47"/>
                  </a:cubicBezTo>
                  <a:cubicBezTo>
                    <a:pt x="17" y="47"/>
                    <a:pt x="24" y="52"/>
                    <a:pt x="28" y="5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7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18"/>
            <p:cNvSpPr>
              <a:spLocks/>
            </p:cNvSpPr>
            <p:nvPr/>
          </p:nvSpPr>
          <p:spPr bwMode="auto">
            <a:xfrm>
              <a:off x="7718425" y="673100"/>
              <a:ext cx="106363" cy="327025"/>
            </a:xfrm>
            <a:custGeom>
              <a:avLst/>
              <a:gdLst>
                <a:gd name="T0" fmla="*/ 28 w 28"/>
                <a:gd name="T1" fmla="*/ 18 h 87"/>
                <a:gd name="T2" fmla="*/ 3 w 28"/>
                <a:gd name="T3" fmla="*/ 0 h 87"/>
                <a:gd name="T4" fmla="*/ 1 w 28"/>
                <a:gd name="T5" fmla="*/ 0 h 87"/>
                <a:gd name="T6" fmla="*/ 0 w 28"/>
                <a:gd name="T7" fmla="*/ 2 h 87"/>
                <a:gd name="T8" fmla="*/ 0 w 28"/>
                <a:gd name="T9" fmla="*/ 66 h 87"/>
                <a:gd name="T10" fmla="*/ 1 w 28"/>
                <a:gd name="T11" fmla="*/ 68 h 87"/>
                <a:gd name="T12" fmla="*/ 28 w 28"/>
                <a:gd name="T13" fmla="*/ 87 h 87"/>
                <a:gd name="T14" fmla="*/ 28 w 28"/>
                <a:gd name="T15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87">
                  <a:moveTo>
                    <a:pt x="28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1" y="68"/>
                  </a:cubicBezTo>
                  <a:cubicBezTo>
                    <a:pt x="28" y="87"/>
                    <a:pt x="28" y="87"/>
                    <a:pt x="28" y="87"/>
                  </a:cubicBez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19"/>
            <p:cNvSpPr>
              <a:spLocks noEditPoints="1"/>
            </p:cNvSpPr>
            <p:nvPr/>
          </p:nvSpPr>
          <p:spPr bwMode="auto">
            <a:xfrm>
              <a:off x="7913688" y="868363"/>
              <a:ext cx="165100" cy="165100"/>
            </a:xfrm>
            <a:custGeom>
              <a:avLst/>
              <a:gdLst>
                <a:gd name="T0" fmla="*/ 43 w 44"/>
                <a:gd name="T1" fmla="*/ 40 h 44"/>
                <a:gd name="T2" fmla="*/ 31 w 44"/>
                <a:gd name="T3" fmla="*/ 28 h 44"/>
                <a:gd name="T4" fmla="*/ 34 w 44"/>
                <a:gd name="T5" fmla="*/ 17 h 44"/>
                <a:gd name="T6" fmla="*/ 17 w 44"/>
                <a:gd name="T7" fmla="*/ 0 h 44"/>
                <a:gd name="T8" fmla="*/ 0 w 44"/>
                <a:gd name="T9" fmla="*/ 17 h 44"/>
                <a:gd name="T10" fmla="*/ 17 w 44"/>
                <a:gd name="T11" fmla="*/ 34 h 44"/>
                <a:gd name="T12" fmla="*/ 28 w 44"/>
                <a:gd name="T13" fmla="*/ 31 h 44"/>
                <a:gd name="T14" fmla="*/ 41 w 44"/>
                <a:gd name="T15" fmla="*/ 43 h 44"/>
                <a:gd name="T16" fmla="*/ 42 w 44"/>
                <a:gd name="T17" fmla="*/ 44 h 44"/>
                <a:gd name="T18" fmla="*/ 43 w 44"/>
                <a:gd name="T19" fmla="*/ 43 h 44"/>
                <a:gd name="T20" fmla="*/ 43 w 44"/>
                <a:gd name="T21" fmla="*/ 40 h 44"/>
                <a:gd name="T22" fmla="*/ 4 w 44"/>
                <a:gd name="T23" fmla="*/ 17 h 44"/>
                <a:gd name="T24" fmla="*/ 17 w 44"/>
                <a:gd name="T25" fmla="*/ 4 h 44"/>
                <a:gd name="T26" fmla="*/ 30 w 44"/>
                <a:gd name="T27" fmla="*/ 17 h 44"/>
                <a:gd name="T28" fmla="*/ 17 w 44"/>
                <a:gd name="T29" fmla="*/ 30 h 44"/>
                <a:gd name="T30" fmla="*/ 4 w 44"/>
                <a:gd name="T3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3" y="40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3" y="25"/>
                    <a:pt x="34" y="21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3" y="44"/>
                    <a:pt x="43" y="44"/>
                    <a:pt x="43" y="43"/>
                  </a:cubicBezTo>
                  <a:cubicBezTo>
                    <a:pt x="44" y="42"/>
                    <a:pt x="44" y="41"/>
                    <a:pt x="43" y="40"/>
                  </a:cubicBezTo>
                  <a:close/>
                  <a:moveTo>
                    <a:pt x="4" y="17"/>
                  </a:moveTo>
                  <a:cubicBezTo>
                    <a:pt x="4" y="10"/>
                    <a:pt x="10" y="4"/>
                    <a:pt x="17" y="4"/>
                  </a:cubicBezTo>
                  <a:cubicBezTo>
                    <a:pt x="25" y="4"/>
                    <a:pt x="30" y="10"/>
                    <a:pt x="30" y="17"/>
                  </a:cubicBezTo>
                  <a:cubicBezTo>
                    <a:pt x="30" y="24"/>
                    <a:pt x="25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Freeform 249"/>
          <p:cNvSpPr>
            <a:spLocks noEditPoints="1"/>
          </p:cNvSpPr>
          <p:nvPr/>
        </p:nvSpPr>
        <p:spPr bwMode="auto">
          <a:xfrm>
            <a:off x="5829609" y="3162609"/>
            <a:ext cx="532782" cy="532782"/>
          </a:xfrm>
          <a:custGeom>
            <a:avLst/>
            <a:gdLst>
              <a:gd name="T0" fmla="*/ 94 w 96"/>
              <a:gd name="T1" fmla="*/ 50 h 96"/>
              <a:gd name="T2" fmla="*/ 66 w 96"/>
              <a:gd name="T3" fmla="*/ 55 h 96"/>
              <a:gd name="T4" fmla="*/ 61 w 96"/>
              <a:gd name="T5" fmla="*/ 48 h 96"/>
              <a:gd name="T6" fmla="*/ 66 w 96"/>
              <a:gd name="T7" fmla="*/ 41 h 96"/>
              <a:gd name="T8" fmla="*/ 94 w 96"/>
              <a:gd name="T9" fmla="*/ 46 h 96"/>
              <a:gd name="T10" fmla="*/ 96 w 96"/>
              <a:gd name="T11" fmla="*/ 48 h 96"/>
              <a:gd name="T12" fmla="*/ 48 w 96"/>
              <a:gd name="T13" fmla="*/ 0 h 96"/>
              <a:gd name="T14" fmla="*/ 50 w 96"/>
              <a:gd name="T15" fmla="*/ 2 h 96"/>
              <a:gd name="T16" fmla="*/ 55 w 96"/>
              <a:gd name="T17" fmla="*/ 30 h 96"/>
              <a:gd name="T18" fmla="*/ 48 w 96"/>
              <a:gd name="T19" fmla="*/ 35 h 96"/>
              <a:gd name="T20" fmla="*/ 41 w 96"/>
              <a:gd name="T21" fmla="*/ 30 h 96"/>
              <a:gd name="T22" fmla="*/ 46 w 96"/>
              <a:gd name="T23" fmla="*/ 2 h 96"/>
              <a:gd name="T24" fmla="*/ 48 w 96"/>
              <a:gd name="T25" fmla="*/ 0 h 96"/>
              <a:gd name="T26" fmla="*/ 0 w 96"/>
              <a:gd name="T27" fmla="*/ 48 h 96"/>
              <a:gd name="T28" fmla="*/ 2 w 96"/>
              <a:gd name="T29" fmla="*/ 46 h 96"/>
              <a:gd name="T30" fmla="*/ 30 w 96"/>
              <a:gd name="T31" fmla="*/ 41 h 96"/>
              <a:gd name="T32" fmla="*/ 35 w 96"/>
              <a:gd name="T33" fmla="*/ 48 h 96"/>
              <a:gd name="T34" fmla="*/ 30 w 96"/>
              <a:gd name="T35" fmla="*/ 55 h 96"/>
              <a:gd name="T36" fmla="*/ 2 w 96"/>
              <a:gd name="T37" fmla="*/ 50 h 96"/>
              <a:gd name="T38" fmla="*/ 0 w 96"/>
              <a:gd name="T39" fmla="*/ 48 h 96"/>
              <a:gd name="T40" fmla="*/ 48 w 96"/>
              <a:gd name="T41" fmla="*/ 96 h 96"/>
              <a:gd name="T42" fmla="*/ 46 w 96"/>
              <a:gd name="T43" fmla="*/ 94 h 96"/>
              <a:gd name="T44" fmla="*/ 41 w 96"/>
              <a:gd name="T45" fmla="*/ 66 h 96"/>
              <a:gd name="T46" fmla="*/ 48 w 96"/>
              <a:gd name="T47" fmla="*/ 61 h 96"/>
              <a:gd name="T48" fmla="*/ 55 w 96"/>
              <a:gd name="T49" fmla="*/ 66 h 96"/>
              <a:gd name="T50" fmla="*/ 50 w 96"/>
              <a:gd name="T51" fmla="*/ 94 h 96"/>
              <a:gd name="T52" fmla="*/ 48 w 96"/>
              <a:gd name="T53" fmla="*/ 96 h 96"/>
              <a:gd name="T54" fmla="*/ 96 w 96"/>
              <a:gd name="T55" fmla="*/ 48 h 96"/>
              <a:gd name="T56" fmla="*/ 94 w 96"/>
              <a:gd name="T57" fmla="*/ 50 h 96"/>
              <a:gd name="T58" fmla="*/ 67 w 96"/>
              <a:gd name="T59" fmla="*/ 67 h 96"/>
              <a:gd name="T60" fmla="*/ 66 w 96"/>
              <a:gd name="T61" fmla="*/ 68 h 96"/>
              <a:gd name="T62" fmla="*/ 65 w 96"/>
              <a:gd name="T63" fmla="*/ 68 h 96"/>
              <a:gd name="T64" fmla="*/ 48 w 96"/>
              <a:gd name="T65" fmla="*/ 56 h 96"/>
              <a:gd name="T66" fmla="*/ 31 w 96"/>
              <a:gd name="T67" fmla="*/ 68 h 96"/>
              <a:gd name="T68" fmla="*/ 29 w 96"/>
              <a:gd name="T69" fmla="*/ 67 h 96"/>
              <a:gd name="T70" fmla="*/ 28 w 96"/>
              <a:gd name="T71" fmla="*/ 65 h 96"/>
              <a:gd name="T72" fmla="*/ 40 w 96"/>
              <a:gd name="T73" fmla="*/ 48 h 96"/>
              <a:gd name="T74" fmla="*/ 28 w 96"/>
              <a:gd name="T75" fmla="*/ 31 h 96"/>
              <a:gd name="T76" fmla="*/ 29 w 96"/>
              <a:gd name="T77" fmla="*/ 29 h 96"/>
              <a:gd name="T78" fmla="*/ 31 w 96"/>
              <a:gd name="T79" fmla="*/ 28 h 96"/>
              <a:gd name="T80" fmla="*/ 48 w 96"/>
              <a:gd name="T81" fmla="*/ 40 h 96"/>
              <a:gd name="T82" fmla="*/ 65 w 96"/>
              <a:gd name="T83" fmla="*/ 28 h 96"/>
              <a:gd name="T84" fmla="*/ 67 w 96"/>
              <a:gd name="T85" fmla="*/ 29 h 96"/>
              <a:gd name="T86" fmla="*/ 68 w 96"/>
              <a:gd name="T87" fmla="*/ 31 h 96"/>
              <a:gd name="T88" fmla="*/ 56 w 96"/>
              <a:gd name="T89" fmla="*/ 48 h 96"/>
              <a:gd name="T90" fmla="*/ 68 w 96"/>
              <a:gd name="T91" fmla="*/ 65 h 96"/>
              <a:gd name="T92" fmla="*/ 67 w 96"/>
              <a:gd name="T93" fmla="*/ 6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96">
                <a:moveTo>
                  <a:pt x="94" y="50"/>
                </a:moveTo>
                <a:cubicBezTo>
                  <a:pt x="66" y="55"/>
                  <a:pt x="66" y="55"/>
                  <a:pt x="66" y="55"/>
                </a:cubicBezTo>
                <a:cubicBezTo>
                  <a:pt x="61" y="48"/>
                  <a:pt x="61" y="48"/>
                  <a:pt x="61" y="48"/>
                </a:cubicBezTo>
                <a:cubicBezTo>
                  <a:pt x="66" y="41"/>
                  <a:pt x="66" y="41"/>
                  <a:pt x="66" y="41"/>
                </a:cubicBezTo>
                <a:cubicBezTo>
                  <a:pt x="94" y="46"/>
                  <a:pt x="94" y="46"/>
                  <a:pt x="94" y="46"/>
                </a:cubicBezTo>
                <a:cubicBezTo>
                  <a:pt x="95" y="46"/>
                  <a:pt x="96" y="47"/>
                  <a:pt x="96" y="48"/>
                </a:cubicBezTo>
                <a:cubicBezTo>
                  <a:pt x="96" y="22"/>
                  <a:pt x="74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48" y="35"/>
                  <a:pt x="48" y="35"/>
                  <a:pt x="48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47"/>
                  <a:pt x="1" y="46"/>
                  <a:pt x="2" y="46"/>
                </a:cubicBezTo>
                <a:cubicBezTo>
                  <a:pt x="30" y="41"/>
                  <a:pt x="30" y="41"/>
                  <a:pt x="30" y="41"/>
                </a:cubicBezTo>
                <a:cubicBezTo>
                  <a:pt x="35" y="48"/>
                  <a:pt x="35" y="48"/>
                  <a:pt x="35" y="48"/>
                </a:cubicBezTo>
                <a:cubicBezTo>
                  <a:pt x="30" y="55"/>
                  <a:pt x="30" y="55"/>
                  <a:pt x="30" y="55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47" y="96"/>
                  <a:pt x="46" y="95"/>
                  <a:pt x="46" y="94"/>
                </a:cubicBezTo>
                <a:cubicBezTo>
                  <a:pt x="41" y="66"/>
                  <a:pt x="41" y="66"/>
                  <a:pt x="41" y="66"/>
                </a:cubicBezTo>
                <a:cubicBezTo>
                  <a:pt x="48" y="61"/>
                  <a:pt x="48" y="61"/>
                  <a:pt x="48" y="61"/>
                </a:cubicBezTo>
                <a:cubicBezTo>
                  <a:pt x="55" y="66"/>
                  <a:pt x="55" y="66"/>
                  <a:pt x="55" y="66"/>
                </a:cubicBezTo>
                <a:cubicBezTo>
                  <a:pt x="50" y="94"/>
                  <a:pt x="50" y="94"/>
                  <a:pt x="50" y="94"/>
                </a:cubicBezTo>
                <a:cubicBezTo>
                  <a:pt x="50" y="95"/>
                  <a:pt x="49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49"/>
                  <a:pt x="95" y="50"/>
                  <a:pt x="94" y="50"/>
                </a:cubicBezTo>
                <a:close/>
                <a:moveTo>
                  <a:pt x="67" y="67"/>
                </a:moveTo>
                <a:cubicBezTo>
                  <a:pt x="67" y="68"/>
                  <a:pt x="67" y="68"/>
                  <a:pt x="66" y="68"/>
                </a:cubicBezTo>
                <a:cubicBezTo>
                  <a:pt x="66" y="68"/>
                  <a:pt x="65" y="68"/>
                  <a:pt x="65" y="68"/>
                </a:cubicBezTo>
                <a:cubicBezTo>
                  <a:pt x="48" y="56"/>
                  <a:pt x="48" y="56"/>
                  <a:pt x="48" y="56"/>
                </a:cubicBezTo>
                <a:cubicBezTo>
                  <a:pt x="31" y="68"/>
                  <a:pt x="31" y="68"/>
                  <a:pt x="31" y="68"/>
                </a:cubicBezTo>
                <a:cubicBezTo>
                  <a:pt x="30" y="68"/>
                  <a:pt x="29" y="68"/>
                  <a:pt x="29" y="67"/>
                </a:cubicBezTo>
                <a:cubicBezTo>
                  <a:pt x="28" y="67"/>
                  <a:pt x="28" y="66"/>
                  <a:pt x="28" y="65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29"/>
                  <a:pt x="29" y="29"/>
                </a:cubicBezTo>
                <a:cubicBezTo>
                  <a:pt x="29" y="28"/>
                  <a:pt x="30" y="28"/>
                  <a:pt x="31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7" y="28"/>
                  <a:pt x="67" y="29"/>
                </a:cubicBezTo>
                <a:cubicBezTo>
                  <a:pt x="68" y="29"/>
                  <a:pt x="68" y="30"/>
                  <a:pt x="68" y="31"/>
                </a:cubicBezTo>
                <a:cubicBezTo>
                  <a:pt x="56" y="48"/>
                  <a:pt x="56" y="48"/>
                  <a:pt x="56" y="4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6"/>
                  <a:pt x="68" y="67"/>
                  <a:pt x="6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3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115096"/>
                </a:solidFill>
              </a:rPr>
              <a:t>GEOGRAPHY POWERPOINT TEMPLATE</a:t>
            </a:r>
            <a:endParaRPr lang="en-US" dirty="0"/>
          </a:p>
        </p:txBody>
      </p:sp>
      <p:sp>
        <p:nvSpPr>
          <p:cNvPr id="3" name="Teardrop 2"/>
          <p:cNvSpPr/>
          <p:nvPr/>
        </p:nvSpPr>
        <p:spPr>
          <a:xfrm rot="8100000">
            <a:off x="1158645" y="4359594"/>
            <a:ext cx="1616234" cy="1616234"/>
          </a:xfrm>
          <a:prstGeom prst="teardrop">
            <a:avLst/>
          </a:pr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537462" y="6310561"/>
            <a:ext cx="858601" cy="1550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402916" y="4603865"/>
            <a:ext cx="1127692" cy="11276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563550" y="3049795"/>
            <a:ext cx="2806424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563550" y="3917292"/>
            <a:ext cx="280642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b="1" dirty="0">
                <a:solidFill>
                  <a:srgbClr val="E5AC27"/>
                </a:solidFill>
                <a:latin typeface="Avenir Black" charset="0"/>
                <a:ea typeface="Avenir Black" charset="0"/>
                <a:cs typeface="Avenir Black" charset="0"/>
              </a:rPr>
              <a:t>Lorem ipsum</a:t>
            </a:r>
          </a:p>
        </p:txBody>
      </p:sp>
      <p:sp>
        <p:nvSpPr>
          <p:cNvPr id="28" name="Teardrop 27"/>
          <p:cNvSpPr/>
          <p:nvPr/>
        </p:nvSpPr>
        <p:spPr>
          <a:xfrm rot="8100000">
            <a:off x="3884671" y="2882684"/>
            <a:ext cx="1616234" cy="1616234"/>
          </a:xfrm>
          <a:prstGeom prst="teardrop">
            <a:avLst/>
          </a:prstGeom>
          <a:gradFill>
            <a:gsLst>
              <a:gs pos="0">
                <a:srgbClr val="0A325F"/>
              </a:gs>
              <a:gs pos="100000">
                <a:srgbClr val="115096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4263488" y="4833651"/>
            <a:ext cx="858601" cy="1550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4128942" y="3126955"/>
            <a:ext cx="1127692" cy="11276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3289576" y="1572887"/>
            <a:ext cx="2806424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3289576" y="2440383"/>
            <a:ext cx="280642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b="1" dirty="0">
                <a:solidFill>
                  <a:srgbClr val="115096"/>
                </a:solidFill>
                <a:latin typeface="Avenir Black" charset="0"/>
                <a:ea typeface="Avenir Black" charset="0"/>
                <a:cs typeface="Avenir Black" charset="0"/>
              </a:rPr>
              <a:t>Lorem ipsum</a:t>
            </a:r>
          </a:p>
        </p:txBody>
      </p:sp>
      <p:sp>
        <p:nvSpPr>
          <p:cNvPr id="34" name="Teardrop 33"/>
          <p:cNvSpPr/>
          <p:nvPr/>
        </p:nvSpPr>
        <p:spPr>
          <a:xfrm rot="8100000">
            <a:off x="6610697" y="4359594"/>
            <a:ext cx="1616234" cy="1616234"/>
          </a:xfrm>
          <a:prstGeom prst="teardrop">
            <a:avLst/>
          </a:pr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989514" y="6310561"/>
            <a:ext cx="858601" cy="1550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6854968" y="4603865"/>
            <a:ext cx="1127692" cy="11276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6015602" y="3049797"/>
            <a:ext cx="2806424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6015602" y="3917293"/>
            <a:ext cx="280642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b="1" dirty="0">
                <a:solidFill>
                  <a:srgbClr val="E5AC27"/>
                </a:solidFill>
                <a:latin typeface="Avenir Black" charset="0"/>
                <a:ea typeface="Avenir Black" charset="0"/>
                <a:cs typeface="Avenir Black" charset="0"/>
              </a:rPr>
              <a:t>Lorem ipsum</a:t>
            </a:r>
          </a:p>
        </p:txBody>
      </p:sp>
      <p:sp>
        <p:nvSpPr>
          <p:cNvPr id="40" name="Teardrop 39"/>
          <p:cNvSpPr/>
          <p:nvPr/>
        </p:nvSpPr>
        <p:spPr>
          <a:xfrm rot="8100000">
            <a:off x="9336722" y="2882684"/>
            <a:ext cx="1616234" cy="1616234"/>
          </a:xfrm>
          <a:prstGeom prst="teardrop">
            <a:avLst/>
          </a:prstGeom>
          <a:gradFill>
            <a:gsLst>
              <a:gs pos="0">
                <a:srgbClr val="0A325F"/>
              </a:gs>
              <a:gs pos="100000">
                <a:srgbClr val="115096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9715539" y="4833651"/>
            <a:ext cx="858601" cy="15502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9580993" y="3126955"/>
            <a:ext cx="1127692" cy="11276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8741627" y="1572887"/>
            <a:ext cx="2806424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Lorem ipsum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dolor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sit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amet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,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consectetur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adipiscing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elit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.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Praesent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laoreet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</a:t>
            </a:r>
            <a:r>
              <a:rPr lang="en-ID" sz="1400" dirty="0" err="1">
                <a:latin typeface="Avenir Light" charset="0"/>
                <a:ea typeface="Avenir Light" charset="0"/>
                <a:cs typeface="Avenir Light" charset="0"/>
              </a:rPr>
              <a:t>volutpat</a:t>
            </a:r>
            <a:r>
              <a:rPr lang="en-ID" sz="1400" dirty="0">
                <a:latin typeface="Avenir Light" charset="0"/>
                <a:ea typeface="Avenir Light" charset="0"/>
                <a:cs typeface="Avenir Light" charset="0"/>
              </a:rPr>
              <a:t> tempus.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023C41B-F9C1-4255-ACCB-EFB39AC414C5}"/>
              </a:ext>
            </a:extLst>
          </p:cNvPr>
          <p:cNvSpPr/>
          <p:nvPr/>
        </p:nvSpPr>
        <p:spPr>
          <a:xfrm>
            <a:off x="8741627" y="2440383"/>
            <a:ext cx="2806424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ID" b="1" dirty="0">
                <a:solidFill>
                  <a:srgbClr val="115096"/>
                </a:solidFill>
                <a:latin typeface="Avenir Black" charset="0"/>
                <a:ea typeface="Avenir Black" charset="0"/>
                <a:cs typeface="Avenir Black" charset="0"/>
              </a:rPr>
              <a:t>Lorem ipsum</a:t>
            </a:r>
          </a:p>
        </p:txBody>
      </p:sp>
      <p:cxnSp>
        <p:nvCxnSpPr>
          <p:cNvPr id="51" name="Straight Connector 50"/>
          <p:cNvCxnSpPr>
            <a:stCxn id="6" idx="6"/>
            <a:endCxn id="29" idx="2"/>
          </p:cNvCxnSpPr>
          <p:nvPr/>
        </p:nvCxnSpPr>
        <p:spPr>
          <a:xfrm flipV="1">
            <a:off x="2396063" y="4911164"/>
            <a:ext cx="1867425" cy="147691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29" idx="6"/>
            <a:endCxn id="35" idx="2"/>
          </p:cNvCxnSpPr>
          <p:nvPr/>
        </p:nvCxnSpPr>
        <p:spPr>
          <a:xfrm>
            <a:off x="5122089" y="4911164"/>
            <a:ext cx="1867425" cy="147691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5" idx="6"/>
            <a:endCxn id="41" idx="2"/>
          </p:cNvCxnSpPr>
          <p:nvPr/>
        </p:nvCxnSpPr>
        <p:spPr>
          <a:xfrm flipV="1">
            <a:off x="7848115" y="4911164"/>
            <a:ext cx="1867424" cy="147691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7181772" y="4930669"/>
            <a:ext cx="474084" cy="474084"/>
            <a:chOff x="9161463" y="673100"/>
            <a:chExt cx="360363" cy="360363"/>
          </a:xfrm>
        </p:grpSpPr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9161463" y="673100"/>
              <a:ext cx="104775" cy="327025"/>
            </a:xfrm>
            <a:custGeom>
              <a:avLst/>
              <a:gdLst>
                <a:gd name="T0" fmla="*/ 1 w 28"/>
                <a:gd name="T1" fmla="*/ 0 h 87"/>
                <a:gd name="T2" fmla="*/ 0 w 28"/>
                <a:gd name="T3" fmla="*/ 2 h 87"/>
                <a:gd name="T4" fmla="*/ 0 w 28"/>
                <a:gd name="T5" fmla="*/ 66 h 87"/>
                <a:gd name="T6" fmla="*/ 1 w 28"/>
                <a:gd name="T7" fmla="*/ 68 h 87"/>
                <a:gd name="T8" fmla="*/ 28 w 28"/>
                <a:gd name="T9" fmla="*/ 87 h 87"/>
                <a:gd name="T10" fmla="*/ 28 w 28"/>
                <a:gd name="T11" fmla="*/ 18 h 87"/>
                <a:gd name="T12" fmla="*/ 3 w 28"/>
                <a:gd name="T13" fmla="*/ 0 h 87"/>
                <a:gd name="T14" fmla="*/ 1 w 28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87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1" y="6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9386888" y="676275"/>
              <a:ext cx="104775" cy="195263"/>
            </a:xfrm>
            <a:custGeom>
              <a:avLst/>
              <a:gdLst>
                <a:gd name="T0" fmla="*/ 18 w 28"/>
                <a:gd name="T1" fmla="*/ 43 h 52"/>
                <a:gd name="T2" fmla="*/ 28 w 28"/>
                <a:gd name="T3" fmla="*/ 45 h 52"/>
                <a:gd name="T4" fmla="*/ 28 w 28"/>
                <a:gd name="T5" fmla="*/ 45 h 52"/>
                <a:gd name="T6" fmla="*/ 28 w 28"/>
                <a:gd name="T7" fmla="*/ 21 h 52"/>
                <a:gd name="T8" fmla="*/ 27 w 28"/>
                <a:gd name="T9" fmla="*/ 19 h 52"/>
                <a:gd name="T10" fmla="*/ 0 w 28"/>
                <a:gd name="T11" fmla="*/ 0 h 52"/>
                <a:gd name="T12" fmla="*/ 0 w 28"/>
                <a:gd name="T13" fmla="*/ 52 h 52"/>
                <a:gd name="T14" fmla="*/ 18 w 28"/>
                <a:gd name="T15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2">
                  <a:moveTo>
                    <a:pt x="18" y="43"/>
                  </a:moveTo>
                  <a:cubicBezTo>
                    <a:pt x="22" y="43"/>
                    <a:pt x="25" y="44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7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47"/>
                    <a:pt x="11" y="43"/>
                    <a:pt x="18" y="43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9282113" y="676275"/>
              <a:ext cx="88900" cy="323850"/>
            </a:xfrm>
            <a:custGeom>
              <a:avLst/>
              <a:gdLst>
                <a:gd name="T0" fmla="*/ 0 w 56"/>
                <a:gd name="T1" fmla="*/ 204 h 204"/>
                <a:gd name="T2" fmla="*/ 56 w 56"/>
                <a:gd name="T3" fmla="*/ 164 h 204"/>
                <a:gd name="T4" fmla="*/ 56 w 56"/>
                <a:gd name="T5" fmla="*/ 0 h 204"/>
                <a:gd name="T6" fmla="*/ 0 w 56"/>
                <a:gd name="T7" fmla="*/ 41 h 204"/>
                <a:gd name="T8" fmla="*/ 0 w 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4">
                  <a:moveTo>
                    <a:pt x="0" y="204"/>
                  </a:moveTo>
                  <a:lnTo>
                    <a:pt x="56" y="164"/>
                  </a:lnTo>
                  <a:lnTo>
                    <a:pt x="56" y="0"/>
                  </a:lnTo>
                  <a:lnTo>
                    <a:pt x="0" y="41"/>
                  </a:lnTo>
                  <a:lnTo>
                    <a:pt x="0" y="204"/>
                  </a:ln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9386888" y="854075"/>
              <a:ext cx="134938" cy="179388"/>
            </a:xfrm>
            <a:custGeom>
              <a:avLst/>
              <a:gdLst>
                <a:gd name="T0" fmla="*/ 18 w 36"/>
                <a:gd name="T1" fmla="*/ 0 h 48"/>
                <a:gd name="T2" fmla="*/ 0 w 36"/>
                <a:gd name="T3" fmla="*/ 18 h 48"/>
                <a:gd name="T4" fmla="*/ 16 w 36"/>
                <a:gd name="T5" fmla="*/ 47 h 48"/>
                <a:gd name="T6" fmla="*/ 16 w 36"/>
                <a:gd name="T7" fmla="*/ 47 h 48"/>
                <a:gd name="T8" fmla="*/ 18 w 36"/>
                <a:gd name="T9" fmla="*/ 48 h 48"/>
                <a:gd name="T10" fmla="*/ 20 w 36"/>
                <a:gd name="T11" fmla="*/ 47 h 48"/>
                <a:gd name="T12" fmla="*/ 36 w 36"/>
                <a:gd name="T13" fmla="*/ 18 h 48"/>
                <a:gd name="T14" fmla="*/ 18 w 36"/>
                <a:gd name="T15" fmla="*/ 0 h 48"/>
                <a:gd name="T16" fmla="*/ 18 w 36"/>
                <a:gd name="T17" fmla="*/ 26 h 48"/>
                <a:gd name="T18" fmla="*/ 10 w 36"/>
                <a:gd name="T19" fmla="*/ 18 h 48"/>
                <a:gd name="T20" fmla="*/ 18 w 36"/>
                <a:gd name="T21" fmla="*/ 10 h 48"/>
                <a:gd name="T22" fmla="*/ 26 w 36"/>
                <a:gd name="T23" fmla="*/ 18 h 48"/>
                <a:gd name="T24" fmla="*/ 18 w 36"/>
                <a:gd name="T2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4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11" y="41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9" y="48"/>
                    <a:pt x="19" y="48"/>
                    <a:pt x="20" y="47"/>
                  </a:cubicBezTo>
                  <a:cubicBezTo>
                    <a:pt x="25" y="41"/>
                    <a:pt x="36" y="26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0" y="22"/>
                    <a:pt x="10" y="18"/>
                  </a:cubicBezTo>
                  <a:cubicBezTo>
                    <a:pt x="10" y="14"/>
                    <a:pt x="14" y="10"/>
                    <a:pt x="18" y="10"/>
                  </a:cubicBezTo>
                  <a:cubicBezTo>
                    <a:pt x="22" y="10"/>
                    <a:pt x="26" y="14"/>
                    <a:pt x="26" y="18"/>
                  </a:cubicBezTo>
                  <a:cubicBezTo>
                    <a:pt x="26" y="22"/>
                    <a:pt x="22" y="26"/>
                    <a:pt x="18" y="26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907797" y="3453759"/>
            <a:ext cx="474084" cy="474084"/>
            <a:chOff x="4113213" y="673100"/>
            <a:chExt cx="360363" cy="360363"/>
          </a:xfr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</p:grpSpPr>
        <p:sp>
          <p:nvSpPr>
            <p:cNvPr id="56" name="Oval 53"/>
            <p:cNvSpPr>
              <a:spLocks noChangeArrowheads="1"/>
            </p:cNvSpPr>
            <p:nvPr/>
          </p:nvSpPr>
          <p:spPr bwMode="auto">
            <a:xfrm>
              <a:off x="4240213" y="673100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217988" y="793750"/>
              <a:ext cx="150813" cy="165100"/>
            </a:xfrm>
            <a:custGeom>
              <a:avLst/>
              <a:gdLst>
                <a:gd name="T0" fmla="*/ 12 w 40"/>
                <a:gd name="T1" fmla="*/ 26 h 44"/>
                <a:gd name="T2" fmla="*/ 12 w 40"/>
                <a:gd name="T3" fmla="*/ 42 h 44"/>
                <a:gd name="T4" fmla="*/ 14 w 40"/>
                <a:gd name="T5" fmla="*/ 44 h 44"/>
                <a:gd name="T6" fmla="*/ 26 w 40"/>
                <a:gd name="T7" fmla="*/ 44 h 44"/>
                <a:gd name="T8" fmla="*/ 28 w 40"/>
                <a:gd name="T9" fmla="*/ 42 h 44"/>
                <a:gd name="T10" fmla="*/ 28 w 40"/>
                <a:gd name="T11" fmla="*/ 26 h 44"/>
                <a:gd name="T12" fmla="*/ 40 w 40"/>
                <a:gd name="T13" fmla="*/ 2 h 44"/>
                <a:gd name="T14" fmla="*/ 38 w 40"/>
                <a:gd name="T15" fmla="*/ 0 h 44"/>
                <a:gd name="T16" fmla="*/ 2 w 40"/>
                <a:gd name="T17" fmla="*/ 0 h 44"/>
                <a:gd name="T18" fmla="*/ 0 w 40"/>
                <a:gd name="T19" fmla="*/ 2 h 44"/>
                <a:gd name="T20" fmla="*/ 12 w 40"/>
                <a:gd name="T21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6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3" y="44"/>
                    <a:pt x="14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6" y="22"/>
                    <a:pt x="40" y="11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4" y="22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179888" y="931863"/>
              <a:ext cx="225425" cy="63500"/>
            </a:xfrm>
            <a:custGeom>
              <a:avLst/>
              <a:gdLst>
                <a:gd name="T0" fmla="*/ 30 w 60"/>
                <a:gd name="T1" fmla="*/ 13 h 17"/>
                <a:gd name="T2" fmla="*/ 4 w 60"/>
                <a:gd name="T3" fmla="*/ 8 h 17"/>
                <a:gd name="T4" fmla="*/ 14 w 60"/>
                <a:gd name="T5" fmla="*/ 4 h 17"/>
                <a:gd name="T6" fmla="*/ 16 w 60"/>
                <a:gd name="T7" fmla="*/ 2 h 17"/>
                <a:gd name="T8" fmla="*/ 14 w 60"/>
                <a:gd name="T9" fmla="*/ 0 h 17"/>
                <a:gd name="T10" fmla="*/ 0 w 60"/>
                <a:gd name="T11" fmla="*/ 8 h 17"/>
                <a:gd name="T12" fmla="*/ 30 w 60"/>
                <a:gd name="T13" fmla="*/ 17 h 17"/>
                <a:gd name="T14" fmla="*/ 60 w 60"/>
                <a:gd name="T15" fmla="*/ 8 h 17"/>
                <a:gd name="T16" fmla="*/ 46 w 60"/>
                <a:gd name="T17" fmla="*/ 0 h 17"/>
                <a:gd name="T18" fmla="*/ 44 w 60"/>
                <a:gd name="T19" fmla="*/ 2 h 17"/>
                <a:gd name="T20" fmla="*/ 46 w 60"/>
                <a:gd name="T21" fmla="*/ 4 h 17"/>
                <a:gd name="T22" fmla="*/ 56 w 60"/>
                <a:gd name="T23" fmla="*/ 8 h 17"/>
                <a:gd name="T24" fmla="*/ 30 w 60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17">
                  <a:moveTo>
                    <a:pt x="30" y="13"/>
                  </a:moveTo>
                  <a:cubicBezTo>
                    <a:pt x="14" y="13"/>
                    <a:pt x="5" y="10"/>
                    <a:pt x="4" y="8"/>
                  </a:cubicBezTo>
                  <a:cubicBezTo>
                    <a:pt x="4" y="8"/>
                    <a:pt x="6" y="6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5" y="2"/>
                    <a:pt x="0" y="4"/>
                    <a:pt x="0" y="8"/>
                  </a:cubicBezTo>
                  <a:cubicBezTo>
                    <a:pt x="0" y="15"/>
                    <a:pt x="19" y="17"/>
                    <a:pt x="30" y="17"/>
                  </a:cubicBezTo>
                  <a:cubicBezTo>
                    <a:pt x="41" y="17"/>
                    <a:pt x="60" y="15"/>
                    <a:pt x="60" y="8"/>
                  </a:cubicBezTo>
                  <a:cubicBezTo>
                    <a:pt x="60" y="4"/>
                    <a:pt x="55" y="2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4"/>
                    <a:pt x="46" y="4"/>
                  </a:cubicBezTo>
                  <a:cubicBezTo>
                    <a:pt x="54" y="6"/>
                    <a:pt x="56" y="8"/>
                    <a:pt x="56" y="8"/>
                  </a:cubicBezTo>
                  <a:cubicBezTo>
                    <a:pt x="55" y="10"/>
                    <a:pt x="46" y="13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113213" y="901700"/>
              <a:ext cx="360363" cy="131763"/>
            </a:xfrm>
            <a:custGeom>
              <a:avLst/>
              <a:gdLst>
                <a:gd name="T0" fmla="*/ 64 w 96"/>
                <a:gd name="T1" fmla="*/ 0 h 35"/>
                <a:gd name="T2" fmla="*/ 62 w 96"/>
                <a:gd name="T3" fmla="*/ 2 h 35"/>
                <a:gd name="T4" fmla="*/ 64 w 96"/>
                <a:gd name="T5" fmla="*/ 4 h 35"/>
                <a:gd name="T6" fmla="*/ 92 w 96"/>
                <a:gd name="T7" fmla="*/ 17 h 35"/>
                <a:gd name="T8" fmla="*/ 48 w 96"/>
                <a:gd name="T9" fmla="*/ 31 h 35"/>
                <a:gd name="T10" fmla="*/ 4 w 96"/>
                <a:gd name="T11" fmla="*/ 17 h 35"/>
                <a:gd name="T12" fmla="*/ 32 w 96"/>
                <a:gd name="T13" fmla="*/ 4 h 35"/>
                <a:gd name="T14" fmla="*/ 34 w 96"/>
                <a:gd name="T15" fmla="*/ 2 h 35"/>
                <a:gd name="T16" fmla="*/ 32 w 96"/>
                <a:gd name="T17" fmla="*/ 0 h 35"/>
                <a:gd name="T18" fmla="*/ 0 w 96"/>
                <a:gd name="T19" fmla="*/ 17 h 35"/>
                <a:gd name="T20" fmla="*/ 48 w 96"/>
                <a:gd name="T21" fmla="*/ 35 h 35"/>
                <a:gd name="T22" fmla="*/ 96 w 96"/>
                <a:gd name="T23" fmla="*/ 17 h 35"/>
                <a:gd name="T24" fmla="*/ 64 w 96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35">
                  <a:moveTo>
                    <a:pt x="64" y="0"/>
                  </a:moveTo>
                  <a:cubicBezTo>
                    <a:pt x="63" y="0"/>
                    <a:pt x="62" y="1"/>
                    <a:pt x="62" y="2"/>
                  </a:cubicBezTo>
                  <a:cubicBezTo>
                    <a:pt x="62" y="3"/>
                    <a:pt x="63" y="4"/>
                    <a:pt x="64" y="4"/>
                  </a:cubicBezTo>
                  <a:cubicBezTo>
                    <a:pt x="82" y="6"/>
                    <a:pt x="92" y="12"/>
                    <a:pt x="92" y="17"/>
                  </a:cubicBezTo>
                  <a:cubicBezTo>
                    <a:pt x="92" y="24"/>
                    <a:pt x="74" y="31"/>
                    <a:pt x="48" y="31"/>
                  </a:cubicBezTo>
                  <a:cubicBezTo>
                    <a:pt x="22" y="31"/>
                    <a:pt x="4" y="24"/>
                    <a:pt x="4" y="17"/>
                  </a:cubicBezTo>
                  <a:cubicBezTo>
                    <a:pt x="4" y="12"/>
                    <a:pt x="14" y="6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6" y="2"/>
                    <a:pt x="0" y="8"/>
                    <a:pt x="0" y="17"/>
                  </a:cubicBezTo>
                  <a:cubicBezTo>
                    <a:pt x="0" y="26"/>
                    <a:pt x="17" y="35"/>
                    <a:pt x="48" y="35"/>
                  </a:cubicBezTo>
                  <a:cubicBezTo>
                    <a:pt x="79" y="35"/>
                    <a:pt x="96" y="26"/>
                    <a:pt x="96" y="17"/>
                  </a:cubicBezTo>
                  <a:cubicBezTo>
                    <a:pt x="96" y="8"/>
                    <a:pt x="80" y="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729720" y="4930669"/>
            <a:ext cx="474084" cy="474084"/>
            <a:chOff x="7718425" y="673100"/>
            <a:chExt cx="360363" cy="360363"/>
          </a:xfrm>
        </p:grpSpPr>
        <p:sp>
          <p:nvSpPr>
            <p:cNvPr id="61" name="Freeform 116"/>
            <p:cNvSpPr>
              <a:spLocks/>
            </p:cNvSpPr>
            <p:nvPr/>
          </p:nvSpPr>
          <p:spPr bwMode="auto">
            <a:xfrm>
              <a:off x="7839075" y="676275"/>
              <a:ext cx="90488" cy="323850"/>
            </a:xfrm>
            <a:custGeom>
              <a:avLst/>
              <a:gdLst>
                <a:gd name="T0" fmla="*/ 16 w 24"/>
                <a:gd name="T1" fmla="*/ 68 h 86"/>
                <a:gd name="T2" fmla="*/ 24 w 24"/>
                <a:gd name="T3" fmla="*/ 52 h 86"/>
                <a:gd name="T4" fmla="*/ 24 w 24"/>
                <a:gd name="T5" fmla="*/ 0 h 86"/>
                <a:gd name="T6" fmla="*/ 0 w 24"/>
                <a:gd name="T7" fmla="*/ 17 h 86"/>
                <a:gd name="T8" fmla="*/ 0 w 24"/>
                <a:gd name="T9" fmla="*/ 86 h 86"/>
                <a:gd name="T10" fmla="*/ 17 w 24"/>
                <a:gd name="T11" fmla="*/ 74 h 86"/>
                <a:gd name="T12" fmla="*/ 16 w 24"/>
                <a:gd name="T1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6">
                  <a:moveTo>
                    <a:pt x="16" y="68"/>
                  </a:moveTo>
                  <a:cubicBezTo>
                    <a:pt x="16" y="61"/>
                    <a:pt x="19" y="56"/>
                    <a:pt x="24" y="5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2"/>
                    <a:pt x="16" y="70"/>
                    <a:pt x="16" y="68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62" name="Freeform 117"/>
            <p:cNvSpPr>
              <a:spLocks/>
            </p:cNvSpPr>
            <p:nvPr/>
          </p:nvSpPr>
          <p:spPr bwMode="auto">
            <a:xfrm>
              <a:off x="7943850" y="676275"/>
              <a:ext cx="106363" cy="219075"/>
            </a:xfrm>
            <a:custGeom>
              <a:avLst/>
              <a:gdLst>
                <a:gd name="T0" fmla="*/ 0 w 28"/>
                <a:gd name="T1" fmla="*/ 49 h 58"/>
                <a:gd name="T2" fmla="*/ 9 w 28"/>
                <a:gd name="T3" fmla="*/ 47 h 58"/>
                <a:gd name="T4" fmla="*/ 28 w 28"/>
                <a:gd name="T5" fmla="*/ 58 h 58"/>
                <a:gd name="T6" fmla="*/ 28 w 28"/>
                <a:gd name="T7" fmla="*/ 21 h 58"/>
                <a:gd name="T8" fmla="*/ 27 w 28"/>
                <a:gd name="T9" fmla="*/ 19 h 58"/>
                <a:gd name="T10" fmla="*/ 0 w 28"/>
                <a:gd name="T11" fmla="*/ 0 h 58"/>
                <a:gd name="T12" fmla="*/ 0 w 28"/>
                <a:gd name="T13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8">
                  <a:moveTo>
                    <a:pt x="0" y="49"/>
                  </a:moveTo>
                  <a:cubicBezTo>
                    <a:pt x="3" y="48"/>
                    <a:pt x="6" y="47"/>
                    <a:pt x="9" y="47"/>
                  </a:cubicBezTo>
                  <a:cubicBezTo>
                    <a:pt x="17" y="47"/>
                    <a:pt x="24" y="52"/>
                    <a:pt x="28" y="5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7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9"/>
                  </a:ln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63" name="Freeform 118"/>
            <p:cNvSpPr>
              <a:spLocks/>
            </p:cNvSpPr>
            <p:nvPr/>
          </p:nvSpPr>
          <p:spPr bwMode="auto">
            <a:xfrm>
              <a:off x="7718425" y="673100"/>
              <a:ext cx="106363" cy="327025"/>
            </a:xfrm>
            <a:custGeom>
              <a:avLst/>
              <a:gdLst>
                <a:gd name="T0" fmla="*/ 28 w 28"/>
                <a:gd name="T1" fmla="*/ 18 h 87"/>
                <a:gd name="T2" fmla="*/ 3 w 28"/>
                <a:gd name="T3" fmla="*/ 0 h 87"/>
                <a:gd name="T4" fmla="*/ 1 w 28"/>
                <a:gd name="T5" fmla="*/ 0 h 87"/>
                <a:gd name="T6" fmla="*/ 0 w 28"/>
                <a:gd name="T7" fmla="*/ 2 h 87"/>
                <a:gd name="T8" fmla="*/ 0 w 28"/>
                <a:gd name="T9" fmla="*/ 66 h 87"/>
                <a:gd name="T10" fmla="*/ 1 w 28"/>
                <a:gd name="T11" fmla="*/ 68 h 87"/>
                <a:gd name="T12" fmla="*/ 28 w 28"/>
                <a:gd name="T13" fmla="*/ 87 h 87"/>
                <a:gd name="T14" fmla="*/ 28 w 28"/>
                <a:gd name="T15" fmla="*/ 1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87">
                  <a:moveTo>
                    <a:pt x="28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1" y="68"/>
                  </a:cubicBezTo>
                  <a:cubicBezTo>
                    <a:pt x="28" y="87"/>
                    <a:pt x="28" y="87"/>
                    <a:pt x="28" y="87"/>
                  </a:cubicBezTo>
                  <a:lnTo>
                    <a:pt x="28" y="18"/>
                  </a:ln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64" name="Freeform 119"/>
            <p:cNvSpPr>
              <a:spLocks noEditPoints="1"/>
            </p:cNvSpPr>
            <p:nvPr/>
          </p:nvSpPr>
          <p:spPr bwMode="auto">
            <a:xfrm>
              <a:off x="7913688" y="868363"/>
              <a:ext cx="165100" cy="165100"/>
            </a:xfrm>
            <a:custGeom>
              <a:avLst/>
              <a:gdLst>
                <a:gd name="T0" fmla="*/ 43 w 44"/>
                <a:gd name="T1" fmla="*/ 40 h 44"/>
                <a:gd name="T2" fmla="*/ 31 w 44"/>
                <a:gd name="T3" fmla="*/ 28 h 44"/>
                <a:gd name="T4" fmla="*/ 34 w 44"/>
                <a:gd name="T5" fmla="*/ 17 h 44"/>
                <a:gd name="T6" fmla="*/ 17 w 44"/>
                <a:gd name="T7" fmla="*/ 0 h 44"/>
                <a:gd name="T8" fmla="*/ 0 w 44"/>
                <a:gd name="T9" fmla="*/ 17 h 44"/>
                <a:gd name="T10" fmla="*/ 17 w 44"/>
                <a:gd name="T11" fmla="*/ 34 h 44"/>
                <a:gd name="T12" fmla="*/ 28 w 44"/>
                <a:gd name="T13" fmla="*/ 31 h 44"/>
                <a:gd name="T14" fmla="*/ 41 w 44"/>
                <a:gd name="T15" fmla="*/ 43 h 44"/>
                <a:gd name="T16" fmla="*/ 42 w 44"/>
                <a:gd name="T17" fmla="*/ 44 h 44"/>
                <a:gd name="T18" fmla="*/ 43 w 44"/>
                <a:gd name="T19" fmla="*/ 43 h 44"/>
                <a:gd name="T20" fmla="*/ 43 w 44"/>
                <a:gd name="T21" fmla="*/ 40 h 44"/>
                <a:gd name="T22" fmla="*/ 4 w 44"/>
                <a:gd name="T23" fmla="*/ 17 h 44"/>
                <a:gd name="T24" fmla="*/ 17 w 44"/>
                <a:gd name="T25" fmla="*/ 4 h 44"/>
                <a:gd name="T26" fmla="*/ 30 w 44"/>
                <a:gd name="T27" fmla="*/ 17 h 44"/>
                <a:gd name="T28" fmla="*/ 17 w 44"/>
                <a:gd name="T29" fmla="*/ 30 h 44"/>
                <a:gd name="T30" fmla="*/ 4 w 44"/>
                <a:gd name="T31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43" y="40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3" y="25"/>
                    <a:pt x="34" y="21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1" y="34"/>
                    <a:pt x="25" y="33"/>
                    <a:pt x="28" y="3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3" y="44"/>
                    <a:pt x="43" y="44"/>
                    <a:pt x="43" y="43"/>
                  </a:cubicBezTo>
                  <a:cubicBezTo>
                    <a:pt x="44" y="42"/>
                    <a:pt x="44" y="41"/>
                    <a:pt x="43" y="40"/>
                  </a:cubicBezTo>
                  <a:close/>
                  <a:moveTo>
                    <a:pt x="4" y="17"/>
                  </a:moveTo>
                  <a:cubicBezTo>
                    <a:pt x="4" y="10"/>
                    <a:pt x="10" y="4"/>
                    <a:pt x="17" y="4"/>
                  </a:cubicBezTo>
                  <a:cubicBezTo>
                    <a:pt x="25" y="4"/>
                    <a:pt x="30" y="10"/>
                    <a:pt x="30" y="17"/>
                  </a:cubicBezTo>
                  <a:cubicBezTo>
                    <a:pt x="30" y="24"/>
                    <a:pt x="25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lose/>
                </a:path>
              </a:pathLst>
            </a:custGeom>
            <a:gradFill>
              <a:gsLst>
                <a:gs pos="0">
                  <a:srgbClr val="115096"/>
                </a:gs>
                <a:gs pos="100000">
                  <a:srgbClr val="0A325F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</p:grpSp>
      <p:sp>
        <p:nvSpPr>
          <p:cNvPr id="65" name="Freeform 249"/>
          <p:cNvSpPr>
            <a:spLocks noEditPoints="1"/>
          </p:cNvSpPr>
          <p:nvPr/>
        </p:nvSpPr>
        <p:spPr bwMode="auto">
          <a:xfrm>
            <a:off x="4455947" y="3453759"/>
            <a:ext cx="474084" cy="474084"/>
          </a:xfrm>
          <a:custGeom>
            <a:avLst/>
            <a:gdLst>
              <a:gd name="T0" fmla="*/ 94 w 96"/>
              <a:gd name="T1" fmla="*/ 50 h 96"/>
              <a:gd name="T2" fmla="*/ 66 w 96"/>
              <a:gd name="T3" fmla="*/ 55 h 96"/>
              <a:gd name="T4" fmla="*/ 61 w 96"/>
              <a:gd name="T5" fmla="*/ 48 h 96"/>
              <a:gd name="T6" fmla="*/ 66 w 96"/>
              <a:gd name="T7" fmla="*/ 41 h 96"/>
              <a:gd name="T8" fmla="*/ 94 w 96"/>
              <a:gd name="T9" fmla="*/ 46 h 96"/>
              <a:gd name="T10" fmla="*/ 96 w 96"/>
              <a:gd name="T11" fmla="*/ 48 h 96"/>
              <a:gd name="T12" fmla="*/ 48 w 96"/>
              <a:gd name="T13" fmla="*/ 0 h 96"/>
              <a:gd name="T14" fmla="*/ 50 w 96"/>
              <a:gd name="T15" fmla="*/ 2 h 96"/>
              <a:gd name="T16" fmla="*/ 55 w 96"/>
              <a:gd name="T17" fmla="*/ 30 h 96"/>
              <a:gd name="T18" fmla="*/ 48 w 96"/>
              <a:gd name="T19" fmla="*/ 35 h 96"/>
              <a:gd name="T20" fmla="*/ 41 w 96"/>
              <a:gd name="T21" fmla="*/ 30 h 96"/>
              <a:gd name="T22" fmla="*/ 46 w 96"/>
              <a:gd name="T23" fmla="*/ 2 h 96"/>
              <a:gd name="T24" fmla="*/ 48 w 96"/>
              <a:gd name="T25" fmla="*/ 0 h 96"/>
              <a:gd name="T26" fmla="*/ 0 w 96"/>
              <a:gd name="T27" fmla="*/ 48 h 96"/>
              <a:gd name="T28" fmla="*/ 2 w 96"/>
              <a:gd name="T29" fmla="*/ 46 h 96"/>
              <a:gd name="T30" fmla="*/ 30 w 96"/>
              <a:gd name="T31" fmla="*/ 41 h 96"/>
              <a:gd name="T32" fmla="*/ 35 w 96"/>
              <a:gd name="T33" fmla="*/ 48 h 96"/>
              <a:gd name="T34" fmla="*/ 30 w 96"/>
              <a:gd name="T35" fmla="*/ 55 h 96"/>
              <a:gd name="T36" fmla="*/ 2 w 96"/>
              <a:gd name="T37" fmla="*/ 50 h 96"/>
              <a:gd name="T38" fmla="*/ 0 w 96"/>
              <a:gd name="T39" fmla="*/ 48 h 96"/>
              <a:gd name="T40" fmla="*/ 48 w 96"/>
              <a:gd name="T41" fmla="*/ 96 h 96"/>
              <a:gd name="T42" fmla="*/ 46 w 96"/>
              <a:gd name="T43" fmla="*/ 94 h 96"/>
              <a:gd name="T44" fmla="*/ 41 w 96"/>
              <a:gd name="T45" fmla="*/ 66 h 96"/>
              <a:gd name="T46" fmla="*/ 48 w 96"/>
              <a:gd name="T47" fmla="*/ 61 h 96"/>
              <a:gd name="T48" fmla="*/ 55 w 96"/>
              <a:gd name="T49" fmla="*/ 66 h 96"/>
              <a:gd name="T50" fmla="*/ 50 w 96"/>
              <a:gd name="T51" fmla="*/ 94 h 96"/>
              <a:gd name="T52" fmla="*/ 48 w 96"/>
              <a:gd name="T53" fmla="*/ 96 h 96"/>
              <a:gd name="T54" fmla="*/ 96 w 96"/>
              <a:gd name="T55" fmla="*/ 48 h 96"/>
              <a:gd name="T56" fmla="*/ 94 w 96"/>
              <a:gd name="T57" fmla="*/ 50 h 96"/>
              <a:gd name="T58" fmla="*/ 67 w 96"/>
              <a:gd name="T59" fmla="*/ 67 h 96"/>
              <a:gd name="T60" fmla="*/ 66 w 96"/>
              <a:gd name="T61" fmla="*/ 68 h 96"/>
              <a:gd name="T62" fmla="*/ 65 w 96"/>
              <a:gd name="T63" fmla="*/ 68 h 96"/>
              <a:gd name="T64" fmla="*/ 48 w 96"/>
              <a:gd name="T65" fmla="*/ 56 h 96"/>
              <a:gd name="T66" fmla="*/ 31 w 96"/>
              <a:gd name="T67" fmla="*/ 68 h 96"/>
              <a:gd name="T68" fmla="*/ 29 w 96"/>
              <a:gd name="T69" fmla="*/ 67 h 96"/>
              <a:gd name="T70" fmla="*/ 28 w 96"/>
              <a:gd name="T71" fmla="*/ 65 h 96"/>
              <a:gd name="T72" fmla="*/ 40 w 96"/>
              <a:gd name="T73" fmla="*/ 48 h 96"/>
              <a:gd name="T74" fmla="*/ 28 w 96"/>
              <a:gd name="T75" fmla="*/ 31 h 96"/>
              <a:gd name="T76" fmla="*/ 29 w 96"/>
              <a:gd name="T77" fmla="*/ 29 h 96"/>
              <a:gd name="T78" fmla="*/ 31 w 96"/>
              <a:gd name="T79" fmla="*/ 28 h 96"/>
              <a:gd name="T80" fmla="*/ 48 w 96"/>
              <a:gd name="T81" fmla="*/ 40 h 96"/>
              <a:gd name="T82" fmla="*/ 65 w 96"/>
              <a:gd name="T83" fmla="*/ 28 h 96"/>
              <a:gd name="T84" fmla="*/ 67 w 96"/>
              <a:gd name="T85" fmla="*/ 29 h 96"/>
              <a:gd name="T86" fmla="*/ 68 w 96"/>
              <a:gd name="T87" fmla="*/ 31 h 96"/>
              <a:gd name="T88" fmla="*/ 56 w 96"/>
              <a:gd name="T89" fmla="*/ 48 h 96"/>
              <a:gd name="T90" fmla="*/ 68 w 96"/>
              <a:gd name="T91" fmla="*/ 65 h 96"/>
              <a:gd name="T92" fmla="*/ 67 w 96"/>
              <a:gd name="T93" fmla="*/ 6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6" h="96">
                <a:moveTo>
                  <a:pt x="94" y="50"/>
                </a:moveTo>
                <a:cubicBezTo>
                  <a:pt x="66" y="55"/>
                  <a:pt x="66" y="55"/>
                  <a:pt x="66" y="55"/>
                </a:cubicBezTo>
                <a:cubicBezTo>
                  <a:pt x="61" y="48"/>
                  <a:pt x="61" y="48"/>
                  <a:pt x="61" y="48"/>
                </a:cubicBezTo>
                <a:cubicBezTo>
                  <a:pt x="66" y="41"/>
                  <a:pt x="66" y="41"/>
                  <a:pt x="66" y="41"/>
                </a:cubicBezTo>
                <a:cubicBezTo>
                  <a:pt x="94" y="46"/>
                  <a:pt x="94" y="46"/>
                  <a:pt x="94" y="46"/>
                </a:cubicBezTo>
                <a:cubicBezTo>
                  <a:pt x="95" y="46"/>
                  <a:pt x="96" y="47"/>
                  <a:pt x="96" y="48"/>
                </a:cubicBezTo>
                <a:cubicBezTo>
                  <a:pt x="96" y="22"/>
                  <a:pt x="74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48" y="35"/>
                  <a:pt x="48" y="35"/>
                  <a:pt x="48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1"/>
                  <a:pt x="47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47"/>
                  <a:pt x="1" y="46"/>
                  <a:pt x="2" y="46"/>
                </a:cubicBezTo>
                <a:cubicBezTo>
                  <a:pt x="30" y="41"/>
                  <a:pt x="30" y="41"/>
                  <a:pt x="30" y="41"/>
                </a:cubicBezTo>
                <a:cubicBezTo>
                  <a:pt x="35" y="48"/>
                  <a:pt x="35" y="48"/>
                  <a:pt x="35" y="48"/>
                </a:cubicBezTo>
                <a:cubicBezTo>
                  <a:pt x="30" y="55"/>
                  <a:pt x="30" y="55"/>
                  <a:pt x="30" y="55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47" y="96"/>
                  <a:pt x="46" y="95"/>
                  <a:pt x="46" y="94"/>
                </a:cubicBezTo>
                <a:cubicBezTo>
                  <a:pt x="41" y="66"/>
                  <a:pt x="41" y="66"/>
                  <a:pt x="41" y="66"/>
                </a:cubicBezTo>
                <a:cubicBezTo>
                  <a:pt x="48" y="61"/>
                  <a:pt x="48" y="61"/>
                  <a:pt x="48" y="61"/>
                </a:cubicBezTo>
                <a:cubicBezTo>
                  <a:pt x="55" y="66"/>
                  <a:pt x="55" y="66"/>
                  <a:pt x="55" y="66"/>
                </a:cubicBezTo>
                <a:cubicBezTo>
                  <a:pt x="50" y="94"/>
                  <a:pt x="50" y="94"/>
                  <a:pt x="50" y="94"/>
                </a:cubicBezTo>
                <a:cubicBezTo>
                  <a:pt x="50" y="95"/>
                  <a:pt x="49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49"/>
                  <a:pt x="95" y="50"/>
                  <a:pt x="94" y="50"/>
                </a:cubicBezTo>
                <a:close/>
                <a:moveTo>
                  <a:pt x="67" y="67"/>
                </a:moveTo>
                <a:cubicBezTo>
                  <a:pt x="67" y="68"/>
                  <a:pt x="67" y="68"/>
                  <a:pt x="66" y="68"/>
                </a:cubicBezTo>
                <a:cubicBezTo>
                  <a:pt x="66" y="68"/>
                  <a:pt x="65" y="68"/>
                  <a:pt x="65" y="68"/>
                </a:cubicBezTo>
                <a:cubicBezTo>
                  <a:pt x="48" y="56"/>
                  <a:pt x="48" y="56"/>
                  <a:pt x="48" y="56"/>
                </a:cubicBezTo>
                <a:cubicBezTo>
                  <a:pt x="31" y="68"/>
                  <a:pt x="31" y="68"/>
                  <a:pt x="31" y="68"/>
                </a:cubicBezTo>
                <a:cubicBezTo>
                  <a:pt x="30" y="68"/>
                  <a:pt x="29" y="68"/>
                  <a:pt x="29" y="67"/>
                </a:cubicBezTo>
                <a:cubicBezTo>
                  <a:pt x="28" y="67"/>
                  <a:pt x="28" y="66"/>
                  <a:pt x="28" y="65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29"/>
                  <a:pt x="29" y="29"/>
                </a:cubicBezTo>
                <a:cubicBezTo>
                  <a:pt x="29" y="28"/>
                  <a:pt x="30" y="28"/>
                  <a:pt x="31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7" y="28"/>
                  <a:pt x="67" y="29"/>
                </a:cubicBezTo>
                <a:cubicBezTo>
                  <a:pt x="68" y="29"/>
                  <a:pt x="68" y="30"/>
                  <a:pt x="68" y="31"/>
                </a:cubicBezTo>
                <a:cubicBezTo>
                  <a:pt x="56" y="48"/>
                  <a:pt x="56" y="48"/>
                  <a:pt x="56" y="4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6"/>
                  <a:pt x="68" y="67"/>
                  <a:pt x="67" y="67"/>
                </a:cubicBezTo>
                <a:close/>
              </a:path>
            </a:pathLst>
          </a:custGeom>
          <a:gradFill>
            <a:gsLst>
              <a:gs pos="0">
                <a:srgbClr val="F5C041"/>
              </a:gs>
              <a:gs pos="100000">
                <a:srgbClr val="E5AC27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876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GEOGRAPHY POWERPOINT TEMPLATE</a:t>
            </a:r>
          </a:p>
        </p:txBody>
      </p:sp>
      <p:sp>
        <p:nvSpPr>
          <p:cNvPr id="10" name="Oval 9"/>
          <p:cNvSpPr/>
          <p:nvPr/>
        </p:nvSpPr>
        <p:spPr>
          <a:xfrm>
            <a:off x="3775428" y="1665288"/>
            <a:ext cx="4630366" cy="4630366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257599" y="2178996"/>
            <a:ext cx="3666025" cy="3666025"/>
          </a:xfrm>
          <a:prstGeom prst="ellipse">
            <a:avLst/>
          </a:prstGeom>
          <a:gradFill>
            <a:gsLst>
              <a:gs pos="0">
                <a:srgbClr val="115096"/>
              </a:gs>
              <a:gs pos="100000">
                <a:srgbClr val="0A325F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130959" y="1949903"/>
            <a:ext cx="11930083" cy="4061136"/>
            <a:chOff x="130959" y="1949903"/>
            <a:chExt cx="11930083" cy="4061136"/>
          </a:xfrm>
        </p:grpSpPr>
        <p:grpSp>
          <p:nvGrpSpPr>
            <p:cNvPr id="18" name="Group 17"/>
            <p:cNvGrpSpPr/>
            <p:nvPr/>
          </p:nvGrpSpPr>
          <p:grpSpPr>
            <a:xfrm>
              <a:off x="904682" y="1949903"/>
              <a:ext cx="3833573" cy="646331"/>
              <a:chOff x="136348" y="2107050"/>
              <a:chExt cx="3833573" cy="646331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30959" y="3088171"/>
              <a:ext cx="3833573" cy="646331"/>
              <a:chOff x="136348" y="2107050"/>
              <a:chExt cx="3833573" cy="646331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30959" y="4226439"/>
              <a:ext cx="3833573" cy="646331"/>
              <a:chOff x="136348" y="2107050"/>
              <a:chExt cx="3833573" cy="646331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904682" y="5364708"/>
              <a:ext cx="3833573" cy="646331"/>
              <a:chOff x="136348" y="2107050"/>
              <a:chExt cx="3833573" cy="646331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pPr algn="r"/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 flipH="1">
              <a:off x="7453746" y="1949903"/>
              <a:ext cx="3833573" cy="646331"/>
              <a:chOff x="136348" y="2107050"/>
              <a:chExt cx="3833573" cy="646331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 flipH="1">
              <a:off x="8227469" y="3088171"/>
              <a:ext cx="3833573" cy="646331"/>
              <a:chOff x="136348" y="2107050"/>
              <a:chExt cx="3833573" cy="646331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flipH="1">
              <a:off x="8227469" y="4226439"/>
              <a:ext cx="3833573" cy="646331"/>
              <a:chOff x="136348" y="2107050"/>
              <a:chExt cx="3833573" cy="646331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 flipH="1">
              <a:off x="7453746" y="5364708"/>
              <a:ext cx="3833573" cy="646331"/>
              <a:chOff x="136348" y="2107050"/>
              <a:chExt cx="3833573" cy="646331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3524251" y="2207381"/>
                <a:ext cx="445670" cy="445670"/>
              </a:xfrm>
              <a:prstGeom prst="ellipse">
                <a:avLst/>
              </a:prstGeom>
              <a:gradFill>
                <a:gsLst>
                  <a:gs pos="0">
                    <a:srgbClr val="E5AC27"/>
                  </a:gs>
                  <a:gs pos="100000">
                    <a:srgbClr val="F5C041"/>
                  </a:gs>
                </a:gsLst>
                <a:lin ang="4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="" xmlns:a16="http://schemas.microsoft.com/office/drawing/2014/main" id="{B023C41B-F9C1-4255-ACCB-EFB39AC414C5}"/>
                  </a:ext>
                </a:extLst>
              </p:cNvPr>
              <p:cNvSpPr/>
              <p:nvPr/>
            </p:nvSpPr>
            <p:spPr>
              <a:xfrm>
                <a:off x="136348" y="2107050"/>
                <a:ext cx="3162299" cy="646331"/>
              </a:xfrm>
              <a:prstGeom prst="rect">
                <a:avLst/>
              </a:prstGeom>
            </p:spPr>
            <p:txBody>
              <a:bodyPr wrap="square" lIns="0" tIns="0" rIns="0" bIns="0" anchor="t">
                <a:spAutoFit/>
              </a:bodyPr>
              <a:lstStyle/>
              <a:p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Lorem ipsum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dolor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sit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amet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,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consectetur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adipiscing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elit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.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Praesent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laoreet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</a:t>
                </a:r>
                <a:r>
                  <a:rPr lang="en-ID" sz="1400" dirty="0" err="1">
                    <a:latin typeface="Avenir Light" charset="0"/>
                    <a:ea typeface="Avenir Light" charset="0"/>
                    <a:cs typeface="Avenir Light" charset="0"/>
                  </a:rPr>
                  <a:t>volutpat</a:t>
                </a:r>
                <a:r>
                  <a:rPr lang="en-ID" sz="1400" dirty="0">
                    <a:latin typeface="Avenir Light" charset="0"/>
                    <a:ea typeface="Avenir Light" charset="0"/>
                    <a:cs typeface="Avenir Light" charset="0"/>
                  </a:rPr>
                  <a:t> tempus. </a:t>
                </a:r>
              </a:p>
            </p:txBody>
          </p:sp>
        </p:grp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256" y="2216594"/>
            <a:ext cx="3387580" cy="3527756"/>
          </a:xfrm>
          <a:prstGeom prst="rect">
            <a:avLst/>
          </a:prstGeom>
        </p:spPr>
      </p:pic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1F34-5F7E-1E46-B69A-0024550E41E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570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15096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smtClean="0">
            <a:latin typeface="Avenir Light" charset="0"/>
            <a:ea typeface="Avenir Light" charset="0"/>
            <a:cs typeface="Avenir Light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754</Words>
  <Application>Microsoft Office PowerPoint</Application>
  <PresentationFormat>Custom</PresentationFormat>
  <Paragraphs>82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LOREM IPSUM</vt:lpstr>
      <vt:lpstr>GEOGRAPHY POWERPOINT TEMPLATE</vt:lpstr>
      <vt:lpstr>GEOGRAPHY POWERPOINT TEMPLATE</vt:lpstr>
      <vt:lpstr>GEOGRAPHY POWERPOINT TEMPLATE</vt:lpstr>
      <vt:lpstr>GEOGRAPHY POWERPOINT TEMPLATE</vt:lpstr>
      <vt:lpstr>PowerPoint Presentation</vt:lpstr>
      <vt:lpstr>GEOGRAPHY POWERPOINT TEMPLATE</vt:lpstr>
      <vt:lpstr>GEOGRAPHY POWERPOINT TEMPLATE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USER</cp:lastModifiedBy>
  <cp:revision>83</cp:revision>
  <dcterms:created xsi:type="dcterms:W3CDTF">2020-03-23T02:31:38Z</dcterms:created>
  <dcterms:modified xsi:type="dcterms:W3CDTF">2022-07-21T06:56:48Z</dcterms:modified>
</cp:coreProperties>
</file>