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85" r:id="rId3"/>
    <p:sldId id="286" r:id="rId4"/>
    <p:sldId id="287" r:id="rId5"/>
    <p:sldId id="291" r:id="rId6"/>
    <p:sldId id="288" r:id="rId7"/>
    <p:sldId id="292" r:id="rId8"/>
    <p:sldId id="289" r:id="rId9"/>
    <p:sldId id="290" r:id="rId10"/>
    <p:sldId id="29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482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974" userDrawn="1">
          <p15:clr>
            <a:srgbClr val="A4A3A4"/>
          </p15:clr>
        </p15:guide>
        <p15:guide id="4" pos="143" userDrawn="1">
          <p15:clr>
            <a:srgbClr val="A4A3A4"/>
          </p15:clr>
        </p15:guide>
        <p15:guide id="5" pos="7537" userDrawn="1">
          <p15:clr>
            <a:srgbClr val="A4A3A4"/>
          </p15:clr>
        </p15:guide>
        <p15:guide id="6" orient="horz" pos="22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0" autoAdjust="0"/>
    <p:restoredTop sz="92133" autoAdjust="0"/>
  </p:normalViewPr>
  <p:slideViewPr>
    <p:cSldViewPr snapToGrid="0" showGuides="1">
      <p:cViewPr>
        <p:scale>
          <a:sx n="114" d="100"/>
          <a:sy n="114" d="100"/>
        </p:scale>
        <p:origin x="-474" y="-72"/>
      </p:cViewPr>
      <p:guideLst>
        <p:guide orient="horz" pos="482"/>
        <p:guide orient="horz" pos="3974"/>
        <p:guide orient="horz" pos="2205"/>
        <p:guide pos="3840"/>
        <p:guide pos="143"/>
        <p:guide pos="753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10442624"/>
        <c:axId val="10444160"/>
      </c:barChart>
      <c:catAx>
        <c:axId val="10442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444160"/>
        <c:crosses val="autoZero"/>
        <c:auto val="1"/>
        <c:lblAlgn val="ctr"/>
        <c:lblOffset val="100"/>
        <c:noMultiLvlLbl val="0"/>
      </c:catAx>
      <c:valAx>
        <c:axId val="104441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4426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613F86-EA9B-4F3A-81AF-0A6E92B5031C}" type="datetimeFigureOut">
              <a:rPr lang="en-ID" smtClean="0"/>
              <a:t>21/07/2022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C7C70B-781D-47F9-80D6-E35B0930A1CE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135960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7C70B-781D-47F9-80D6-E35B0930A1CE}" type="slidenum">
              <a:rPr lang="en-ID" smtClean="0"/>
              <a:t>1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53095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7C70B-781D-47F9-80D6-E35B0930A1CE}" type="slidenum">
              <a:rPr lang="en-ID" smtClean="0"/>
              <a:t>2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996705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7C70B-781D-47F9-80D6-E35B0930A1CE}" type="slidenum">
              <a:rPr lang="en-ID" smtClean="0"/>
              <a:t>4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6000761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7C70B-781D-47F9-80D6-E35B0930A1CE}" type="slidenum">
              <a:rPr lang="en-ID" smtClean="0"/>
              <a:t>5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5805755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7C70B-781D-47F9-80D6-E35B0930A1CE}" type="slidenum">
              <a:rPr lang="en-ID" smtClean="0"/>
              <a:t>6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6648933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7C70B-781D-47F9-80D6-E35B0930A1CE}" type="slidenum">
              <a:rPr lang="en-ID" smtClean="0"/>
              <a:t>7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4137414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7C70B-781D-47F9-80D6-E35B0930A1CE}" type="slidenum">
              <a:rPr lang="en-ID" smtClean="0"/>
              <a:t>8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567498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7C70B-781D-47F9-80D6-E35B0930A1CE}" type="slidenum">
              <a:rPr lang="en-ID" smtClean="0"/>
              <a:t>9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658298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F667C5E-FB68-4521-A8B7-101E4CF2A7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E7615497-1D01-49E5-B478-CC8A5BD2D7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CF0CBF3-D25C-4A0D-960F-E7D99E688D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997C8-D194-4E1A-AD43-558513CA001C}" type="datetimeFigureOut">
              <a:rPr lang="en-ID" smtClean="0"/>
              <a:t>21/07/2022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4DCFA5F-5D4E-4D59-8C25-2FC3F8A94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C20A3DA-23A0-4887-9671-6D2DFC7CF2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A7BE5-C66F-4B36-80D2-ED11557B9407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54081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BA26E7B-B000-4B91-8AFC-11BB2EF8FB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DF15EB7D-16EB-498E-8446-1F7ED59067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6E4EB9B-4169-4A2D-B73D-B7CDE7B95D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997C8-D194-4E1A-AD43-558513CA001C}" type="datetimeFigureOut">
              <a:rPr lang="en-ID" smtClean="0"/>
              <a:t>21/07/2022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9A6619F-8210-4C68-BB6D-6C4FB1294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AA6ABCB-F69E-4D70-888A-2D9808FFD3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A7BE5-C66F-4B36-80D2-ED11557B9407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7347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36A9E195-4A91-4E8F-8517-9C1FB970FE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29C23C9A-4133-41BC-9891-C6FAFF66BC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EFB5FA4-9432-4210-A7CE-54C245C7B6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997C8-D194-4E1A-AD43-558513CA001C}" type="datetimeFigureOut">
              <a:rPr lang="en-ID" smtClean="0"/>
              <a:t>21/07/2022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E1169AD-D5EB-481A-83B1-12A6515F5D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9AB988B-600E-425B-BF97-87CD938C22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A7BE5-C66F-4B36-80D2-ED11557B9407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521442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3A3C7F9-D8B4-4D14-9BC9-9132A1301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A636DFC-892F-4434-9574-5471DE8D03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5A6C019-88A8-4B38-BDCA-6B48FE13CA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997C8-D194-4E1A-AD43-558513CA001C}" type="datetimeFigureOut">
              <a:rPr lang="en-ID" smtClean="0"/>
              <a:t>21/07/2022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5900EA0-6446-4214-AFEB-F08B842F4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3F59F27-81A0-4857-9637-781A1CA3B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A7BE5-C66F-4B36-80D2-ED11557B9407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363364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0B8BFC6-D661-42D6-A45C-3946F3A5F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DCE1EB16-C284-4F49-A592-B28CE6DB56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1A5C463-23A7-4D6E-B7EB-C460F83D0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997C8-D194-4E1A-AD43-558513CA001C}" type="datetimeFigureOut">
              <a:rPr lang="en-ID" smtClean="0"/>
              <a:t>21/07/2022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E127D0C-B7DF-4D6F-A5DF-B74A0DAD9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6EEC2D1-F34D-4967-BFFD-C03B0DB07F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A7BE5-C66F-4B36-80D2-ED11557B9407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7154515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F34699F-A543-496F-BB66-2ACD1CD6E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E6D1430-273D-46C9-8382-F71AE6536E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46CF12BE-F16E-4900-81EB-692A451858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C15F4F9-74AD-44A9-A213-423AD3DA5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997C8-D194-4E1A-AD43-558513CA001C}" type="datetimeFigureOut">
              <a:rPr lang="en-ID" smtClean="0"/>
              <a:t>21/07/2022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1023365D-7658-4612-B028-C64FD3326E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07303C09-F0B1-4085-82A7-388AE8E2D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A7BE5-C66F-4B36-80D2-ED11557B9407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572779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D0BD255-1FC8-488E-B7F1-4D4A99F19B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D879880-E8C7-4D9A-8C5C-E87A16F809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2288F7DD-E114-4140-B924-52345BC49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ECB1434A-A066-4930-BB0D-8B844FD4E7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C7C2477A-DDB4-4716-87F1-1428910804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A9546ECB-7441-496C-A020-4742E01239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997C8-D194-4E1A-AD43-558513CA001C}" type="datetimeFigureOut">
              <a:rPr lang="en-ID" smtClean="0"/>
              <a:t>21/07/2022</a:t>
            </a:fld>
            <a:endParaRPr lang="en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D47387CC-F75F-4A15-A726-4E372B8A1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90FB43EB-A420-41C3-8260-4CF204756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A7BE5-C66F-4B36-80D2-ED11557B9407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37937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73B6DCB-E016-4C29-9A57-6D803243BE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A07920B7-CCD2-4995-A221-12DA4FD05F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997C8-D194-4E1A-AD43-558513CA001C}" type="datetimeFigureOut">
              <a:rPr lang="en-ID" smtClean="0"/>
              <a:t>21/07/2022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A8F5760E-B5E4-41AC-A7D1-6F6491CFE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C3A370CE-33F3-4814-B6EA-B417628053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A7BE5-C66F-4B36-80D2-ED11557B9407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324899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A67DF199-F9CC-4D54-BBE0-D65D0473F8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997C8-D194-4E1A-AD43-558513CA001C}" type="datetimeFigureOut">
              <a:rPr lang="en-ID" smtClean="0"/>
              <a:t>21/07/2022</a:t>
            </a:fld>
            <a:endParaRPr lang="en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F7C93E07-5FBD-4773-99A7-41B8924AEC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2440600F-ACE0-4F88-B29E-209FA18823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A7BE5-C66F-4B36-80D2-ED11557B9407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69790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C85443D-2A0F-404E-AA76-5B4DA3DAA6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73C9573-2539-4364-8AB7-5808B04D98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6700C84C-ECD7-49ED-B279-87EE4140E7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322DBCC-5A73-4CAF-B623-062DAE3EBD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997C8-D194-4E1A-AD43-558513CA001C}" type="datetimeFigureOut">
              <a:rPr lang="en-ID" smtClean="0"/>
              <a:t>21/07/2022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12284B25-8122-4CEF-9316-2E1C191AE1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0060A493-EBC8-4502-85F5-170697207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A7BE5-C66F-4B36-80D2-ED11557B9407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156814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D827C47-826E-460D-BEE9-E2A565029C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E12CE2CE-4D1C-48CC-8E24-EC540F1F90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42306C98-D658-48F3-9113-1995E06178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4EB1648-D2D0-4617-AA4F-CA7F0694F4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997C8-D194-4E1A-AD43-558513CA001C}" type="datetimeFigureOut">
              <a:rPr lang="en-ID" smtClean="0"/>
              <a:t>21/07/2022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BD187EC-17F6-45FB-9CB5-93BEA741D3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1211959D-0319-4347-8D6E-00D877219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A7BE5-C66F-4B36-80D2-ED11557B9407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947590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BCB9B958-55CA-48B5-81F1-C6BC2F4F8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DC44CE2-1105-47FE-955D-81C96D12AA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FFC653F-8EE2-4B5E-B2B7-FAABE6B356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5997C8-D194-4E1A-AD43-558513CA001C}" type="datetimeFigureOut">
              <a:rPr lang="en-ID" smtClean="0"/>
              <a:t>21/07/2022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467EC97-C70E-4775-B104-BA014F718A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5E2BA64-4F1D-4B0C-A5B8-40B865ADF6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4A7BE5-C66F-4B36-80D2-ED11557B9407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78202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4" t="17742" r="533" b="-1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0A6D73E5-84D9-4E02-82CB-ABBD6756CE1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A279EBF0-0D45-4D7E-A4BC-07518DC7B837}"/>
              </a:ext>
            </a:extLst>
          </p:cNvPr>
          <p:cNvSpPr/>
          <p:nvPr/>
        </p:nvSpPr>
        <p:spPr>
          <a:xfrm>
            <a:off x="6295196" y="0"/>
            <a:ext cx="5137702" cy="4809067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5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accent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A279EBF0-0D45-4D7E-A4BC-07518DC7B837}"/>
              </a:ext>
            </a:extLst>
          </p:cNvPr>
          <p:cNvSpPr/>
          <p:nvPr/>
        </p:nvSpPr>
        <p:spPr>
          <a:xfrm>
            <a:off x="5871411" y="1186877"/>
            <a:ext cx="5985272" cy="4234760"/>
          </a:xfrm>
          <a:prstGeom prst="rect">
            <a:avLst/>
          </a:prstGeom>
          <a:noFill/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accent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6FD88874-5114-40D7-AD08-6A93110A3958}"/>
              </a:ext>
            </a:extLst>
          </p:cNvPr>
          <p:cNvSpPr txBox="1"/>
          <p:nvPr/>
        </p:nvSpPr>
        <p:spPr>
          <a:xfrm>
            <a:off x="6511372" y="1551339"/>
            <a:ext cx="4705350" cy="28623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</a:rPr>
              <a:t>HEALTH</a:t>
            </a:r>
          </a:p>
          <a:p>
            <a:pPr algn="ctr"/>
            <a:r>
              <a:rPr lang="en-US" sz="6000" dirty="0">
                <a:solidFill>
                  <a:schemeClr val="bg1"/>
                </a:solidFill>
              </a:rPr>
              <a:t>AND</a:t>
            </a:r>
          </a:p>
          <a:p>
            <a:pPr algn="ctr"/>
            <a:r>
              <a:rPr lang="en-US" sz="6000" dirty="0">
                <a:solidFill>
                  <a:schemeClr val="bg1"/>
                </a:solidFill>
              </a:rPr>
              <a:t>NUTRITION</a:t>
            </a:r>
            <a:endParaRPr lang="en-ID" sz="6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777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33" b="869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0A6D73E5-84D9-4E02-82CB-ABBD6756CE15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A279EBF0-0D45-4D7E-A4BC-07518DC7B837}"/>
              </a:ext>
            </a:extLst>
          </p:cNvPr>
          <p:cNvSpPr/>
          <p:nvPr/>
        </p:nvSpPr>
        <p:spPr>
          <a:xfrm>
            <a:off x="477254" y="1648327"/>
            <a:ext cx="5827294" cy="3561347"/>
          </a:xfrm>
          <a:prstGeom prst="rect">
            <a:avLst/>
          </a:prstGeom>
          <a:noFill/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accent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FD88874-5114-40D7-AD08-6A93110A3958}"/>
              </a:ext>
            </a:extLst>
          </p:cNvPr>
          <p:cNvSpPr txBox="1"/>
          <p:nvPr/>
        </p:nvSpPr>
        <p:spPr>
          <a:xfrm>
            <a:off x="822049" y="2286001"/>
            <a:ext cx="5137703" cy="255454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8000" dirty="0" smtClean="0">
                <a:solidFill>
                  <a:schemeClr val="accent2"/>
                </a:solidFill>
              </a:rPr>
              <a:t>THANK YOU</a:t>
            </a:r>
            <a:endParaRPr lang="en-ID" sz="8000" dirty="0">
              <a:solidFill>
                <a:schemeClr val="accent2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A279EBF0-0D45-4D7E-A4BC-07518DC7B837}"/>
              </a:ext>
            </a:extLst>
          </p:cNvPr>
          <p:cNvSpPr/>
          <p:nvPr/>
        </p:nvSpPr>
        <p:spPr>
          <a:xfrm>
            <a:off x="822050" y="1"/>
            <a:ext cx="5137702" cy="2286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5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266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ACDB371-9AE4-48ED-86B3-95CECE8D44E1}"/>
              </a:ext>
            </a:extLst>
          </p:cNvPr>
          <p:cNvSpPr txBox="1"/>
          <p:nvPr/>
        </p:nvSpPr>
        <p:spPr>
          <a:xfrm>
            <a:off x="5220929" y="1410174"/>
            <a:ext cx="6228121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3600" dirty="0">
                <a:solidFill>
                  <a:schemeClr val="accent2"/>
                </a:solidFill>
              </a:rPr>
              <a:t>HEALTH AND NUTRITION</a:t>
            </a:r>
            <a:endParaRPr lang="en-ID" sz="3600" dirty="0">
              <a:solidFill>
                <a:schemeClr val="accent2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B023C41B-F9C1-4255-ACCB-EFB39AC414C5}"/>
              </a:ext>
            </a:extLst>
          </p:cNvPr>
          <p:cNvSpPr/>
          <p:nvPr/>
        </p:nvSpPr>
        <p:spPr>
          <a:xfrm>
            <a:off x="5220929" y="2305615"/>
            <a:ext cx="6228120" cy="2154436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dolor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sit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Praesent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laoreet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volutpat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tempus.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Praesent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nisl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auctor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condimentum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ante at,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mattis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mauris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Pellentesque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dignissim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lacus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sem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tincidunt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gravida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justo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condimentum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vel.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Nulla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gravida pharetra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sapien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et tempus.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Vivamus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eget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feugiat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tortor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Mauris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vestibulum ex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metus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euismod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accumsan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dapibus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at.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Nullam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sagittis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feugiat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varius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Vestibulum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massa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est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venenatis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porttitor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vulputate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sed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nulla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Curabitur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id ante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velit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Phasellus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dapibus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ullamcorper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sem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tristique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pretium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tortor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molestie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vel. Duis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nec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velit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maximus, pharetra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lacus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quis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varius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justo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xmlns="" id="{646A4A08-08F8-45DF-A728-C3ED46C36A1B}"/>
              </a:ext>
            </a:extLst>
          </p:cNvPr>
          <p:cNvSpPr/>
          <p:nvPr/>
        </p:nvSpPr>
        <p:spPr>
          <a:xfrm>
            <a:off x="5350468" y="4838700"/>
            <a:ext cx="1028700" cy="1028700"/>
          </a:xfrm>
          <a:prstGeom prst="ellipse">
            <a:avLst/>
          </a:prstGeom>
          <a:gradFill>
            <a:gsLst>
              <a:gs pos="0">
                <a:schemeClr val="accent2"/>
              </a:gs>
              <a:gs pos="96000">
                <a:schemeClr val="accent2">
                  <a:lumMod val="50000"/>
                </a:schemeClr>
              </a:gs>
            </a:gsLst>
            <a:lin ang="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xmlns="" id="{62F11E44-4EAD-4D86-BF12-0115919BFDC6}"/>
              </a:ext>
            </a:extLst>
          </p:cNvPr>
          <p:cNvSpPr/>
          <p:nvPr/>
        </p:nvSpPr>
        <p:spPr>
          <a:xfrm>
            <a:off x="5220929" y="4709161"/>
            <a:ext cx="1287780" cy="1287780"/>
          </a:xfrm>
          <a:prstGeom prst="ellipse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xmlns="" id="{1D4D5206-11B8-4A92-B03E-6D5CE45A14B4}"/>
              </a:ext>
            </a:extLst>
          </p:cNvPr>
          <p:cNvSpPr/>
          <p:nvPr/>
        </p:nvSpPr>
        <p:spPr>
          <a:xfrm>
            <a:off x="5238686" y="5536886"/>
            <a:ext cx="535302" cy="53530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xmlns="" id="{2D3F8BEF-65E4-463D-9E5A-1D15E1BDA7DF}"/>
              </a:ext>
            </a:extLst>
          </p:cNvPr>
          <p:cNvSpPr/>
          <p:nvPr/>
        </p:nvSpPr>
        <p:spPr>
          <a:xfrm>
            <a:off x="5313937" y="5612137"/>
            <a:ext cx="384802" cy="384802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A</a:t>
            </a:r>
            <a:endParaRPr lang="en-ID" sz="1400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xmlns="" id="{7A3F88A8-B795-4488-8BA2-79DBD1B61816}"/>
              </a:ext>
            </a:extLst>
          </p:cNvPr>
          <p:cNvSpPr/>
          <p:nvPr/>
        </p:nvSpPr>
        <p:spPr>
          <a:xfrm>
            <a:off x="7820638" y="4838700"/>
            <a:ext cx="1028700" cy="1028700"/>
          </a:xfrm>
          <a:prstGeom prst="ellipse">
            <a:avLst/>
          </a:prstGeom>
          <a:gradFill>
            <a:gsLst>
              <a:gs pos="0">
                <a:schemeClr val="accent2"/>
              </a:gs>
              <a:gs pos="96000">
                <a:schemeClr val="accent2">
                  <a:lumMod val="50000"/>
                </a:schemeClr>
              </a:gs>
            </a:gsLst>
            <a:lin ang="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xmlns="" id="{8AB7F1E4-53FD-472E-B6F6-A2A2A0A4870A}"/>
              </a:ext>
            </a:extLst>
          </p:cNvPr>
          <p:cNvSpPr/>
          <p:nvPr/>
        </p:nvSpPr>
        <p:spPr>
          <a:xfrm>
            <a:off x="7691099" y="4709161"/>
            <a:ext cx="1287780" cy="1287780"/>
          </a:xfrm>
          <a:prstGeom prst="ellipse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xmlns="" id="{43F081E0-EDB2-4DB1-96CF-619C7BF516C5}"/>
              </a:ext>
            </a:extLst>
          </p:cNvPr>
          <p:cNvSpPr/>
          <p:nvPr/>
        </p:nvSpPr>
        <p:spPr>
          <a:xfrm>
            <a:off x="7708856" y="5536886"/>
            <a:ext cx="535302" cy="53530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xmlns="" id="{1C0FE5D9-BA67-4C83-9432-C1FB9BB1BAE9}"/>
              </a:ext>
            </a:extLst>
          </p:cNvPr>
          <p:cNvSpPr/>
          <p:nvPr/>
        </p:nvSpPr>
        <p:spPr>
          <a:xfrm>
            <a:off x="7784107" y="5612137"/>
            <a:ext cx="384802" cy="384802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B</a:t>
            </a:r>
            <a:endParaRPr lang="en-ID" sz="1400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xmlns="" id="{6A86A42C-27F0-4BA5-AD60-02769473AEF3}"/>
              </a:ext>
            </a:extLst>
          </p:cNvPr>
          <p:cNvSpPr/>
          <p:nvPr/>
        </p:nvSpPr>
        <p:spPr>
          <a:xfrm>
            <a:off x="10290808" y="4838700"/>
            <a:ext cx="1028700" cy="1028700"/>
          </a:xfrm>
          <a:prstGeom prst="ellipse">
            <a:avLst/>
          </a:prstGeom>
          <a:gradFill>
            <a:gsLst>
              <a:gs pos="0">
                <a:schemeClr val="accent2"/>
              </a:gs>
              <a:gs pos="96000">
                <a:schemeClr val="accent2">
                  <a:lumMod val="50000"/>
                </a:schemeClr>
              </a:gs>
            </a:gsLst>
            <a:lin ang="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xmlns="" id="{BF6F54B2-2222-4199-8881-519B4A377B9E}"/>
              </a:ext>
            </a:extLst>
          </p:cNvPr>
          <p:cNvSpPr/>
          <p:nvPr/>
        </p:nvSpPr>
        <p:spPr>
          <a:xfrm>
            <a:off x="10161269" y="4709161"/>
            <a:ext cx="1287780" cy="1287780"/>
          </a:xfrm>
          <a:prstGeom prst="ellipse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xmlns="" id="{73B134AD-AE16-463D-9111-B027724B0034}"/>
              </a:ext>
            </a:extLst>
          </p:cNvPr>
          <p:cNvSpPr/>
          <p:nvPr/>
        </p:nvSpPr>
        <p:spPr>
          <a:xfrm>
            <a:off x="10179026" y="5536886"/>
            <a:ext cx="535302" cy="53530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xmlns="" id="{6AA85D08-1835-4209-AAE9-3024BE5B69B0}"/>
              </a:ext>
            </a:extLst>
          </p:cNvPr>
          <p:cNvSpPr/>
          <p:nvPr/>
        </p:nvSpPr>
        <p:spPr>
          <a:xfrm>
            <a:off x="10254277" y="5612137"/>
            <a:ext cx="384802" cy="384802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C</a:t>
            </a:r>
            <a:endParaRPr lang="en-ID" sz="1400" dirty="0"/>
          </a:p>
        </p:txBody>
      </p:sp>
      <p:sp>
        <p:nvSpPr>
          <p:cNvPr id="25" name="Date Placeholder 24">
            <a:extLst>
              <a:ext uri="{FF2B5EF4-FFF2-40B4-BE49-F238E27FC236}">
                <a16:creationId xmlns:a16="http://schemas.microsoft.com/office/drawing/2014/main" xmlns="" id="{78879EFC-1D5C-4CC6-86D7-CDFE62C7C8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02F24-EA45-43B6-9084-8EFB56831FDC}" type="datetime1">
              <a:rPr lang="en-ID" smtClean="0"/>
              <a:t>21/07/2022</a:t>
            </a:fld>
            <a:endParaRPr lang="en-ID"/>
          </a:p>
        </p:txBody>
      </p:sp>
      <p:sp>
        <p:nvSpPr>
          <p:cNvPr id="26" name="Slide Number Placeholder 25">
            <a:extLst>
              <a:ext uri="{FF2B5EF4-FFF2-40B4-BE49-F238E27FC236}">
                <a16:creationId xmlns:a16="http://schemas.microsoft.com/office/drawing/2014/main" xmlns="" id="{53E65EF7-AF23-4EEB-84C2-91AA8EBD5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A7BE5-C66F-4B36-80D2-ED11557B9407}" type="slidenum">
              <a:rPr lang="en-ID" smtClean="0"/>
              <a:t>2</a:t>
            </a:fld>
            <a:endParaRPr lang="en-ID"/>
          </a:p>
        </p:txBody>
      </p:sp>
      <p:grpSp>
        <p:nvGrpSpPr>
          <p:cNvPr id="20" name="Group 19"/>
          <p:cNvGrpSpPr/>
          <p:nvPr/>
        </p:nvGrpSpPr>
        <p:grpSpPr>
          <a:xfrm>
            <a:off x="5641515" y="5128683"/>
            <a:ext cx="446606" cy="448734"/>
            <a:chOff x="9169400" y="4711700"/>
            <a:chExt cx="333375" cy="334963"/>
          </a:xfrm>
        </p:grpSpPr>
        <p:sp>
          <p:nvSpPr>
            <p:cNvPr id="27" name="Freeform 183"/>
            <p:cNvSpPr>
              <a:spLocks/>
            </p:cNvSpPr>
            <p:nvPr/>
          </p:nvSpPr>
          <p:spPr bwMode="auto">
            <a:xfrm>
              <a:off x="9169400" y="4802188"/>
              <a:ext cx="242888" cy="244475"/>
            </a:xfrm>
            <a:custGeom>
              <a:avLst/>
              <a:gdLst>
                <a:gd name="T0" fmla="*/ 58 w 65"/>
                <a:gd name="T1" fmla="*/ 36 h 65"/>
                <a:gd name="T2" fmla="*/ 29 w 65"/>
                <a:gd name="T3" fmla="*/ 7 h 65"/>
                <a:gd name="T4" fmla="*/ 1 w 65"/>
                <a:gd name="T5" fmla="*/ 47 h 65"/>
                <a:gd name="T6" fmla="*/ 1 w 65"/>
                <a:gd name="T7" fmla="*/ 53 h 65"/>
                <a:gd name="T8" fmla="*/ 12 w 65"/>
                <a:gd name="T9" fmla="*/ 64 h 65"/>
                <a:gd name="T10" fmla="*/ 15 w 65"/>
                <a:gd name="T11" fmla="*/ 65 h 65"/>
                <a:gd name="T12" fmla="*/ 18 w 65"/>
                <a:gd name="T13" fmla="*/ 64 h 65"/>
                <a:gd name="T14" fmla="*/ 58 w 65"/>
                <a:gd name="T15" fmla="*/ 3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65">
                  <a:moveTo>
                    <a:pt x="58" y="36"/>
                  </a:moveTo>
                  <a:cubicBezTo>
                    <a:pt x="65" y="28"/>
                    <a:pt x="37" y="0"/>
                    <a:pt x="29" y="7"/>
                  </a:cubicBezTo>
                  <a:cubicBezTo>
                    <a:pt x="24" y="27"/>
                    <a:pt x="10" y="37"/>
                    <a:pt x="1" y="47"/>
                  </a:cubicBezTo>
                  <a:cubicBezTo>
                    <a:pt x="0" y="48"/>
                    <a:pt x="0" y="51"/>
                    <a:pt x="1" y="53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3" y="65"/>
                    <a:pt x="14" y="65"/>
                    <a:pt x="15" y="65"/>
                  </a:cubicBezTo>
                  <a:cubicBezTo>
                    <a:pt x="16" y="65"/>
                    <a:pt x="17" y="65"/>
                    <a:pt x="18" y="64"/>
                  </a:cubicBezTo>
                  <a:cubicBezTo>
                    <a:pt x="27" y="54"/>
                    <a:pt x="38" y="41"/>
                    <a:pt x="58" y="36"/>
                  </a:cubicBezTo>
                  <a:close/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84"/>
            <p:cNvSpPr>
              <a:spLocks/>
            </p:cNvSpPr>
            <p:nvPr/>
          </p:nvSpPr>
          <p:spPr bwMode="auto">
            <a:xfrm>
              <a:off x="9194800" y="4711700"/>
              <a:ext cx="307975" cy="307975"/>
            </a:xfrm>
            <a:custGeom>
              <a:avLst/>
              <a:gdLst>
                <a:gd name="T0" fmla="*/ 34 w 82"/>
                <a:gd name="T1" fmla="*/ 68 h 82"/>
                <a:gd name="T2" fmla="*/ 38 w 82"/>
                <a:gd name="T3" fmla="*/ 75 h 82"/>
                <a:gd name="T4" fmla="*/ 63 w 82"/>
                <a:gd name="T5" fmla="*/ 75 h 82"/>
                <a:gd name="T6" fmla="*/ 69 w 82"/>
                <a:gd name="T7" fmla="*/ 64 h 82"/>
                <a:gd name="T8" fmla="*/ 76 w 82"/>
                <a:gd name="T9" fmla="*/ 60 h 82"/>
                <a:gd name="T10" fmla="*/ 76 w 82"/>
                <a:gd name="T11" fmla="*/ 37 h 82"/>
                <a:gd name="T12" fmla="*/ 70 w 82"/>
                <a:gd name="T13" fmla="*/ 33 h 82"/>
                <a:gd name="T14" fmla="*/ 65 w 82"/>
                <a:gd name="T15" fmla="*/ 17 h 82"/>
                <a:gd name="T16" fmla="*/ 49 w 82"/>
                <a:gd name="T17" fmla="*/ 12 h 82"/>
                <a:gd name="T18" fmla="*/ 45 w 82"/>
                <a:gd name="T19" fmla="*/ 6 h 82"/>
                <a:gd name="T20" fmla="*/ 22 w 82"/>
                <a:gd name="T21" fmla="*/ 6 h 82"/>
                <a:gd name="T22" fmla="*/ 18 w 82"/>
                <a:gd name="T23" fmla="*/ 13 h 82"/>
                <a:gd name="T24" fmla="*/ 7 w 82"/>
                <a:gd name="T25" fmla="*/ 19 h 82"/>
                <a:gd name="T26" fmla="*/ 7 w 82"/>
                <a:gd name="T27" fmla="*/ 44 h 82"/>
                <a:gd name="T28" fmla="*/ 14 w 82"/>
                <a:gd name="T29" fmla="*/ 4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" h="82">
                  <a:moveTo>
                    <a:pt x="34" y="68"/>
                  </a:moveTo>
                  <a:cubicBezTo>
                    <a:pt x="35" y="70"/>
                    <a:pt x="36" y="73"/>
                    <a:pt x="38" y="75"/>
                  </a:cubicBezTo>
                  <a:cubicBezTo>
                    <a:pt x="45" y="82"/>
                    <a:pt x="56" y="82"/>
                    <a:pt x="63" y="75"/>
                  </a:cubicBezTo>
                  <a:cubicBezTo>
                    <a:pt x="68" y="70"/>
                    <a:pt x="69" y="66"/>
                    <a:pt x="69" y="64"/>
                  </a:cubicBezTo>
                  <a:cubicBezTo>
                    <a:pt x="72" y="63"/>
                    <a:pt x="74" y="62"/>
                    <a:pt x="76" y="60"/>
                  </a:cubicBezTo>
                  <a:cubicBezTo>
                    <a:pt x="82" y="53"/>
                    <a:pt x="82" y="43"/>
                    <a:pt x="76" y="37"/>
                  </a:cubicBezTo>
                  <a:cubicBezTo>
                    <a:pt x="74" y="35"/>
                    <a:pt x="72" y="34"/>
                    <a:pt x="70" y="33"/>
                  </a:cubicBezTo>
                  <a:cubicBezTo>
                    <a:pt x="71" y="27"/>
                    <a:pt x="69" y="21"/>
                    <a:pt x="65" y="17"/>
                  </a:cubicBezTo>
                  <a:cubicBezTo>
                    <a:pt x="61" y="13"/>
                    <a:pt x="55" y="11"/>
                    <a:pt x="49" y="12"/>
                  </a:cubicBezTo>
                  <a:cubicBezTo>
                    <a:pt x="48" y="10"/>
                    <a:pt x="47" y="8"/>
                    <a:pt x="45" y="6"/>
                  </a:cubicBezTo>
                  <a:cubicBezTo>
                    <a:pt x="39" y="0"/>
                    <a:pt x="29" y="0"/>
                    <a:pt x="22" y="6"/>
                  </a:cubicBezTo>
                  <a:cubicBezTo>
                    <a:pt x="20" y="8"/>
                    <a:pt x="19" y="10"/>
                    <a:pt x="18" y="13"/>
                  </a:cubicBezTo>
                  <a:cubicBezTo>
                    <a:pt x="16" y="13"/>
                    <a:pt x="12" y="14"/>
                    <a:pt x="7" y="19"/>
                  </a:cubicBezTo>
                  <a:cubicBezTo>
                    <a:pt x="0" y="26"/>
                    <a:pt x="0" y="37"/>
                    <a:pt x="7" y="44"/>
                  </a:cubicBezTo>
                  <a:cubicBezTo>
                    <a:pt x="9" y="46"/>
                    <a:pt x="12" y="47"/>
                    <a:pt x="14" y="48"/>
                  </a:cubicBezTo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5"/>
            <p:cNvSpPr>
              <a:spLocks/>
            </p:cNvSpPr>
            <p:nvPr/>
          </p:nvSpPr>
          <p:spPr bwMode="auto">
            <a:xfrm>
              <a:off x="9390063" y="4899025"/>
              <a:ext cx="19050" cy="71438"/>
            </a:xfrm>
            <a:custGeom>
              <a:avLst/>
              <a:gdLst>
                <a:gd name="T0" fmla="*/ 4 w 5"/>
                <a:gd name="T1" fmla="*/ 19 h 19"/>
                <a:gd name="T2" fmla="*/ 0 w 5"/>
                <a:gd name="T3" fmla="*/ 10 h 19"/>
                <a:gd name="T4" fmla="*/ 5 w 5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9">
                  <a:moveTo>
                    <a:pt x="4" y="19"/>
                  </a:moveTo>
                  <a:cubicBezTo>
                    <a:pt x="1" y="17"/>
                    <a:pt x="0" y="13"/>
                    <a:pt x="0" y="10"/>
                  </a:cubicBezTo>
                  <a:cubicBezTo>
                    <a:pt x="0" y="6"/>
                    <a:pt x="2" y="2"/>
                    <a:pt x="5" y="0"/>
                  </a:cubicBezTo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86"/>
            <p:cNvSpPr>
              <a:spLocks/>
            </p:cNvSpPr>
            <p:nvPr/>
          </p:nvSpPr>
          <p:spPr bwMode="auto">
            <a:xfrm>
              <a:off x="9244013" y="4805363"/>
              <a:ext cx="71438" cy="19050"/>
            </a:xfrm>
            <a:custGeom>
              <a:avLst/>
              <a:gdLst>
                <a:gd name="T0" fmla="*/ 0 w 19"/>
                <a:gd name="T1" fmla="*/ 1 h 5"/>
                <a:gd name="T2" fmla="*/ 9 w 19"/>
                <a:gd name="T3" fmla="*/ 5 h 5"/>
                <a:gd name="T4" fmla="*/ 19 w 1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5">
                  <a:moveTo>
                    <a:pt x="0" y="1"/>
                  </a:moveTo>
                  <a:cubicBezTo>
                    <a:pt x="2" y="4"/>
                    <a:pt x="6" y="5"/>
                    <a:pt x="9" y="5"/>
                  </a:cubicBezTo>
                  <a:cubicBezTo>
                    <a:pt x="13" y="5"/>
                    <a:pt x="17" y="3"/>
                    <a:pt x="19" y="0"/>
                  </a:cubicBezTo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Line 187"/>
            <p:cNvSpPr>
              <a:spLocks noChangeShapeType="1"/>
            </p:cNvSpPr>
            <p:nvPr/>
          </p:nvSpPr>
          <p:spPr bwMode="auto">
            <a:xfrm flipH="1">
              <a:off x="9326563" y="4884738"/>
              <a:ext cx="49213" cy="44450"/>
            </a:xfrm>
            <a:prstGeom prst="lin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Line 188"/>
            <p:cNvSpPr>
              <a:spLocks noChangeShapeType="1"/>
            </p:cNvSpPr>
            <p:nvPr/>
          </p:nvSpPr>
          <p:spPr bwMode="auto">
            <a:xfrm flipH="1">
              <a:off x="9285288" y="4843463"/>
              <a:ext cx="44450" cy="44450"/>
            </a:xfrm>
            <a:prstGeom prst="lin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3" name="Freeform 285"/>
          <p:cNvSpPr>
            <a:spLocks/>
          </p:cNvSpPr>
          <p:nvPr/>
        </p:nvSpPr>
        <p:spPr bwMode="auto">
          <a:xfrm>
            <a:off x="8098330" y="5121101"/>
            <a:ext cx="473316" cy="463898"/>
          </a:xfrm>
          <a:custGeom>
            <a:avLst/>
            <a:gdLst>
              <a:gd name="T0" fmla="*/ 17 w 85"/>
              <a:gd name="T1" fmla="*/ 16 h 83"/>
              <a:gd name="T2" fmla="*/ 25 w 85"/>
              <a:gd name="T3" fmla="*/ 6 h 83"/>
              <a:gd name="T4" fmla="*/ 31 w 85"/>
              <a:gd name="T5" fmla="*/ 10 h 83"/>
              <a:gd name="T6" fmla="*/ 23 w 85"/>
              <a:gd name="T7" fmla="*/ 22 h 83"/>
              <a:gd name="T8" fmla="*/ 21 w 85"/>
              <a:gd name="T9" fmla="*/ 41 h 83"/>
              <a:gd name="T10" fmla="*/ 48 w 85"/>
              <a:gd name="T11" fmla="*/ 42 h 83"/>
              <a:gd name="T12" fmla="*/ 85 w 85"/>
              <a:gd name="T13" fmla="*/ 44 h 83"/>
              <a:gd name="T14" fmla="*/ 1 w 85"/>
              <a:gd name="T15" fmla="*/ 50 h 83"/>
              <a:gd name="T16" fmla="*/ 9 w 85"/>
              <a:gd name="T17" fmla="*/ 11 h 83"/>
              <a:gd name="T18" fmla="*/ 17 w 85"/>
              <a:gd name="T19" fmla="*/ 0 h 83"/>
              <a:gd name="T20" fmla="*/ 37 w 85"/>
              <a:gd name="T21" fmla="*/ 0 h 83"/>
              <a:gd name="T22" fmla="*/ 39 w 85"/>
              <a:gd name="T23" fmla="*/ 10 h 83"/>
              <a:gd name="T24" fmla="*/ 35 w 85"/>
              <a:gd name="T25" fmla="*/ 20 h 83"/>
              <a:gd name="T26" fmla="*/ 23 w 85"/>
              <a:gd name="T27" fmla="*/ 22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5" h="83">
                <a:moveTo>
                  <a:pt x="17" y="16"/>
                </a:moveTo>
                <a:cubicBezTo>
                  <a:pt x="25" y="6"/>
                  <a:pt x="25" y="6"/>
                  <a:pt x="25" y="6"/>
                </a:cubicBezTo>
                <a:cubicBezTo>
                  <a:pt x="31" y="10"/>
                  <a:pt x="31" y="10"/>
                  <a:pt x="31" y="10"/>
                </a:cubicBezTo>
                <a:cubicBezTo>
                  <a:pt x="23" y="22"/>
                  <a:pt x="23" y="22"/>
                  <a:pt x="23" y="22"/>
                </a:cubicBezTo>
                <a:cubicBezTo>
                  <a:pt x="21" y="41"/>
                  <a:pt x="21" y="41"/>
                  <a:pt x="21" y="41"/>
                </a:cubicBezTo>
                <a:cubicBezTo>
                  <a:pt x="27" y="34"/>
                  <a:pt x="44" y="34"/>
                  <a:pt x="48" y="42"/>
                </a:cubicBezTo>
                <a:cubicBezTo>
                  <a:pt x="50" y="17"/>
                  <a:pt x="85" y="18"/>
                  <a:pt x="85" y="44"/>
                </a:cubicBezTo>
                <a:cubicBezTo>
                  <a:pt x="85" y="83"/>
                  <a:pt x="1" y="72"/>
                  <a:pt x="1" y="50"/>
                </a:cubicBezTo>
                <a:cubicBezTo>
                  <a:pt x="0" y="44"/>
                  <a:pt x="6" y="20"/>
                  <a:pt x="9" y="11"/>
                </a:cubicBezTo>
                <a:cubicBezTo>
                  <a:pt x="11" y="5"/>
                  <a:pt x="17" y="0"/>
                  <a:pt x="17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10"/>
                  <a:pt x="39" y="10"/>
                  <a:pt x="39" y="10"/>
                </a:cubicBezTo>
                <a:cubicBezTo>
                  <a:pt x="35" y="20"/>
                  <a:pt x="35" y="20"/>
                  <a:pt x="35" y="20"/>
                </a:cubicBezTo>
                <a:cubicBezTo>
                  <a:pt x="23" y="22"/>
                  <a:pt x="23" y="22"/>
                  <a:pt x="23" y="22"/>
                </a:cubicBezTo>
              </a:path>
            </a:pathLst>
          </a:custGeom>
          <a:noFill/>
          <a:ln w="14288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4" name="Group 33"/>
          <p:cNvGrpSpPr/>
          <p:nvPr/>
        </p:nvGrpSpPr>
        <p:grpSpPr>
          <a:xfrm>
            <a:off x="10573348" y="5108480"/>
            <a:ext cx="463620" cy="489140"/>
            <a:chOff x="8451851" y="1820863"/>
            <a:chExt cx="346075" cy="365126"/>
          </a:xfrm>
        </p:grpSpPr>
        <p:sp>
          <p:nvSpPr>
            <p:cNvPr id="35" name="Freeform 59"/>
            <p:cNvSpPr>
              <a:spLocks/>
            </p:cNvSpPr>
            <p:nvPr/>
          </p:nvSpPr>
          <p:spPr bwMode="auto">
            <a:xfrm>
              <a:off x="8451851" y="1990726"/>
              <a:ext cx="346075" cy="104775"/>
            </a:xfrm>
            <a:custGeom>
              <a:avLst/>
              <a:gdLst>
                <a:gd name="T0" fmla="*/ 0 w 218"/>
                <a:gd name="T1" fmla="*/ 38 h 66"/>
                <a:gd name="T2" fmla="*/ 57 w 218"/>
                <a:gd name="T3" fmla="*/ 38 h 66"/>
                <a:gd name="T4" fmla="*/ 71 w 218"/>
                <a:gd name="T5" fmla="*/ 19 h 66"/>
                <a:gd name="T6" fmla="*/ 90 w 218"/>
                <a:gd name="T7" fmla="*/ 47 h 66"/>
                <a:gd name="T8" fmla="*/ 114 w 218"/>
                <a:gd name="T9" fmla="*/ 0 h 66"/>
                <a:gd name="T10" fmla="*/ 133 w 218"/>
                <a:gd name="T11" fmla="*/ 66 h 66"/>
                <a:gd name="T12" fmla="*/ 147 w 218"/>
                <a:gd name="T13" fmla="*/ 38 h 66"/>
                <a:gd name="T14" fmla="*/ 218 w 218"/>
                <a:gd name="T15" fmla="*/ 3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8" h="66">
                  <a:moveTo>
                    <a:pt x="0" y="38"/>
                  </a:moveTo>
                  <a:lnTo>
                    <a:pt x="57" y="38"/>
                  </a:lnTo>
                  <a:lnTo>
                    <a:pt x="71" y="19"/>
                  </a:lnTo>
                  <a:lnTo>
                    <a:pt x="90" y="47"/>
                  </a:lnTo>
                  <a:lnTo>
                    <a:pt x="114" y="0"/>
                  </a:lnTo>
                  <a:lnTo>
                    <a:pt x="133" y="66"/>
                  </a:lnTo>
                  <a:lnTo>
                    <a:pt x="147" y="38"/>
                  </a:lnTo>
                  <a:lnTo>
                    <a:pt x="218" y="38"/>
                  </a:ln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60"/>
            <p:cNvSpPr>
              <a:spLocks/>
            </p:cNvSpPr>
            <p:nvPr/>
          </p:nvSpPr>
          <p:spPr bwMode="auto">
            <a:xfrm>
              <a:off x="8467726" y="1820863"/>
              <a:ext cx="315913" cy="200025"/>
            </a:xfrm>
            <a:custGeom>
              <a:avLst/>
              <a:gdLst>
                <a:gd name="T0" fmla="*/ 79 w 84"/>
                <a:gd name="T1" fmla="*/ 53 h 53"/>
                <a:gd name="T2" fmla="*/ 84 w 84"/>
                <a:gd name="T3" fmla="*/ 33 h 53"/>
                <a:gd name="T4" fmla="*/ 42 w 84"/>
                <a:gd name="T5" fmla="*/ 31 h 53"/>
                <a:gd name="T6" fmla="*/ 0 w 84"/>
                <a:gd name="T7" fmla="*/ 36 h 53"/>
                <a:gd name="T8" fmla="*/ 4 w 84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53">
                  <a:moveTo>
                    <a:pt x="79" y="53"/>
                  </a:moveTo>
                  <a:cubicBezTo>
                    <a:pt x="82" y="47"/>
                    <a:pt x="84" y="40"/>
                    <a:pt x="84" y="33"/>
                  </a:cubicBezTo>
                  <a:cubicBezTo>
                    <a:pt x="84" y="3"/>
                    <a:pt x="47" y="0"/>
                    <a:pt x="42" y="31"/>
                  </a:cubicBezTo>
                  <a:cubicBezTo>
                    <a:pt x="37" y="0"/>
                    <a:pt x="0" y="3"/>
                    <a:pt x="0" y="36"/>
                  </a:cubicBezTo>
                  <a:cubicBezTo>
                    <a:pt x="0" y="42"/>
                    <a:pt x="1" y="47"/>
                    <a:pt x="4" y="53"/>
                  </a:cubicBez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61"/>
            <p:cNvSpPr>
              <a:spLocks/>
            </p:cNvSpPr>
            <p:nvPr/>
          </p:nvSpPr>
          <p:spPr bwMode="auto">
            <a:xfrm>
              <a:off x="8516938" y="2079626"/>
              <a:ext cx="209550" cy="106363"/>
            </a:xfrm>
            <a:custGeom>
              <a:avLst/>
              <a:gdLst>
                <a:gd name="T0" fmla="*/ 0 w 56"/>
                <a:gd name="T1" fmla="*/ 0 h 28"/>
                <a:gd name="T2" fmla="*/ 29 w 56"/>
                <a:gd name="T3" fmla="*/ 28 h 28"/>
                <a:gd name="T4" fmla="*/ 56 w 56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28">
                  <a:moveTo>
                    <a:pt x="0" y="0"/>
                  </a:moveTo>
                  <a:cubicBezTo>
                    <a:pt x="12" y="16"/>
                    <a:pt x="29" y="28"/>
                    <a:pt x="29" y="28"/>
                  </a:cubicBezTo>
                  <a:cubicBezTo>
                    <a:pt x="29" y="28"/>
                    <a:pt x="44" y="16"/>
                    <a:pt x="56" y="0"/>
                  </a:cubicBez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1143856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DC03C1EF-94C2-4376-ACA4-8347A08CEA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08" b="51917"/>
          <a:stretch/>
        </p:blipFill>
        <p:spPr>
          <a:xfrm>
            <a:off x="0" y="0"/>
            <a:ext cx="12192000" cy="29718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0A6D73E5-84D9-4E02-82CB-ABBD6756CE15}"/>
              </a:ext>
            </a:extLst>
          </p:cNvPr>
          <p:cNvSpPr/>
          <p:nvPr/>
        </p:nvSpPr>
        <p:spPr>
          <a:xfrm>
            <a:off x="0" y="0"/>
            <a:ext cx="12192000" cy="297180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E62192B8-45CB-4E95-A269-9957522EDD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0B723-2608-4BBF-8CD9-4285BDF7BB00}" type="datetime1">
              <a:rPr lang="en-ID" smtClean="0"/>
              <a:t>21/07/2022</a:t>
            </a:fld>
            <a:endParaRPr lang="en-ID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26740DB9-1AA8-4F8F-ACEB-B920B1D87A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A7BE5-C66F-4B36-80D2-ED11557B9407}" type="slidenum">
              <a:rPr lang="en-ID" smtClean="0"/>
              <a:t>3</a:t>
            </a:fld>
            <a:endParaRPr lang="en-ID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CBEC87F-B8B1-47C0-A73A-CBBE86CA0725}"/>
              </a:ext>
            </a:extLst>
          </p:cNvPr>
          <p:cNvSpPr txBox="1"/>
          <p:nvPr/>
        </p:nvSpPr>
        <p:spPr>
          <a:xfrm>
            <a:off x="361950" y="136525"/>
            <a:ext cx="1146810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</a:rPr>
              <a:t>HEALTH AND NUTRITION</a:t>
            </a:r>
            <a:endParaRPr lang="en-ID" sz="3200" dirty="0"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F924495C-FF96-42AD-A1D8-A5224187EC4E}"/>
              </a:ext>
            </a:extLst>
          </p:cNvPr>
          <p:cNvSpPr/>
          <p:nvPr/>
        </p:nvSpPr>
        <p:spPr>
          <a:xfrm>
            <a:off x="227013" y="1091575"/>
            <a:ext cx="117379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D" sz="1400" dirty="0">
                <a:solidFill>
                  <a:schemeClr val="bg1"/>
                </a:solidFill>
              </a:rPr>
              <a:t>Lorem ipsum </a:t>
            </a:r>
            <a:r>
              <a:rPr lang="en-ID" sz="1400" dirty="0" err="1">
                <a:solidFill>
                  <a:schemeClr val="bg1"/>
                </a:solidFill>
              </a:rPr>
              <a:t>dolor</a:t>
            </a:r>
            <a:r>
              <a:rPr lang="en-ID" sz="1400" dirty="0">
                <a:solidFill>
                  <a:schemeClr val="bg1"/>
                </a:solidFill>
              </a:rPr>
              <a:t> sit </a:t>
            </a:r>
            <a:r>
              <a:rPr lang="en-ID" sz="1400" dirty="0" err="1">
                <a:solidFill>
                  <a:schemeClr val="bg1"/>
                </a:solidFill>
              </a:rPr>
              <a:t>amet</a:t>
            </a:r>
            <a:r>
              <a:rPr lang="en-ID" sz="1400" dirty="0">
                <a:solidFill>
                  <a:schemeClr val="bg1"/>
                </a:solidFill>
              </a:rPr>
              <a:t>, </a:t>
            </a:r>
            <a:r>
              <a:rPr lang="en-ID" sz="1400" dirty="0" err="1">
                <a:solidFill>
                  <a:schemeClr val="bg1"/>
                </a:solidFill>
              </a:rPr>
              <a:t>consectetur</a:t>
            </a:r>
            <a:r>
              <a:rPr lang="en-ID" sz="1400" dirty="0">
                <a:solidFill>
                  <a:schemeClr val="bg1"/>
                </a:solidFill>
              </a:rPr>
              <a:t> </a:t>
            </a:r>
            <a:r>
              <a:rPr lang="en-ID" sz="1400" dirty="0" err="1">
                <a:solidFill>
                  <a:schemeClr val="bg1"/>
                </a:solidFill>
              </a:rPr>
              <a:t>adipiscing</a:t>
            </a:r>
            <a:r>
              <a:rPr lang="en-ID" sz="1400" dirty="0">
                <a:solidFill>
                  <a:schemeClr val="bg1"/>
                </a:solidFill>
              </a:rPr>
              <a:t> </a:t>
            </a:r>
            <a:r>
              <a:rPr lang="en-ID" sz="1400" dirty="0" err="1">
                <a:solidFill>
                  <a:schemeClr val="bg1"/>
                </a:solidFill>
              </a:rPr>
              <a:t>elit</a:t>
            </a:r>
            <a:r>
              <a:rPr lang="en-ID" sz="1400" dirty="0">
                <a:solidFill>
                  <a:schemeClr val="bg1"/>
                </a:solidFill>
              </a:rPr>
              <a:t>. </a:t>
            </a:r>
            <a:r>
              <a:rPr lang="en-ID" sz="1400" dirty="0" err="1">
                <a:solidFill>
                  <a:schemeClr val="bg1"/>
                </a:solidFill>
              </a:rPr>
              <a:t>Quisque</a:t>
            </a:r>
            <a:r>
              <a:rPr lang="en-ID" sz="1400" dirty="0">
                <a:solidFill>
                  <a:schemeClr val="bg1"/>
                </a:solidFill>
              </a:rPr>
              <a:t> dictum </a:t>
            </a:r>
            <a:r>
              <a:rPr lang="en-ID" sz="1400" dirty="0" err="1">
                <a:solidFill>
                  <a:schemeClr val="bg1"/>
                </a:solidFill>
              </a:rPr>
              <a:t>augue</a:t>
            </a:r>
            <a:r>
              <a:rPr lang="en-ID" sz="1400" dirty="0">
                <a:solidFill>
                  <a:schemeClr val="bg1"/>
                </a:solidFill>
              </a:rPr>
              <a:t> dui, </a:t>
            </a:r>
            <a:r>
              <a:rPr lang="en-ID" sz="1400" dirty="0" err="1">
                <a:solidFill>
                  <a:schemeClr val="bg1"/>
                </a:solidFill>
              </a:rPr>
              <a:t>sed</a:t>
            </a:r>
            <a:r>
              <a:rPr lang="en-ID" sz="1400" dirty="0">
                <a:solidFill>
                  <a:schemeClr val="bg1"/>
                </a:solidFill>
              </a:rPr>
              <a:t> </a:t>
            </a:r>
            <a:r>
              <a:rPr lang="en-ID" sz="1400" dirty="0" err="1">
                <a:solidFill>
                  <a:schemeClr val="bg1"/>
                </a:solidFill>
              </a:rPr>
              <a:t>euismod</a:t>
            </a:r>
            <a:r>
              <a:rPr lang="en-ID" sz="1400" dirty="0">
                <a:solidFill>
                  <a:schemeClr val="bg1"/>
                </a:solidFill>
              </a:rPr>
              <a:t> </a:t>
            </a:r>
            <a:r>
              <a:rPr lang="en-ID" sz="1400" dirty="0" err="1">
                <a:solidFill>
                  <a:schemeClr val="bg1"/>
                </a:solidFill>
              </a:rPr>
              <a:t>tortor</a:t>
            </a:r>
            <a:r>
              <a:rPr lang="en-ID" sz="1400" dirty="0">
                <a:solidFill>
                  <a:schemeClr val="bg1"/>
                </a:solidFill>
              </a:rPr>
              <a:t> </a:t>
            </a:r>
            <a:r>
              <a:rPr lang="en-ID" sz="1400" dirty="0" err="1">
                <a:solidFill>
                  <a:schemeClr val="bg1"/>
                </a:solidFill>
              </a:rPr>
              <a:t>molestie</a:t>
            </a:r>
            <a:r>
              <a:rPr lang="en-ID" sz="1400" dirty="0">
                <a:solidFill>
                  <a:schemeClr val="bg1"/>
                </a:solidFill>
              </a:rPr>
              <a:t> </a:t>
            </a:r>
            <a:r>
              <a:rPr lang="en-ID" sz="1400" dirty="0" err="1">
                <a:solidFill>
                  <a:schemeClr val="bg1"/>
                </a:solidFill>
              </a:rPr>
              <a:t>rhoncus</a:t>
            </a:r>
            <a:r>
              <a:rPr lang="en-ID" sz="1400" dirty="0">
                <a:solidFill>
                  <a:schemeClr val="bg1"/>
                </a:solidFill>
              </a:rPr>
              <a:t>. Maecenas </a:t>
            </a:r>
            <a:r>
              <a:rPr lang="en-ID" sz="1400" dirty="0" err="1">
                <a:solidFill>
                  <a:schemeClr val="bg1"/>
                </a:solidFill>
              </a:rPr>
              <a:t>faucibus</a:t>
            </a:r>
            <a:r>
              <a:rPr lang="en-ID" sz="1400" dirty="0">
                <a:solidFill>
                  <a:schemeClr val="bg1"/>
                </a:solidFill>
              </a:rPr>
              <a:t> </a:t>
            </a:r>
            <a:r>
              <a:rPr lang="en-ID" sz="1400" dirty="0" err="1">
                <a:solidFill>
                  <a:schemeClr val="bg1"/>
                </a:solidFill>
              </a:rPr>
              <a:t>congue</a:t>
            </a:r>
            <a:r>
              <a:rPr lang="en-ID" sz="1400" dirty="0">
                <a:solidFill>
                  <a:schemeClr val="bg1"/>
                </a:solidFill>
              </a:rPr>
              <a:t> </a:t>
            </a:r>
            <a:r>
              <a:rPr lang="en-ID" sz="1400" dirty="0" err="1">
                <a:solidFill>
                  <a:schemeClr val="bg1"/>
                </a:solidFill>
              </a:rPr>
              <a:t>elit</a:t>
            </a:r>
            <a:r>
              <a:rPr lang="en-ID" sz="1400" dirty="0">
                <a:solidFill>
                  <a:schemeClr val="bg1"/>
                </a:solidFill>
              </a:rPr>
              <a:t> </a:t>
            </a:r>
            <a:r>
              <a:rPr lang="en-ID" sz="1400" dirty="0" err="1">
                <a:solidFill>
                  <a:schemeClr val="bg1"/>
                </a:solidFill>
              </a:rPr>
              <a:t>accumsan</a:t>
            </a:r>
            <a:r>
              <a:rPr lang="en-ID" sz="1400" dirty="0">
                <a:solidFill>
                  <a:schemeClr val="bg1"/>
                </a:solidFill>
              </a:rPr>
              <a:t> </a:t>
            </a:r>
            <a:r>
              <a:rPr lang="en-ID" sz="1400" dirty="0" err="1">
                <a:solidFill>
                  <a:schemeClr val="bg1"/>
                </a:solidFill>
              </a:rPr>
              <a:t>scelerisque</a:t>
            </a:r>
            <a:r>
              <a:rPr lang="en-ID" sz="1400" dirty="0">
                <a:solidFill>
                  <a:schemeClr val="bg1"/>
                </a:solidFill>
              </a:rPr>
              <a:t>. </a:t>
            </a:r>
            <a:r>
              <a:rPr lang="en-ID" sz="1400" dirty="0" err="1">
                <a:solidFill>
                  <a:schemeClr val="bg1"/>
                </a:solidFill>
              </a:rPr>
              <a:t>Mauris</a:t>
            </a:r>
            <a:r>
              <a:rPr lang="en-ID" sz="1400" dirty="0">
                <a:solidFill>
                  <a:schemeClr val="bg1"/>
                </a:solidFill>
              </a:rPr>
              <a:t> </a:t>
            </a:r>
            <a:r>
              <a:rPr lang="en-ID" sz="1400" dirty="0" err="1">
                <a:solidFill>
                  <a:schemeClr val="bg1"/>
                </a:solidFill>
              </a:rPr>
              <a:t>ornare</a:t>
            </a:r>
            <a:r>
              <a:rPr lang="en-ID" sz="1400" dirty="0">
                <a:solidFill>
                  <a:schemeClr val="bg1"/>
                </a:solidFill>
              </a:rPr>
              <a:t> </a:t>
            </a:r>
            <a:r>
              <a:rPr lang="en-ID" sz="1400" dirty="0" err="1">
                <a:solidFill>
                  <a:schemeClr val="bg1"/>
                </a:solidFill>
              </a:rPr>
              <a:t>nunc</a:t>
            </a:r>
            <a:r>
              <a:rPr lang="en-ID" sz="1400" dirty="0">
                <a:solidFill>
                  <a:schemeClr val="bg1"/>
                </a:solidFill>
              </a:rPr>
              <a:t> </a:t>
            </a:r>
            <a:r>
              <a:rPr lang="en-ID" sz="1400" dirty="0" err="1">
                <a:solidFill>
                  <a:schemeClr val="bg1"/>
                </a:solidFill>
              </a:rPr>
              <a:t>vel</a:t>
            </a:r>
            <a:r>
              <a:rPr lang="en-ID" sz="1400" dirty="0">
                <a:solidFill>
                  <a:schemeClr val="bg1"/>
                </a:solidFill>
              </a:rPr>
              <a:t> nisi </a:t>
            </a:r>
            <a:r>
              <a:rPr lang="en-ID" sz="1400" dirty="0" err="1">
                <a:solidFill>
                  <a:schemeClr val="bg1"/>
                </a:solidFill>
              </a:rPr>
              <a:t>vehicula</a:t>
            </a:r>
            <a:r>
              <a:rPr lang="en-ID" sz="1400" dirty="0">
                <a:solidFill>
                  <a:schemeClr val="bg1"/>
                </a:solidFill>
              </a:rPr>
              <a:t> cursus. </a:t>
            </a:r>
            <a:r>
              <a:rPr lang="en-ID" sz="1400" dirty="0" err="1">
                <a:solidFill>
                  <a:schemeClr val="bg1"/>
                </a:solidFill>
              </a:rPr>
              <a:t>Suspendisse</a:t>
            </a:r>
            <a:r>
              <a:rPr lang="en-ID" sz="1400" dirty="0">
                <a:solidFill>
                  <a:schemeClr val="bg1"/>
                </a:solidFill>
              </a:rPr>
              <a:t> </a:t>
            </a:r>
            <a:r>
              <a:rPr lang="en-ID" sz="1400" dirty="0" err="1">
                <a:solidFill>
                  <a:schemeClr val="bg1"/>
                </a:solidFill>
              </a:rPr>
              <a:t>hendrerit</a:t>
            </a:r>
            <a:r>
              <a:rPr lang="en-ID" sz="1400" dirty="0">
                <a:solidFill>
                  <a:schemeClr val="bg1"/>
                </a:solidFill>
              </a:rPr>
              <a:t> </a:t>
            </a:r>
            <a:r>
              <a:rPr lang="en-ID" sz="1400" dirty="0" err="1">
                <a:solidFill>
                  <a:schemeClr val="bg1"/>
                </a:solidFill>
              </a:rPr>
              <a:t>est</a:t>
            </a:r>
            <a:r>
              <a:rPr lang="en-ID" sz="1400" dirty="0">
                <a:solidFill>
                  <a:schemeClr val="bg1"/>
                </a:solidFill>
              </a:rPr>
              <a:t> </a:t>
            </a:r>
            <a:r>
              <a:rPr lang="en-ID" sz="1400" dirty="0" err="1">
                <a:solidFill>
                  <a:schemeClr val="bg1"/>
                </a:solidFill>
              </a:rPr>
              <a:t>quis</a:t>
            </a:r>
            <a:r>
              <a:rPr lang="en-ID" sz="1400" dirty="0">
                <a:solidFill>
                  <a:schemeClr val="bg1"/>
                </a:solidFill>
              </a:rPr>
              <a:t> </a:t>
            </a:r>
            <a:r>
              <a:rPr lang="en-ID" sz="1400" dirty="0" err="1">
                <a:solidFill>
                  <a:schemeClr val="bg1"/>
                </a:solidFill>
              </a:rPr>
              <a:t>sem</a:t>
            </a:r>
            <a:r>
              <a:rPr lang="en-ID" sz="1400" dirty="0">
                <a:solidFill>
                  <a:schemeClr val="bg1"/>
                </a:solidFill>
              </a:rPr>
              <a:t> </a:t>
            </a:r>
            <a:r>
              <a:rPr lang="en-ID" sz="1400" dirty="0" err="1">
                <a:solidFill>
                  <a:schemeClr val="bg1"/>
                </a:solidFill>
              </a:rPr>
              <a:t>eleifend</a:t>
            </a:r>
            <a:r>
              <a:rPr lang="en-ID" sz="1400" dirty="0">
                <a:solidFill>
                  <a:schemeClr val="bg1"/>
                </a:solidFill>
              </a:rPr>
              <a:t>, </a:t>
            </a:r>
            <a:r>
              <a:rPr lang="en-ID" sz="1400" dirty="0" err="1">
                <a:solidFill>
                  <a:schemeClr val="bg1"/>
                </a:solidFill>
              </a:rPr>
              <a:t>eu</a:t>
            </a:r>
            <a:r>
              <a:rPr lang="en-ID" sz="1400" dirty="0">
                <a:solidFill>
                  <a:schemeClr val="bg1"/>
                </a:solidFill>
              </a:rPr>
              <a:t> </a:t>
            </a:r>
            <a:r>
              <a:rPr lang="en-ID" sz="1400" dirty="0" err="1">
                <a:solidFill>
                  <a:schemeClr val="bg1"/>
                </a:solidFill>
              </a:rPr>
              <a:t>venenatis</a:t>
            </a:r>
            <a:r>
              <a:rPr lang="en-ID" sz="1400" dirty="0">
                <a:solidFill>
                  <a:schemeClr val="bg1"/>
                </a:solidFill>
              </a:rPr>
              <a:t> </a:t>
            </a:r>
            <a:r>
              <a:rPr lang="en-ID" sz="1400" dirty="0" err="1">
                <a:solidFill>
                  <a:schemeClr val="bg1"/>
                </a:solidFill>
              </a:rPr>
              <a:t>elit</a:t>
            </a:r>
            <a:r>
              <a:rPr lang="en-ID" sz="1400" dirty="0">
                <a:solidFill>
                  <a:schemeClr val="bg1"/>
                </a:solidFill>
              </a:rPr>
              <a:t> </a:t>
            </a:r>
            <a:r>
              <a:rPr lang="en-ID" sz="1400" dirty="0" err="1">
                <a:solidFill>
                  <a:schemeClr val="bg1"/>
                </a:solidFill>
              </a:rPr>
              <a:t>sollicitudin</a:t>
            </a:r>
            <a:r>
              <a:rPr lang="en-ID" sz="1400" dirty="0">
                <a:solidFill>
                  <a:schemeClr val="bg1"/>
                </a:solidFill>
              </a:rPr>
              <a:t>. Vestibulum </a:t>
            </a:r>
            <a:r>
              <a:rPr lang="en-ID" sz="1400" dirty="0" err="1">
                <a:solidFill>
                  <a:schemeClr val="bg1"/>
                </a:solidFill>
              </a:rPr>
              <a:t>placerat</a:t>
            </a:r>
            <a:r>
              <a:rPr lang="en-ID" sz="1400" dirty="0">
                <a:solidFill>
                  <a:schemeClr val="bg1"/>
                </a:solidFill>
              </a:rPr>
              <a:t> semper </a:t>
            </a:r>
            <a:r>
              <a:rPr lang="en-ID" sz="1400" dirty="0" err="1">
                <a:solidFill>
                  <a:schemeClr val="bg1"/>
                </a:solidFill>
              </a:rPr>
              <a:t>dignissim</a:t>
            </a:r>
            <a:r>
              <a:rPr lang="en-ID" sz="1400" dirty="0">
                <a:solidFill>
                  <a:schemeClr val="bg1"/>
                </a:solidFill>
              </a:rPr>
              <a:t>. </a:t>
            </a:r>
            <a:r>
              <a:rPr lang="en-ID" sz="1400" dirty="0" err="1">
                <a:solidFill>
                  <a:schemeClr val="bg1"/>
                </a:solidFill>
              </a:rPr>
              <a:t>Phasellus</a:t>
            </a:r>
            <a:r>
              <a:rPr lang="en-ID" sz="1400" dirty="0">
                <a:solidFill>
                  <a:schemeClr val="bg1"/>
                </a:solidFill>
              </a:rPr>
              <a:t> sit </a:t>
            </a:r>
            <a:r>
              <a:rPr lang="en-ID" sz="1400" dirty="0" err="1">
                <a:solidFill>
                  <a:schemeClr val="bg1"/>
                </a:solidFill>
              </a:rPr>
              <a:t>amet</a:t>
            </a:r>
            <a:r>
              <a:rPr lang="en-ID" sz="1400" dirty="0">
                <a:solidFill>
                  <a:schemeClr val="bg1"/>
                </a:solidFill>
              </a:rPr>
              <a:t> </a:t>
            </a:r>
            <a:r>
              <a:rPr lang="en-ID" sz="1400" dirty="0" err="1">
                <a:solidFill>
                  <a:schemeClr val="bg1"/>
                </a:solidFill>
              </a:rPr>
              <a:t>volutpat</a:t>
            </a:r>
            <a:r>
              <a:rPr lang="en-ID" sz="1400" dirty="0">
                <a:solidFill>
                  <a:schemeClr val="bg1"/>
                </a:solidFill>
              </a:rPr>
              <a:t> </a:t>
            </a:r>
            <a:r>
              <a:rPr lang="en-ID" sz="1400" dirty="0" err="1">
                <a:solidFill>
                  <a:schemeClr val="bg1"/>
                </a:solidFill>
              </a:rPr>
              <a:t>dolor</a:t>
            </a:r>
            <a:r>
              <a:rPr lang="en-ID" sz="1400" dirty="0">
                <a:solidFill>
                  <a:schemeClr val="bg1"/>
                </a:solidFill>
              </a:rPr>
              <a:t>. </a:t>
            </a:r>
            <a:r>
              <a:rPr lang="en-ID" sz="1400" dirty="0" err="1">
                <a:solidFill>
                  <a:schemeClr val="bg1"/>
                </a:solidFill>
              </a:rPr>
              <a:t>Donec</a:t>
            </a:r>
            <a:r>
              <a:rPr lang="en-ID" sz="1400" dirty="0">
                <a:solidFill>
                  <a:schemeClr val="bg1"/>
                </a:solidFill>
              </a:rPr>
              <a:t> id </a:t>
            </a:r>
            <a:r>
              <a:rPr lang="en-ID" sz="1400" dirty="0" err="1">
                <a:solidFill>
                  <a:schemeClr val="bg1"/>
                </a:solidFill>
              </a:rPr>
              <a:t>urna</a:t>
            </a:r>
            <a:r>
              <a:rPr lang="en-ID" sz="1400" dirty="0">
                <a:solidFill>
                  <a:schemeClr val="bg1"/>
                </a:solidFill>
              </a:rPr>
              <a:t> id </a:t>
            </a:r>
            <a:r>
              <a:rPr lang="en-ID" sz="1400" dirty="0" err="1">
                <a:solidFill>
                  <a:schemeClr val="bg1"/>
                </a:solidFill>
              </a:rPr>
              <a:t>mauris</a:t>
            </a:r>
            <a:r>
              <a:rPr lang="en-ID" sz="1400" dirty="0">
                <a:solidFill>
                  <a:schemeClr val="bg1"/>
                </a:solidFill>
              </a:rPr>
              <a:t> </a:t>
            </a:r>
            <a:r>
              <a:rPr lang="en-ID" sz="1400" dirty="0" err="1">
                <a:solidFill>
                  <a:schemeClr val="bg1"/>
                </a:solidFill>
              </a:rPr>
              <a:t>condimentum</a:t>
            </a:r>
            <a:r>
              <a:rPr lang="en-ID" sz="1400" dirty="0">
                <a:solidFill>
                  <a:schemeClr val="bg1"/>
                </a:solidFill>
              </a:rPr>
              <a:t> </a:t>
            </a:r>
            <a:r>
              <a:rPr lang="en-ID" sz="1400" dirty="0" err="1">
                <a:solidFill>
                  <a:schemeClr val="bg1"/>
                </a:solidFill>
              </a:rPr>
              <a:t>accumsan</a:t>
            </a:r>
            <a:r>
              <a:rPr lang="en-ID" sz="1400" dirty="0">
                <a:solidFill>
                  <a:schemeClr val="bg1"/>
                </a:solidFill>
              </a:rPr>
              <a:t> </a:t>
            </a:r>
            <a:r>
              <a:rPr lang="en-ID" sz="1400" dirty="0" err="1">
                <a:solidFill>
                  <a:schemeClr val="bg1"/>
                </a:solidFill>
              </a:rPr>
              <a:t>quis</a:t>
            </a:r>
            <a:r>
              <a:rPr lang="en-ID" sz="1400" dirty="0">
                <a:solidFill>
                  <a:schemeClr val="bg1"/>
                </a:solidFill>
              </a:rPr>
              <a:t> </a:t>
            </a:r>
            <a:r>
              <a:rPr lang="en-ID" sz="1400" dirty="0" err="1">
                <a:solidFill>
                  <a:schemeClr val="bg1"/>
                </a:solidFill>
              </a:rPr>
              <a:t>rutrum</a:t>
            </a:r>
            <a:r>
              <a:rPr lang="en-ID" sz="1400" dirty="0">
                <a:solidFill>
                  <a:schemeClr val="bg1"/>
                </a:solidFill>
              </a:rPr>
              <a:t> ligula. 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D987AD17-A198-46BD-88FB-D645EF0DB61D}"/>
              </a:ext>
            </a:extLst>
          </p:cNvPr>
          <p:cNvSpPr/>
          <p:nvPr/>
        </p:nvSpPr>
        <p:spPr>
          <a:xfrm>
            <a:off x="457200" y="3766458"/>
            <a:ext cx="3352800" cy="7810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LOREM IPSUM</a:t>
            </a:r>
            <a:endParaRPr lang="en-ID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03913DAF-AC09-4B3C-BA33-8F43CADBFA6B}"/>
              </a:ext>
            </a:extLst>
          </p:cNvPr>
          <p:cNvSpPr/>
          <p:nvPr/>
        </p:nvSpPr>
        <p:spPr>
          <a:xfrm>
            <a:off x="4419600" y="3766458"/>
            <a:ext cx="3352800" cy="7810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LOREM IPSUM</a:t>
            </a:r>
            <a:endParaRPr lang="en-ID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B90CF484-5547-4467-87B4-4971132E22F4}"/>
              </a:ext>
            </a:extLst>
          </p:cNvPr>
          <p:cNvSpPr/>
          <p:nvPr/>
        </p:nvSpPr>
        <p:spPr>
          <a:xfrm>
            <a:off x="8382000" y="3766458"/>
            <a:ext cx="3352800" cy="7810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LOREM IPSUM</a:t>
            </a:r>
            <a:endParaRPr lang="en-ID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FFF3F4E5-3827-4358-9D87-39595FA91757}"/>
              </a:ext>
            </a:extLst>
          </p:cNvPr>
          <p:cNvSpPr/>
          <p:nvPr/>
        </p:nvSpPr>
        <p:spPr>
          <a:xfrm>
            <a:off x="457200" y="4613275"/>
            <a:ext cx="3352800" cy="16954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solidFill>
                  <a:schemeClr val="accent2"/>
                </a:solidFill>
                <a:latin typeface="+mj-lt"/>
              </a:rPr>
              <a:t>140</a:t>
            </a:r>
            <a:endParaRPr lang="en-ID" sz="66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40A858DA-0D4E-4C87-83A5-7D97880C8484}"/>
              </a:ext>
            </a:extLst>
          </p:cNvPr>
          <p:cNvSpPr/>
          <p:nvPr/>
        </p:nvSpPr>
        <p:spPr>
          <a:xfrm>
            <a:off x="4419600" y="4613275"/>
            <a:ext cx="3352800" cy="16954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solidFill>
                  <a:schemeClr val="accent2"/>
                </a:solidFill>
                <a:latin typeface="+mj-lt"/>
              </a:rPr>
              <a:t>+115</a:t>
            </a:r>
            <a:endParaRPr lang="en-ID" sz="66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F403F34F-0037-4409-BB3A-588598FC205A}"/>
              </a:ext>
            </a:extLst>
          </p:cNvPr>
          <p:cNvSpPr/>
          <p:nvPr/>
        </p:nvSpPr>
        <p:spPr>
          <a:xfrm>
            <a:off x="8382000" y="4613275"/>
            <a:ext cx="3352800" cy="16954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solidFill>
                  <a:schemeClr val="accent2"/>
                </a:solidFill>
                <a:latin typeface="+mj-lt"/>
              </a:rPr>
              <a:t>+5500</a:t>
            </a:r>
            <a:endParaRPr lang="en-ID" sz="6600" dirty="0">
              <a:solidFill>
                <a:schemeClr val="accent2"/>
              </a:solidFill>
              <a:latin typeface="+mj-lt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xmlns="" id="{B020FC9D-530E-4569-880F-99CC13014ABF}"/>
              </a:ext>
            </a:extLst>
          </p:cNvPr>
          <p:cNvCxnSpPr>
            <a:cxnSpLocks/>
          </p:cNvCxnSpPr>
          <p:nvPr/>
        </p:nvCxnSpPr>
        <p:spPr>
          <a:xfrm>
            <a:off x="647700" y="2971800"/>
            <a:ext cx="10896600" cy="0"/>
          </a:xfrm>
          <a:prstGeom prst="line">
            <a:avLst/>
          </a:prstGeom>
          <a:ln>
            <a:solidFill>
              <a:schemeClr val="accent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xmlns="" id="{4BD4B187-18A5-435F-9500-EECF3B8422AD}"/>
              </a:ext>
            </a:extLst>
          </p:cNvPr>
          <p:cNvSpPr/>
          <p:nvPr/>
        </p:nvSpPr>
        <p:spPr>
          <a:xfrm>
            <a:off x="1647825" y="2486025"/>
            <a:ext cx="971550" cy="971550"/>
          </a:xfrm>
          <a:prstGeom prst="ellipse">
            <a:avLst/>
          </a:prstGeom>
          <a:gradFill>
            <a:gsLst>
              <a:gs pos="0">
                <a:schemeClr val="accent2"/>
              </a:gs>
              <a:gs pos="96000">
                <a:schemeClr val="accent2">
                  <a:lumMod val="5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xmlns="" id="{FFB0D19B-C3E6-4B40-BD89-977415DB174C}"/>
              </a:ext>
            </a:extLst>
          </p:cNvPr>
          <p:cNvSpPr/>
          <p:nvPr/>
        </p:nvSpPr>
        <p:spPr>
          <a:xfrm>
            <a:off x="4289425" y="2486025"/>
            <a:ext cx="971550" cy="971550"/>
          </a:xfrm>
          <a:prstGeom prst="ellipse">
            <a:avLst/>
          </a:prstGeom>
          <a:gradFill>
            <a:gsLst>
              <a:gs pos="0">
                <a:schemeClr val="accent2"/>
              </a:gs>
              <a:gs pos="96000">
                <a:schemeClr val="accent2">
                  <a:lumMod val="5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xmlns="" id="{6B54BE0D-8400-46A6-A33B-F12372FC4F0E}"/>
              </a:ext>
            </a:extLst>
          </p:cNvPr>
          <p:cNvSpPr/>
          <p:nvPr/>
        </p:nvSpPr>
        <p:spPr>
          <a:xfrm>
            <a:off x="6931025" y="2486025"/>
            <a:ext cx="971550" cy="971550"/>
          </a:xfrm>
          <a:prstGeom prst="ellipse">
            <a:avLst/>
          </a:prstGeom>
          <a:gradFill>
            <a:gsLst>
              <a:gs pos="0">
                <a:schemeClr val="accent2"/>
              </a:gs>
              <a:gs pos="96000">
                <a:schemeClr val="accent2">
                  <a:lumMod val="5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xmlns="" id="{B6460064-60FF-4465-A807-5013C07D2C44}"/>
              </a:ext>
            </a:extLst>
          </p:cNvPr>
          <p:cNvSpPr/>
          <p:nvPr/>
        </p:nvSpPr>
        <p:spPr>
          <a:xfrm>
            <a:off x="9572625" y="2486025"/>
            <a:ext cx="971550" cy="971550"/>
          </a:xfrm>
          <a:prstGeom prst="ellipse">
            <a:avLst/>
          </a:prstGeom>
          <a:gradFill>
            <a:gsLst>
              <a:gs pos="0">
                <a:schemeClr val="accent2"/>
              </a:gs>
              <a:gs pos="96000">
                <a:schemeClr val="accent2">
                  <a:lumMod val="5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1" name="Group 20"/>
          <p:cNvGrpSpPr/>
          <p:nvPr/>
        </p:nvGrpSpPr>
        <p:grpSpPr>
          <a:xfrm>
            <a:off x="1886345" y="2723367"/>
            <a:ext cx="494510" cy="496866"/>
            <a:chOff x="9169400" y="4711700"/>
            <a:chExt cx="333375" cy="334963"/>
          </a:xfrm>
        </p:grpSpPr>
        <p:sp>
          <p:nvSpPr>
            <p:cNvPr id="25" name="Freeform 183"/>
            <p:cNvSpPr>
              <a:spLocks/>
            </p:cNvSpPr>
            <p:nvPr/>
          </p:nvSpPr>
          <p:spPr bwMode="auto">
            <a:xfrm>
              <a:off x="9169400" y="4802188"/>
              <a:ext cx="242888" cy="244475"/>
            </a:xfrm>
            <a:custGeom>
              <a:avLst/>
              <a:gdLst>
                <a:gd name="T0" fmla="*/ 58 w 65"/>
                <a:gd name="T1" fmla="*/ 36 h 65"/>
                <a:gd name="T2" fmla="*/ 29 w 65"/>
                <a:gd name="T3" fmla="*/ 7 h 65"/>
                <a:gd name="T4" fmla="*/ 1 w 65"/>
                <a:gd name="T5" fmla="*/ 47 h 65"/>
                <a:gd name="T6" fmla="*/ 1 w 65"/>
                <a:gd name="T7" fmla="*/ 53 h 65"/>
                <a:gd name="T8" fmla="*/ 12 w 65"/>
                <a:gd name="T9" fmla="*/ 64 h 65"/>
                <a:gd name="T10" fmla="*/ 15 w 65"/>
                <a:gd name="T11" fmla="*/ 65 h 65"/>
                <a:gd name="T12" fmla="*/ 18 w 65"/>
                <a:gd name="T13" fmla="*/ 64 h 65"/>
                <a:gd name="T14" fmla="*/ 58 w 65"/>
                <a:gd name="T15" fmla="*/ 3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65">
                  <a:moveTo>
                    <a:pt x="58" y="36"/>
                  </a:moveTo>
                  <a:cubicBezTo>
                    <a:pt x="65" y="28"/>
                    <a:pt x="37" y="0"/>
                    <a:pt x="29" y="7"/>
                  </a:cubicBezTo>
                  <a:cubicBezTo>
                    <a:pt x="24" y="27"/>
                    <a:pt x="10" y="37"/>
                    <a:pt x="1" y="47"/>
                  </a:cubicBezTo>
                  <a:cubicBezTo>
                    <a:pt x="0" y="48"/>
                    <a:pt x="0" y="51"/>
                    <a:pt x="1" y="53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3" y="65"/>
                    <a:pt x="14" y="65"/>
                    <a:pt x="15" y="65"/>
                  </a:cubicBezTo>
                  <a:cubicBezTo>
                    <a:pt x="16" y="65"/>
                    <a:pt x="17" y="65"/>
                    <a:pt x="18" y="64"/>
                  </a:cubicBezTo>
                  <a:cubicBezTo>
                    <a:pt x="27" y="54"/>
                    <a:pt x="38" y="41"/>
                    <a:pt x="58" y="36"/>
                  </a:cubicBezTo>
                  <a:close/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84"/>
            <p:cNvSpPr>
              <a:spLocks/>
            </p:cNvSpPr>
            <p:nvPr/>
          </p:nvSpPr>
          <p:spPr bwMode="auto">
            <a:xfrm>
              <a:off x="9194800" y="4711700"/>
              <a:ext cx="307975" cy="307975"/>
            </a:xfrm>
            <a:custGeom>
              <a:avLst/>
              <a:gdLst>
                <a:gd name="T0" fmla="*/ 34 w 82"/>
                <a:gd name="T1" fmla="*/ 68 h 82"/>
                <a:gd name="T2" fmla="*/ 38 w 82"/>
                <a:gd name="T3" fmla="*/ 75 h 82"/>
                <a:gd name="T4" fmla="*/ 63 w 82"/>
                <a:gd name="T5" fmla="*/ 75 h 82"/>
                <a:gd name="T6" fmla="*/ 69 w 82"/>
                <a:gd name="T7" fmla="*/ 64 h 82"/>
                <a:gd name="T8" fmla="*/ 76 w 82"/>
                <a:gd name="T9" fmla="*/ 60 h 82"/>
                <a:gd name="T10" fmla="*/ 76 w 82"/>
                <a:gd name="T11" fmla="*/ 37 h 82"/>
                <a:gd name="T12" fmla="*/ 70 w 82"/>
                <a:gd name="T13" fmla="*/ 33 h 82"/>
                <a:gd name="T14" fmla="*/ 65 w 82"/>
                <a:gd name="T15" fmla="*/ 17 h 82"/>
                <a:gd name="T16" fmla="*/ 49 w 82"/>
                <a:gd name="T17" fmla="*/ 12 h 82"/>
                <a:gd name="T18" fmla="*/ 45 w 82"/>
                <a:gd name="T19" fmla="*/ 6 h 82"/>
                <a:gd name="T20" fmla="*/ 22 w 82"/>
                <a:gd name="T21" fmla="*/ 6 h 82"/>
                <a:gd name="T22" fmla="*/ 18 w 82"/>
                <a:gd name="T23" fmla="*/ 13 h 82"/>
                <a:gd name="T24" fmla="*/ 7 w 82"/>
                <a:gd name="T25" fmla="*/ 19 h 82"/>
                <a:gd name="T26" fmla="*/ 7 w 82"/>
                <a:gd name="T27" fmla="*/ 44 h 82"/>
                <a:gd name="T28" fmla="*/ 14 w 82"/>
                <a:gd name="T29" fmla="*/ 4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" h="82">
                  <a:moveTo>
                    <a:pt x="34" y="68"/>
                  </a:moveTo>
                  <a:cubicBezTo>
                    <a:pt x="35" y="70"/>
                    <a:pt x="36" y="73"/>
                    <a:pt x="38" y="75"/>
                  </a:cubicBezTo>
                  <a:cubicBezTo>
                    <a:pt x="45" y="82"/>
                    <a:pt x="56" y="82"/>
                    <a:pt x="63" y="75"/>
                  </a:cubicBezTo>
                  <a:cubicBezTo>
                    <a:pt x="68" y="70"/>
                    <a:pt x="69" y="66"/>
                    <a:pt x="69" y="64"/>
                  </a:cubicBezTo>
                  <a:cubicBezTo>
                    <a:pt x="72" y="63"/>
                    <a:pt x="74" y="62"/>
                    <a:pt x="76" y="60"/>
                  </a:cubicBezTo>
                  <a:cubicBezTo>
                    <a:pt x="82" y="53"/>
                    <a:pt x="82" y="43"/>
                    <a:pt x="76" y="37"/>
                  </a:cubicBezTo>
                  <a:cubicBezTo>
                    <a:pt x="74" y="35"/>
                    <a:pt x="72" y="34"/>
                    <a:pt x="70" y="33"/>
                  </a:cubicBezTo>
                  <a:cubicBezTo>
                    <a:pt x="71" y="27"/>
                    <a:pt x="69" y="21"/>
                    <a:pt x="65" y="17"/>
                  </a:cubicBezTo>
                  <a:cubicBezTo>
                    <a:pt x="61" y="13"/>
                    <a:pt x="55" y="11"/>
                    <a:pt x="49" y="12"/>
                  </a:cubicBezTo>
                  <a:cubicBezTo>
                    <a:pt x="48" y="10"/>
                    <a:pt x="47" y="8"/>
                    <a:pt x="45" y="6"/>
                  </a:cubicBezTo>
                  <a:cubicBezTo>
                    <a:pt x="39" y="0"/>
                    <a:pt x="29" y="0"/>
                    <a:pt x="22" y="6"/>
                  </a:cubicBezTo>
                  <a:cubicBezTo>
                    <a:pt x="20" y="8"/>
                    <a:pt x="19" y="10"/>
                    <a:pt x="18" y="13"/>
                  </a:cubicBezTo>
                  <a:cubicBezTo>
                    <a:pt x="16" y="13"/>
                    <a:pt x="12" y="14"/>
                    <a:pt x="7" y="19"/>
                  </a:cubicBezTo>
                  <a:cubicBezTo>
                    <a:pt x="0" y="26"/>
                    <a:pt x="0" y="37"/>
                    <a:pt x="7" y="44"/>
                  </a:cubicBezTo>
                  <a:cubicBezTo>
                    <a:pt x="9" y="46"/>
                    <a:pt x="12" y="47"/>
                    <a:pt x="14" y="48"/>
                  </a:cubicBezTo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5"/>
            <p:cNvSpPr>
              <a:spLocks/>
            </p:cNvSpPr>
            <p:nvPr/>
          </p:nvSpPr>
          <p:spPr bwMode="auto">
            <a:xfrm>
              <a:off x="9390063" y="4899025"/>
              <a:ext cx="19050" cy="71438"/>
            </a:xfrm>
            <a:custGeom>
              <a:avLst/>
              <a:gdLst>
                <a:gd name="T0" fmla="*/ 4 w 5"/>
                <a:gd name="T1" fmla="*/ 19 h 19"/>
                <a:gd name="T2" fmla="*/ 0 w 5"/>
                <a:gd name="T3" fmla="*/ 10 h 19"/>
                <a:gd name="T4" fmla="*/ 5 w 5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9">
                  <a:moveTo>
                    <a:pt x="4" y="19"/>
                  </a:moveTo>
                  <a:cubicBezTo>
                    <a:pt x="1" y="17"/>
                    <a:pt x="0" y="13"/>
                    <a:pt x="0" y="10"/>
                  </a:cubicBezTo>
                  <a:cubicBezTo>
                    <a:pt x="0" y="6"/>
                    <a:pt x="2" y="2"/>
                    <a:pt x="5" y="0"/>
                  </a:cubicBezTo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86"/>
            <p:cNvSpPr>
              <a:spLocks/>
            </p:cNvSpPr>
            <p:nvPr/>
          </p:nvSpPr>
          <p:spPr bwMode="auto">
            <a:xfrm>
              <a:off x="9244013" y="4805363"/>
              <a:ext cx="71438" cy="19050"/>
            </a:xfrm>
            <a:custGeom>
              <a:avLst/>
              <a:gdLst>
                <a:gd name="T0" fmla="*/ 0 w 19"/>
                <a:gd name="T1" fmla="*/ 1 h 5"/>
                <a:gd name="T2" fmla="*/ 9 w 19"/>
                <a:gd name="T3" fmla="*/ 5 h 5"/>
                <a:gd name="T4" fmla="*/ 19 w 1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5">
                  <a:moveTo>
                    <a:pt x="0" y="1"/>
                  </a:moveTo>
                  <a:cubicBezTo>
                    <a:pt x="2" y="4"/>
                    <a:pt x="6" y="5"/>
                    <a:pt x="9" y="5"/>
                  </a:cubicBezTo>
                  <a:cubicBezTo>
                    <a:pt x="13" y="5"/>
                    <a:pt x="17" y="3"/>
                    <a:pt x="19" y="0"/>
                  </a:cubicBezTo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Line 187"/>
            <p:cNvSpPr>
              <a:spLocks noChangeShapeType="1"/>
            </p:cNvSpPr>
            <p:nvPr/>
          </p:nvSpPr>
          <p:spPr bwMode="auto">
            <a:xfrm flipH="1">
              <a:off x="9326563" y="4884738"/>
              <a:ext cx="49213" cy="44450"/>
            </a:xfrm>
            <a:prstGeom prst="lin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Line 188"/>
            <p:cNvSpPr>
              <a:spLocks noChangeShapeType="1"/>
            </p:cNvSpPr>
            <p:nvPr/>
          </p:nvSpPr>
          <p:spPr bwMode="auto">
            <a:xfrm flipH="1">
              <a:off x="9285288" y="4843463"/>
              <a:ext cx="44450" cy="44450"/>
            </a:xfrm>
            <a:prstGeom prst="lin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4608008" y="2715126"/>
            <a:ext cx="334384" cy="513348"/>
            <a:chOff x="7786688" y="4340226"/>
            <a:chExt cx="225426" cy="346075"/>
          </a:xfrm>
        </p:grpSpPr>
        <p:sp>
          <p:nvSpPr>
            <p:cNvPr id="34" name="Freeform 99"/>
            <p:cNvSpPr>
              <a:spLocks/>
            </p:cNvSpPr>
            <p:nvPr/>
          </p:nvSpPr>
          <p:spPr bwMode="auto">
            <a:xfrm>
              <a:off x="7786688" y="4340226"/>
              <a:ext cx="90488" cy="120650"/>
            </a:xfrm>
            <a:custGeom>
              <a:avLst/>
              <a:gdLst>
                <a:gd name="T0" fmla="*/ 0 w 24"/>
                <a:gd name="T1" fmla="*/ 0 h 32"/>
                <a:gd name="T2" fmla="*/ 0 w 24"/>
                <a:gd name="T3" fmla="*/ 20 h 32"/>
                <a:gd name="T4" fmla="*/ 12 w 24"/>
                <a:gd name="T5" fmla="*/ 32 h 32"/>
                <a:gd name="T6" fmla="*/ 24 w 24"/>
                <a:gd name="T7" fmla="*/ 20 h 32"/>
                <a:gd name="T8" fmla="*/ 24 w 24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32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7"/>
                    <a:pt x="5" y="32"/>
                    <a:pt x="12" y="32"/>
                  </a:cubicBezTo>
                  <a:cubicBezTo>
                    <a:pt x="19" y="32"/>
                    <a:pt x="24" y="27"/>
                    <a:pt x="24" y="20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Line 100"/>
            <p:cNvSpPr>
              <a:spLocks noChangeShapeType="1"/>
            </p:cNvSpPr>
            <p:nvPr/>
          </p:nvSpPr>
          <p:spPr bwMode="auto">
            <a:xfrm>
              <a:off x="7831138" y="4340226"/>
              <a:ext cx="0" cy="346075"/>
            </a:xfrm>
            <a:prstGeom prst="lin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Line 101"/>
            <p:cNvSpPr>
              <a:spLocks noChangeShapeType="1"/>
            </p:cNvSpPr>
            <p:nvPr/>
          </p:nvSpPr>
          <p:spPr bwMode="auto">
            <a:xfrm>
              <a:off x="7966076" y="4460876"/>
              <a:ext cx="0" cy="225425"/>
            </a:xfrm>
            <a:prstGeom prst="lin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102"/>
            <p:cNvSpPr>
              <a:spLocks/>
            </p:cNvSpPr>
            <p:nvPr/>
          </p:nvSpPr>
          <p:spPr bwMode="auto">
            <a:xfrm>
              <a:off x="7921626" y="4340226"/>
              <a:ext cx="90488" cy="120650"/>
            </a:xfrm>
            <a:custGeom>
              <a:avLst/>
              <a:gdLst>
                <a:gd name="T0" fmla="*/ 0 w 24"/>
                <a:gd name="T1" fmla="*/ 12 h 32"/>
                <a:gd name="T2" fmla="*/ 12 w 24"/>
                <a:gd name="T3" fmla="*/ 0 h 32"/>
                <a:gd name="T4" fmla="*/ 24 w 24"/>
                <a:gd name="T5" fmla="*/ 12 h 32"/>
                <a:gd name="T6" fmla="*/ 24 w 24"/>
                <a:gd name="T7" fmla="*/ 20 h 32"/>
                <a:gd name="T8" fmla="*/ 12 w 24"/>
                <a:gd name="T9" fmla="*/ 32 h 32"/>
                <a:gd name="T10" fmla="*/ 0 w 24"/>
                <a:gd name="T11" fmla="*/ 20 h 32"/>
                <a:gd name="T12" fmla="*/ 0 w 24"/>
                <a:gd name="T13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32">
                  <a:moveTo>
                    <a:pt x="0" y="12"/>
                  </a:moveTo>
                  <a:cubicBezTo>
                    <a:pt x="0" y="5"/>
                    <a:pt x="5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7"/>
                    <a:pt x="19" y="32"/>
                    <a:pt x="12" y="32"/>
                  </a:cubicBezTo>
                  <a:cubicBezTo>
                    <a:pt x="5" y="32"/>
                    <a:pt x="0" y="27"/>
                    <a:pt x="0" y="20"/>
                  </a:cubicBezTo>
                  <a:lnTo>
                    <a:pt x="0" y="12"/>
                  </a:lnTo>
                  <a:close/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8" name="Freeform 285"/>
          <p:cNvSpPr>
            <a:spLocks/>
          </p:cNvSpPr>
          <p:nvPr/>
        </p:nvSpPr>
        <p:spPr bwMode="auto">
          <a:xfrm>
            <a:off x="7180142" y="2739851"/>
            <a:ext cx="473316" cy="463898"/>
          </a:xfrm>
          <a:custGeom>
            <a:avLst/>
            <a:gdLst>
              <a:gd name="T0" fmla="*/ 17 w 85"/>
              <a:gd name="T1" fmla="*/ 16 h 83"/>
              <a:gd name="T2" fmla="*/ 25 w 85"/>
              <a:gd name="T3" fmla="*/ 6 h 83"/>
              <a:gd name="T4" fmla="*/ 31 w 85"/>
              <a:gd name="T5" fmla="*/ 10 h 83"/>
              <a:gd name="T6" fmla="*/ 23 w 85"/>
              <a:gd name="T7" fmla="*/ 22 h 83"/>
              <a:gd name="T8" fmla="*/ 21 w 85"/>
              <a:gd name="T9" fmla="*/ 41 h 83"/>
              <a:gd name="T10" fmla="*/ 48 w 85"/>
              <a:gd name="T11" fmla="*/ 42 h 83"/>
              <a:gd name="T12" fmla="*/ 85 w 85"/>
              <a:gd name="T13" fmla="*/ 44 h 83"/>
              <a:gd name="T14" fmla="*/ 1 w 85"/>
              <a:gd name="T15" fmla="*/ 50 h 83"/>
              <a:gd name="T16" fmla="*/ 9 w 85"/>
              <a:gd name="T17" fmla="*/ 11 h 83"/>
              <a:gd name="T18" fmla="*/ 17 w 85"/>
              <a:gd name="T19" fmla="*/ 0 h 83"/>
              <a:gd name="T20" fmla="*/ 37 w 85"/>
              <a:gd name="T21" fmla="*/ 0 h 83"/>
              <a:gd name="T22" fmla="*/ 39 w 85"/>
              <a:gd name="T23" fmla="*/ 10 h 83"/>
              <a:gd name="T24" fmla="*/ 35 w 85"/>
              <a:gd name="T25" fmla="*/ 20 h 83"/>
              <a:gd name="T26" fmla="*/ 23 w 85"/>
              <a:gd name="T27" fmla="*/ 22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5" h="83">
                <a:moveTo>
                  <a:pt x="17" y="16"/>
                </a:moveTo>
                <a:cubicBezTo>
                  <a:pt x="25" y="6"/>
                  <a:pt x="25" y="6"/>
                  <a:pt x="25" y="6"/>
                </a:cubicBezTo>
                <a:cubicBezTo>
                  <a:pt x="31" y="10"/>
                  <a:pt x="31" y="10"/>
                  <a:pt x="31" y="10"/>
                </a:cubicBezTo>
                <a:cubicBezTo>
                  <a:pt x="23" y="22"/>
                  <a:pt x="23" y="22"/>
                  <a:pt x="23" y="22"/>
                </a:cubicBezTo>
                <a:cubicBezTo>
                  <a:pt x="21" y="41"/>
                  <a:pt x="21" y="41"/>
                  <a:pt x="21" y="41"/>
                </a:cubicBezTo>
                <a:cubicBezTo>
                  <a:pt x="27" y="34"/>
                  <a:pt x="44" y="34"/>
                  <a:pt x="48" y="42"/>
                </a:cubicBezTo>
                <a:cubicBezTo>
                  <a:pt x="50" y="17"/>
                  <a:pt x="85" y="18"/>
                  <a:pt x="85" y="44"/>
                </a:cubicBezTo>
                <a:cubicBezTo>
                  <a:pt x="85" y="83"/>
                  <a:pt x="1" y="72"/>
                  <a:pt x="1" y="50"/>
                </a:cubicBezTo>
                <a:cubicBezTo>
                  <a:pt x="0" y="44"/>
                  <a:pt x="6" y="20"/>
                  <a:pt x="9" y="11"/>
                </a:cubicBezTo>
                <a:cubicBezTo>
                  <a:pt x="11" y="5"/>
                  <a:pt x="17" y="0"/>
                  <a:pt x="17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10"/>
                  <a:pt x="39" y="10"/>
                  <a:pt x="39" y="10"/>
                </a:cubicBezTo>
                <a:cubicBezTo>
                  <a:pt x="35" y="20"/>
                  <a:pt x="35" y="20"/>
                  <a:pt x="35" y="20"/>
                </a:cubicBezTo>
                <a:cubicBezTo>
                  <a:pt x="23" y="22"/>
                  <a:pt x="23" y="22"/>
                  <a:pt x="23" y="22"/>
                </a:cubicBezTo>
              </a:path>
            </a:pathLst>
          </a:custGeom>
          <a:noFill/>
          <a:ln w="14288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9" name="Group 38"/>
          <p:cNvGrpSpPr/>
          <p:nvPr/>
        </p:nvGrpSpPr>
        <p:grpSpPr>
          <a:xfrm>
            <a:off x="9801726" y="2700997"/>
            <a:ext cx="513348" cy="541606"/>
            <a:chOff x="8451851" y="1820863"/>
            <a:chExt cx="346075" cy="365126"/>
          </a:xfrm>
        </p:grpSpPr>
        <p:sp>
          <p:nvSpPr>
            <p:cNvPr id="40" name="Freeform 59"/>
            <p:cNvSpPr>
              <a:spLocks/>
            </p:cNvSpPr>
            <p:nvPr/>
          </p:nvSpPr>
          <p:spPr bwMode="auto">
            <a:xfrm>
              <a:off x="8451851" y="1990726"/>
              <a:ext cx="346075" cy="104775"/>
            </a:xfrm>
            <a:custGeom>
              <a:avLst/>
              <a:gdLst>
                <a:gd name="T0" fmla="*/ 0 w 218"/>
                <a:gd name="T1" fmla="*/ 38 h 66"/>
                <a:gd name="T2" fmla="*/ 57 w 218"/>
                <a:gd name="T3" fmla="*/ 38 h 66"/>
                <a:gd name="T4" fmla="*/ 71 w 218"/>
                <a:gd name="T5" fmla="*/ 19 h 66"/>
                <a:gd name="T6" fmla="*/ 90 w 218"/>
                <a:gd name="T7" fmla="*/ 47 h 66"/>
                <a:gd name="T8" fmla="*/ 114 w 218"/>
                <a:gd name="T9" fmla="*/ 0 h 66"/>
                <a:gd name="T10" fmla="*/ 133 w 218"/>
                <a:gd name="T11" fmla="*/ 66 h 66"/>
                <a:gd name="T12" fmla="*/ 147 w 218"/>
                <a:gd name="T13" fmla="*/ 38 h 66"/>
                <a:gd name="T14" fmla="*/ 218 w 218"/>
                <a:gd name="T15" fmla="*/ 3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8" h="66">
                  <a:moveTo>
                    <a:pt x="0" y="38"/>
                  </a:moveTo>
                  <a:lnTo>
                    <a:pt x="57" y="38"/>
                  </a:lnTo>
                  <a:lnTo>
                    <a:pt x="71" y="19"/>
                  </a:lnTo>
                  <a:lnTo>
                    <a:pt x="90" y="47"/>
                  </a:lnTo>
                  <a:lnTo>
                    <a:pt x="114" y="0"/>
                  </a:lnTo>
                  <a:lnTo>
                    <a:pt x="133" y="66"/>
                  </a:lnTo>
                  <a:lnTo>
                    <a:pt x="147" y="38"/>
                  </a:lnTo>
                  <a:lnTo>
                    <a:pt x="218" y="38"/>
                  </a:ln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Freeform 60"/>
            <p:cNvSpPr>
              <a:spLocks/>
            </p:cNvSpPr>
            <p:nvPr/>
          </p:nvSpPr>
          <p:spPr bwMode="auto">
            <a:xfrm>
              <a:off x="8467726" y="1820863"/>
              <a:ext cx="315913" cy="200025"/>
            </a:xfrm>
            <a:custGeom>
              <a:avLst/>
              <a:gdLst>
                <a:gd name="T0" fmla="*/ 79 w 84"/>
                <a:gd name="T1" fmla="*/ 53 h 53"/>
                <a:gd name="T2" fmla="*/ 84 w 84"/>
                <a:gd name="T3" fmla="*/ 33 h 53"/>
                <a:gd name="T4" fmla="*/ 42 w 84"/>
                <a:gd name="T5" fmla="*/ 31 h 53"/>
                <a:gd name="T6" fmla="*/ 0 w 84"/>
                <a:gd name="T7" fmla="*/ 36 h 53"/>
                <a:gd name="T8" fmla="*/ 4 w 84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53">
                  <a:moveTo>
                    <a:pt x="79" y="53"/>
                  </a:moveTo>
                  <a:cubicBezTo>
                    <a:pt x="82" y="47"/>
                    <a:pt x="84" y="40"/>
                    <a:pt x="84" y="33"/>
                  </a:cubicBezTo>
                  <a:cubicBezTo>
                    <a:pt x="84" y="3"/>
                    <a:pt x="47" y="0"/>
                    <a:pt x="42" y="31"/>
                  </a:cubicBezTo>
                  <a:cubicBezTo>
                    <a:pt x="37" y="0"/>
                    <a:pt x="0" y="3"/>
                    <a:pt x="0" y="36"/>
                  </a:cubicBezTo>
                  <a:cubicBezTo>
                    <a:pt x="0" y="42"/>
                    <a:pt x="1" y="47"/>
                    <a:pt x="4" y="53"/>
                  </a:cubicBez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" name="Freeform 61"/>
            <p:cNvSpPr>
              <a:spLocks/>
            </p:cNvSpPr>
            <p:nvPr/>
          </p:nvSpPr>
          <p:spPr bwMode="auto">
            <a:xfrm>
              <a:off x="8516938" y="2079626"/>
              <a:ext cx="209550" cy="106363"/>
            </a:xfrm>
            <a:custGeom>
              <a:avLst/>
              <a:gdLst>
                <a:gd name="T0" fmla="*/ 0 w 56"/>
                <a:gd name="T1" fmla="*/ 0 h 28"/>
                <a:gd name="T2" fmla="*/ 29 w 56"/>
                <a:gd name="T3" fmla="*/ 28 h 28"/>
                <a:gd name="T4" fmla="*/ 56 w 56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28">
                  <a:moveTo>
                    <a:pt x="0" y="0"/>
                  </a:moveTo>
                  <a:cubicBezTo>
                    <a:pt x="12" y="16"/>
                    <a:pt x="29" y="28"/>
                    <a:pt x="29" y="28"/>
                  </a:cubicBezTo>
                  <a:cubicBezTo>
                    <a:pt x="29" y="28"/>
                    <a:pt x="44" y="16"/>
                    <a:pt x="56" y="0"/>
                  </a:cubicBez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352240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77" t="20035" b="11937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E62192B8-45CB-4E95-A269-9957522EDD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0B723-2608-4BBF-8CD9-4285BDF7BB00}" type="datetime1">
              <a:rPr lang="en-ID" smtClean="0"/>
              <a:t>21/07/2022</a:t>
            </a:fld>
            <a:endParaRPr lang="en-ID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26740DB9-1AA8-4F8F-ACEB-B920B1D87A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A7BE5-C66F-4B36-80D2-ED11557B9407}" type="slidenum">
              <a:rPr lang="en-ID" smtClean="0"/>
              <a:t>4</a:t>
            </a:fld>
            <a:endParaRPr lang="en-ID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CBEC87F-B8B1-47C0-A73A-CBBE86CA0725}"/>
              </a:ext>
            </a:extLst>
          </p:cNvPr>
          <p:cNvSpPr txBox="1"/>
          <p:nvPr/>
        </p:nvSpPr>
        <p:spPr>
          <a:xfrm>
            <a:off x="361950" y="136525"/>
            <a:ext cx="1146810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3200" dirty="0">
                <a:solidFill>
                  <a:schemeClr val="accent2"/>
                </a:solidFill>
              </a:rPr>
              <a:t>HEALTH AND NUTRITION</a:t>
            </a:r>
            <a:endParaRPr lang="en-ID" sz="3200" dirty="0">
              <a:solidFill>
                <a:schemeClr val="accent2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DE8AEF44-A4B1-49B7-8101-AB657DD19AA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2" t="17221" r="9187" b="12456"/>
          <a:stretch/>
        </p:blipFill>
        <p:spPr>
          <a:xfrm>
            <a:off x="4194629" y="3207656"/>
            <a:ext cx="3701142" cy="3101069"/>
          </a:xfrm>
          <a:prstGeom prst="rect">
            <a:avLst/>
          </a:prstGeom>
        </p:spPr>
      </p:pic>
      <p:cxnSp>
        <p:nvCxnSpPr>
          <p:cNvPr id="29" name="Connector: Elbow 28">
            <a:extLst>
              <a:ext uri="{FF2B5EF4-FFF2-40B4-BE49-F238E27FC236}">
                <a16:creationId xmlns:a16="http://schemas.microsoft.com/office/drawing/2014/main" xmlns="" id="{0B4C50B4-15A0-46ED-8B1A-03EC11036672}"/>
              </a:ext>
            </a:extLst>
          </p:cNvPr>
          <p:cNvCxnSpPr/>
          <p:nvPr/>
        </p:nvCxnSpPr>
        <p:spPr>
          <a:xfrm rot="16200000" flipV="1">
            <a:off x="3094265" y="2114550"/>
            <a:ext cx="2188029" cy="1812471"/>
          </a:xfrm>
          <a:prstGeom prst="bentConnector3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or: Elbow 30">
            <a:extLst>
              <a:ext uri="{FF2B5EF4-FFF2-40B4-BE49-F238E27FC236}">
                <a16:creationId xmlns:a16="http://schemas.microsoft.com/office/drawing/2014/main" xmlns="" id="{1EFEF96D-45DB-42B2-8995-AF054F134CD7}"/>
              </a:ext>
            </a:extLst>
          </p:cNvPr>
          <p:cNvCxnSpPr/>
          <p:nvPr/>
        </p:nvCxnSpPr>
        <p:spPr>
          <a:xfrm flipV="1">
            <a:off x="6743700" y="2253343"/>
            <a:ext cx="1866900" cy="1485900"/>
          </a:xfrm>
          <a:prstGeom prst="bentConnector3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or: Elbow 32">
            <a:extLst>
              <a:ext uri="{FF2B5EF4-FFF2-40B4-BE49-F238E27FC236}">
                <a16:creationId xmlns:a16="http://schemas.microsoft.com/office/drawing/2014/main" xmlns="" id="{28A3B1A4-F5C6-4F94-820B-CBF2AA0C3B63}"/>
              </a:ext>
            </a:extLst>
          </p:cNvPr>
          <p:cNvCxnSpPr/>
          <p:nvPr/>
        </p:nvCxnSpPr>
        <p:spPr>
          <a:xfrm flipV="1">
            <a:off x="7445829" y="4490357"/>
            <a:ext cx="1583871" cy="832757"/>
          </a:xfrm>
          <a:prstGeom prst="bentConnector3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or: Elbow 34">
            <a:extLst>
              <a:ext uri="{FF2B5EF4-FFF2-40B4-BE49-F238E27FC236}">
                <a16:creationId xmlns:a16="http://schemas.microsoft.com/office/drawing/2014/main" xmlns="" id="{073DD7F7-BA29-42DB-8C63-482D3EFA70B6}"/>
              </a:ext>
            </a:extLst>
          </p:cNvPr>
          <p:cNvCxnSpPr/>
          <p:nvPr/>
        </p:nvCxnSpPr>
        <p:spPr>
          <a:xfrm rot="10800000">
            <a:off x="2209803" y="4114802"/>
            <a:ext cx="2411767" cy="481622"/>
          </a:xfrm>
          <a:prstGeom prst="bentConnector3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xmlns="" id="{4BD4B187-18A5-435F-9500-EECF3B8422AD}"/>
              </a:ext>
            </a:extLst>
          </p:cNvPr>
          <p:cNvSpPr/>
          <p:nvPr/>
        </p:nvSpPr>
        <p:spPr>
          <a:xfrm>
            <a:off x="2796269" y="1281793"/>
            <a:ext cx="971550" cy="971550"/>
          </a:xfrm>
          <a:prstGeom prst="ellipse">
            <a:avLst/>
          </a:prstGeom>
          <a:gradFill>
            <a:gsLst>
              <a:gs pos="0">
                <a:schemeClr val="accent2"/>
              </a:gs>
              <a:gs pos="96000">
                <a:schemeClr val="accent2">
                  <a:lumMod val="5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sz="2000" b="1" dirty="0" smtClean="0"/>
              <a:t>02</a:t>
            </a:r>
            <a:endParaRPr lang="en-ID" sz="2000" b="1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xmlns="" id="{4BD4B187-18A5-435F-9500-EECF3B8422AD}"/>
              </a:ext>
            </a:extLst>
          </p:cNvPr>
          <p:cNvSpPr/>
          <p:nvPr/>
        </p:nvSpPr>
        <p:spPr>
          <a:xfrm>
            <a:off x="8311101" y="1767568"/>
            <a:ext cx="971550" cy="971550"/>
          </a:xfrm>
          <a:prstGeom prst="ellipse">
            <a:avLst/>
          </a:prstGeom>
          <a:gradFill>
            <a:gsLst>
              <a:gs pos="0">
                <a:schemeClr val="accent2"/>
              </a:gs>
              <a:gs pos="96000">
                <a:schemeClr val="accent2">
                  <a:lumMod val="5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sz="2000" b="1" dirty="0" smtClean="0"/>
              <a:t>03</a:t>
            </a:r>
            <a:endParaRPr lang="en-ID" sz="2000" b="1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xmlns="" id="{4BD4B187-18A5-435F-9500-EECF3B8422AD}"/>
              </a:ext>
            </a:extLst>
          </p:cNvPr>
          <p:cNvSpPr/>
          <p:nvPr/>
        </p:nvSpPr>
        <p:spPr>
          <a:xfrm>
            <a:off x="8382593" y="4004582"/>
            <a:ext cx="971550" cy="971550"/>
          </a:xfrm>
          <a:prstGeom prst="ellipse">
            <a:avLst/>
          </a:prstGeom>
          <a:gradFill>
            <a:gsLst>
              <a:gs pos="0">
                <a:schemeClr val="accent2"/>
              </a:gs>
              <a:gs pos="96000">
                <a:schemeClr val="accent2">
                  <a:lumMod val="5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sz="2000" b="1" dirty="0" smtClean="0"/>
              <a:t>04</a:t>
            </a:r>
            <a:endParaRPr lang="en-ID" sz="2000" b="1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xmlns="" id="{4BD4B187-18A5-435F-9500-EECF3B8422AD}"/>
              </a:ext>
            </a:extLst>
          </p:cNvPr>
          <p:cNvSpPr/>
          <p:nvPr/>
        </p:nvSpPr>
        <p:spPr>
          <a:xfrm>
            <a:off x="1238250" y="3624874"/>
            <a:ext cx="971550" cy="971550"/>
          </a:xfrm>
          <a:prstGeom prst="ellipse">
            <a:avLst/>
          </a:prstGeom>
          <a:gradFill>
            <a:gsLst>
              <a:gs pos="0">
                <a:schemeClr val="accent2"/>
              </a:gs>
              <a:gs pos="96000">
                <a:schemeClr val="accent2">
                  <a:lumMod val="5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sz="2000" b="1" dirty="0" smtClean="0"/>
              <a:t>01</a:t>
            </a:r>
            <a:endParaRPr lang="en-ID" sz="2000" b="1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B023C41B-F9C1-4255-ACCB-EFB39AC414C5}"/>
              </a:ext>
            </a:extLst>
          </p:cNvPr>
          <p:cNvSpPr/>
          <p:nvPr/>
        </p:nvSpPr>
        <p:spPr>
          <a:xfrm>
            <a:off x="3973027" y="1336681"/>
            <a:ext cx="2390840" cy="86177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dolor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sit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Praesent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laoreet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volutpat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tempus.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B023C41B-F9C1-4255-ACCB-EFB39AC414C5}"/>
              </a:ext>
            </a:extLst>
          </p:cNvPr>
          <p:cNvSpPr/>
          <p:nvPr/>
        </p:nvSpPr>
        <p:spPr>
          <a:xfrm>
            <a:off x="9436346" y="1822456"/>
            <a:ext cx="2390840" cy="86177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dolor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sit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Praesent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laoreet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volutpat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tempus.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B023C41B-F9C1-4255-ACCB-EFB39AC414C5}"/>
              </a:ext>
            </a:extLst>
          </p:cNvPr>
          <p:cNvSpPr/>
          <p:nvPr/>
        </p:nvSpPr>
        <p:spPr>
          <a:xfrm>
            <a:off x="9574148" y="4101513"/>
            <a:ext cx="2390840" cy="86177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dolor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sit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Praesent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laoreet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volutpat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tempus. 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B023C41B-F9C1-4255-ACCB-EFB39AC414C5}"/>
              </a:ext>
            </a:extLst>
          </p:cNvPr>
          <p:cNvSpPr/>
          <p:nvPr/>
        </p:nvSpPr>
        <p:spPr>
          <a:xfrm>
            <a:off x="1238250" y="5114484"/>
            <a:ext cx="2390840" cy="86177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dolor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sit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Praesent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laoreet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volutpat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tempus. </a:t>
            </a:r>
          </a:p>
        </p:txBody>
      </p:sp>
    </p:spTree>
    <p:extLst>
      <p:ext uri="{BB962C8B-B14F-4D97-AF65-F5344CB8AC3E}">
        <p14:creationId xmlns:p14="http://schemas.microsoft.com/office/powerpoint/2010/main" val="1995349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Picture 7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77" t="20035" b="11937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73" name="Rectangle 7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26740DB9-1AA8-4F8F-ACEB-B920B1D87A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A7BE5-C66F-4B36-80D2-ED11557B9407}" type="slidenum">
              <a:rPr lang="en-ID" smtClean="0"/>
              <a:t>5</a:t>
            </a:fld>
            <a:endParaRPr lang="en-ID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E62192B8-45CB-4E95-A269-9957522EDD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0B723-2608-4BBF-8CD9-4285BDF7BB00}" type="datetime1">
              <a:rPr lang="en-ID" smtClean="0"/>
              <a:t>21/07/2022</a:t>
            </a:fld>
            <a:endParaRPr lang="en-ID" dirty="0"/>
          </a:p>
        </p:txBody>
      </p:sp>
      <p:sp>
        <p:nvSpPr>
          <p:cNvPr id="6" name="Rectangle 5"/>
          <p:cNvSpPr/>
          <p:nvPr/>
        </p:nvSpPr>
        <p:spPr>
          <a:xfrm>
            <a:off x="4572000" y="0"/>
            <a:ext cx="2280025" cy="2280025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5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/>
              <a:t>25%</a:t>
            </a:r>
            <a:endParaRPr lang="en-US" sz="3600" b="1" dirty="0"/>
          </a:p>
        </p:txBody>
      </p:sp>
      <p:sp>
        <p:nvSpPr>
          <p:cNvPr id="34" name="Rectangle 33"/>
          <p:cNvSpPr/>
          <p:nvPr/>
        </p:nvSpPr>
        <p:spPr>
          <a:xfrm>
            <a:off x="4572000" y="2288988"/>
            <a:ext cx="2280025" cy="2280025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/>
              <a:t>50%</a:t>
            </a:r>
            <a:endParaRPr lang="en-US" sz="3600" b="1" dirty="0"/>
          </a:p>
        </p:txBody>
      </p:sp>
      <p:sp>
        <p:nvSpPr>
          <p:cNvPr id="35" name="Rectangle 34"/>
          <p:cNvSpPr/>
          <p:nvPr/>
        </p:nvSpPr>
        <p:spPr>
          <a:xfrm>
            <a:off x="4572000" y="4577975"/>
            <a:ext cx="2280025" cy="2280025"/>
          </a:xfrm>
          <a:prstGeom prst="rect">
            <a:avLst/>
          </a:prstGeom>
          <a:gradFill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/>
              <a:t>80%</a:t>
            </a:r>
            <a:endParaRPr lang="en-US" sz="3600" b="1" dirty="0"/>
          </a:p>
        </p:txBody>
      </p:sp>
      <p:grpSp>
        <p:nvGrpSpPr>
          <p:cNvPr id="8" name="Group 7"/>
          <p:cNvGrpSpPr/>
          <p:nvPr/>
        </p:nvGrpSpPr>
        <p:grpSpPr>
          <a:xfrm>
            <a:off x="7255856" y="413985"/>
            <a:ext cx="4709131" cy="1452055"/>
            <a:chOff x="7255857" y="765175"/>
            <a:chExt cx="4458608" cy="1452055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xmlns="" id="{B023C41B-F9C1-4255-ACCB-EFB39AC414C5}"/>
                </a:ext>
              </a:extLst>
            </p:cNvPr>
            <p:cNvSpPr/>
            <p:nvPr/>
          </p:nvSpPr>
          <p:spPr>
            <a:xfrm>
              <a:off x="7255857" y="1140012"/>
              <a:ext cx="4458608" cy="1077218"/>
            </a:xfrm>
            <a:prstGeom prst="rect">
              <a:avLst/>
            </a:prstGeom>
          </p:spPr>
          <p:txBody>
            <a:bodyPr wrap="square" lIns="0" tIns="0" rIns="0" bIns="0" anchor="t">
              <a:spAutoFit/>
            </a:bodyPr>
            <a:lstStyle/>
            <a:p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dolor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sit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amet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consectetur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adipiscing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elit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Praesent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laoreet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volutpat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tempus.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Praesent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a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nisl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auctor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condimentum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ante at,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mattis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mauris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Pellentesque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dignissim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lacus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sem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tincidunt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gravida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justo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condimentum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vel. </a:t>
              </a:r>
              <a:endParaRPr lang="en-ID" sz="1400" dirty="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xmlns="" id="{B023C41B-F9C1-4255-ACCB-EFB39AC414C5}"/>
                </a:ext>
              </a:extLst>
            </p:cNvPr>
            <p:cNvSpPr/>
            <p:nvPr/>
          </p:nvSpPr>
          <p:spPr>
            <a:xfrm>
              <a:off x="7255857" y="765175"/>
              <a:ext cx="4458608" cy="307777"/>
            </a:xfrm>
            <a:prstGeom prst="rect">
              <a:avLst/>
            </a:prstGeom>
          </p:spPr>
          <p:txBody>
            <a:bodyPr wrap="square" lIns="0" tIns="0" rIns="0" bIns="0" anchor="t">
              <a:spAutoFit/>
            </a:bodyPr>
            <a:lstStyle/>
            <a:p>
              <a:r>
                <a:rPr lang="en-ID" sz="2000" b="1" dirty="0">
                  <a:solidFill>
                    <a:schemeClr val="accent2"/>
                  </a:solidFill>
                </a:rPr>
                <a:t>Lorem </a:t>
              </a:r>
              <a:r>
                <a:rPr lang="en-ID" sz="2000" b="1" dirty="0" smtClean="0">
                  <a:solidFill>
                    <a:schemeClr val="accent2"/>
                  </a:solidFill>
                </a:rPr>
                <a:t>ipsum</a:t>
              </a:r>
              <a:endParaRPr lang="en-ID" sz="2000" b="1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7255856" y="2702973"/>
            <a:ext cx="4709131" cy="1452055"/>
            <a:chOff x="7255857" y="765175"/>
            <a:chExt cx="4458608" cy="1452055"/>
          </a:xfrm>
        </p:grpSpPr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xmlns="" id="{B023C41B-F9C1-4255-ACCB-EFB39AC414C5}"/>
                </a:ext>
              </a:extLst>
            </p:cNvPr>
            <p:cNvSpPr/>
            <p:nvPr/>
          </p:nvSpPr>
          <p:spPr>
            <a:xfrm>
              <a:off x="7255857" y="1140012"/>
              <a:ext cx="4458608" cy="1077218"/>
            </a:xfrm>
            <a:prstGeom prst="rect">
              <a:avLst/>
            </a:prstGeom>
          </p:spPr>
          <p:txBody>
            <a:bodyPr wrap="square" lIns="0" tIns="0" rIns="0" bIns="0" anchor="t">
              <a:spAutoFit/>
            </a:bodyPr>
            <a:lstStyle/>
            <a:p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dolor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sit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amet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consectetur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adipiscing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elit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Praesent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laoreet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volutpat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tempus.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Praesent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a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nisl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auctor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condimentum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ante at,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mattis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mauris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Pellentesque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dignissim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lacus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sem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tincidunt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gravida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justo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condimentum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vel. </a:t>
              </a:r>
              <a:endParaRPr lang="en-ID" sz="1400" dirty="0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xmlns="" id="{B023C41B-F9C1-4255-ACCB-EFB39AC414C5}"/>
                </a:ext>
              </a:extLst>
            </p:cNvPr>
            <p:cNvSpPr/>
            <p:nvPr/>
          </p:nvSpPr>
          <p:spPr>
            <a:xfrm>
              <a:off x="7255857" y="765175"/>
              <a:ext cx="4458608" cy="307777"/>
            </a:xfrm>
            <a:prstGeom prst="rect">
              <a:avLst/>
            </a:prstGeom>
          </p:spPr>
          <p:txBody>
            <a:bodyPr wrap="square" lIns="0" tIns="0" rIns="0" bIns="0" anchor="t">
              <a:spAutoFit/>
            </a:bodyPr>
            <a:lstStyle/>
            <a:p>
              <a:r>
                <a:rPr lang="en-ID" sz="2000" b="1" dirty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Lorem </a:t>
              </a:r>
              <a:r>
                <a:rPr lang="en-ID" sz="2000" b="1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ipsum</a:t>
              </a:r>
              <a:endParaRPr lang="en-ID" sz="2000" b="1" dirty="0">
                <a:solidFill>
                  <a:schemeClr val="accent3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7255856" y="4991960"/>
            <a:ext cx="4709131" cy="1452055"/>
            <a:chOff x="7255857" y="765175"/>
            <a:chExt cx="4458608" cy="1452055"/>
          </a:xfrm>
        </p:grpSpPr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xmlns="" id="{B023C41B-F9C1-4255-ACCB-EFB39AC414C5}"/>
                </a:ext>
              </a:extLst>
            </p:cNvPr>
            <p:cNvSpPr/>
            <p:nvPr/>
          </p:nvSpPr>
          <p:spPr>
            <a:xfrm>
              <a:off x="7255857" y="1140012"/>
              <a:ext cx="4458608" cy="1077218"/>
            </a:xfrm>
            <a:prstGeom prst="rect">
              <a:avLst/>
            </a:prstGeom>
          </p:spPr>
          <p:txBody>
            <a:bodyPr wrap="square" lIns="0" tIns="0" rIns="0" bIns="0" anchor="t">
              <a:spAutoFit/>
            </a:bodyPr>
            <a:lstStyle/>
            <a:p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dolor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sit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amet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consectetur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adipiscing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elit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Praesent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laoreet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volutpat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tempus.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Praesent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a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nisl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auctor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condimentum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ante at,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mattis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mauris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Pellentesque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dignissim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lacus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sem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tincidunt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gravida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justo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ID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condimentum</a:t>
              </a:r>
              <a:r>
                <a:rPr lang="en-ID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vel. </a:t>
              </a:r>
              <a:endParaRPr lang="en-ID" sz="1400" dirty="0"/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xmlns="" id="{B023C41B-F9C1-4255-ACCB-EFB39AC414C5}"/>
                </a:ext>
              </a:extLst>
            </p:cNvPr>
            <p:cNvSpPr/>
            <p:nvPr/>
          </p:nvSpPr>
          <p:spPr>
            <a:xfrm>
              <a:off x="7255857" y="765175"/>
              <a:ext cx="4458608" cy="307777"/>
            </a:xfrm>
            <a:prstGeom prst="rect">
              <a:avLst/>
            </a:prstGeom>
          </p:spPr>
          <p:txBody>
            <a:bodyPr wrap="square" lIns="0" tIns="0" rIns="0" bIns="0" anchor="t">
              <a:spAutoFit/>
            </a:bodyPr>
            <a:lstStyle/>
            <a:p>
              <a:r>
                <a:rPr lang="en-ID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</a:t>
              </a:r>
              <a:r>
                <a:rPr lang="en-ID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ipsum</a:t>
              </a:r>
              <a:endParaRPr lang="en-ID" sz="20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69" name="Rectangle 68">
            <a:extLst>
              <a:ext uri="{FF2B5EF4-FFF2-40B4-BE49-F238E27FC236}">
                <a16:creationId xmlns:a16="http://schemas.microsoft.com/office/drawing/2014/main" xmlns="" id="{0A6D73E5-84D9-4E02-82CB-ABBD6756CE15}"/>
              </a:ext>
            </a:extLst>
          </p:cNvPr>
          <p:cNvSpPr/>
          <p:nvPr/>
        </p:nvSpPr>
        <p:spPr>
          <a:xfrm>
            <a:off x="0" y="1678781"/>
            <a:ext cx="4168169" cy="3500438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xmlns="" id="{CCBEC87F-B8B1-47C0-A73A-CBBE86CA0725}"/>
              </a:ext>
            </a:extLst>
          </p:cNvPr>
          <p:cNvSpPr txBox="1"/>
          <p:nvPr/>
        </p:nvSpPr>
        <p:spPr>
          <a:xfrm>
            <a:off x="420406" y="2083270"/>
            <a:ext cx="3263135" cy="98488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HEALTH AND NUTRITION</a:t>
            </a:r>
            <a:endParaRPr lang="en-ID" sz="3200" dirty="0">
              <a:solidFill>
                <a:schemeClr val="bg1"/>
              </a:solidFill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xmlns="" id="{B023C41B-F9C1-4255-ACCB-EFB39AC414C5}"/>
              </a:ext>
            </a:extLst>
          </p:cNvPr>
          <p:cNvSpPr/>
          <p:nvPr/>
        </p:nvSpPr>
        <p:spPr>
          <a:xfrm>
            <a:off x="420406" y="3206316"/>
            <a:ext cx="3263135" cy="107721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r>
              <a:rPr lang="en-ID" sz="1400" dirty="0">
                <a:solidFill>
                  <a:schemeClr val="bg1"/>
                </a:solidFill>
              </a:rPr>
              <a:t>Lorem ipsum </a:t>
            </a:r>
            <a:r>
              <a:rPr lang="en-ID" sz="1400" dirty="0" err="1">
                <a:solidFill>
                  <a:schemeClr val="bg1"/>
                </a:solidFill>
              </a:rPr>
              <a:t>dolor</a:t>
            </a:r>
            <a:r>
              <a:rPr lang="en-ID" sz="1400" dirty="0">
                <a:solidFill>
                  <a:schemeClr val="bg1"/>
                </a:solidFill>
              </a:rPr>
              <a:t> sit </a:t>
            </a:r>
            <a:r>
              <a:rPr lang="en-ID" sz="1400" dirty="0" err="1">
                <a:solidFill>
                  <a:schemeClr val="bg1"/>
                </a:solidFill>
              </a:rPr>
              <a:t>amet</a:t>
            </a:r>
            <a:r>
              <a:rPr lang="en-ID" sz="1400" dirty="0">
                <a:solidFill>
                  <a:schemeClr val="bg1"/>
                </a:solidFill>
              </a:rPr>
              <a:t>, </a:t>
            </a:r>
            <a:r>
              <a:rPr lang="en-ID" sz="1400" dirty="0" err="1">
                <a:solidFill>
                  <a:schemeClr val="bg1"/>
                </a:solidFill>
              </a:rPr>
              <a:t>consectetur</a:t>
            </a:r>
            <a:r>
              <a:rPr lang="en-ID" sz="1400" dirty="0">
                <a:solidFill>
                  <a:schemeClr val="bg1"/>
                </a:solidFill>
              </a:rPr>
              <a:t> </a:t>
            </a:r>
            <a:r>
              <a:rPr lang="en-ID" sz="1400" dirty="0" err="1">
                <a:solidFill>
                  <a:schemeClr val="bg1"/>
                </a:solidFill>
              </a:rPr>
              <a:t>adipiscing</a:t>
            </a:r>
            <a:r>
              <a:rPr lang="en-ID" sz="1400" dirty="0">
                <a:solidFill>
                  <a:schemeClr val="bg1"/>
                </a:solidFill>
              </a:rPr>
              <a:t> </a:t>
            </a:r>
            <a:r>
              <a:rPr lang="en-ID" sz="1400" dirty="0" err="1">
                <a:solidFill>
                  <a:schemeClr val="bg1"/>
                </a:solidFill>
              </a:rPr>
              <a:t>elit</a:t>
            </a:r>
            <a:r>
              <a:rPr lang="en-ID" sz="1400" dirty="0">
                <a:solidFill>
                  <a:schemeClr val="bg1"/>
                </a:solidFill>
              </a:rPr>
              <a:t>. </a:t>
            </a:r>
            <a:r>
              <a:rPr lang="en-ID" sz="1400" dirty="0" err="1">
                <a:solidFill>
                  <a:schemeClr val="bg1"/>
                </a:solidFill>
              </a:rPr>
              <a:t>Praesent</a:t>
            </a:r>
            <a:r>
              <a:rPr lang="en-ID" sz="1400" dirty="0">
                <a:solidFill>
                  <a:schemeClr val="bg1"/>
                </a:solidFill>
              </a:rPr>
              <a:t> </a:t>
            </a:r>
            <a:r>
              <a:rPr lang="en-ID" sz="1400" dirty="0" err="1">
                <a:solidFill>
                  <a:schemeClr val="bg1"/>
                </a:solidFill>
              </a:rPr>
              <a:t>laoreet</a:t>
            </a:r>
            <a:r>
              <a:rPr lang="en-ID" sz="1400" dirty="0">
                <a:solidFill>
                  <a:schemeClr val="bg1"/>
                </a:solidFill>
              </a:rPr>
              <a:t> </a:t>
            </a:r>
            <a:r>
              <a:rPr lang="en-ID" sz="1400" dirty="0" err="1">
                <a:solidFill>
                  <a:schemeClr val="bg1"/>
                </a:solidFill>
              </a:rPr>
              <a:t>volutpat</a:t>
            </a:r>
            <a:r>
              <a:rPr lang="en-ID" sz="1400" dirty="0">
                <a:solidFill>
                  <a:schemeClr val="bg1"/>
                </a:solidFill>
              </a:rPr>
              <a:t> tempus. </a:t>
            </a:r>
            <a:r>
              <a:rPr lang="en-ID" sz="1400" dirty="0" err="1">
                <a:solidFill>
                  <a:schemeClr val="bg1"/>
                </a:solidFill>
              </a:rPr>
              <a:t>Praesent</a:t>
            </a:r>
            <a:r>
              <a:rPr lang="en-ID" sz="1400" dirty="0">
                <a:solidFill>
                  <a:schemeClr val="bg1"/>
                </a:solidFill>
              </a:rPr>
              <a:t> a </a:t>
            </a:r>
            <a:r>
              <a:rPr lang="en-ID" sz="1400" dirty="0" err="1">
                <a:solidFill>
                  <a:schemeClr val="bg1"/>
                </a:solidFill>
              </a:rPr>
              <a:t>nisl</a:t>
            </a:r>
            <a:r>
              <a:rPr lang="en-ID" sz="1400" dirty="0">
                <a:solidFill>
                  <a:schemeClr val="bg1"/>
                </a:solidFill>
              </a:rPr>
              <a:t> </a:t>
            </a:r>
            <a:r>
              <a:rPr lang="en-ID" sz="1400" dirty="0" err="1">
                <a:solidFill>
                  <a:schemeClr val="bg1"/>
                </a:solidFill>
              </a:rPr>
              <a:t>auctor</a:t>
            </a:r>
            <a:r>
              <a:rPr lang="en-ID" sz="1400" dirty="0">
                <a:solidFill>
                  <a:schemeClr val="bg1"/>
                </a:solidFill>
              </a:rPr>
              <a:t>, </a:t>
            </a:r>
            <a:r>
              <a:rPr lang="en-ID" sz="1400" dirty="0" err="1">
                <a:solidFill>
                  <a:schemeClr val="bg1"/>
                </a:solidFill>
              </a:rPr>
              <a:t>condimentum</a:t>
            </a:r>
            <a:r>
              <a:rPr lang="en-ID" sz="1400" dirty="0">
                <a:solidFill>
                  <a:schemeClr val="bg1"/>
                </a:solidFill>
              </a:rPr>
              <a:t> ante at, </a:t>
            </a:r>
            <a:r>
              <a:rPr lang="en-ID" sz="1400" dirty="0" err="1">
                <a:solidFill>
                  <a:schemeClr val="bg1"/>
                </a:solidFill>
              </a:rPr>
              <a:t>mattis</a:t>
            </a:r>
            <a:r>
              <a:rPr lang="en-ID" sz="1400" dirty="0">
                <a:solidFill>
                  <a:schemeClr val="bg1"/>
                </a:solidFill>
              </a:rPr>
              <a:t> </a:t>
            </a:r>
            <a:r>
              <a:rPr lang="en-ID" sz="1400" dirty="0" err="1">
                <a:solidFill>
                  <a:schemeClr val="bg1"/>
                </a:solidFill>
              </a:rPr>
              <a:t>mauris</a:t>
            </a:r>
            <a:r>
              <a:rPr lang="en-ID" sz="14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9" name="Rectangle 8"/>
          <p:cNvSpPr/>
          <p:nvPr/>
        </p:nvSpPr>
        <p:spPr>
          <a:xfrm>
            <a:off x="227013" y="-1"/>
            <a:ext cx="3701520" cy="4667653"/>
          </a:xfrm>
          <a:prstGeom prst="rect">
            <a:avLst/>
          </a:prstGeom>
          <a:noFill/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820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6775554" y="1308049"/>
            <a:ext cx="5416446" cy="4777957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22" t="5455" r="24282" b="11914"/>
          <a:stretch/>
        </p:blipFill>
        <p:spPr>
          <a:xfrm>
            <a:off x="0" y="0"/>
            <a:ext cx="6460760" cy="68580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26740DB9-1AA8-4F8F-ACEB-B920B1D87A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A7BE5-C66F-4B36-80D2-ED11557B9407}" type="slidenum">
              <a:rPr lang="en-ID" smtClean="0"/>
              <a:t>6</a:t>
            </a:fld>
            <a:endParaRPr lang="en-ID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E62192B8-45CB-4E95-A269-9957522EDD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0B723-2608-4BBF-8CD9-4285BDF7BB00}" type="datetime1">
              <a:rPr lang="en-ID" smtClean="0"/>
              <a:t>21/07/2022</a:t>
            </a:fld>
            <a:endParaRPr lang="en-ID" dirty="0"/>
          </a:p>
        </p:txBody>
      </p:sp>
      <p:sp>
        <p:nvSpPr>
          <p:cNvPr id="6" name="Rectangle 5"/>
          <p:cNvSpPr/>
          <p:nvPr/>
        </p:nvSpPr>
        <p:spPr>
          <a:xfrm>
            <a:off x="2138766" y="0"/>
            <a:ext cx="4321994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CBEC87F-B8B1-47C0-A73A-CBBE86CA0725}"/>
              </a:ext>
            </a:extLst>
          </p:cNvPr>
          <p:cNvSpPr txBox="1"/>
          <p:nvPr/>
        </p:nvSpPr>
        <p:spPr>
          <a:xfrm>
            <a:off x="361950" y="136525"/>
            <a:ext cx="1146810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3200" dirty="0">
                <a:solidFill>
                  <a:schemeClr val="accent2"/>
                </a:solidFill>
              </a:rPr>
              <a:t>HEALTH AND NUTRITION</a:t>
            </a:r>
            <a:endParaRPr lang="en-ID" sz="3200" dirty="0">
              <a:solidFill>
                <a:schemeClr val="accent2"/>
              </a:solidFill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6325822" y="1668407"/>
            <a:ext cx="5622560" cy="4057241"/>
            <a:chOff x="6325822" y="1607156"/>
            <a:chExt cx="5622560" cy="4057241"/>
          </a:xfrm>
        </p:grpSpPr>
        <p:grpSp>
          <p:nvGrpSpPr>
            <p:cNvPr id="26" name="Group 25"/>
            <p:cNvGrpSpPr/>
            <p:nvPr/>
          </p:nvGrpSpPr>
          <p:grpSpPr>
            <a:xfrm>
              <a:off x="6325822" y="1607156"/>
              <a:ext cx="5622560" cy="940028"/>
              <a:chOff x="6325822" y="1607156"/>
              <a:chExt cx="5622560" cy="940028"/>
            </a:xfrm>
          </p:grpSpPr>
          <p:grpSp>
            <p:nvGrpSpPr>
              <p:cNvPr id="9" name="Group 8"/>
              <p:cNvGrpSpPr/>
              <p:nvPr/>
            </p:nvGrpSpPr>
            <p:grpSpPr>
              <a:xfrm>
                <a:off x="6325822" y="1607156"/>
                <a:ext cx="940028" cy="940028"/>
                <a:chOff x="5220929" y="4709161"/>
                <a:chExt cx="1287780" cy="1287780"/>
              </a:xfrm>
            </p:grpSpPr>
            <p:sp>
              <p:nvSpPr>
                <p:cNvPr id="7" name="Oval 6">
                  <a:extLst>
                    <a:ext uri="{FF2B5EF4-FFF2-40B4-BE49-F238E27FC236}">
                      <a16:creationId xmlns:a16="http://schemas.microsoft.com/office/drawing/2014/main" xmlns="" id="{646A4A08-08F8-45DF-A728-C3ED46C36A1B}"/>
                    </a:ext>
                  </a:extLst>
                </p:cNvPr>
                <p:cNvSpPr/>
                <p:nvPr/>
              </p:nvSpPr>
              <p:spPr>
                <a:xfrm>
                  <a:off x="5350468" y="4838700"/>
                  <a:ext cx="1028700" cy="1028700"/>
                </a:xfrm>
                <a:prstGeom prst="ellipse">
                  <a:avLst/>
                </a:prstGeom>
                <a:solidFill>
                  <a:schemeClr val="accent3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50800" dist="76200" algn="l" rotWithShape="0">
                    <a:prstClr val="black">
                      <a:alpha val="16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8" name="Oval 7">
                  <a:extLst>
                    <a:ext uri="{FF2B5EF4-FFF2-40B4-BE49-F238E27FC236}">
                      <a16:creationId xmlns:a16="http://schemas.microsoft.com/office/drawing/2014/main" xmlns="" id="{62F11E44-4EAD-4D86-BF12-0115919BFDC6}"/>
                    </a:ext>
                  </a:extLst>
                </p:cNvPr>
                <p:cNvSpPr/>
                <p:nvPr/>
              </p:nvSpPr>
              <p:spPr>
                <a:xfrm>
                  <a:off x="5220929" y="4709161"/>
                  <a:ext cx="1287780" cy="1287780"/>
                </a:xfrm>
                <a:prstGeom prst="ellipse">
                  <a:avLst/>
                </a:prstGeom>
                <a:noFill/>
                <a:ln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</p:grp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xmlns="" id="{B023C41B-F9C1-4255-ACCB-EFB39AC414C5}"/>
                  </a:ext>
                </a:extLst>
              </p:cNvPr>
              <p:cNvSpPr/>
              <p:nvPr/>
            </p:nvSpPr>
            <p:spPr>
              <a:xfrm>
                <a:off x="7489774" y="1646283"/>
                <a:ext cx="4458608" cy="861774"/>
              </a:xfrm>
              <a:prstGeom prst="rect">
                <a:avLst/>
              </a:prstGeom>
            </p:spPr>
            <p:txBody>
              <a:bodyPr wrap="square" lIns="0" tIns="0" rIns="0" bIns="0" anchor="t">
                <a:spAutoFit/>
              </a:bodyPr>
              <a:lstStyle/>
              <a:p>
                <a:r>
                  <a:rPr lang="en-ID" sz="1400" dirty="0">
                    <a:solidFill>
                      <a:schemeClr val="bg1"/>
                    </a:solidFill>
                  </a:rPr>
                  <a:t>Lorem ipsum </a:t>
                </a:r>
                <a:r>
                  <a:rPr lang="en-ID" sz="1400" dirty="0" err="1">
                    <a:solidFill>
                      <a:schemeClr val="bg1"/>
                    </a:solidFill>
                  </a:rPr>
                  <a:t>dolor</a:t>
                </a:r>
                <a:r>
                  <a:rPr lang="en-ID" sz="1400" dirty="0">
                    <a:solidFill>
                      <a:schemeClr val="bg1"/>
                    </a:solidFill>
                  </a:rPr>
                  <a:t> sit </a:t>
                </a:r>
                <a:r>
                  <a:rPr lang="en-ID" sz="1400" dirty="0" err="1">
                    <a:solidFill>
                      <a:schemeClr val="bg1"/>
                    </a:solidFill>
                  </a:rPr>
                  <a:t>amet</a:t>
                </a:r>
                <a:r>
                  <a:rPr lang="en-ID" sz="1400" dirty="0">
                    <a:solidFill>
                      <a:schemeClr val="bg1"/>
                    </a:solidFill>
                  </a:rPr>
                  <a:t>, </a:t>
                </a:r>
                <a:r>
                  <a:rPr lang="en-ID" sz="1400" dirty="0" err="1">
                    <a:solidFill>
                      <a:schemeClr val="bg1"/>
                    </a:solidFill>
                  </a:rPr>
                  <a:t>consectetur</a:t>
                </a:r>
                <a:r>
                  <a:rPr lang="en-ID" sz="1400" dirty="0">
                    <a:solidFill>
                      <a:schemeClr val="bg1"/>
                    </a:solidFill>
                  </a:rPr>
                  <a:t> </a:t>
                </a:r>
                <a:r>
                  <a:rPr lang="en-ID" sz="1400" dirty="0" err="1">
                    <a:solidFill>
                      <a:schemeClr val="bg1"/>
                    </a:solidFill>
                  </a:rPr>
                  <a:t>adipiscing</a:t>
                </a:r>
                <a:r>
                  <a:rPr lang="en-ID" sz="1400" dirty="0">
                    <a:solidFill>
                      <a:schemeClr val="bg1"/>
                    </a:solidFill>
                  </a:rPr>
                  <a:t> </a:t>
                </a:r>
                <a:r>
                  <a:rPr lang="en-ID" sz="1400" dirty="0" err="1">
                    <a:solidFill>
                      <a:schemeClr val="bg1"/>
                    </a:solidFill>
                  </a:rPr>
                  <a:t>elit</a:t>
                </a:r>
                <a:r>
                  <a:rPr lang="en-ID" sz="1400" dirty="0">
                    <a:solidFill>
                      <a:schemeClr val="bg1"/>
                    </a:solidFill>
                  </a:rPr>
                  <a:t>. </a:t>
                </a:r>
                <a:r>
                  <a:rPr lang="en-ID" sz="1400" dirty="0" err="1">
                    <a:solidFill>
                      <a:schemeClr val="bg1"/>
                    </a:solidFill>
                  </a:rPr>
                  <a:t>Praesent</a:t>
                </a:r>
                <a:r>
                  <a:rPr lang="en-ID" sz="1400" dirty="0">
                    <a:solidFill>
                      <a:schemeClr val="bg1"/>
                    </a:solidFill>
                  </a:rPr>
                  <a:t> </a:t>
                </a:r>
                <a:r>
                  <a:rPr lang="en-ID" sz="1400" dirty="0" err="1">
                    <a:solidFill>
                      <a:schemeClr val="bg1"/>
                    </a:solidFill>
                  </a:rPr>
                  <a:t>laoreet</a:t>
                </a:r>
                <a:r>
                  <a:rPr lang="en-ID" sz="1400" dirty="0">
                    <a:solidFill>
                      <a:schemeClr val="bg1"/>
                    </a:solidFill>
                  </a:rPr>
                  <a:t> </a:t>
                </a:r>
                <a:r>
                  <a:rPr lang="en-ID" sz="1400" dirty="0" err="1">
                    <a:solidFill>
                      <a:schemeClr val="bg1"/>
                    </a:solidFill>
                  </a:rPr>
                  <a:t>volutpat</a:t>
                </a:r>
                <a:r>
                  <a:rPr lang="en-ID" sz="1400" dirty="0">
                    <a:solidFill>
                      <a:schemeClr val="bg1"/>
                    </a:solidFill>
                  </a:rPr>
                  <a:t> tempus. </a:t>
                </a:r>
                <a:r>
                  <a:rPr lang="en-ID" sz="1400" dirty="0" err="1">
                    <a:solidFill>
                      <a:schemeClr val="bg1"/>
                    </a:solidFill>
                  </a:rPr>
                  <a:t>Praesent</a:t>
                </a:r>
                <a:r>
                  <a:rPr lang="en-ID" sz="1400" dirty="0">
                    <a:solidFill>
                      <a:schemeClr val="bg1"/>
                    </a:solidFill>
                  </a:rPr>
                  <a:t> a </a:t>
                </a:r>
                <a:r>
                  <a:rPr lang="en-ID" sz="1400" dirty="0" err="1">
                    <a:solidFill>
                      <a:schemeClr val="bg1"/>
                    </a:solidFill>
                  </a:rPr>
                  <a:t>nisl</a:t>
                </a:r>
                <a:r>
                  <a:rPr lang="en-ID" sz="1400" dirty="0">
                    <a:solidFill>
                      <a:schemeClr val="bg1"/>
                    </a:solidFill>
                  </a:rPr>
                  <a:t> </a:t>
                </a:r>
                <a:r>
                  <a:rPr lang="en-ID" sz="1400" dirty="0" err="1">
                    <a:solidFill>
                      <a:schemeClr val="bg1"/>
                    </a:solidFill>
                  </a:rPr>
                  <a:t>auctor</a:t>
                </a:r>
                <a:r>
                  <a:rPr lang="en-ID" sz="1400" dirty="0">
                    <a:solidFill>
                      <a:schemeClr val="bg1"/>
                    </a:solidFill>
                  </a:rPr>
                  <a:t>, </a:t>
                </a:r>
                <a:r>
                  <a:rPr lang="en-ID" sz="1400" dirty="0" err="1">
                    <a:solidFill>
                      <a:schemeClr val="bg1"/>
                    </a:solidFill>
                  </a:rPr>
                  <a:t>condimentum</a:t>
                </a:r>
                <a:r>
                  <a:rPr lang="en-ID" sz="1400" dirty="0">
                    <a:solidFill>
                      <a:schemeClr val="bg1"/>
                    </a:solidFill>
                  </a:rPr>
                  <a:t> ante at, </a:t>
                </a:r>
                <a:r>
                  <a:rPr lang="en-ID" sz="1400" dirty="0" err="1">
                    <a:solidFill>
                      <a:schemeClr val="bg1"/>
                    </a:solidFill>
                  </a:rPr>
                  <a:t>mattis</a:t>
                </a:r>
                <a:r>
                  <a:rPr lang="en-ID" sz="1400" dirty="0">
                    <a:solidFill>
                      <a:schemeClr val="bg1"/>
                    </a:solidFill>
                  </a:rPr>
                  <a:t> </a:t>
                </a:r>
                <a:r>
                  <a:rPr lang="en-ID" sz="1400" dirty="0" err="1">
                    <a:solidFill>
                      <a:schemeClr val="bg1"/>
                    </a:solidFill>
                  </a:rPr>
                  <a:t>mauris</a:t>
                </a:r>
                <a:r>
                  <a:rPr lang="en-ID" sz="1400" dirty="0">
                    <a:solidFill>
                      <a:schemeClr val="bg1"/>
                    </a:solidFill>
                  </a:rPr>
                  <a:t>. </a:t>
                </a:r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6325822" y="3165762"/>
              <a:ext cx="5622560" cy="940028"/>
              <a:chOff x="6325822" y="3173915"/>
              <a:chExt cx="5622560" cy="940028"/>
            </a:xfrm>
          </p:grpSpPr>
          <p:grpSp>
            <p:nvGrpSpPr>
              <p:cNvPr id="16" name="Group 15"/>
              <p:cNvGrpSpPr/>
              <p:nvPr/>
            </p:nvGrpSpPr>
            <p:grpSpPr>
              <a:xfrm>
                <a:off x="6325822" y="3173915"/>
                <a:ext cx="940028" cy="940028"/>
                <a:chOff x="5220929" y="4709161"/>
                <a:chExt cx="1287780" cy="1287780"/>
              </a:xfrm>
            </p:grpSpPr>
            <p:sp>
              <p:nvSpPr>
                <p:cNvPr id="17" name="Oval 16">
                  <a:extLst>
                    <a:ext uri="{FF2B5EF4-FFF2-40B4-BE49-F238E27FC236}">
                      <a16:creationId xmlns:a16="http://schemas.microsoft.com/office/drawing/2014/main" xmlns="" id="{646A4A08-08F8-45DF-A728-C3ED46C36A1B}"/>
                    </a:ext>
                  </a:extLst>
                </p:cNvPr>
                <p:cNvSpPr/>
                <p:nvPr/>
              </p:nvSpPr>
              <p:spPr>
                <a:xfrm>
                  <a:off x="5350468" y="4838700"/>
                  <a:ext cx="1028700" cy="1028700"/>
                </a:xfrm>
                <a:prstGeom prst="ellipse">
                  <a:avLst/>
                </a:prstGeom>
                <a:solidFill>
                  <a:schemeClr val="accent3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50800" dist="76200" algn="l" rotWithShape="0">
                    <a:prstClr val="black">
                      <a:alpha val="16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18" name="Oval 17">
                  <a:extLst>
                    <a:ext uri="{FF2B5EF4-FFF2-40B4-BE49-F238E27FC236}">
                      <a16:creationId xmlns:a16="http://schemas.microsoft.com/office/drawing/2014/main" xmlns="" id="{62F11E44-4EAD-4D86-BF12-0115919BFDC6}"/>
                    </a:ext>
                  </a:extLst>
                </p:cNvPr>
                <p:cNvSpPr/>
                <p:nvPr/>
              </p:nvSpPr>
              <p:spPr>
                <a:xfrm>
                  <a:off x="5220929" y="4709161"/>
                  <a:ext cx="1287780" cy="1287780"/>
                </a:xfrm>
                <a:prstGeom prst="ellipse">
                  <a:avLst/>
                </a:prstGeom>
                <a:noFill/>
                <a:ln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</p:grp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xmlns="" id="{B023C41B-F9C1-4255-ACCB-EFB39AC414C5}"/>
                  </a:ext>
                </a:extLst>
              </p:cNvPr>
              <p:cNvSpPr/>
              <p:nvPr/>
            </p:nvSpPr>
            <p:spPr>
              <a:xfrm>
                <a:off x="7489774" y="3213042"/>
                <a:ext cx="4458608" cy="861774"/>
              </a:xfrm>
              <a:prstGeom prst="rect">
                <a:avLst/>
              </a:prstGeom>
            </p:spPr>
            <p:txBody>
              <a:bodyPr wrap="square" lIns="0" tIns="0" rIns="0" bIns="0" anchor="t">
                <a:spAutoFit/>
              </a:bodyPr>
              <a:lstStyle/>
              <a:p>
                <a:r>
                  <a:rPr lang="en-ID" sz="1400" dirty="0">
                    <a:solidFill>
                      <a:schemeClr val="bg1"/>
                    </a:solidFill>
                  </a:rPr>
                  <a:t>Lorem ipsum </a:t>
                </a:r>
                <a:r>
                  <a:rPr lang="en-ID" sz="1400" dirty="0" err="1">
                    <a:solidFill>
                      <a:schemeClr val="bg1"/>
                    </a:solidFill>
                  </a:rPr>
                  <a:t>dolor</a:t>
                </a:r>
                <a:r>
                  <a:rPr lang="en-ID" sz="1400" dirty="0">
                    <a:solidFill>
                      <a:schemeClr val="bg1"/>
                    </a:solidFill>
                  </a:rPr>
                  <a:t> sit </a:t>
                </a:r>
                <a:r>
                  <a:rPr lang="en-ID" sz="1400" dirty="0" err="1">
                    <a:solidFill>
                      <a:schemeClr val="bg1"/>
                    </a:solidFill>
                  </a:rPr>
                  <a:t>amet</a:t>
                </a:r>
                <a:r>
                  <a:rPr lang="en-ID" sz="1400" dirty="0">
                    <a:solidFill>
                      <a:schemeClr val="bg1"/>
                    </a:solidFill>
                  </a:rPr>
                  <a:t>, </a:t>
                </a:r>
                <a:r>
                  <a:rPr lang="en-ID" sz="1400" dirty="0" err="1">
                    <a:solidFill>
                      <a:schemeClr val="bg1"/>
                    </a:solidFill>
                  </a:rPr>
                  <a:t>consectetur</a:t>
                </a:r>
                <a:r>
                  <a:rPr lang="en-ID" sz="1400" dirty="0">
                    <a:solidFill>
                      <a:schemeClr val="bg1"/>
                    </a:solidFill>
                  </a:rPr>
                  <a:t> </a:t>
                </a:r>
                <a:r>
                  <a:rPr lang="en-ID" sz="1400" dirty="0" err="1">
                    <a:solidFill>
                      <a:schemeClr val="bg1"/>
                    </a:solidFill>
                  </a:rPr>
                  <a:t>adipiscing</a:t>
                </a:r>
                <a:r>
                  <a:rPr lang="en-ID" sz="1400" dirty="0">
                    <a:solidFill>
                      <a:schemeClr val="bg1"/>
                    </a:solidFill>
                  </a:rPr>
                  <a:t> </a:t>
                </a:r>
                <a:r>
                  <a:rPr lang="en-ID" sz="1400" dirty="0" err="1">
                    <a:solidFill>
                      <a:schemeClr val="bg1"/>
                    </a:solidFill>
                  </a:rPr>
                  <a:t>elit</a:t>
                </a:r>
                <a:r>
                  <a:rPr lang="en-ID" sz="1400" dirty="0">
                    <a:solidFill>
                      <a:schemeClr val="bg1"/>
                    </a:solidFill>
                  </a:rPr>
                  <a:t>. </a:t>
                </a:r>
                <a:r>
                  <a:rPr lang="en-ID" sz="1400" dirty="0" err="1">
                    <a:solidFill>
                      <a:schemeClr val="bg1"/>
                    </a:solidFill>
                  </a:rPr>
                  <a:t>Praesent</a:t>
                </a:r>
                <a:r>
                  <a:rPr lang="en-ID" sz="1400" dirty="0">
                    <a:solidFill>
                      <a:schemeClr val="bg1"/>
                    </a:solidFill>
                  </a:rPr>
                  <a:t> </a:t>
                </a:r>
                <a:r>
                  <a:rPr lang="en-ID" sz="1400" dirty="0" err="1">
                    <a:solidFill>
                      <a:schemeClr val="bg1"/>
                    </a:solidFill>
                  </a:rPr>
                  <a:t>laoreet</a:t>
                </a:r>
                <a:r>
                  <a:rPr lang="en-ID" sz="1400" dirty="0">
                    <a:solidFill>
                      <a:schemeClr val="bg1"/>
                    </a:solidFill>
                  </a:rPr>
                  <a:t> </a:t>
                </a:r>
                <a:r>
                  <a:rPr lang="en-ID" sz="1400" dirty="0" err="1">
                    <a:solidFill>
                      <a:schemeClr val="bg1"/>
                    </a:solidFill>
                  </a:rPr>
                  <a:t>volutpat</a:t>
                </a:r>
                <a:r>
                  <a:rPr lang="en-ID" sz="1400" dirty="0">
                    <a:solidFill>
                      <a:schemeClr val="bg1"/>
                    </a:solidFill>
                  </a:rPr>
                  <a:t> tempus. </a:t>
                </a:r>
                <a:r>
                  <a:rPr lang="en-ID" sz="1400" dirty="0" err="1">
                    <a:solidFill>
                      <a:schemeClr val="bg1"/>
                    </a:solidFill>
                  </a:rPr>
                  <a:t>Praesent</a:t>
                </a:r>
                <a:r>
                  <a:rPr lang="en-ID" sz="1400" dirty="0">
                    <a:solidFill>
                      <a:schemeClr val="bg1"/>
                    </a:solidFill>
                  </a:rPr>
                  <a:t> a </a:t>
                </a:r>
                <a:r>
                  <a:rPr lang="en-ID" sz="1400" dirty="0" err="1">
                    <a:solidFill>
                      <a:schemeClr val="bg1"/>
                    </a:solidFill>
                  </a:rPr>
                  <a:t>nisl</a:t>
                </a:r>
                <a:r>
                  <a:rPr lang="en-ID" sz="1400" dirty="0">
                    <a:solidFill>
                      <a:schemeClr val="bg1"/>
                    </a:solidFill>
                  </a:rPr>
                  <a:t> </a:t>
                </a:r>
                <a:r>
                  <a:rPr lang="en-ID" sz="1400" dirty="0" err="1">
                    <a:solidFill>
                      <a:schemeClr val="bg1"/>
                    </a:solidFill>
                  </a:rPr>
                  <a:t>auctor</a:t>
                </a:r>
                <a:r>
                  <a:rPr lang="en-ID" sz="1400" dirty="0">
                    <a:solidFill>
                      <a:schemeClr val="bg1"/>
                    </a:solidFill>
                  </a:rPr>
                  <a:t>, </a:t>
                </a:r>
                <a:r>
                  <a:rPr lang="en-ID" sz="1400" dirty="0" err="1">
                    <a:solidFill>
                      <a:schemeClr val="bg1"/>
                    </a:solidFill>
                  </a:rPr>
                  <a:t>condimentum</a:t>
                </a:r>
                <a:r>
                  <a:rPr lang="en-ID" sz="1400" dirty="0">
                    <a:solidFill>
                      <a:schemeClr val="bg1"/>
                    </a:solidFill>
                  </a:rPr>
                  <a:t> ante at, </a:t>
                </a:r>
                <a:r>
                  <a:rPr lang="en-ID" sz="1400" dirty="0" err="1">
                    <a:solidFill>
                      <a:schemeClr val="bg1"/>
                    </a:solidFill>
                  </a:rPr>
                  <a:t>mattis</a:t>
                </a:r>
                <a:r>
                  <a:rPr lang="en-ID" sz="1400" dirty="0">
                    <a:solidFill>
                      <a:schemeClr val="bg1"/>
                    </a:solidFill>
                  </a:rPr>
                  <a:t> </a:t>
                </a:r>
                <a:r>
                  <a:rPr lang="en-ID" sz="1400" dirty="0" err="1">
                    <a:solidFill>
                      <a:schemeClr val="bg1"/>
                    </a:solidFill>
                  </a:rPr>
                  <a:t>mauris</a:t>
                </a:r>
                <a:r>
                  <a:rPr lang="en-ID" sz="1400" dirty="0">
                    <a:solidFill>
                      <a:schemeClr val="bg1"/>
                    </a:solidFill>
                  </a:rPr>
                  <a:t>. </a:t>
                </a:r>
              </a:p>
            </p:txBody>
          </p:sp>
        </p:grpSp>
        <p:grpSp>
          <p:nvGrpSpPr>
            <p:cNvPr id="28" name="Group 27"/>
            <p:cNvGrpSpPr/>
            <p:nvPr/>
          </p:nvGrpSpPr>
          <p:grpSpPr>
            <a:xfrm>
              <a:off x="6325822" y="4724369"/>
              <a:ext cx="5622560" cy="940028"/>
              <a:chOff x="6325822" y="4724369"/>
              <a:chExt cx="5622560" cy="940028"/>
            </a:xfrm>
          </p:grpSpPr>
          <p:grpSp>
            <p:nvGrpSpPr>
              <p:cNvPr id="19" name="Group 18"/>
              <p:cNvGrpSpPr/>
              <p:nvPr/>
            </p:nvGrpSpPr>
            <p:grpSpPr>
              <a:xfrm>
                <a:off x="6325822" y="4724369"/>
                <a:ext cx="940028" cy="940028"/>
                <a:chOff x="5220929" y="4709161"/>
                <a:chExt cx="1287780" cy="1287780"/>
              </a:xfrm>
            </p:grpSpPr>
            <p:sp>
              <p:nvSpPr>
                <p:cNvPr id="20" name="Oval 19">
                  <a:extLst>
                    <a:ext uri="{FF2B5EF4-FFF2-40B4-BE49-F238E27FC236}">
                      <a16:creationId xmlns:a16="http://schemas.microsoft.com/office/drawing/2014/main" xmlns="" id="{646A4A08-08F8-45DF-A728-C3ED46C36A1B}"/>
                    </a:ext>
                  </a:extLst>
                </p:cNvPr>
                <p:cNvSpPr/>
                <p:nvPr/>
              </p:nvSpPr>
              <p:spPr>
                <a:xfrm>
                  <a:off x="5350468" y="4838700"/>
                  <a:ext cx="1028700" cy="1028700"/>
                </a:xfrm>
                <a:prstGeom prst="ellipse">
                  <a:avLst/>
                </a:prstGeom>
                <a:solidFill>
                  <a:schemeClr val="accent3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50800" dist="76200" algn="l" rotWithShape="0">
                    <a:prstClr val="black">
                      <a:alpha val="16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sp>
              <p:nvSpPr>
                <p:cNvPr id="21" name="Oval 20">
                  <a:extLst>
                    <a:ext uri="{FF2B5EF4-FFF2-40B4-BE49-F238E27FC236}">
                      <a16:creationId xmlns:a16="http://schemas.microsoft.com/office/drawing/2014/main" xmlns="" id="{62F11E44-4EAD-4D86-BF12-0115919BFDC6}"/>
                    </a:ext>
                  </a:extLst>
                </p:cNvPr>
                <p:cNvSpPr/>
                <p:nvPr/>
              </p:nvSpPr>
              <p:spPr>
                <a:xfrm>
                  <a:off x="5220929" y="4709161"/>
                  <a:ext cx="1287780" cy="1287780"/>
                </a:xfrm>
                <a:prstGeom prst="ellipse">
                  <a:avLst/>
                </a:prstGeom>
                <a:noFill/>
                <a:ln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</p:grp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xmlns="" id="{B023C41B-F9C1-4255-ACCB-EFB39AC414C5}"/>
                  </a:ext>
                </a:extLst>
              </p:cNvPr>
              <p:cNvSpPr/>
              <p:nvPr/>
            </p:nvSpPr>
            <p:spPr>
              <a:xfrm>
                <a:off x="7489774" y="4763496"/>
                <a:ext cx="4458608" cy="861774"/>
              </a:xfrm>
              <a:prstGeom prst="rect">
                <a:avLst/>
              </a:prstGeom>
            </p:spPr>
            <p:txBody>
              <a:bodyPr wrap="square" lIns="0" tIns="0" rIns="0" bIns="0" anchor="t">
                <a:spAutoFit/>
              </a:bodyPr>
              <a:lstStyle/>
              <a:p>
                <a:r>
                  <a:rPr lang="en-ID" sz="1400" dirty="0">
                    <a:solidFill>
                      <a:schemeClr val="bg1"/>
                    </a:solidFill>
                  </a:rPr>
                  <a:t>Lorem ipsum </a:t>
                </a:r>
                <a:r>
                  <a:rPr lang="en-ID" sz="1400" dirty="0" err="1">
                    <a:solidFill>
                      <a:schemeClr val="bg1"/>
                    </a:solidFill>
                  </a:rPr>
                  <a:t>dolor</a:t>
                </a:r>
                <a:r>
                  <a:rPr lang="en-ID" sz="1400" dirty="0">
                    <a:solidFill>
                      <a:schemeClr val="bg1"/>
                    </a:solidFill>
                  </a:rPr>
                  <a:t> sit </a:t>
                </a:r>
                <a:r>
                  <a:rPr lang="en-ID" sz="1400" dirty="0" err="1">
                    <a:solidFill>
                      <a:schemeClr val="bg1"/>
                    </a:solidFill>
                  </a:rPr>
                  <a:t>amet</a:t>
                </a:r>
                <a:r>
                  <a:rPr lang="en-ID" sz="1400" dirty="0">
                    <a:solidFill>
                      <a:schemeClr val="bg1"/>
                    </a:solidFill>
                  </a:rPr>
                  <a:t>, </a:t>
                </a:r>
                <a:r>
                  <a:rPr lang="en-ID" sz="1400" dirty="0" err="1">
                    <a:solidFill>
                      <a:schemeClr val="bg1"/>
                    </a:solidFill>
                  </a:rPr>
                  <a:t>consectetur</a:t>
                </a:r>
                <a:r>
                  <a:rPr lang="en-ID" sz="1400" dirty="0">
                    <a:solidFill>
                      <a:schemeClr val="bg1"/>
                    </a:solidFill>
                  </a:rPr>
                  <a:t> </a:t>
                </a:r>
                <a:r>
                  <a:rPr lang="en-ID" sz="1400" dirty="0" err="1">
                    <a:solidFill>
                      <a:schemeClr val="bg1"/>
                    </a:solidFill>
                  </a:rPr>
                  <a:t>adipiscing</a:t>
                </a:r>
                <a:r>
                  <a:rPr lang="en-ID" sz="1400" dirty="0">
                    <a:solidFill>
                      <a:schemeClr val="bg1"/>
                    </a:solidFill>
                  </a:rPr>
                  <a:t> </a:t>
                </a:r>
                <a:r>
                  <a:rPr lang="en-ID" sz="1400" dirty="0" err="1">
                    <a:solidFill>
                      <a:schemeClr val="bg1"/>
                    </a:solidFill>
                  </a:rPr>
                  <a:t>elit</a:t>
                </a:r>
                <a:r>
                  <a:rPr lang="en-ID" sz="1400" dirty="0">
                    <a:solidFill>
                      <a:schemeClr val="bg1"/>
                    </a:solidFill>
                  </a:rPr>
                  <a:t>. </a:t>
                </a:r>
                <a:r>
                  <a:rPr lang="en-ID" sz="1400" dirty="0" err="1">
                    <a:solidFill>
                      <a:schemeClr val="bg1"/>
                    </a:solidFill>
                  </a:rPr>
                  <a:t>Praesent</a:t>
                </a:r>
                <a:r>
                  <a:rPr lang="en-ID" sz="1400" dirty="0">
                    <a:solidFill>
                      <a:schemeClr val="bg1"/>
                    </a:solidFill>
                  </a:rPr>
                  <a:t> </a:t>
                </a:r>
                <a:r>
                  <a:rPr lang="en-ID" sz="1400" dirty="0" err="1">
                    <a:solidFill>
                      <a:schemeClr val="bg1"/>
                    </a:solidFill>
                  </a:rPr>
                  <a:t>laoreet</a:t>
                </a:r>
                <a:r>
                  <a:rPr lang="en-ID" sz="1400" dirty="0">
                    <a:solidFill>
                      <a:schemeClr val="bg1"/>
                    </a:solidFill>
                  </a:rPr>
                  <a:t> </a:t>
                </a:r>
                <a:r>
                  <a:rPr lang="en-ID" sz="1400" dirty="0" err="1">
                    <a:solidFill>
                      <a:schemeClr val="bg1"/>
                    </a:solidFill>
                  </a:rPr>
                  <a:t>volutpat</a:t>
                </a:r>
                <a:r>
                  <a:rPr lang="en-ID" sz="1400" dirty="0">
                    <a:solidFill>
                      <a:schemeClr val="bg1"/>
                    </a:solidFill>
                  </a:rPr>
                  <a:t> tempus. </a:t>
                </a:r>
                <a:r>
                  <a:rPr lang="en-ID" sz="1400" dirty="0" err="1">
                    <a:solidFill>
                      <a:schemeClr val="bg1"/>
                    </a:solidFill>
                  </a:rPr>
                  <a:t>Praesent</a:t>
                </a:r>
                <a:r>
                  <a:rPr lang="en-ID" sz="1400" dirty="0">
                    <a:solidFill>
                      <a:schemeClr val="bg1"/>
                    </a:solidFill>
                  </a:rPr>
                  <a:t> a </a:t>
                </a:r>
                <a:r>
                  <a:rPr lang="en-ID" sz="1400" dirty="0" err="1">
                    <a:solidFill>
                      <a:schemeClr val="bg1"/>
                    </a:solidFill>
                  </a:rPr>
                  <a:t>nisl</a:t>
                </a:r>
                <a:r>
                  <a:rPr lang="en-ID" sz="1400" dirty="0">
                    <a:solidFill>
                      <a:schemeClr val="bg1"/>
                    </a:solidFill>
                  </a:rPr>
                  <a:t> </a:t>
                </a:r>
                <a:r>
                  <a:rPr lang="en-ID" sz="1400" dirty="0" err="1">
                    <a:solidFill>
                      <a:schemeClr val="bg1"/>
                    </a:solidFill>
                  </a:rPr>
                  <a:t>auctor</a:t>
                </a:r>
                <a:r>
                  <a:rPr lang="en-ID" sz="1400" dirty="0">
                    <a:solidFill>
                      <a:schemeClr val="bg1"/>
                    </a:solidFill>
                  </a:rPr>
                  <a:t>, </a:t>
                </a:r>
                <a:r>
                  <a:rPr lang="en-ID" sz="1400" dirty="0" err="1">
                    <a:solidFill>
                      <a:schemeClr val="bg1"/>
                    </a:solidFill>
                  </a:rPr>
                  <a:t>condimentum</a:t>
                </a:r>
                <a:r>
                  <a:rPr lang="en-ID" sz="1400" dirty="0">
                    <a:solidFill>
                      <a:schemeClr val="bg1"/>
                    </a:solidFill>
                  </a:rPr>
                  <a:t> ante at, </a:t>
                </a:r>
                <a:r>
                  <a:rPr lang="en-ID" sz="1400" dirty="0" err="1">
                    <a:solidFill>
                      <a:schemeClr val="bg1"/>
                    </a:solidFill>
                  </a:rPr>
                  <a:t>mattis</a:t>
                </a:r>
                <a:r>
                  <a:rPr lang="en-ID" sz="1400" dirty="0">
                    <a:solidFill>
                      <a:schemeClr val="bg1"/>
                    </a:solidFill>
                  </a:rPr>
                  <a:t> </a:t>
                </a:r>
                <a:r>
                  <a:rPr lang="en-ID" sz="1400" dirty="0" err="1">
                    <a:solidFill>
                      <a:schemeClr val="bg1"/>
                    </a:solidFill>
                  </a:rPr>
                  <a:t>mauris</a:t>
                </a:r>
                <a:r>
                  <a:rPr lang="en-ID" sz="1400" dirty="0">
                    <a:solidFill>
                      <a:schemeClr val="bg1"/>
                    </a:solidFill>
                  </a:rPr>
                  <a:t>. </a:t>
                </a:r>
              </a:p>
            </p:txBody>
          </p:sp>
        </p:grpSp>
        <p:cxnSp>
          <p:nvCxnSpPr>
            <p:cNvPr id="30" name="Straight Connector 29"/>
            <p:cNvCxnSpPr/>
            <p:nvPr/>
          </p:nvCxnSpPr>
          <p:spPr>
            <a:xfrm>
              <a:off x="7489774" y="2856473"/>
              <a:ext cx="445860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7489774" y="4415079"/>
              <a:ext cx="445860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28"/>
          <p:cNvGrpSpPr/>
          <p:nvPr/>
        </p:nvGrpSpPr>
        <p:grpSpPr>
          <a:xfrm>
            <a:off x="6629147" y="1970938"/>
            <a:ext cx="333375" cy="334963"/>
            <a:chOff x="9169400" y="4711700"/>
            <a:chExt cx="333375" cy="334963"/>
          </a:xfrm>
        </p:grpSpPr>
        <p:sp>
          <p:nvSpPr>
            <p:cNvPr id="33" name="Freeform 183"/>
            <p:cNvSpPr>
              <a:spLocks/>
            </p:cNvSpPr>
            <p:nvPr/>
          </p:nvSpPr>
          <p:spPr bwMode="auto">
            <a:xfrm>
              <a:off x="9169400" y="4802188"/>
              <a:ext cx="242888" cy="244475"/>
            </a:xfrm>
            <a:custGeom>
              <a:avLst/>
              <a:gdLst>
                <a:gd name="T0" fmla="*/ 58 w 65"/>
                <a:gd name="T1" fmla="*/ 36 h 65"/>
                <a:gd name="T2" fmla="*/ 29 w 65"/>
                <a:gd name="T3" fmla="*/ 7 h 65"/>
                <a:gd name="T4" fmla="*/ 1 w 65"/>
                <a:gd name="T5" fmla="*/ 47 h 65"/>
                <a:gd name="T6" fmla="*/ 1 w 65"/>
                <a:gd name="T7" fmla="*/ 53 h 65"/>
                <a:gd name="T8" fmla="*/ 12 w 65"/>
                <a:gd name="T9" fmla="*/ 64 h 65"/>
                <a:gd name="T10" fmla="*/ 15 w 65"/>
                <a:gd name="T11" fmla="*/ 65 h 65"/>
                <a:gd name="T12" fmla="*/ 18 w 65"/>
                <a:gd name="T13" fmla="*/ 64 h 65"/>
                <a:gd name="T14" fmla="*/ 58 w 65"/>
                <a:gd name="T15" fmla="*/ 3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65">
                  <a:moveTo>
                    <a:pt x="58" y="36"/>
                  </a:moveTo>
                  <a:cubicBezTo>
                    <a:pt x="65" y="28"/>
                    <a:pt x="37" y="0"/>
                    <a:pt x="29" y="7"/>
                  </a:cubicBezTo>
                  <a:cubicBezTo>
                    <a:pt x="24" y="27"/>
                    <a:pt x="10" y="37"/>
                    <a:pt x="1" y="47"/>
                  </a:cubicBezTo>
                  <a:cubicBezTo>
                    <a:pt x="0" y="48"/>
                    <a:pt x="0" y="51"/>
                    <a:pt x="1" y="53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3" y="65"/>
                    <a:pt x="14" y="65"/>
                    <a:pt x="15" y="65"/>
                  </a:cubicBezTo>
                  <a:cubicBezTo>
                    <a:pt x="16" y="65"/>
                    <a:pt x="17" y="65"/>
                    <a:pt x="18" y="64"/>
                  </a:cubicBezTo>
                  <a:cubicBezTo>
                    <a:pt x="27" y="54"/>
                    <a:pt x="38" y="41"/>
                    <a:pt x="58" y="36"/>
                  </a:cubicBezTo>
                  <a:close/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184"/>
            <p:cNvSpPr>
              <a:spLocks/>
            </p:cNvSpPr>
            <p:nvPr/>
          </p:nvSpPr>
          <p:spPr bwMode="auto">
            <a:xfrm>
              <a:off x="9194800" y="4711700"/>
              <a:ext cx="307975" cy="307975"/>
            </a:xfrm>
            <a:custGeom>
              <a:avLst/>
              <a:gdLst>
                <a:gd name="T0" fmla="*/ 34 w 82"/>
                <a:gd name="T1" fmla="*/ 68 h 82"/>
                <a:gd name="T2" fmla="*/ 38 w 82"/>
                <a:gd name="T3" fmla="*/ 75 h 82"/>
                <a:gd name="T4" fmla="*/ 63 w 82"/>
                <a:gd name="T5" fmla="*/ 75 h 82"/>
                <a:gd name="T6" fmla="*/ 69 w 82"/>
                <a:gd name="T7" fmla="*/ 64 h 82"/>
                <a:gd name="T8" fmla="*/ 76 w 82"/>
                <a:gd name="T9" fmla="*/ 60 h 82"/>
                <a:gd name="T10" fmla="*/ 76 w 82"/>
                <a:gd name="T11" fmla="*/ 37 h 82"/>
                <a:gd name="T12" fmla="*/ 70 w 82"/>
                <a:gd name="T13" fmla="*/ 33 h 82"/>
                <a:gd name="T14" fmla="*/ 65 w 82"/>
                <a:gd name="T15" fmla="*/ 17 h 82"/>
                <a:gd name="T16" fmla="*/ 49 w 82"/>
                <a:gd name="T17" fmla="*/ 12 h 82"/>
                <a:gd name="T18" fmla="*/ 45 w 82"/>
                <a:gd name="T19" fmla="*/ 6 h 82"/>
                <a:gd name="T20" fmla="*/ 22 w 82"/>
                <a:gd name="T21" fmla="*/ 6 h 82"/>
                <a:gd name="T22" fmla="*/ 18 w 82"/>
                <a:gd name="T23" fmla="*/ 13 h 82"/>
                <a:gd name="T24" fmla="*/ 7 w 82"/>
                <a:gd name="T25" fmla="*/ 19 h 82"/>
                <a:gd name="T26" fmla="*/ 7 w 82"/>
                <a:gd name="T27" fmla="*/ 44 h 82"/>
                <a:gd name="T28" fmla="*/ 14 w 82"/>
                <a:gd name="T29" fmla="*/ 4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" h="82">
                  <a:moveTo>
                    <a:pt x="34" y="68"/>
                  </a:moveTo>
                  <a:cubicBezTo>
                    <a:pt x="35" y="70"/>
                    <a:pt x="36" y="73"/>
                    <a:pt x="38" y="75"/>
                  </a:cubicBezTo>
                  <a:cubicBezTo>
                    <a:pt x="45" y="82"/>
                    <a:pt x="56" y="82"/>
                    <a:pt x="63" y="75"/>
                  </a:cubicBezTo>
                  <a:cubicBezTo>
                    <a:pt x="68" y="70"/>
                    <a:pt x="69" y="66"/>
                    <a:pt x="69" y="64"/>
                  </a:cubicBezTo>
                  <a:cubicBezTo>
                    <a:pt x="72" y="63"/>
                    <a:pt x="74" y="62"/>
                    <a:pt x="76" y="60"/>
                  </a:cubicBezTo>
                  <a:cubicBezTo>
                    <a:pt x="82" y="53"/>
                    <a:pt x="82" y="43"/>
                    <a:pt x="76" y="37"/>
                  </a:cubicBezTo>
                  <a:cubicBezTo>
                    <a:pt x="74" y="35"/>
                    <a:pt x="72" y="34"/>
                    <a:pt x="70" y="33"/>
                  </a:cubicBezTo>
                  <a:cubicBezTo>
                    <a:pt x="71" y="27"/>
                    <a:pt x="69" y="21"/>
                    <a:pt x="65" y="17"/>
                  </a:cubicBezTo>
                  <a:cubicBezTo>
                    <a:pt x="61" y="13"/>
                    <a:pt x="55" y="11"/>
                    <a:pt x="49" y="12"/>
                  </a:cubicBezTo>
                  <a:cubicBezTo>
                    <a:pt x="48" y="10"/>
                    <a:pt x="47" y="8"/>
                    <a:pt x="45" y="6"/>
                  </a:cubicBezTo>
                  <a:cubicBezTo>
                    <a:pt x="39" y="0"/>
                    <a:pt x="29" y="0"/>
                    <a:pt x="22" y="6"/>
                  </a:cubicBezTo>
                  <a:cubicBezTo>
                    <a:pt x="20" y="8"/>
                    <a:pt x="19" y="10"/>
                    <a:pt x="18" y="13"/>
                  </a:cubicBezTo>
                  <a:cubicBezTo>
                    <a:pt x="16" y="13"/>
                    <a:pt x="12" y="14"/>
                    <a:pt x="7" y="19"/>
                  </a:cubicBezTo>
                  <a:cubicBezTo>
                    <a:pt x="0" y="26"/>
                    <a:pt x="0" y="37"/>
                    <a:pt x="7" y="44"/>
                  </a:cubicBezTo>
                  <a:cubicBezTo>
                    <a:pt x="9" y="46"/>
                    <a:pt x="12" y="47"/>
                    <a:pt x="14" y="48"/>
                  </a:cubicBezTo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185"/>
            <p:cNvSpPr>
              <a:spLocks/>
            </p:cNvSpPr>
            <p:nvPr/>
          </p:nvSpPr>
          <p:spPr bwMode="auto">
            <a:xfrm>
              <a:off x="9390063" y="4899025"/>
              <a:ext cx="19050" cy="71438"/>
            </a:xfrm>
            <a:custGeom>
              <a:avLst/>
              <a:gdLst>
                <a:gd name="T0" fmla="*/ 4 w 5"/>
                <a:gd name="T1" fmla="*/ 19 h 19"/>
                <a:gd name="T2" fmla="*/ 0 w 5"/>
                <a:gd name="T3" fmla="*/ 10 h 19"/>
                <a:gd name="T4" fmla="*/ 5 w 5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9">
                  <a:moveTo>
                    <a:pt x="4" y="19"/>
                  </a:moveTo>
                  <a:cubicBezTo>
                    <a:pt x="1" y="17"/>
                    <a:pt x="0" y="13"/>
                    <a:pt x="0" y="10"/>
                  </a:cubicBezTo>
                  <a:cubicBezTo>
                    <a:pt x="0" y="6"/>
                    <a:pt x="2" y="2"/>
                    <a:pt x="5" y="0"/>
                  </a:cubicBezTo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186"/>
            <p:cNvSpPr>
              <a:spLocks/>
            </p:cNvSpPr>
            <p:nvPr/>
          </p:nvSpPr>
          <p:spPr bwMode="auto">
            <a:xfrm>
              <a:off x="9244013" y="4805363"/>
              <a:ext cx="71438" cy="19050"/>
            </a:xfrm>
            <a:custGeom>
              <a:avLst/>
              <a:gdLst>
                <a:gd name="T0" fmla="*/ 0 w 19"/>
                <a:gd name="T1" fmla="*/ 1 h 5"/>
                <a:gd name="T2" fmla="*/ 9 w 19"/>
                <a:gd name="T3" fmla="*/ 5 h 5"/>
                <a:gd name="T4" fmla="*/ 19 w 1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5">
                  <a:moveTo>
                    <a:pt x="0" y="1"/>
                  </a:moveTo>
                  <a:cubicBezTo>
                    <a:pt x="2" y="4"/>
                    <a:pt x="6" y="5"/>
                    <a:pt x="9" y="5"/>
                  </a:cubicBezTo>
                  <a:cubicBezTo>
                    <a:pt x="13" y="5"/>
                    <a:pt x="17" y="3"/>
                    <a:pt x="19" y="0"/>
                  </a:cubicBezTo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Line 187"/>
            <p:cNvSpPr>
              <a:spLocks noChangeShapeType="1"/>
            </p:cNvSpPr>
            <p:nvPr/>
          </p:nvSpPr>
          <p:spPr bwMode="auto">
            <a:xfrm flipH="1">
              <a:off x="9326563" y="4884738"/>
              <a:ext cx="49213" cy="44450"/>
            </a:xfrm>
            <a:prstGeom prst="lin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Line 188"/>
            <p:cNvSpPr>
              <a:spLocks noChangeShapeType="1"/>
            </p:cNvSpPr>
            <p:nvPr/>
          </p:nvSpPr>
          <p:spPr bwMode="auto">
            <a:xfrm flipH="1">
              <a:off x="9285288" y="4843463"/>
              <a:ext cx="44450" cy="44450"/>
            </a:xfrm>
            <a:prstGeom prst="lin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641847" y="3523988"/>
            <a:ext cx="307975" cy="346075"/>
            <a:chOff x="3406775" y="4700588"/>
            <a:chExt cx="307975" cy="346075"/>
          </a:xfrm>
        </p:grpSpPr>
        <p:sp>
          <p:nvSpPr>
            <p:cNvPr id="40" name="Line 8"/>
            <p:cNvSpPr>
              <a:spLocks noChangeShapeType="1"/>
            </p:cNvSpPr>
            <p:nvPr/>
          </p:nvSpPr>
          <p:spPr bwMode="auto">
            <a:xfrm flipV="1">
              <a:off x="3579813" y="4700588"/>
              <a:ext cx="0" cy="134938"/>
            </a:xfrm>
            <a:prstGeom prst="lin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Line 9"/>
            <p:cNvSpPr>
              <a:spLocks noChangeShapeType="1"/>
            </p:cNvSpPr>
            <p:nvPr/>
          </p:nvSpPr>
          <p:spPr bwMode="auto">
            <a:xfrm>
              <a:off x="3519488" y="4700588"/>
              <a:ext cx="120650" cy="0"/>
            </a:xfrm>
            <a:prstGeom prst="lin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" name="Freeform 10"/>
            <p:cNvSpPr>
              <a:spLocks/>
            </p:cNvSpPr>
            <p:nvPr/>
          </p:nvSpPr>
          <p:spPr bwMode="auto">
            <a:xfrm>
              <a:off x="3549650" y="4819650"/>
              <a:ext cx="60325" cy="15875"/>
            </a:xfrm>
            <a:custGeom>
              <a:avLst/>
              <a:gdLst>
                <a:gd name="T0" fmla="*/ 0 w 38"/>
                <a:gd name="T1" fmla="*/ 0 h 10"/>
                <a:gd name="T2" fmla="*/ 19 w 38"/>
                <a:gd name="T3" fmla="*/ 10 h 10"/>
                <a:gd name="T4" fmla="*/ 38 w 38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10">
                  <a:moveTo>
                    <a:pt x="0" y="0"/>
                  </a:moveTo>
                  <a:lnTo>
                    <a:pt x="19" y="10"/>
                  </a:lnTo>
                  <a:lnTo>
                    <a:pt x="38" y="0"/>
                  </a:lnTo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" name="Freeform 11"/>
            <p:cNvSpPr>
              <a:spLocks/>
            </p:cNvSpPr>
            <p:nvPr/>
          </p:nvSpPr>
          <p:spPr bwMode="auto">
            <a:xfrm>
              <a:off x="3406775" y="4730750"/>
              <a:ext cx="142875" cy="142875"/>
            </a:xfrm>
            <a:custGeom>
              <a:avLst/>
              <a:gdLst>
                <a:gd name="T0" fmla="*/ 0 w 38"/>
                <a:gd name="T1" fmla="*/ 38 h 38"/>
                <a:gd name="T2" fmla="*/ 38 w 38"/>
                <a:gd name="T3" fmla="*/ 0 h 38"/>
                <a:gd name="T4" fmla="*/ 0 w 38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38">
                  <a:moveTo>
                    <a:pt x="0" y="38"/>
                  </a:moveTo>
                  <a:cubicBezTo>
                    <a:pt x="21" y="38"/>
                    <a:pt x="38" y="21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lose/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" name="Freeform 12"/>
            <p:cNvSpPr>
              <a:spLocks/>
            </p:cNvSpPr>
            <p:nvPr/>
          </p:nvSpPr>
          <p:spPr bwMode="auto">
            <a:xfrm>
              <a:off x="3444875" y="4775200"/>
              <a:ext cx="269875" cy="271463"/>
            </a:xfrm>
            <a:custGeom>
              <a:avLst/>
              <a:gdLst>
                <a:gd name="T0" fmla="*/ 2 w 72"/>
                <a:gd name="T1" fmla="*/ 24 h 72"/>
                <a:gd name="T2" fmla="*/ 0 w 72"/>
                <a:gd name="T3" fmla="*/ 36 h 72"/>
                <a:gd name="T4" fmla="*/ 36 w 72"/>
                <a:gd name="T5" fmla="*/ 72 h 72"/>
                <a:gd name="T6" fmla="*/ 72 w 72"/>
                <a:gd name="T7" fmla="*/ 36 h 72"/>
                <a:gd name="T8" fmla="*/ 36 w 72"/>
                <a:gd name="T9" fmla="*/ 0 h 72"/>
                <a:gd name="T10" fmla="*/ 25 w 72"/>
                <a:gd name="T11" fmla="*/ 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72">
                  <a:moveTo>
                    <a:pt x="2" y="24"/>
                  </a:moveTo>
                  <a:cubicBezTo>
                    <a:pt x="1" y="28"/>
                    <a:pt x="0" y="32"/>
                    <a:pt x="0" y="36"/>
                  </a:cubicBezTo>
                  <a:cubicBezTo>
                    <a:pt x="0" y="56"/>
                    <a:pt x="16" y="72"/>
                    <a:pt x="36" y="72"/>
                  </a:cubicBezTo>
                  <a:cubicBezTo>
                    <a:pt x="56" y="72"/>
                    <a:pt x="72" y="56"/>
                    <a:pt x="72" y="36"/>
                  </a:cubicBezTo>
                  <a:cubicBezTo>
                    <a:pt x="72" y="16"/>
                    <a:pt x="56" y="0"/>
                    <a:pt x="36" y="0"/>
                  </a:cubicBezTo>
                  <a:cubicBezTo>
                    <a:pt x="32" y="0"/>
                    <a:pt x="29" y="1"/>
                    <a:pt x="25" y="2"/>
                  </a:cubicBezTo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6623591" y="5082595"/>
            <a:ext cx="344487" cy="346075"/>
            <a:chOff x="9169401" y="3617914"/>
            <a:chExt cx="344487" cy="346075"/>
          </a:xfrm>
        </p:grpSpPr>
        <p:sp>
          <p:nvSpPr>
            <p:cNvPr id="46" name="Rectangle 25"/>
            <p:cNvSpPr>
              <a:spLocks noChangeArrowheads="1"/>
            </p:cNvSpPr>
            <p:nvPr/>
          </p:nvSpPr>
          <p:spPr bwMode="auto">
            <a:xfrm>
              <a:off x="9169401" y="3768726"/>
              <a:ext cx="195263" cy="195263"/>
            </a:xfrm>
            <a:prstGeom prst="rect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" name="Freeform 26"/>
            <p:cNvSpPr>
              <a:spLocks/>
            </p:cNvSpPr>
            <p:nvPr/>
          </p:nvSpPr>
          <p:spPr bwMode="auto">
            <a:xfrm>
              <a:off x="9364663" y="3692526"/>
              <a:ext cx="149225" cy="271463"/>
            </a:xfrm>
            <a:custGeom>
              <a:avLst/>
              <a:gdLst>
                <a:gd name="T0" fmla="*/ 94 w 94"/>
                <a:gd name="T1" fmla="*/ 48 h 171"/>
                <a:gd name="T2" fmla="*/ 47 w 94"/>
                <a:gd name="T3" fmla="*/ 0 h 171"/>
                <a:gd name="T4" fmla="*/ 0 w 94"/>
                <a:gd name="T5" fmla="*/ 48 h 171"/>
                <a:gd name="T6" fmla="*/ 0 w 94"/>
                <a:gd name="T7" fmla="*/ 171 h 171"/>
                <a:gd name="T8" fmla="*/ 94 w 94"/>
                <a:gd name="T9" fmla="*/ 171 h 171"/>
                <a:gd name="T10" fmla="*/ 94 w 94"/>
                <a:gd name="T11" fmla="*/ 48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" h="171">
                  <a:moveTo>
                    <a:pt x="94" y="48"/>
                  </a:moveTo>
                  <a:lnTo>
                    <a:pt x="47" y="0"/>
                  </a:lnTo>
                  <a:lnTo>
                    <a:pt x="0" y="48"/>
                  </a:lnTo>
                  <a:lnTo>
                    <a:pt x="0" y="171"/>
                  </a:lnTo>
                  <a:lnTo>
                    <a:pt x="94" y="171"/>
                  </a:lnTo>
                  <a:lnTo>
                    <a:pt x="94" y="48"/>
                  </a:lnTo>
                  <a:close/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" name="Freeform 27"/>
            <p:cNvSpPr>
              <a:spLocks/>
            </p:cNvSpPr>
            <p:nvPr/>
          </p:nvSpPr>
          <p:spPr bwMode="auto">
            <a:xfrm>
              <a:off x="9169401" y="3692526"/>
              <a:ext cx="269875" cy="76200"/>
            </a:xfrm>
            <a:custGeom>
              <a:avLst/>
              <a:gdLst>
                <a:gd name="T0" fmla="*/ 0 w 170"/>
                <a:gd name="T1" fmla="*/ 48 h 48"/>
                <a:gd name="T2" fmla="*/ 47 w 170"/>
                <a:gd name="T3" fmla="*/ 0 h 48"/>
                <a:gd name="T4" fmla="*/ 170 w 170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0" h="48">
                  <a:moveTo>
                    <a:pt x="0" y="48"/>
                  </a:moveTo>
                  <a:lnTo>
                    <a:pt x="47" y="0"/>
                  </a:lnTo>
                  <a:lnTo>
                    <a:pt x="170" y="0"/>
                  </a:lnTo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" name="Freeform 28"/>
            <p:cNvSpPr>
              <a:spLocks/>
            </p:cNvSpPr>
            <p:nvPr/>
          </p:nvSpPr>
          <p:spPr bwMode="auto">
            <a:xfrm>
              <a:off x="9244013" y="3617914"/>
              <a:ext cx="195263" cy="74613"/>
            </a:xfrm>
            <a:custGeom>
              <a:avLst/>
              <a:gdLst>
                <a:gd name="T0" fmla="*/ 52 w 52"/>
                <a:gd name="T1" fmla="*/ 20 h 20"/>
                <a:gd name="T2" fmla="*/ 52 w 52"/>
                <a:gd name="T3" fmla="*/ 10 h 20"/>
                <a:gd name="T4" fmla="*/ 40 w 52"/>
                <a:gd name="T5" fmla="*/ 0 h 20"/>
                <a:gd name="T6" fmla="*/ 12 w 52"/>
                <a:gd name="T7" fmla="*/ 0 h 20"/>
                <a:gd name="T8" fmla="*/ 0 w 52"/>
                <a:gd name="T9" fmla="*/ 10 h 20"/>
                <a:gd name="T10" fmla="*/ 0 w 52"/>
                <a:gd name="T1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20">
                  <a:moveTo>
                    <a:pt x="52" y="20"/>
                  </a:moveTo>
                  <a:cubicBezTo>
                    <a:pt x="52" y="20"/>
                    <a:pt x="52" y="15"/>
                    <a:pt x="52" y="10"/>
                  </a:cubicBezTo>
                  <a:cubicBezTo>
                    <a:pt x="52" y="4"/>
                    <a:pt x="47" y="0"/>
                    <a:pt x="4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0" y="20"/>
                    <a:pt x="0" y="20"/>
                  </a:cubicBezTo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" name="Rectangle 29"/>
            <p:cNvSpPr>
              <a:spLocks noChangeArrowheads="1"/>
            </p:cNvSpPr>
            <p:nvPr/>
          </p:nvSpPr>
          <p:spPr bwMode="auto">
            <a:xfrm>
              <a:off x="9199563" y="3813176"/>
              <a:ext cx="119063" cy="60325"/>
            </a:xfrm>
            <a:prstGeom prst="rect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" name="Line 30"/>
            <p:cNvSpPr>
              <a:spLocks noChangeShapeType="1"/>
            </p:cNvSpPr>
            <p:nvPr/>
          </p:nvSpPr>
          <p:spPr bwMode="auto">
            <a:xfrm>
              <a:off x="9364663" y="3768726"/>
              <a:ext cx="149225" cy="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391363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355" b="19612"/>
          <a:stretch/>
        </p:blipFill>
        <p:spPr>
          <a:xfrm flipV="1">
            <a:off x="0" y="0"/>
            <a:ext cx="12192000" cy="350043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0A6D73E5-84D9-4E02-82CB-ABBD6756CE15}"/>
              </a:ext>
            </a:extLst>
          </p:cNvPr>
          <p:cNvSpPr/>
          <p:nvPr/>
        </p:nvSpPr>
        <p:spPr>
          <a:xfrm>
            <a:off x="0" y="0"/>
            <a:ext cx="3757353" cy="3500438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26740DB9-1AA8-4F8F-ACEB-B920B1D87A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A7BE5-C66F-4B36-80D2-ED11557B9407}" type="slidenum">
              <a:rPr lang="en-ID" smtClean="0"/>
              <a:t>7</a:t>
            </a:fld>
            <a:endParaRPr lang="en-ID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E62192B8-45CB-4E95-A269-9957522EDD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0B723-2608-4BBF-8CD9-4285BDF7BB00}" type="datetime1">
              <a:rPr lang="en-ID" smtClean="0"/>
              <a:t>21/07/2022</a:t>
            </a:fld>
            <a:endParaRPr lang="en-ID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CBEC87F-B8B1-47C0-A73A-CBBE86CA0725}"/>
              </a:ext>
            </a:extLst>
          </p:cNvPr>
          <p:cNvSpPr txBox="1"/>
          <p:nvPr/>
        </p:nvSpPr>
        <p:spPr>
          <a:xfrm>
            <a:off x="492183" y="1211610"/>
            <a:ext cx="3448050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HEALTH AND NUTRITION</a:t>
            </a:r>
            <a:endParaRPr lang="en-ID" sz="3200" dirty="0">
              <a:solidFill>
                <a:schemeClr val="bg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F924495C-FF96-42AD-A1D8-A5224187EC4E}"/>
              </a:ext>
            </a:extLst>
          </p:cNvPr>
          <p:cNvSpPr/>
          <p:nvPr/>
        </p:nvSpPr>
        <p:spPr>
          <a:xfrm>
            <a:off x="492183" y="4111031"/>
            <a:ext cx="5603817" cy="17235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400" dirty="0"/>
              <a:t>Lorem ipsum </a:t>
            </a:r>
            <a:r>
              <a:rPr lang="en-ID" sz="1400" dirty="0" err="1"/>
              <a:t>dolor</a:t>
            </a:r>
            <a:r>
              <a:rPr lang="en-ID" sz="1400" dirty="0"/>
              <a:t> sit </a:t>
            </a:r>
            <a:r>
              <a:rPr lang="en-ID" sz="1400" dirty="0" err="1"/>
              <a:t>amet</a:t>
            </a:r>
            <a:r>
              <a:rPr lang="en-ID" sz="1400" dirty="0"/>
              <a:t>, </a:t>
            </a:r>
            <a:r>
              <a:rPr lang="en-ID" sz="1400" dirty="0" err="1"/>
              <a:t>consectetur</a:t>
            </a:r>
            <a:r>
              <a:rPr lang="en-ID" sz="1400" dirty="0"/>
              <a:t> </a:t>
            </a:r>
            <a:r>
              <a:rPr lang="en-ID" sz="1400" dirty="0" err="1"/>
              <a:t>adipiscing</a:t>
            </a:r>
            <a:r>
              <a:rPr lang="en-ID" sz="1400" dirty="0"/>
              <a:t> </a:t>
            </a:r>
            <a:r>
              <a:rPr lang="en-ID" sz="1400" dirty="0" err="1"/>
              <a:t>elit</a:t>
            </a:r>
            <a:r>
              <a:rPr lang="en-ID" sz="1400" dirty="0"/>
              <a:t>. </a:t>
            </a:r>
            <a:r>
              <a:rPr lang="en-ID" sz="1400" dirty="0" err="1"/>
              <a:t>Quisque</a:t>
            </a:r>
            <a:r>
              <a:rPr lang="en-ID" sz="1400" dirty="0"/>
              <a:t> dictum </a:t>
            </a:r>
            <a:r>
              <a:rPr lang="en-ID" sz="1400" dirty="0" err="1"/>
              <a:t>augue</a:t>
            </a:r>
            <a:r>
              <a:rPr lang="en-ID" sz="1400" dirty="0"/>
              <a:t> dui, </a:t>
            </a:r>
            <a:r>
              <a:rPr lang="en-ID" sz="1400" dirty="0" err="1"/>
              <a:t>sed</a:t>
            </a:r>
            <a:r>
              <a:rPr lang="en-ID" sz="1400" dirty="0"/>
              <a:t> </a:t>
            </a:r>
            <a:r>
              <a:rPr lang="en-ID" sz="1400" dirty="0" err="1"/>
              <a:t>euismod</a:t>
            </a:r>
            <a:r>
              <a:rPr lang="en-ID" sz="1400" dirty="0"/>
              <a:t> </a:t>
            </a:r>
            <a:r>
              <a:rPr lang="en-ID" sz="1400" dirty="0" err="1"/>
              <a:t>tortor</a:t>
            </a:r>
            <a:r>
              <a:rPr lang="en-ID" sz="1400" dirty="0"/>
              <a:t> </a:t>
            </a:r>
            <a:r>
              <a:rPr lang="en-ID" sz="1400" dirty="0" err="1"/>
              <a:t>molestie</a:t>
            </a:r>
            <a:r>
              <a:rPr lang="en-ID" sz="1400" dirty="0"/>
              <a:t> </a:t>
            </a:r>
            <a:r>
              <a:rPr lang="en-ID" sz="1400" dirty="0" err="1"/>
              <a:t>rhoncus</a:t>
            </a:r>
            <a:r>
              <a:rPr lang="en-ID" sz="1400" dirty="0"/>
              <a:t>. Maecenas </a:t>
            </a:r>
            <a:r>
              <a:rPr lang="en-ID" sz="1400" dirty="0" err="1"/>
              <a:t>faucibus</a:t>
            </a:r>
            <a:r>
              <a:rPr lang="en-ID" sz="1400" dirty="0"/>
              <a:t> </a:t>
            </a:r>
            <a:r>
              <a:rPr lang="en-ID" sz="1400" dirty="0" err="1"/>
              <a:t>congue</a:t>
            </a:r>
            <a:r>
              <a:rPr lang="en-ID" sz="1400" dirty="0"/>
              <a:t> </a:t>
            </a:r>
            <a:r>
              <a:rPr lang="en-ID" sz="1400" dirty="0" err="1"/>
              <a:t>elit</a:t>
            </a:r>
            <a:r>
              <a:rPr lang="en-ID" sz="1400" dirty="0"/>
              <a:t> </a:t>
            </a:r>
            <a:r>
              <a:rPr lang="en-ID" sz="1400" dirty="0" err="1"/>
              <a:t>accumsan</a:t>
            </a:r>
            <a:r>
              <a:rPr lang="en-ID" sz="1400" dirty="0"/>
              <a:t> </a:t>
            </a:r>
            <a:r>
              <a:rPr lang="en-ID" sz="1400" dirty="0" err="1"/>
              <a:t>scelerisque</a:t>
            </a:r>
            <a:r>
              <a:rPr lang="en-ID" sz="1400" dirty="0"/>
              <a:t>. </a:t>
            </a:r>
            <a:r>
              <a:rPr lang="en-ID" sz="1400" dirty="0" err="1"/>
              <a:t>Mauris</a:t>
            </a:r>
            <a:r>
              <a:rPr lang="en-ID" sz="1400" dirty="0"/>
              <a:t> </a:t>
            </a:r>
            <a:r>
              <a:rPr lang="en-ID" sz="1400" dirty="0" err="1"/>
              <a:t>ornare</a:t>
            </a:r>
            <a:r>
              <a:rPr lang="en-ID" sz="1400" dirty="0"/>
              <a:t> </a:t>
            </a:r>
            <a:r>
              <a:rPr lang="en-ID" sz="1400" dirty="0" err="1"/>
              <a:t>nunc</a:t>
            </a:r>
            <a:r>
              <a:rPr lang="en-ID" sz="1400" dirty="0"/>
              <a:t> </a:t>
            </a:r>
            <a:r>
              <a:rPr lang="en-ID" sz="1400" dirty="0" err="1"/>
              <a:t>vel</a:t>
            </a:r>
            <a:r>
              <a:rPr lang="en-ID" sz="1400" dirty="0"/>
              <a:t> nisi </a:t>
            </a:r>
            <a:r>
              <a:rPr lang="en-ID" sz="1400" dirty="0" err="1"/>
              <a:t>vehicula</a:t>
            </a:r>
            <a:r>
              <a:rPr lang="en-ID" sz="1400" dirty="0"/>
              <a:t> cursus. </a:t>
            </a:r>
            <a:r>
              <a:rPr lang="en-ID" sz="1400" dirty="0" err="1"/>
              <a:t>Suspendisse</a:t>
            </a:r>
            <a:r>
              <a:rPr lang="en-ID" sz="1400" dirty="0"/>
              <a:t> </a:t>
            </a:r>
            <a:r>
              <a:rPr lang="en-ID" sz="1400" dirty="0" err="1"/>
              <a:t>hendrerit</a:t>
            </a:r>
            <a:r>
              <a:rPr lang="en-ID" sz="1400" dirty="0"/>
              <a:t> </a:t>
            </a:r>
            <a:r>
              <a:rPr lang="en-ID" sz="1400" dirty="0" err="1"/>
              <a:t>est</a:t>
            </a:r>
            <a:r>
              <a:rPr lang="en-ID" sz="1400" dirty="0"/>
              <a:t> </a:t>
            </a:r>
            <a:r>
              <a:rPr lang="en-ID" sz="1400" dirty="0" err="1"/>
              <a:t>quis</a:t>
            </a:r>
            <a:r>
              <a:rPr lang="en-ID" sz="1400" dirty="0"/>
              <a:t> </a:t>
            </a:r>
            <a:r>
              <a:rPr lang="en-ID" sz="1400" dirty="0" err="1"/>
              <a:t>sem</a:t>
            </a:r>
            <a:r>
              <a:rPr lang="en-ID" sz="1400" dirty="0"/>
              <a:t> </a:t>
            </a:r>
            <a:r>
              <a:rPr lang="en-ID" sz="1400" dirty="0" err="1"/>
              <a:t>eleifend</a:t>
            </a:r>
            <a:r>
              <a:rPr lang="en-ID" sz="1400" dirty="0"/>
              <a:t>, </a:t>
            </a:r>
            <a:r>
              <a:rPr lang="en-ID" sz="1400" dirty="0" err="1"/>
              <a:t>eu</a:t>
            </a:r>
            <a:r>
              <a:rPr lang="en-ID" sz="1400" dirty="0"/>
              <a:t> </a:t>
            </a:r>
            <a:r>
              <a:rPr lang="en-ID" sz="1400" dirty="0" err="1"/>
              <a:t>venenatis</a:t>
            </a:r>
            <a:r>
              <a:rPr lang="en-ID" sz="1400" dirty="0"/>
              <a:t> </a:t>
            </a:r>
            <a:r>
              <a:rPr lang="en-ID" sz="1400" dirty="0" err="1"/>
              <a:t>elit</a:t>
            </a:r>
            <a:r>
              <a:rPr lang="en-ID" sz="1400" dirty="0"/>
              <a:t> </a:t>
            </a:r>
            <a:r>
              <a:rPr lang="en-ID" sz="1400" dirty="0" err="1"/>
              <a:t>sollicitudin</a:t>
            </a:r>
            <a:r>
              <a:rPr lang="en-ID" sz="1400" dirty="0"/>
              <a:t>. Vestibulum </a:t>
            </a:r>
            <a:r>
              <a:rPr lang="en-ID" sz="1400" dirty="0" err="1"/>
              <a:t>placerat</a:t>
            </a:r>
            <a:r>
              <a:rPr lang="en-ID" sz="1400" dirty="0"/>
              <a:t> semper </a:t>
            </a:r>
            <a:r>
              <a:rPr lang="en-ID" sz="1400" dirty="0" err="1"/>
              <a:t>dignissim</a:t>
            </a:r>
            <a:r>
              <a:rPr lang="en-ID" sz="1400" dirty="0"/>
              <a:t>. </a:t>
            </a:r>
            <a:r>
              <a:rPr lang="en-ID" sz="1400" dirty="0" err="1"/>
              <a:t>Phasellus</a:t>
            </a:r>
            <a:r>
              <a:rPr lang="en-ID" sz="1400" dirty="0"/>
              <a:t> sit </a:t>
            </a:r>
            <a:r>
              <a:rPr lang="en-ID" sz="1400" dirty="0" err="1"/>
              <a:t>amet</a:t>
            </a:r>
            <a:r>
              <a:rPr lang="en-ID" sz="1400" dirty="0"/>
              <a:t> </a:t>
            </a:r>
            <a:r>
              <a:rPr lang="en-ID" sz="1400" dirty="0" err="1"/>
              <a:t>volutpat</a:t>
            </a:r>
            <a:r>
              <a:rPr lang="en-ID" sz="1400" dirty="0"/>
              <a:t> </a:t>
            </a:r>
            <a:r>
              <a:rPr lang="en-ID" sz="1400" dirty="0" err="1"/>
              <a:t>dolor</a:t>
            </a:r>
            <a:r>
              <a:rPr lang="en-ID" sz="1400" dirty="0"/>
              <a:t>. </a:t>
            </a:r>
            <a:r>
              <a:rPr lang="en-ID" sz="1400" dirty="0" err="1"/>
              <a:t>Donec</a:t>
            </a:r>
            <a:r>
              <a:rPr lang="en-ID" sz="1400" dirty="0"/>
              <a:t> id </a:t>
            </a:r>
            <a:r>
              <a:rPr lang="en-ID" sz="1400" dirty="0" err="1"/>
              <a:t>urna</a:t>
            </a:r>
            <a:r>
              <a:rPr lang="en-ID" sz="1400" dirty="0"/>
              <a:t> id </a:t>
            </a:r>
            <a:r>
              <a:rPr lang="en-ID" sz="1400" dirty="0" err="1"/>
              <a:t>mauris</a:t>
            </a:r>
            <a:r>
              <a:rPr lang="en-ID" sz="1400" dirty="0"/>
              <a:t> </a:t>
            </a:r>
            <a:r>
              <a:rPr lang="en-ID" sz="1400" dirty="0" err="1"/>
              <a:t>condimentum</a:t>
            </a:r>
            <a:r>
              <a:rPr lang="en-ID" sz="1400" dirty="0"/>
              <a:t> </a:t>
            </a:r>
            <a:r>
              <a:rPr lang="en-ID" sz="1400" dirty="0" err="1"/>
              <a:t>accumsan</a:t>
            </a:r>
            <a:r>
              <a:rPr lang="en-ID" sz="1400" dirty="0"/>
              <a:t> </a:t>
            </a:r>
            <a:r>
              <a:rPr lang="en-ID" sz="1400" dirty="0" err="1"/>
              <a:t>quis</a:t>
            </a:r>
            <a:r>
              <a:rPr lang="en-ID" sz="1400" dirty="0"/>
              <a:t> </a:t>
            </a:r>
            <a:r>
              <a:rPr lang="en-ID" sz="1400" dirty="0" err="1"/>
              <a:t>rutrum</a:t>
            </a:r>
            <a:r>
              <a:rPr lang="en-ID" sz="1400" dirty="0"/>
              <a:t> ligula. </a:t>
            </a:r>
          </a:p>
        </p:txBody>
      </p:sp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1857078408"/>
              </p:ext>
            </p:extLst>
          </p:nvPr>
        </p:nvGraphicFramePr>
        <p:xfrm>
          <a:off x="6531428" y="3790604"/>
          <a:ext cx="5433560" cy="24567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Rectangle 13"/>
          <p:cNvSpPr/>
          <p:nvPr/>
        </p:nvSpPr>
        <p:spPr>
          <a:xfrm>
            <a:off x="227013" y="661454"/>
            <a:ext cx="4112231" cy="2177530"/>
          </a:xfrm>
          <a:prstGeom prst="rect">
            <a:avLst/>
          </a:prstGeom>
          <a:noFill/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492183" y="2838984"/>
            <a:ext cx="887730" cy="110124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/>
          <p:cNvGrpSpPr/>
          <p:nvPr/>
        </p:nvGrpSpPr>
        <p:grpSpPr>
          <a:xfrm>
            <a:off x="695780" y="3046368"/>
            <a:ext cx="480536" cy="686480"/>
            <a:chOff x="6510338" y="3640138"/>
            <a:chExt cx="200025" cy="285750"/>
          </a:xfrm>
          <a:solidFill>
            <a:schemeClr val="bg1"/>
          </a:solidFill>
        </p:grpSpPr>
        <p:sp>
          <p:nvSpPr>
            <p:cNvPr id="27" name="Freeform 324"/>
            <p:cNvSpPr>
              <a:spLocks/>
            </p:cNvSpPr>
            <p:nvPr/>
          </p:nvSpPr>
          <p:spPr bwMode="auto">
            <a:xfrm>
              <a:off x="6510338" y="3640138"/>
              <a:ext cx="85725" cy="285750"/>
            </a:xfrm>
            <a:custGeom>
              <a:avLst/>
              <a:gdLst>
                <a:gd name="T0" fmla="*/ 250 w 270"/>
                <a:gd name="T1" fmla="*/ 1 h 901"/>
                <a:gd name="T2" fmla="*/ 243 w 270"/>
                <a:gd name="T3" fmla="*/ 7 h 901"/>
                <a:gd name="T4" fmla="*/ 240 w 270"/>
                <a:gd name="T5" fmla="*/ 15 h 901"/>
                <a:gd name="T6" fmla="*/ 238 w 270"/>
                <a:gd name="T7" fmla="*/ 245 h 901"/>
                <a:gd name="T8" fmla="*/ 230 w 270"/>
                <a:gd name="T9" fmla="*/ 272 h 901"/>
                <a:gd name="T10" fmla="*/ 215 w 270"/>
                <a:gd name="T11" fmla="*/ 296 h 901"/>
                <a:gd name="T12" fmla="*/ 193 w 270"/>
                <a:gd name="T13" fmla="*/ 314 h 901"/>
                <a:gd name="T14" fmla="*/ 169 w 270"/>
                <a:gd name="T15" fmla="*/ 326 h 901"/>
                <a:gd name="T16" fmla="*/ 151 w 270"/>
                <a:gd name="T17" fmla="*/ 15 h 901"/>
                <a:gd name="T18" fmla="*/ 147 w 270"/>
                <a:gd name="T19" fmla="*/ 7 h 901"/>
                <a:gd name="T20" fmla="*/ 141 w 270"/>
                <a:gd name="T21" fmla="*/ 1 h 901"/>
                <a:gd name="T22" fmla="*/ 132 w 270"/>
                <a:gd name="T23" fmla="*/ 0 h 901"/>
                <a:gd name="T24" fmla="*/ 125 w 270"/>
                <a:gd name="T25" fmla="*/ 5 h 901"/>
                <a:gd name="T26" fmla="*/ 121 w 270"/>
                <a:gd name="T27" fmla="*/ 12 h 901"/>
                <a:gd name="T28" fmla="*/ 111 w 270"/>
                <a:gd name="T29" fmla="*/ 329 h 901"/>
                <a:gd name="T30" fmla="*/ 84 w 270"/>
                <a:gd name="T31" fmla="*/ 318 h 901"/>
                <a:gd name="T32" fmla="*/ 63 w 270"/>
                <a:gd name="T33" fmla="*/ 302 h 901"/>
                <a:gd name="T34" fmla="*/ 46 w 270"/>
                <a:gd name="T35" fmla="*/ 281 h 901"/>
                <a:gd name="T36" fmla="*/ 34 w 270"/>
                <a:gd name="T37" fmla="*/ 255 h 901"/>
                <a:gd name="T38" fmla="*/ 30 w 270"/>
                <a:gd name="T39" fmla="*/ 225 h 901"/>
                <a:gd name="T40" fmla="*/ 29 w 270"/>
                <a:gd name="T41" fmla="*/ 10 h 901"/>
                <a:gd name="T42" fmla="*/ 23 w 270"/>
                <a:gd name="T43" fmla="*/ 3 h 901"/>
                <a:gd name="T44" fmla="*/ 15 w 270"/>
                <a:gd name="T45" fmla="*/ 0 h 901"/>
                <a:gd name="T46" fmla="*/ 7 w 270"/>
                <a:gd name="T47" fmla="*/ 3 h 901"/>
                <a:gd name="T48" fmla="*/ 2 w 270"/>
                <a:gd name="T49" fmla="*/ 10 h 901"/>
                <a:gd name="T50" fmla="*/ 0 w 270"/>
                <a:gd name="T51" fmla="*/ 225 h 901"/>
                <a:gd name="T52" fmla="*/ 5 w 270"/>
                <a:gd name="T53" fmla="*/ 264 h 901"/>
                <a:gd name="T54" fmla="*/ 20 w 270"/>
                <a:gd name="T55" fmla="*/ 298 h 901"/>
                <a:gd name="T56" fmla="*/ 44 w 270"/>
                <a:gd name="T57" fmla="*/ 326 h 901"/>
                <a:gd name="T58" fmla="*/ 74 w 270"/>
                <a:gd name="T59" fmla="*/ 346 h 901"/>
                <a:gd name="T60" fmla="*/ 108 w 270"/>
                <a:gd name="T61" fmla="*/ 359 h 901"/>
                <a:gd name="T62" fmla="*/ 121 w 270"/>
                <a:gd name="T63" fmla="*/ 889 h 901"/>
                <a:gd name="T64" fmla="*/ 125 w 270"/>
                <a:gd name="T65" fmla="*/ 897 h 901"/>
                <a:gd name="T66" fmla="*/ 132 w 270"/>
                <a:gd name="T67" fmla="*/ 901 h 901"/>
                <a:gd name="T68" fmla="*/ 141 w 270"/>
                <a:gd name="T69" fmla="*/ 900 h 901"/>
                <a:gd name="T70" fmla="*/ 147 w 270"/>
                <a:gd name="T71" fmla="*/ 895 h 901"/>
                <a:gd name="T72" fmla="*/ 151 w 270"/>
                <a:gd name="T73" fmla="*/ 886 h 901"/>
                <a:gd name="T74" fmla="*/ 175 w 270"/>
                <a:gd name="T75" fmla="*/ 356 h 901"/>
                <a:gd name="T76" fmla="*/ 208 w 270"/>
                <a:gd name="T77" fmla="*/ 341 h 901"/>
                <a:gd name="T78" fmla="*/ 236 w 270"/>
                <a:gd name="T79" fmla="*/ 317 h 901"/>
                <a:gd name="T80" fmla="*/ 256 w 270"/>
                <a:gd name="T81" fmla="*/ 287 h 901"/>
                <a:gd name="T82" fmla="*/ 268 w 270"/>
                <a:gd name="T83" fmla="*/ 251 h 901"/>
                <a:gd name="T84" fmla="*/ 270 w 270"/>
                <a:gd name="T85" fmla="*/ 15 h 901"/>
                <a:gd name="T86" fmla="*/ 268 w 270"/>
                <a:gd name="T87" fmla="*/ 7 h 901"/>
                <a:gd name="T88" fmla="*/ 261 w 270"/>
                <a:gd name="T89" fmla="*/ 1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70" h="901">
                  <a:moveTo>
                    <a:pt x="255" y="0"/>
                  </a:moveTo>
                  <a:lnTo>
                    <a:pt x="252" y="0"/>
                  </a:lnTo>
                  <a:lnTo>
                    <a:pt x="250" y="1"/>
                  </a:lnTo>
                  <a:lnTo>
                    <a:pt x="247" y="3"/>
                  </a:lnTo>
                  <a:lnTo>
                    <a:pt x="245" y="5"/>
                  </a:lnTo>
                  <a:lnTo>
                    <a:pt x="243" y="7"/>
                  </a:lnTo>
                  <a:lnTo>
                    <a:pt x="241" y="10"/>
                  </a:lnTo>
                  <a:lnTo>
                    <a:pt x="240" y="12"/>
                  </a:lnTo>
                  <a:lnTo>
                    <a:pt x="240" y="15"/>
                  </a:lnTo>
                  <a:lnTo>
                    <a:pt x="240" y="225"/>
                  </a:lnTo>
                  <a:lnTo>
                    <a:pt x="240" y="236"/>
                  </a:lnTo>
                  <a:lnTo>
                    <a:pt x="238" y="245"/>
                  </a:lnTo>
                  <a:lnTo>
                    <a:pt x="236" y="255"/>
                  </a:lnTo>
                  <a:lnTo>
                    <a:pt x="234" y="264"/>
                  </a:lnTo>
                  <a:lnTo>
                    <a:pt x="230" y="272"/>
                  </a:lnTo>
                  <a:lnTo>
                    <a:pt x="225" y="281"/>
                  </a:lnTo>
                  <a:lnTo>
                    <a:pt x="220" y="288"/>
                  </a:lnTo>
                  <a:lnTo>
                    <a:pt x="215" y="296"/>
                  </a:lnTo>
                  <a:lnTo>
                    <a:pt x="208" y="302"/>
                  </a:lnTo>
                  <a:lnTo>
                    <a:pt x="201" y="308"/>
                  </a:lnTo>
                  <a:lnTo>
                    <a:pt x="193" y="314"/>
                  </a:lnTo>
                  <a:lnTo>
                    <a:pt x="186" y="318"/>
                  </a:lnTo>
                  <a:lnTo>
                    <a:pt x="177" y="322"/>
                  </a:lnTo>
                  <a:lnTo>
                    <a:pt x="169" y="326"/>
                  </a:lnTo>
                  <a:lnTo>
                    <a:pt x="160" y="329"/>
                  </a:lnTo>
                  <a:lnTo>
                    <a:pt x="151" y="331"/>
                  </a:lnTo>
                  <a:lnTo>
                    <a:pt x="151" y="15"/>
                  </a:lnTo>
                  <a:lnTo>
                    <a:pt x="149" y="12"/>
                  </a:lnTo>
                  <a:lnTo>
                    <a:pt x="149" y="10"/>
                  </a:lnTo>
                  <a:lnTo>
                    <a:pt x="147" y="7"/>
                  </a:lnTo>
                  <a:lnTo>
                    <a:pt x="146" y="5"/>
                  </a:lnTo>
                  <a:lnTo>
                    <a:pt x="144" y="3"/>
                  </a:lnTo>
                  <a:lnTo>
                    <a:pt x="141" y="1"/>
                  </a:lnTo>
                  <a:lnTo>
                    <a:pt x="139" y="0"/>
                  </a:lnTo>
                  <a:lnTo>
                    <a:pt x="136" y="0"/>
                  </a:lnTo>
                  <a:lnTo>
                    <a:pt x="132" y="0"/>
                  </a:lnTo>
                  <a:lnTo>
                    <a:pt x="129" y="1"/>
                  </a:lnTo>
                  <a:lnTo>
                    <a:pt x="127" y="3"/>
                  </a:lnTo>
                  <a:lnTo>
                    <a:pt x="125" y="5"/>
                  </a:lnTo>
                  <a:lnTo>
                    <a:pt x="123" y="7"/>
                  </a:lnTo>
                  <a:lnTo>
                    <a:pt x="122" y="10"/>
                  </a:lnTo>
                  <a:lnTo>
                    <a:pt x="121" y="12"/>
                  </a:lnTo>
                  <a:lnTo>
                    <a:pt x="121" y="15"/>
                  </a:lnTo>
                  <a:lnTo>
                    <a:pt x="121" y="331"/>
                  </a:lnTo>
                  <a:lnTo>
                    <a:pt x="111" y="329"/>
                  </a:lnTo>
                  <a:lnTo>
                    <a:pt x="101" y="326"/>
                  </a:lnTo>
                  <a:lnTo>
                    <a:pt x="93" y="322"/>
                  </a:lnTo>
                  <a:lnTo>
                    <a:pt x="84" y="318"/>
                  </a:lnTo>
                  <a:lnTo>
                    <a:pt x="77" y="314"/>
                  </a:lnTo>
                  <a:lnTo>
                    <a:pt x="69" y="308"/>
                  </a:lnTo>
                  <a:lnTo>
                    <a:pt x="63" y="302"/>
                  </a:lnTo>
                  <a:lnTo>
                    <a:pt x="56" y="296"/>
                  </a:lnTo>
                  <a:lnTo>
                    <a:pt x="50" y="288"/>
                  </a:lnTo>
                  <a:lnTo>
                    <a:pt x="46" y="281"/>
                  </a:lnTo>
                  <a:lnTo>
                    <a:pt x="40" y="272"/>
                  </a:lnTo>
                  <a:lnTo>
                    <a:pt x="37" y="264"/>
                  </a:lnTo>
                  <a:lnTo>
                    <a:pt x="34" y="255"/>
                  </a:lnTo>
                  <a:lnTo>
                    <a:pt x="32" y="245"/>
                  </a:lnTo>
                  <a:lnTo>
                    <a:pt x="31" y="236"/>
                  </a:lnTo>
                  <a:lnTo>
                    <a:pt x="30" y="225"/>
                  </a:lnTo>
                  <a:lnTo>
                    <a:pt x="30" y="15"/>
                  </a:lnTo>
                  <a:lnTo>
                    <a:pt x="30" y="12"/>
                  </a:lnTo>
                  <a:lnTo>
                    <a:pt x="29" y="10"/>
                  </a:lnTo>
                  <a:lnTo>
                    <a:pt x="28" y="7"/>
                  </a:lnTo>
                  <a:lnTo>
                    <a:pt x="25" y="5"/>
                  </a:lnTo>
                  <a:lnTo>
                    <a:pt x="23" y="3"/>
                  </a:lnTo>
                  <a:lnTo>
                    <a:pt x="21" y="1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9" y="1"/>
                  </a:lnTo>
                  <a:lnTo>
                    <a:pt x="7" y="3"/>
                  </a:lnTo>
                  <a:lnTo>
                    <a:pt x="5" y="5"/>
                  </a:lnTo>
                  <a:lnTo>
                    <a:pt x="3" y="7"/>
                  </a:lnTo>
                  <a:lnTo>
                    <a:pt x="2" y="10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0" y="225"/>
                  </a:lnTo>
                  <a:lnTo>
                    <a:pt x="1" y="239"/>
                  </a:lnTo>
                  <a:lnTo>
                    <a:pt x="3" y="251"/>
                  </a:lnTo>
                  <a:lnTo>
                    <a:pt x="5" y="264"/>
                  </a:lnTo>
                  <a:lnTo>
                    <a:pt x="9" y="275"/>
                  </a:lnTo>
                  <a:lnTo>
                    <a:pt x="15" y="287"/>
                  </a:lnTo>
                  <a:lnTo>
                    <a:pt x="20" y="298"/>
                  </a:lnTo>
                  <a:lnTo>
                    <a:pt x="28" y="307"/>
                  </a:lnTo>
                  <a:lnTo>
                    <a:pt x="35" y="317"/>
                  </a:lnTo>
                  <a:lnTo>
                    <a:pt x="44" y="326"/>
                  </a:lnTo>
                  <a:lnTo>
                    <a:pt x="52" y="333"/>
                  </a:lnTo>
                  <a:lnTo>
                    <a:pt x="63" y="341"/>
                  </a:lnTo>
                  <a:lnTo>
                    <a:pt x="74" y="346"/>
                  </a:lnTo>
                  <a:lnTo>
                    <a:pt x="84" y="351"/>
                  </a:lnTo>
                  <a:lnTo>
                    <a:pt x="96" y="356"/>
                  </a:lnTo>
                  <a:lnTo>
                    <a:pt x="108" y="359"/>
                  </a:lnTo>
                  <a:lnTo>
                    <a:pt x="121" y="361"/>
                  </a:lnTo>
                  <a:lnTo>
                    <a:pt x="121" y="886"/>
                  </a:lnTo>
                  <a:lnTo>
                    <a:pt x="121" y="889"/>
                  </a:lnTo>
                  <a:lnTo>
                    <a:pt x="122" y="892"/>
                  </a:lnTo>
                  <a:lnTo>
                    <a:pt x="123" y="895"/>
                  </a:lnTo>
                  <a:lnTo>
                    <a:pt x="125" y="897"/>
                  </a:lnTo>
                  <a:lnTo>
                    <a:pt x="127" y="899"/>
                  </a:lnTo>
                  <a:lnTo>
                    <a:pt x="129" y="900"/>
                  </a:lnTo>
                  <a:lnTo>
                    <a:pt x="132" y="901"/>
                  </a:lnTo>
                  <a:lnTo>
                    <a:pt x="136" y="901"/>
                  </a:lnTo>
                  <a:lnTo>
                    <a:pt x="139" y="901"/>
                  </a:lnTo>
                  <a:lnTo>
                    <a:pt x="141" y="900"/>
                  </a:lnTo>
                  <a:lnTo>
                    <a:pt x="144" y="899"/>
                  </a:lnTo>
                  <a:lnTo>
                    <a:pt x="146" y="897"/>
                  </a:lnTo>
                  <a:lnTo>
                    <a:pt x="147" y="895"/>
                  </a:lnTo>
                  <a:lnTo>
                    <a:pt x="149" y="892"/>
                  </a:lnTo>
                  <a:lnTo>
                    <a:pt x="149" y="889"/>
                  </a:lnTo>
                  <a:lnTo>
                    <a:pt x="151" y="886"/>
                  </a:lnTo>
                  <a:lnTo>
                    <a:pt x="151" y="361"/>
                  </a:lnTo>
                  <a:lnTo>
                    <a:pt x="162" y="359"/>
                  </a:lnTo>
                  <a:lnTo>
                    <a:pt x="175" y="356"/>
                  </a:lnTo>
                  <a:lnTo>
                    <a:pt x="187" y="351"/>
                  </a:lnTo>
                  <a:lnTo>
                    <a:pt x="198" y="346"/>
                  </a:lnTo>
                  <a:lnTo>
                    <a:pt x="208" y="341"/>
                  </a:lnTo>
                  <a:lnTo>
                    <a:pt x="218" y="333"/>
                  </a:lnTo>
                  <a:lnTo>
                    <a:pt x="228" y="326"/>
                  </a:lnTo>
                  <a:lnTo>
                    <a:pt x="236" y="317"/>
                  </a:lnTo>
                  <a:lnTo>
                    <a:pt x="244" y="307"/>
                  </a:lnTo>
                  <a:lnTo>
                    <a:pt x="250" y="298"/>
                  </a:lnTo>
                  <a:lnTo>
                    <a:pt x="256" y="287"/>
                  </a:lnTo>
                  <a:lnTo>
                    <a:pt x="261" y="275"/>
                  </a:lnTo>
                  <a:lnTo>
                    <a:pt x="265" y="264"/>
                  </a:lnTo>
                  <a:lnTo>
                    <a:pt x="268" y="251"/>
                  </a:lnTo>
                  <a:lnTo>
                    <a:pt x="269" y="239"/>
                  </a:lnTo>
                  <a:lnTo>
                    <a:pt x="270" y="225"/>
                  </a:lnTo>
                  <a:lnTo>
                    <a:pt x="270" y="15"/>
                  </a:lnTo>
                  <a:lnTo>
                    <a:pt x="270" y="12"/>
                  </a:lnTo>
                  <a:lnTo>
                    <a:pt x="269" y="10"/>
                  </a:lnTo>
                  <a:lnTo>
                    <a:pt x="268" y="7"/>
                  </a:lnTo>
                  <a:lnTo>
                    <a:pt x="266" y="5"/>
                  </a:lnTo>
                  <a:lnTo>
                    <a:pt x="264" y="3"/>
                  </a:lnTo>
                  <a:lnTo>
                    <a:pt x="261" y="1"/>
                  </a:lnTo>
                  <a:lnTo>
                    <a:pt x="259" y="0"/>
                  </a:lnTo>
                  <a:lnTo>
                    <a:pt x="25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325"/>
            <p:cNvSpPr>
              <a:spLocks noEditPoints="1"/>
            </p:cNvSpPr>
            <p:nvPr/>
          </p:nvSpPr>
          <p:spPr bwMode="auto">
            <a:xfrm>
              <a:off x="6624638" y="3640138"/>
              <a:ext cx="85725" cy="285750"/>
            </a:xfrm>
            <a:custGeom>
              <a:avLst/>
              <a:gdLst>
                <a:gd name="T0" fmla="*/ 239 w 271"/>
                <a:gd name="T1" fmla="*/ 246 h 901"/>
                <a:gd name="T2" fmla="*/ 228 w 271"/>
                <a:gd name="T3" fmla="*/ 275 h 901"/>
                <a:gd name="T4" fmla="*/ 210 w 271"/>
                <a:gd name="T5" fmla="*/ 300 h 901"/>
                <a:gd name="T6" fmla="*/ 185 w 271"/>
                <a:gd name="T7" fmla="*/ 318 h 901"/>
                <a:gd name="T8" fmla="*/ 156 w 271"/>
                <a:gd name="T9" fmla="*/ 329 h 901"/>
                <a:gd name="T10" fmla="*/ 125 w 271"/>
                <a:gd name="T11" fmla="*/ 330 h 901"/>
                <a:gd name="T12" fmla="*/ 94 w 271"/>
                <a:gd name="T13" fmla="*/ 322 h 901"/>
                <a:gd name="T14" fmla="*/ 69 w 271"/>
                <a:gd name="T15" fmla="*/ 306 h 901"/>
                <a:gd name="T16" fmla="*/ 48 w 271"/>
                <a:gd name="T17" fmla="*/ 285 h 901"/>
                <a:gd name="T18" fmla="*/ 35 w 271"/>
                <a:gd name="T19" fmla="*/ 257 h 901"/>
                <a:gd name="T20" fmla="*/ 30 w 271"/>
                <a:gd name="T21" fmla="*/ 225 h 901"/>
                <a:gd name="T22" fmla="*/ 32 w 271"/>
                <a:gd name="T23" fmla="*/ 115 h 901"/>
                <a:gd name="T24" fmla="*/ 43 w 271"/>
                <a:gd name="T25" fmla="*/ 86 h 901"/>
                <a:gd name="T26" fmla="*/ 61 w 271"/>
                <a:gd name="T27" fmla="*/ 61 h 901"/>
                <a:gd name="T28" fmla="*/ 86 w 271"/>
                <a:gd name="T29" fmla="*/ 43 h 901"/>
                <a:gd name="T30" fmla="*/ 115 w 271"/>
                <a:gd name="T31" fmla="*/ 33 h 901"/>
                <a:gd name="T32" fmla="*/ 147 w 271"/>
                <a:gd name="T33" fmla="*/ 30 h 901"/>
                <a:gd name="T34" fmla="*/ 177 w 271"/>
                <a:gd name="T35" fmla="*/ 39 h 901"/>
                <a:gd name="T36" fmla="*/ 202 w 271"/>
                <a:gd name="T37" fmla="*/ 55 h 901"/>
                <a:gd name="T38" fmla="*/ 223 w 271"/>
                <a:gd name="T39" fmla="*/ 77 h 901"/>
                <a:gd name="T40" fmla="*/ 236 w 271"/>
                <a:gd name="T41" fmla="*/ 104 h 901"/>
                <a:gd name="T42" fmla="*/ 241 w 271"/>
                <a:gd name="T43" fmla="*/ 135 h 901"/>
                <a:gd name="T44" fmla="*/ 122 w 271"/>
                <a:gd name="T45" fmla="*/ 1 h 901"/>
                <a:gd name="T46" fmla="*/ 83 w 271"/>
                <a:gd name="T47" fmla="*/ 11 h 901"/>
                <a:gd name="T48" fmla="*/ 49 w 271"/>
                <a:gd name="T49" fmla="*/ 31 h 901"/>
                <a:gd name="T50" fmla="*/ 24 w 271"/>
                <a:gd name="T51" fmla="*/ 60 h 901"/>
                <a:gd name="T52" fmla="*/ 7 w 271"/>
                <a:gd name="T53" fmla="*/ 96 h 901"/>
                <a:gd name="T54" fmla="*/ 0 w 271"/>
                <a:gd name="T55" fmla="*/ 135 h 901"/>
                <a:gd name="T56" fmla="*/ 3 w 271"/>
                <a:gd name="T57" fmla="*/ 251 h 901"/>
                <a:gd name="T58" fmla="*/ 15 w 271"/>
                <a:gd name="T59" fmla="*/ 287 h 901"/>
                <a:gd name="T60" fmla="*/ 35 w 271"/>
                <a:gd name="T61" fmla="*/ 317 h 901"/>
                <a:gd name="T62" fmla="*/ 63 w 271"/>
                <a:gd name="T63" fmla="*/ 341 h 901"/>
                <a:gd name="T64" fmla="*/ 96 w 271"/>
                <a:gd name="T65" fmla="*/ 356 h 901"/>
                <a:gd name="T66" fmla="*/ 121 w 271"/>
                <a:gd name="T67" fmla="*/ 886 h 901"/>
                <a:gd name="T68" fmla="*/ 123 w 271"/>
                <a:gd name="T69" fmla="*/ 895 h 901"/>
                <a:gd name="T70" fmla="*/ 130 w 271"/>
                <a:gd name="T71" fmla="*/ 900 h 901"/>
                <a:gd name="T72" fmla="*/ 138 w 271"/>
                <a:gd name="T73" fmla="*/ 901 h 901"/>
                <a:gd name="T74" fmla="*/ 146 w 271"/>
                <a:gd name="T75" fmla="*/ 897 h 901"/>
                <a:gd name="T76" fmla="*/ 150 w 271"/>
                <a:gd name="T77" fmla="*/ 889 h 901"/>
                <a:gd name="T78" fmla="*/ 163 w 271"/>
                <a:gd name="T79" fmla="*/ 359 h 901"/>
                <a:gd name="T80" fmla="*/ 198 w 271"/>
                <a:gd name="T81" fmla="*/ 346 h 901"/>
                <a:gd name="T82" fmla="*/ 227 w 271"/>
                <a:gd name="T83" fmla="*/ 326 h 901"/>
                <a:gd name="T84" fmla="*/ 250 w 271"/>
                <a:gd name="T85" fmla="*/ 298 h 901"/>
                <a:gd name="T86" fmla="*/ 265 w 271"/>
                <a:gd name="T87" fmla="*/ 264 h 901"/>
                <a:gd name="T88" fmla="*/ 271 w 271"/>
                <a:gd name="T89" fmla="*/ 225 h 901"/>
                <a:gd name="T90" fmla="*/ 268 w 271"/>
                <a:gd name="T91" fmla="*/ 108 h 901"/>
                <a:gd name="T92" fmla="*/ 255 w 271"/>
                <a:gd name="T93" fmla="*/ 71 h 901"/>
                <a:gd name="T94" fmla="*/ 231 w 271"/>
                <a:gd name="T95" fmla="*/ 40 h 901"/>
                <a:gd name="T96" fmla="*/ 200 w 271"/>
                <a:gd name="T97" fmla="*/ 16 h 901"/>
                <a:gd name="T98" fmla="*/ 163 w 271"/>
                <a:gd name="T99" fmla="*/ 3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1" h="901">
                  <a:moveTo>
                    <a:pt x="241" y="225"/>
                  </a:moveTo>
                  <a:lnTo>
                    <a:pt x="240" y="237"/>
                  </a:lnTo>
                  <a:lnTo>
                    <a:pt x="239" y="246"/>
                  </a:lnTo>
                  <a:lnTo>
                    <a:pt x="236" y="257"/>
                  </a:lnTo>
                  <a:lnTo>
                    <a:pt x="232" y="267"/>
                  </a:lnTo>
                  <a:lnTo>
                    <a:pt x="228" y="275"/>
                  </a:lnTo>
                  <a:lnTo>
                    <a:pt x="223" y="285"/>
                  </a:lnTo>
                  <a:lnTo>
                    <a:pt x="216" y="292"/>
                  </a:lnTo>
                  <a:lnTo>
                    <a:pt x="210" y="300"/>
                  </a:lnTo>
                  <a:lnTo>
                    <a:pt x="202" y="306"/>
                  </a:lnTo>
                  <a:lnTo>
                    <a:pt x="194" y="313"/>
                  </a:lnTo>
                  <a:lnTo>
                    <a:pt x="185" y="318"/>
                  </a:lnTo>
                  <a:lnTo>
                    <a:pt x="177" y="322"/>
                  </a:lnTo>
                  <a:lnTo>
                    <a:pt x="167" y="326"/>
                  </a:lnTo>
                  <a:lnTo>
                    <a:pt x="156" y="329"/>
                  </a:lnTo>
                  <a:lnTo>
                    <a:pt x="147" y="330"/>
                  </a:lnTo>
                  <a:lnTo>
                    <a:pt x="136" y="331"/>
                  </a:lnTo>
                  <a:lnTo>
                    <a:pt x="125" y="330"/>
                  </a:lnTo>
                  <a:lnTo>
                    <a:pt x="115" y="329"/>
                  </a:lnTo>
                  <a:lnTo>
                    <a:pt x="104" y="326"/>
                  </a:lnTo>
                  <a:lnTo>
                    <a:pt x="94" y="322"/>
                  </a:lnTo>
                  <a:lnTo>
                    <a:pt x="86" y="318"/>
                  </a:lnTo>
                  <a:lnTo>
                    <a:pt x="77" y="313"/>
                  </a:lnTo>
                  <a:lnTo>
                    <a:pt x="69" y="306"/>
                  </a:lnTo>
                  <a:lnTo>
                    <a:pt x="61" y="300"/>
                  </a:lnTo>
                  <a:lnTo>
                    <a:pt x="55" y="292"/>
                  </a:lnTo>
                  <a:lnTo>
                    <a:pt x="48" y="285"/>
                  </a:lnTo>
                  <a:lnTo>
                    <a:pt x="43" y="275"/>
                  </a:lnTo>
                  <a:lnTo>
                    <a:pt x="39" y="267"/>
                  </a:lnTo>
                  <a:lnTo>
                    <a:pt x="35" y="257"/>
                  </a:lnTo>
                  <a:lnTo>
                    <a:pt x="32" y="246"/>
                  </a:lnTo>
                  <a:lnTo>
                    <a:pt x="31" y="237"/>
                  </a:lnTo>
                  <a:lnTo>
                    <a:pt x="30" y="225"/>
                  </a:lnTo>
                  <a:lnTo>
                    <a:pt x="30" y="135"/>
                  </a:lnTo>
                  <a:lnTo>
                    <a:pt x="31" y="124"/>
                  </a:lnTo>
                  <a:lnTo>
                    <a:pt x="32" y="115"/>
                  </a:lnTo>
                  <a:lnTo>
                    <a:pt x="35" y="104"/>
                  </a:lnTo>
                  <a:lnTo>
                    <a:pt x="39" y="95"/>
                  </a:lnTo>
                  <a:lnTo>
                    <a:pt x="43" y="86"/>
                  </a:lnTo>
                  <a:lnTo>
                    <a:pt x="48" y="77"/>
                  </a:lnTo>
                  <a:lnTo>
                    <a:pt x="55" y="69"/>
                  </a:lnTo>
                  <a:lnTo>
                    <a:pt x="61" y="61"/>
                  </a:lnTo>
                  <a:lnTo>
                    <a:pt x="69" y="55"/>
                  </a:lnTo>
                  <a:lnTo>
                    <a:pt x="77" y="49"/>
                  </a:lnTo>
                  <a:lnTo>
                    <a:pt x="86" y="43"/>
                  </a:lnTo>
                  <a:lnTo>
                    <a:pt x="94" y="39"/>
                  </a:lnTo>
                  <a:lnTo>
                    <a:pt x="104" y="35"/>
                  </a:lnTo>
                  <a:lnTo>
                    <a:pt x="115" y="33"/>
                  </a:lnTo>
                  <a:lnTo>
                    <a:pt x="125" y="30"/>
                  </a:lnTo>
                  <a:lnTo>
                    <a:pt x="136" y="30"/>
                  </a:lnTo>
                  <a:lnTo>
                    <a:pt x="147" y="30"/>
                  </a:lnTo>
                  <a:lnTo>
                    <a:pt x="156" y="33"/>
                  </a:lnTo>
                  <a:lnTo>
                    <a:pt x="167" y="35"/>
                  </a:lnTo>
                  <a:lnTo>
                    <a:pt x="177" y="39"/>
                  </a:lnTo>
                  <a:lnTo>
                    <a:pt x="185" y="43"/>
                  </a:lnTo>
                  <a:lnTo>
                    <a:pt x="194" y="49"/>
                  </a:lnTo>
                  <a:lnTo>
                    <a:pt x="202" y="55"/>
                  </a:lnTo>
                  <a:lnTo>
                    <a:pt x="210" y="61"/>
                  </a:lnTo>
                  <a:lnTo>
                    <a:pt x="216" y="69"/>
                  </a:lnTo>
                  <a:lnTo>
                    <a:pt x="223" y="77"/>
                  </a:lnTo>
                  <a:lnTo>
                    <a:pt x="228" y="86"/>
                  </a:lnTo>
                  <a:lnTo>
                    <a:pt x="232" y="95"/>
                  </a:lnTo>
                  <a:lnTo>
                    <a:pt x="236" y="104"/>
                  </a:lnTo>
                  <a:lnTo>
                    <a:pt x="239" y="115"/>
                  </a:lnTo>
                  <a:lnTo>
                    <a:pt x="240" y="124"/>
                  </a:lnTo>
                  <a:lnTo>
                    <a:pt x="241" y="135"/>
                  </a:lnTo>
                  <a:lnTo>
                    <a:pt x="241" y="225"/>
                  </a:lnTo>
                  <a:close/>
                  <a:moveTo>
                    <a:pt x="136" y="0"/>
                  </a:moveTo>
                  <a:lnTo>
                    <a:pt x="122" y="1"/>
                  </a:lnTo>
                  <a:lnTo>
                    <a:pt x="108" y="3"/>
                  </a:lnTo>
                  <a:lnTo>
                    <a:pt x="95" y="7"/>
                  </a:lnTo>
                  <a:lnTo>
                    <a:pt x="83" y="11"/>
                  </a:lnTo>
                  <a:lnTo>
                    <a:pt x="71" y="16"/>
                  </a:lnTo>
                  <a:lnTo>
                    <a:pt x="60" y="24"/>
                  </a:lnTo>
                  <a:lnTo>
                    <a:pt x="49" y="31"/>
                  </a:lnTo>
                  <a:lnTo>
                    <a:pt x="40" y="40"/>
                  </a:lnTo>
                  <a:lnTo>
                    <a:pt x="31" y="50"/>
                  </a:lnTo>
                  <a:lnTo>
                    <a:pt x="24" y="60"/>
                  </a:lnTo>
                  <a:lnTo>
                    <a:pt x="17" y="71"/>
                  </a:lnTo>
                  <a:lnTo>
                    <a:pt x="11" y="83"/>
                  </a:lnTo>
                  <a:lnTo>
                    <a:pt x="7" y="96"/>
                  </a:lnTo>
                  <a:lnTo>
                    <a:pt x="3" y="108"/>
                  </a:lnTo>
                  <a:lnTo>
                    <a:pt x="1" y="121"/>
                  </a:lnTo>
                  <a:lnTo>
                    <a:pt x="0" y="135"/>
                  </a:lnTo>
                  <a:lnTo>
                    <a:pt x="0" y="225"/>
                  </a:lnTo>
                  <a:lnTo>
                    <a:pt x="1" y="239"/>
                  </a:lnTo>
                  <a:lnTo>
                    <a:pt x="3" y="251"/>
                  </a:lnTo>
                  <a:lnTo>
                    <a:pt x="6" y="264"/>
                  </a:lnTo>
                  <a:lnTo>
                    <a:pt x="10" y="275"/>
                  </a:lnTo>
                  <a:lnTo>
                    <a:pt x="15" y="287"/>
                  </a:lnTo>
                  <a:lnTo>
                    <a:pt x="21" y="298"/>
                  </a:lnTo>
                  <a:lnTo>
                    <a:pt x="28" y="307"/>
                  </a:lnTo>
                  <a:lnTo>
                    <a:pt x="35" y="317"/>
                  </a:lnTo>
                  <a:lnTo>
                    <a:pt x="44" y="326"/>
                  </a:lnTo>
                  <a:lnTo>
                    <a:pt x="53" y="333"/>
                  </a:lnTo>
                  <a:lnTo>
                    <a:pt x="63" y="341"/>
                  </a:lnTo>
                  <a:lnTo>
                    <a:pt x="73" y="346"/>
                  </a:lnTo>
                  <a:lnTo>
                    <a:pt x="85" y="351"/>
                  </a:lnTo>
                  <a:lnTo>
                    <a:pt x="96" y="356"/>
                  </a:lnTo>
                  <a:lnTo>
                    <a:pt x="108" y="359"/>
                  </a:lnTo>
                  <a:lnTo>
                    <a:pt x="121" y="361"/>
                  </a:lnTo>
                  <a:lnTo>
                    <a:pt x="121" y="886"/>
                  </a:lnTo>
                  <a:lnTo>
                    <a:pt x="121" y="889"/>
                  </a:lnTo>
                  <a:lnTo>
                    <a:pt x="122" y="892"/>
                  </a:lnTo>
                  <a:lnTo>
                    <a:pt x="123" y="895"/>
                  </a:lnTo>
                  <a:lnTo>
                    <a:pt x="125" y="897"/>
                  </a:lnTo>
                  <a:lnTo>
                    <a:pt x="127" y="899"/>
                  </a:lnTo>
                  <a:lnTo>
                    <a:pt x="130" y="900"/>
                  </a:lnTo>
                  <a:lnTo>
                    <a:pt x="133" y="901"/>
                  </a:lnTo>
                  <a:lnTo>
                    <a:pt x="136" y="901"/>
                  </a:lnTo>
                  <a:lnTo>
                    <a:pt x="138" y="901"/>
                  </a:lnTo>
                  <a:lnTo>
                    <a:pt x="141" y="900"/>
                  </a:lnTo>
                  <a:lnTo>
                    <a:pt x="144" y="899"/>
                  </a:lnTo>
                  <a:lnTo>
                    <a:pt x="146" y="897"/>
                  </a:lnTo>
                  <a:lnTo>
                    <a:pt x="148" y="895"/>
                  </a:lnTo>
                  <a:lnTo>
                    <a:pt x="150" y="892"/>
                  </a:lnTo>
                  <a:lnTo>
                    <a:pt x="150" y="889"/>
                  </a:lnTo>
                  <a:lnTo>
                    <a:pt x="151" y="886"/>
                  </a:lnTo>
                  <a:lnTo>
                    <a:pt x="151" y="361"/>
                  </a:lnTo>
                  <a:lnTo>
                    <a:pt x="163" y="359"/>
                  </a:lnTo>
                  <a:lnTo>
                    <a:pt x="176" y="356"/>
                  </a:lnTo>
                  <a:lnTo>
                    <a:pt x="186" y="351"/>
                  </a:lnTo>
                  <a:lnTo>
                    <a:pt x="198" y="346"/>
                  </a:lnTo>
                  <a:lnTo>
                    <a:pt x="209" y="341"/>
                  </a:lnTo>
                  <a:lnTo>
                    <a:pt x="218" y="333"/>
                  </a:lnTo>
                  <a:lnTo>
                    <a:pt x="227" y="326"/>
                  </a:lnTo>
                  <a:lnTo>
                    <a:pt x="236" y="317"/>
                  </a:lnTo>
                  <a:lnTo>
                    <a:pt x="244" y="307"/>
                  </a:lnTo>
                  <a:lnTo>
                    <a:pt x="250" y="298"/>
                  </a:lnTo>
                  <a:lnTo>
                    <a:pt x="257" y="287"/>
                  </a:lnTo>
                  <a:lnTo>
                    <a:pt x="261" y="275"/>
                  </a:lnTo>
                  <a:lnTo>
                    <a:pt x="265" y="264"/>
                  </a:lnTo>
                  <a:lnTo>
                    <a:pt x="269" y="251"/>
                  </a:lnTo>
                  <a:lnTo>
                    <a:pt x="270" y="239"/>
                  </a:lnTo>
                  <a:lnTo>
                    <a:pt x="271" y="225"/>
                  </a:lnTo>
                  <a:lnTo>
                    <a:pt x="271" y="135"/>
                  </a:lnTo>
                  <a:lnTo>
                    <a:pt x="270" y="121"/>
                  </a:lnTo>
                  <a:lnTo>
                    <a:pt x="268" y="108"/>
                  </a:lnTo>
                  <a:lnTo>
                    <a:pt x="264" y="96"/>
                  </a:lnTo>
                  <a:lnTo>
                    <a:pt x="260" y="83"/>
                  </a:lnTo>
                  <a:lnTo>
                    <a:pt x="255" y="71"/>
                  </a:lnTo>
                  <a:lnTo>
                    <a:pt x="247" y="60"/>
                  </a:lnTo>
                  <a:lnTo>
                    <a:pt x="240" y="50"/>
                  </a:lnTo>
                  <a:lnTo>
                    <a:pt x="231" y="40"/>
                  </a:lnTo>
                  <a:lnTo>
                    <a:pt x="222" y="31"/>
                  </a:lnTo>
                  <a:lnTo>
                    <a:pt x="211" y="24"/>
                  </a:lnTo>
                  <a:lnTo>
                    <a:pt x="200" y="16"/>
                  </a:lnTo>
                  <a:lnTo>
                    <a:pt x="188" y="11"/>
                  </a:lnTo>
                  <a:lnTo>
                    <a:pt x="176" y="7"/>
                  </a:lnTo>
                  <a:lnTo>
                    <a:pt x="163" y="3"/>
                  </a:lnTo>
                  <a:lnTo>
                    <a:pt x="149" y="1"/>
                  </a:lnTo>
                  <a:lnTo>
                    <a:pt x="1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7297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Picture 6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948"/>
          <a:stretch/>
        </p:blipFill>
        <p:spPr>
          <a:xfrm>
            <a:off x="0" y="-16957"/>
            <a:ext cx="12192000" cy="3746047"/>
          </a:xfrm>
          <a:prstGeom prst="rect">
            <a:avLst/>
          </a:prstGeom>
        </p:spPr>
      </p:pic>
      <p:sp>
        <p:nvSpPr>
          <p:cNvPr id="65" name="Rectangle 64"/>
          <p:cNvSpPr/>
          <p:nvPr/>
        </p:nvSpPr>
        <p:spPr>
          <a:xfrm>
            <a:off x="0" y="-16957"/>
            <a:ext cx="12192000" cy="3746047"/>
          </a:xfrm>
          <a:prstGeom prst="rect">
            <a:avLst/>
          </a:prstGeom>
          <a:gradFill>
            <a:gsLst>
              <a:gs pos="0">
                <a:schemeClr val="bg1">
                  <a:alpha val="90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26740DB9-1AA8-4F8F-ACEB-B920B1D87A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A7BE5-C66F-4B36-80D2-ED11557B9407}" type="slidenum">
              <a:rPr lang="en-ID" smtClean="0"/>
              <a:t>8</a:t>
            </a:fld>
            <a:endParaRPr lang="en-ID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E62192B8-45CB-4E95-A269-9957522EDD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0B723-2608-4BBF-8CD9-4285BDF7BB00}" type="datetime1">
              <a:rPr lang="en-ID" smtClean="0"/>
              <a:t>21/07/2022</a:t>
            </a:fld>
            <a:endParaRPr lang="en-ID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CBEC87F-B8B1-47C0-A73A-CBBE86CA0725}"/>
              </a:ext>
            </a:extLst>
          </p:cNvPr>
          <p:cNvSpPr txBox="1"/>
          <p:nvPr/>
        </p:nvSpPr>
        <p:spPr>
          <a:xfrm>
            <a:off x="361950" y="136525"/>
            <a:ext cx="1146810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3200" dirty="0">
                <a:solidFill>
                  <a:schemeClr val="accent2"/>
                </a:solidFill>
              </a:rPr>
              <a:t>HEALTH AND NUTRITION</a:t>
            </a:r>
            <a:endParaRPr lang="en-ID" sz="3200" dirty="0">
              <a:solidFill>
                <a:schemeClr val="accent2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1091204" y="3220119"/>
            <a:ext cx="1115514" cy="1115514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rc 10"/>
          <p:cNvSpPr/>
          <p:nvPr/>
        </p:nvSpPr>
        <p:spPr>
          <a:xfrm flipV="1">
            <a:off x="533447" y="2712787"/>
            <a:ext cx="2221017" cy="2230657"/>
          </a:xfrm>
          <a:prstGeom prst="arc">
            <a:avLst>
              <a:gd name="adj1" fmla="val 10825418"/>
              <a:gd name="adj2" fmla="val 0"/>
            </a:avLst>
          </a:prstGeom>
          <a:ln w="317500" cap="rnd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/>
          <p:nvPr/>
        </p:nvSpPr>
        <p:spPr>
          <a:xfrm flipV="1">
            <a:off x="3317941" y="2613576"/>
            <a:ext cx="1115514" cy="1115514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Arc 36"/>
          <p:cNvSpPr/>
          <p:nvPr/>
        </p:nvSpPr>
        <p:spPr>
          <a:xfrm>
            <a:off x="2760184" y="2005765"/>
            <a:ext cx="2221017" cy="2230657"/>
          </a:xfrm>
          <a:prstGeom prst="arc">
            <a:avLst>
              <a:gd name="adj1" fmla="val 10825418"/>
              <a:gd name="adj2" fmla="val 0"/>
            </a:avLst>
          </a:prstGeom>
          <a:ln w="317500" cap="rnd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>
            <a:off x="5544679" y="3220119"/>
            <a:ext cx="1115514" cy="1115514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Arc 39"/>
          <p:cNvSpPr/>
          <p:nvPr/>
        </p:nvSpPr>
        <p:spPr>
          <a:xfrm flipV="1">
            <a:off x="4986922" y="2712787"/>
            <a:ext cx="2221017" cy="2230657"/>
          </a:xfrm>
          <a:prstGeom prst="arc">
            <a:avLst>
              <a:gd name="adj1" fmla="val 10825418"/>
              <a:gd name="adj2" fmla="val 0"/>
            </a:avLst>
          </a:prstGeom>
          <a:ln w="317500" cap="rnd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 flipV="1">
            <a:off x="7771416" y="2613576"/>
            <a:ext cx="1115514" cy="1115514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Arc 42"/>
          <p:cNvSpPr/>
          <p:nvPr/>
        </p:nvSpPr>
        <p:spPr>
          <a:xfrm>
            <a:off x="7213659" y="2005765"/>
            <a:ext cx="2221017" cy="2230657"/>
          </a:xfrm>
          <a:prstGeom prst="arc">
            <a:avLst>
              <a:gd name="adj1" fmla="val 10825418"/>
              <a:gd name="adj2" fmla="val 0"/>
            </a:avLst>
          </a:prstGeom>
          <a:ln w="317500" cap="rnd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/>
          <p:cNvSpPr/>
          <p:nvPr/>
        </p:nvSpPr>
        <p:spPr>
          <a:xfrm>
            <a:off x="9995294" y="3220119"/>
            <a:ext cx="1115514" cy="1115514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Arc 45"/>
          <p:cNvSpPr/>
          <p:nvPr/>
        </p:nvSpPr>
        <p:spPr>
          <a:xfrm flipV="1">
            <a:off x="9437537" y="2712787"/>
            <a:ext cx="2221017" cy="2230657"/>
          </a:xfrm>
          <a:prstGeom prst="arc">
            <a:avLst>
              <a:gd name="adj1" fmla="val 10825418"/>
              <a:gd name="adj2" fmla="val 0"/>
            </a:avLst>
          </a:prstGeom>
          <a:ln w="317500" cap="rnd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4" name="Group 53"/>
          <p:cNvGrpSpPr/>
          <p:nvPr/>
        </p:nvGrpSpPr>
        <p:grpSpPr>
          <a:xfrm>
            <a:off x="2757324" y="3068664"/>
            <a:ext cx="6675209" cy="757959"/>
            <a:chOff x="2757324" y="2430492"/>
            <a:chExt cx="6675209" cy="1979378"/>
          </a:xfrm>
        </p:grpSpPr>
        <p:cxnSp>
          <p:nvCxnSpPr>
            <p:cNvPr id="47" name="Straight Connector 46"/>
            <p:cNvCxnSpPr/>
            <p:nvPr/>
          </p:nvCxnSpPr>
          <p:spPr>
            <a:xfrm>
              <a:off x="2757324" y="2430492"/>
              <a:ext cx="0" cy="1979378"/>
            </a:xfrm>
            <a:prstGeom prst="line">
              <a:avLst/>
            </a:prstGeom>
            <a:ln w="31750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>
              <a:off x="4984061" y="2430492"/>
              <a:ext cx="0" cy="1979378"/>
            </a:xfrm>
            <a:prstGeom prst="line">
              <a:avLst/>
            </a:prstGeom>
            <a:ln w="31750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7210799" y="2430492"/>
              <a:ext cx="0" cy="1979378"/>
            </a:xfrm>
            <a:prstGeom prst="line">
              <a:avLst/>
            </a:prstGeom>
            <a:ln w="31750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>
              <a:off x="9432533" y="2430492"/>
              <a:ext cx="0" cy="1979378"/>
            </a:xfrm>
            <a:prstGeom prst="line">
              <a:avLst/>
            </a:prstGeom>
            <a:ln w="31750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Rectangle 51">
            <a:extLst>
              <a:ext uri="{FF2B5EF4-FFF2-40B4-BE49-F238E27FC236}">
                <a16:creationId xmlns:a16="http://schemas.microsoft.com/office/drawing/2014/main" xmlns="" id="{B023C41B-F9C1-4255-ACCB-EFB39AC414C5}"/>
              </a:ext>
            </a:extLst>
          </p:cNvPr>
          <p:cNvSpPr/>
          <p:nvPr/>
        </p:nvSpPr>
        <p:spPr>
          <a:xfrm>
            <a:off x="640708" y="1473619"/>
            <a:ext cx="2006494" cy="107721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dolor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sit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Praesent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laoreet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volutpat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tempus. 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xmlns="" id="{B023C41B-F9C1-4255-ACCB-EFB39AC414C5}"/>
              </a:ext>
            </a:extLst>
          </p:cNvPr>
          <p:cNvSpPr/>
          <p:nvPr/>
        </p:nvSpPr>
        <p:spPr>
          <a:xfrm>
            <a:off x="5092752" y="1489117"/>
            <a:ext cx="2006494" cy="107721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dolor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sit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Praesent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laoreet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volutpat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tempus. 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xmlns="" id="{B023C41B-F9C1-4255-ACCB-EFB39AC414C5}"/>
              </a:ext>
            </a:extLst>
          </p:cNvPr>
          <p:cNvSpPr/>
          <p:nvPr/>
        </p:nvSpPr>
        <p:spPr>
          <a:xfrm>
            <a:off x="9544798" y="1473619"/>
            <a:ext cx="2006494" cy="107721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dolor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sit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Praesent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laoreet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volutpat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tempus. 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xmlns="" id="{B023C41B-F9C1-4255-ACCB-EFB39AC414C5}"/>
              </a:ext>
            </a:extLst>
          </p:cNvPr>
          <p:cNvSpPr/>
          <p:nvPr/>
        </p:nvSpPr>
        <p:spPr>
          <a:xfrm>
            <a:off x="2866730" y="5231507"/>
            <a:ext cx="2006494" cy="107721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dolor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sit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Praesent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laoreet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volutpat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tempus. 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xmlns="" id="{B023C41B-F9C1-4255-ACCB-EFB39AC414C5}"/>
              </a:ext>
            </a:extLst>
          </p:cNvPr>
          <p:cNvSpPr/>
          <p:nvPr/>
        </p:nvSpPr>
        <p:spPr>
          <a:xfrm>
            <a:off x="7318775" y="5229196"/>
            <a:ext cx="2006494" cy="107721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dolor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sit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Praesent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laoreet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volutpat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tempus. 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xmlns="" id="{B023C41B-F9C1-4255-ACCB-EFB39AC414C5}"/>
              </a:ext>
            </a:extLst>
          </p:cNvPr>
          <p:cNvSpPr/>
          <p:nvPr/>
        </p:nvSpPr>
        <p:spPr>
          <a:xfrm>
            <a:off x="640708" y="1109769"/>
            <a:ext cx="2006494" cy="246221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ID" sz="16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Lorem </a:t>
            </a:r>
            <a:r>
              <a:rPr lang="en-ID" sz="1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ipsum</a:t>
            </a:r>
            <a:endParaRPr lang="en-ID" sz="1600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xmlns="" id="{B023C41B-F9C1-4255-ACCB-EFB39AC414C5}"/>
              </a:ext>
            </a:extLst>
          </p:cNvPr>
          <p:cNvSpPr/>
          <p:nvPr/>
        </p:nvSpPr>
        <p:spPr>
          <a:xfrm>
            <a:off x="5092752" y="1125267"/>
            <a:ext cx="2006494" cy="246221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ID" sz="16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Lorem </a:t>
            </a:r>
            <a:r>
              <a:rPr lang="en-ID" sz="1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ipsum</a:t>
            </a:r>
            <a:endParaRPr lang="en-ID" sz="1600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xmlns="" id="{B023C41B-F9C1-4255-ACCB-EFB39AC414C5}"/>
              </a:ext>
            </a:extLst>
          </p:cNvPr>
          <p:cNvSpPr/>
          <p:nvPr/>
        </p:nvSpPr>
        <p:spPr>
          <a:xfrm>
            <a:off x="9544798" y="1109769"/>
            <a:ext cx="2006494" cy="246221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ID" sz="16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Lorem </a:t>
            </a:r>
            <a:r>
              <a:rPr lang="en-ID" sz="1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ipsum</a:t>
            </a:r>
            <a:endParaRPr lang="en-ID" sz="1600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xmlns="" id="{B023C41B-F9C1-4255-ACCB-EFB39AC414C5}"/>
              </a:ext>
            </a:extLst>
          </p:cNvPr>
          <p:cNvSpPr/>
          <p:nvPr/>
        </p:nvSpPr>
        <p:spPr>
          <a:xfrm>
            <a:off x="2866730" y="4836795"/>
            <a:ext cx="2006494" cy="246221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ID" sz="16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Lorem </a:t>
            </a:r>
            <a:r>
              <a:rPr lang="en-ID" sz="1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ipsum</a:t>
            </a:r>
            <a:endParaRPr lang="en-ID" sz="1600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xmlns="" id="{B023C41B-F9C1-4255-ACCB-EFB39AC414C5}"/>
              </a:ext>
            </a:extLst>
          </p:cNvPr>
          <p:cNvSpPr/>
          <p:nvPr/>
        </p:nvSpPr>
        <p:spPr>
          <a:xfrm>
            <a:off x="7318775" y="4836795"/>
            <a:ext cx="2006494" cy="246221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ID" sz="16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Lorem </a:t>
            </a:r>
            <a:r>
              <a:rPr lang="en-ID" sz="1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ipsum</a:t>
            </a:r>
            <a:endParaRPr lang="en-ID" sz="1600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1334121" y="3469599"/>
            <a:ext cx="613950" cy="616874"/>
            <a:chOff x="9169400" y="4711700"/>
            <a:chExt cx="333375" cy="334963"/>
          </a:xfrm>
        </p:grpSpPr>
        <p:sp>
          <p:nvSpPr>
            <p:cNvPr id="33" name="Freeform 183"/>
            <p:cNvSpPr>
              <a:spLocks/>
            </p:cNvSpPr>
            <p:nvPr/>
          </p:nvSpPr>
          <p:spPr bwMode="auto">
            <a:xfrm>
              <a:off x="9169400" y="4802188"/>
              <a:ext cx="242888" cy="244475"/>
            </a:xfrm>
            <a:custGeom>
              <a:avLst/>
              <a:gdLst>
                <a:gd name="T0" fmla="*/ 58 w 65"/>
                <a:gd name="T1" fmla="*/ 36 h 65"/>
                <a:gd name="T2" fmla="*/ 29 w 65"/>
                <a:gd name="T3" fmla="*/ 7 h 65"/>
                <a:gd name="T4" fmla="*/ 1 w 65"/>
                <a:gd name="T5" fmla="*/ 47 h 65"/>
                <a:gd name="T6" fmla="*/ 1 w 65"/>
                <a:gd name="T7" fmla="*/ 53 h 65"/>
                <a:gd name="T8" fmla="*/ 12 w 65"/>
                <a:gd name="T9" fmla="*/ 64 h 65"/>
                <a:gd name="T10" fmla="*/ 15 w 65"/>
                <a:gd name="T11" fmla="*/ 65 h 65"/>
                <a:gd name="T12" fmla="*/ 18 w 65"/>
                <a:gd name="T13" fmla="*/ 64 h 65"/>
                <a:gd name="T14" fmla="*/ 58 w 65"/>
                <a:gd name="T15" fmla="*/ 3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65">
                  <a:moveTo>
                    <a:pt x="58" y="36"/>
                  </a:moveTo>
                  <a:cubicBezTo>
                    <a:pt x="65" y="28"/>
                    <a:pt x="37" y="0"/>
                    <a:pt x="29" y="7"/>
                  </a:cubicBezTo>
                  <a:cubicBezTo>
                    <a:pt x="24" y="27"/>
                    <a:pt x="10" y="37"/>
                    <a:pt x="1" y="47"/>
                  </a:cubicBezTo>
                  <a:cubicBezTo>
                    <a:pt x="0" y="48"/>
                    <a:pt x="0" y="51"/>
                    <a:pt x="1" y="53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3" y="65"/>
                    <a:pt x="14" y="65"/>
                    <a:pt x="15" y="65"/>
                  </a:cubicBezTo>
                  <a:cubicBezTo>
                    <a:pt x="16" y="65"/>
                    <a:pt x="17" y="65"/>
                    <a:pt x="18" y="64"/>
                  </a:cubicBezTo>
                  <a:cubicBezTo>
                    <a:pt x="27" y="54"/>
                    <a:pt x="38" y="41"/>
                    <a:pt x="58" y="36"/>
                  </a:cubicBezTo>
                  <a:close/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184"/>
            <p:cNvSpPr>
              <a:spLocks/>
            </p:cNvSpPr>
            <p:nvPr/>
          </p:nvSpPr>
          <p:spPr bwMode="auto">
            <a:xfrm>
              <a:off x="9194800" y="4711700"/>
              <a:ext cx="307975" cy="307975"/>
            </a:xfrm>
            <a:custGeom>
              <a:avLst/>
              <a:gdLst>
                <a:gd name="T0" fmla="*/ 34 w 82"/>
                <a:gd name="T1" fmla="*/ 68 h 82"/>
                <a:gd name="T2" fmla="*/ 38 w 82"/>
                <a:gd name="T3" fmla="*/ 75 h 82"/>
                <a:gd name="T4" fmla="*/ 63 w 82"/>
                <a:gd name="T5" fmla="*/ 75 h 82"/>
                <a:gd name="T6" fmla="*/ 69 w 82"/>
                <a:gd name="T7" fmla="*/ 64 h 82"/>
                <a:gd name="T8" fmla="*/ 76 w 82"/>
                <a:gd name="T9" fmla="*/ 60 h 82"/>
                <a:gd name="T10" fmla="*/ 76 w 82"/>
                <a:gd name="T11" fmla="*/ 37 h 82"/>
                <a:gd name="T12" fmla="*/ 70 w 82"/>
                <a:gd name="T13" fmla="*/ 33 h 82"/>
                <a:gd name="T14" fmla="*/ 65 w 82"/>
                <a:gd name="T15" fmla="*/ 17 h 82"/>
                <a:gd name="T16" fmla="*/ 49 w 82"/>
                <a:gd name="T17" fmla="*/ 12 h 82"/>
                <a:gd name="T18" fmla="*/ 45 w 82"/>
                <a:gd name="T19" fmla="*/ 6 h 82"/>
                <a:gd name="T20" fmla="*/ 22 w 82"/>
                <a:gd name="T21" fmla="*/ 6 h 82"/>
                <a:gd name="T22" fmla="*/ 18 w 82"/>
                <a:gd name="T23" fmla="*/ 13 h 82"/>
                <a:gd name="T24" fmla="*/ 7 w 82"/>
                <a:gd name="T25" fmla="*/ 19 h 82"/>
                <a:gd name="T26" fmla="*/ 7 w 82"/>
                <a:gd name="T27" fmla="*/ 44 h 82"/>
                <a:gd name="T28" fmla="*/ 14 w 82"/>
                <a:gd name="T29" fmla="*/ 4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" h="82">
                  <a:moveTo>
                    <a:pt x="34" y="68"/>
                  </a:moveTo>
                  <a:cubicBezTo>
                    <a:pt x="35" y="70"/>
                    <a:pt x="36" y="73"/>
                    <a:pt x="38" y="75"/>
                  </a:cubicBezTo>
                  <a:cubicBezTo>
                    <a:pt x="45" y="82"/>
                    <a:pt x="56" y="82"/>
                    <a:pt x="63" y="75"/>
                  </a:cubicBezTo>
                  <a:cubicBezTo>
                    <a:pt x="68" y="70"/>
                    <a:pt x="69" y="66"/>
                    <a:pt x="69" y="64"/>
                  </a:cubicBezTo>
                  <a:cubicBezTo>
                    <a:pt x="72" y="63"/>
                    <a:pt x="74" y="62"/>
                    <a:pt x="76" y="60"/>
                  </a:cubicBezTo>
                  <a:cubicBezTo>
                    <a:pt x="82" y="53"/>
                    <a:pt x="82" y="43"/>
                    <a:pt x="76" y="37"/>
                  </a:cubicBezTo>
                  <a:cubicBezTo>
                    <a:pt x="74" y="35"/>
                    <a:pt x="72" y="34"/>
                    <a:pt x="70" y="33"/>
                  </a:cubicBezTo>
                  <a:cubicBezTo>
                    <a:pt x="71" y="27"/>
                    <a:pt x="69" y="21"/>
                    <a:pt x="65" y="17"/>
                  </a:cubicBezTo>
                  <a:cubicBezTo>
                    <a:pt x="61" y="13"/>
                    <a:pt x="55" y="11"/>
                    <a:pt x="49" y="12"/>
                  </a:cubicBezTo>
                  <a:cubicBezTo>
                    <a:pt x="48" y="10"/>
                    <a:pt x="47" y="8"/>
                    <a:pt x="45" y="6"/>
                  </a:cubicBezTo>
                  <a:cubicBezTo>
                    <a:pt x="39" y="0"/>
                    <a:pt x="29" y="0"/>
                    <a:pt x="22" y="6"/>
                  </a:cubicBezTo>
                  <a:cubicBezTo>
                    <a:pt x="20" y="8"/>
                    <a:pt x="19" y="10"/>
                    <a:pt x="18" y="13"/>
                  </a:cubicBezTo>
                  <a:cubicBezTo>
                    <a:pt x="16" y="13"/>
                    <a:pt x="12" y="14"/>
                    <a:pt x="7" y="19"/>
                  </a:cubicBezTo>
                  <a:cubicBezTo>
                    <a:pt x="0" y="26"/>
                    <a:pt x="0" y="37"/>
                    <a:pt x="7" y="44"/>
                  </a:cubicBezTo>
                  <a:cubicBezTo>
                    <a:pt x="9" y="46"/>
                    <a:pt x="12" y="47"/>
                    <a:pt x="14" y="48"/>
                  </a:cubicBezTo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185"/>
            <p:cNvSpPr>
              <a:spLocks/>
            </p:cNvSpPr>
            <p:nvPr/>
          </p:nvSpPr>
          <p:spPr bwMode="auto">
            <a:xfrm>
              <a:off x="9390063" y="4899025"/>
              <a:ext cx="19050" cy="71438"/>
            </a:xfrm>
            <a:custGeom>
              <a:avLst/>
              <a:gdLst>
                <a:gd name="T0" fmla="*/ 4 w 5"/>
                <a:gd name="T1" fmla="*/ 19 h 19"/>
                <a:gd name="T2" fmla="*/ 0 w 5"/>
                <a:gd name="T3" fmla="*/ 10 h 19"/>
                <a:gd name="T4" fmla="*/ 5 w 5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9">
                  <a:moveTo>
                    <a:pt x="4" y="19"/>
                  </a:moveTo>
                  <a:cubicBezTo>
                    <a:pt x="1" y="17"/>
                    <a:pt x="0" y="13"/>
                    <a:pt x="0" y="10"/>
                  </a:cubicBezTo>
                  <a:cubicBezTo>
                    <a:pt x="0" y="6"/>
                    <a:pt x="2" y="2"/>
                    <a:pt x="5" y="0"/>
                  </a:cubicBezTo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Freeform 186"/>
            <p:cNvSpPr>
              <a:spLocks/>
            </p:cNvSpPr>
            <p:nvPr/>
          </p:nvSpPr>
          <p:spPr bwMode="auto">
            <a:xfrm>
              <a:off x="9244013" y="4805363"/>
              <a:ext cx="71438" cy="19050"/>
            </a:xfrm>
            <a:custGeom>
              <a:avLst/>
              <a:gdLst>
                <a:gd name="T0" fmla="*/ 0 w 19"/>
                <a:gd name="T1" fmla="*/ 1 h 5"/>
                <a:gd name="T2" fmla="*/ 9 w 19"/>
                <a:gd name="T3" fmla="*/ 5 h 5"/>
                <a:gd name="T4" fmla="*/ 19 w 1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5">
                  <a:moveTo>
                    <a:pt x="0" y="1"/>
                  </a:moveTo>
                  <a:cubicBezTo>
                    <a:pt x="2" y="4"/>
                    <a:pt x="6" y="5"/>
                    <a:pt x="9" y="5"/>
                  </a:cubicBezTo>
                  <a:cubicBezTo>
                    <a:pt x="13" y="5"/>
                    <a:pt x="17" y="3"/>
                    <a:pt x="19" y="0"/>
                  </a:cubicBezTo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Line 187"/>
            <p:cNvSpPr>
              <a:spLocks noChangeShapeType="1"/>
            </p:cNvSpPr>
            <p:nvPr/>
          </p:nvSpPr>
          <p:spPr bwMode="auto">
            <a:xfrm flipH="1">
              <a:off x="9326563" y="4884738"/>
              <a:ext cx="49213" cy="44450"/>
            </a:xfrm>
            <a:prstGeom prst="lin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" name="Line 188"/>
            <p:cNvSpPr>
              <a:spLocks noChangeShapeType="1"/>
            </p:cNvSpPr>
            <p:nvPr/>
          </p:nvSpPr>
          <p:spPr bwMode="auto">
            <a:xfrm flipH="1">
              <a:off x="9285288" y="4843463"/>
              <a:ext cx="44450" cy="44450"/>
            </a:xfrm>
            <a:prstGeom prst="lin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3660258" y="2852664"/>
            <a:ext cx="415148" cy="637338"/>
            <a:chOff x="7786688" y="4340226"/>
            <a:chExt cx="225426" cy="346075"/>
          </a:xfrm>
        </p:grpSpPr>
        <p:sp>
          <p:nvSpPr>
            <p:cNvPr id="53" name="Freeform 99"/>
            <p:cNvSpPr>
              <a:spLocks/>
            </p:cNvSpPr>
            <p:nvPr/>
          </p:nvSpPr>
          <p:spPr bwMode="auto">
            <a:xfrm>
              <a:off x="7786688" y="4340226"/>
              <a:ext cx="90488" cy="120650"/>
            </a:xfrm>
            <a:custGeom>
              <a:avLst/>
              <a:gdLst>
                <a:gd name="T0" fmla="*/ 0 w 24"/>
                <a:gd name="T1" fmla="*/ 0 h 32"/>
                <a:gd name="T2" fmla="*/ 0 w 24"/>
                <a:gd name="T3" fmla="*/ 20 h 32"/>
                <a:gd name="T4" fmla="*/ 12 w 24"/>
                <a:gd name="T5" fmla="*/ 32 h 32"/>
                <a:gd name="T6" fmla="*/ 24 w 24"/>
                <a:gd name="T7" fmla="*/ 20 h 32"/>
                <a:gd name="T8" fmla="*/ 24 w 24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32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7"/>
                    <a:pt x="5" y="32"/>
                    <a:pt x="12" y="32"/>
                  </a:cubicBezTo>
                  <a:cubicBezTo>
                    <a:pt x="19" y="32"/>
                    <a:pt x="24" y="27"/>
                    <a:pt x="24" y="20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6" name="Line 100"/>
            <p:cNvSpPr>
              <a:spLocks noChangeShapeType="1"/>
            </p:cNvSpPr>
            <p:nvPr/>
          </p:nvSpPr>
          <p:spPr bwMode="auto">
            <a:xfrm>
              <a:off x="7831138" y="4340226"/>
              <a:ext cx="0" cy="346075"/>
            </a:xfrm>
            <a:prstGeom prst="lin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7" name="Line 101"/>
            <p:cNvSpPr>
              <a:spLocks noChangeShapeType="1"/>
            </p:cNvSpPr>
            <p:nvPr/>
          </p:nvSpPr>
          <p:spPr bwMode="auto">
            <a:xfrm>
              <a:off x="7966076" y="4460876"/>
              <a:ext cx="0" cy="225425"/>
            </a:xfrm>
            <a:prstGeom prst="lin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8" name="Freeform 102"/>
            <p:cNvSpPr>
              <a:spLocks/>
            </p:cNvSpPr>
            <p:nvPr/>
          </p:nvSpPr>
          <p:spPr bwMode="auto">
            <a:xfrm>
              <a:off x="7921626" y="4340226"/>
              <a:ext cx="90488" cy="120650"/>
            </a:xfrm>
            <a:custGeom>
              <a:avLst/>
              <a:gdLst>
                <a:gd name="T0" fmla="*/ 0 w 24"/>
                <a:gd name="T1" fmla="*/ 12 h 32"/>
                <a:gd name="T2" fmla="*/ 12 w 24"/>
                <a:gd name="T3" fmla="*/ 0 h 32"/>
                <a:gd name="T4" fmla="*/ 24 w 24"/>
                <a:gd name="T5" fmla="*/ 12 h 32"/>
                <a:gd name="T6" fmla="*/ 24 w 24"/>
                <a:gd name="T7" fmla="*/ 20 h 32"/>
                <a:gd name="T8" fmla="*/ 12 w 24"/>
                <a:gd name="T9" fmla="*/ 32 h 32"/>
                <a:gd name="T10" fmla="*/ 0 w 24"/>
                <a:gd name="T11" fmla="*/ 20 h 32"/>
                <a:gd name="T12" fmla="*/ 0 w 24"/>
                <a:gd name="T13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32">
                  <a:moveTo>
                    <a:pt x="0" y="12"/>
                  </a:moveTo>
                  <a:cubicBezTo>
                    <a:pt x="0" y="5"/>
                    <a:pt x="5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7"/>
                    <a:pt x="19" y="32"/>
                    <a:pt x="12" y="32"/>
                  </a:cubicBezTo>
                  <a:cubicBezTo>
                    <a:pt x="5" y="32"/>
                    <a:pt x="0" y="27"/>
                    <a:pt x="0" y="20"/>
                  </a:cubicBezTo>
                  <a:lnTo>
                    <a:pt x="0" y="12"/>
                  </a:lnTo>
                  <a:close/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8025122" y="2923032"/>
            <a:ext cx="608102" cy="637340"/>
            <a:chOff x="4841876" y="1811338"/>
            <a:chExt cx="330200" cy="346075"/>
          </a:xfrm>
        </p:grpSpPr>
        <p:sp>
          <p:nvSpPr>
            <p:cNvPr id="70" name="Rectangle 31"/>
            <p:cNvSpPr>
              <a:spLocks noChangeArrowheads="1"/>
            </p:cNvSpPr>
            <p:nvPr/>
          </p:nvSpPr>
          <p:spPr bwMode="auto">
            <a:xfrm>
              <a:off x="4841876" y="1855788"/>
              <a:ext cx="30163" cy="90488"/>
            </a:xfrm>
            <a:prstGeom prst="rect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1" name="Rectangle 32"/>
            <p:cNvSpPr>
              <a:spLocks noChangeArrowheads="1"/>
            </p:cNvSpPr>
            <p:nvPr/>
          </p:nvSpPr>
          <p:spPr bwMode="auto">
            <a:xfrm>
              <a:off x="4872038" y="1811338"/>
              <a:ext cx="30163" cy="180975"/>
            </a:xfrm>
            <a:prstGeom prst="rect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2" name="Rectangle 33"/>
            <p:cNvSpPr>
              <a:spLocks noChangeArrowheads="1"/>
            </p:cNvSpPr>
            <p:nvPr/>
          </p:nvSpPr>
          <p:spPr bwMode="auto">
            <a:xfrm>
              <a:off x="5141913" y="1855788"/>
              <a:ext cx="30163" cy="90488"/>
            </a:xfrm>
            <a:prstGeom prst="rect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3" name="Rectangle 34"/>
            <p:cNvSpPr>
              <a:spLocks noChangeArrowheads="1"/>
            </p:cNvSpPr>
            <p:nvPr/>
          </p:nvSpPr>
          <p:spPr bwMode="auto">
            <a:xfrm>
              <a:off x="5111751" y="1811338"/>
              <a:ext cx="30163" cy="180975"/>
            </a:xfrm>
            <a:prstGeom prst="rect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4" name="Freeform 35"/>
            <p:cNvSpPr>
              <a:spLocks/>
            </p:cNvSpPr>
            <p:nvPr/>
          </p:nvSpPr>
          <p:spPr bwMode="auto">
            <a:xfrm>
              <a:off x="4932363" y="1855788"/>
              <a:ext cx="149225" cy="301625"/>
            </a:xfrm>
            <a:custGeom>
              <a:avLst/>
              <a:gdLst>
                <a:gd name="T0" fmla="*/ 8 w 40"/>
                <a:gd name="T1" fmla="*/ 16 h 80"/>
                <a:gd name="T2" fmla="*/ 0 w 40"/>
                <a:gd name="T3" fmla="*/ 16 h 80"/>
                <a:gd name="T4" fmla="*/ 0 w 40"/>
                <a:gd name="T5" fmla="*/ 28 h 80"/>
                <a:gd name="T6" fmla="*/ 8 w 40"/>
                <a:gd name="T7" fmla="*/ 36 h 80"/>
                <a:gd name="T8" fmla="*/ 0 w 40"/>
                <a:gd name="T9" fmla="*/ 80 h 80"/>
                <a:gd name="T10" fmla="*/ 40 w 40"/>
                <a:gd name="T11" fmla="*/ 80 h 80"/>
                <a:gd name="T12" fmla="*/ 33 w 40"/>
                <a:gd name="T13" fmla="*/ 42 h 80"/>
                <a:gd name="T14" fmla="*/ 36 w 40"/>
                <a:gd name="T15" fmla="*/ 32 h 80"/>
                <a:gd name="T16" fmla="*/ 40 w 40"/>
                <a:gd name="T17" fmla="*/ 23 h 80"/>
                <a:gd name="T18" fmla="*/ 40 w 40"/>
                <a:gd name="T19" fmla="*/ 0 h 80"/>
                <a:gd name="T20" fmla="*/ 8 w 40"/>
                <a:gd name="T21" fmla="*/ 0 h 80"/>
                <a:gd name="T22" fmla="*/ 8 w 40"/>
                <a:gd name="T23" fmla="*/ 1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80">
                  <a:moveTo>
                    <a:pt x="8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2"/>
                    <a:pt x="4" y="36"/>
                    <a:pt x="8" y="3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2" y="38"/>
                    <a:pt x="34" y="34"/>
                    <a:pt x="36" y="32"/>
                  </a:cubicBezTo>
                  <a:cubicBezTo>
                    <a:pt x="39" y="29"/>
                    <a:pt x="40" y="26"/>
                    <a:pt x="40" y="23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8" y="16"/>
                  </a:lnTo>
                  <a:close/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5" name="Line 36"/>
            <p:cNvSpPr>
              <a:spLocks noChangeShapeType="1"/>
            </p:cNvSpPr>
            <p:nvPr/>
          </p:nvSpPr>
          <p:spPr bwMode="auto">
            <a:xfrm>
              <a:off x="4902201" y="1916113"/>
              <a:ext cx="52388" cy="0"/>
            </a:xfrm>
            <a:prstGeom prst="lin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6" name="Line 37"/>
            <p:cNvSpPr>
              <a:spLocks noChangeShapeType="1"/>
            </p:cNvSpPr>
            <p:nvPr/>
          </p:nvSpPr>
          <p:spPr bwMode="auto">
            <a:xfrm>
              <a:off x="4902201" y="1885950"/>
              <a:ext cx="58738" cy="0"/>
            </a:xfrm>
            <a:prstGeom prst="lin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7" name="Line 38"/>
            <p:cNvSpPr>
              <a:spLocks noChangeShapeType="1"/>
            </p:cNvSpPr>
            <p:nvPr/>
          </p:nvSpPr>
          <p:spPr bwMode="auto">
            <a:xfrm>
              <a:off x="5081588" y="1885950"/>
              <a:ext cx="30163" cy="0"/>
            </a:xfrm>
            <a:prstGeom prst="lin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8" name="Line 39"/>
            <p:cNvSpPr>
              <a:spLocks noChangeShapeType="1"/>
            </p:cNvSpPr>
            <p:nvPr/>
          </p:nvSpPr>
          <p:spPr bwMode="auto">
            <a:xfrm>
              <a:off x="5081588" y="1916113"/>
              <a:ext cx="30163" cy="0"/>
            </a:xfrm>
            <a:prstGeom prst="lin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9" name="Line 40"/>
            <p:cNvSpPr>
              <a:spLocks noChangeShapeType="1"/>
            </p:cNvSpPr>
            <p:nvPr/>
          </p:nvSpPr>
          <p:spPr bwMode="auto">
            <a:xfrm>
              <a:off x="4991101" y="1855788"/>
              <a:ext cx="0" cy="52388"/>
            </a:xfrm>
            <a:prstGeom prst="lin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0" name="Line 41"/>
            <p:cNvSpPr>
              <a:spLocks noChangeShapeType="1"/>
            </p:cNvSpPr>
            <p:nvPr/>
          </p:nvSpPr>
          <p:spPr bwMode="auto">
            <a:xfrm>
              <a:off x="5021263" y="1855788"/>
              <a:ext cx="0" cy="52388"/>
            </a:xfrm>
            <a:prstGeom prst="lin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1" name="Line 42"/>
            <p:cNvSpPr>
              <a:spLocks noChangeShapeType="1"/>
            </p:cNvSpPr>
            <p:nvPr/>
          </p:nvSpPr>
          <p:spPr bwMode="auto">
            <a:xfrm>
              <a:off x="5051426" y="1855788"/>
              <a:ext cx="0" cy="52388"/>
            </a:xfrm>
            <a:prstGeom prst="lin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83" name="Freeform 285"/>
          <p:cNvSpPr>
            <a:spLocks/>
          </p:cNvSpPr>
          <p:nvPr/>
        </p:nvSpPr>
        <p:spPr bwMode="auto">
          <a:xfrm>
            <a:off x="5808617" y="3517845"/>
            <a:ext cx="587638" cy="575944"/>
          </a:xfrm>
          <a:custGeom>
            <a:avLst/>
            <a:gdLst>
              <a:gd name="T0" fmla="*/ 17 w 85"/>
              <a:gd name="T1" fmla="*/ 16 h 83"/>
              <a:gd name="T2" fmla="*/ 25 w 85"/>
              <a:gd name="T3" fmla="*/ 6 h 83"/>
              <a:gd name="T4" fmla="*/ 31 w 85"/>
              <a:gd name="T5" fmla="*/ 10 h 83"/>
              <a:gd name="T6" fmla="*/ 23 w 85"/>
              <a:gd name="T7" fmla="*/ 22 h 83"/>
              <a:gd name="T8" fmla="*/ 21 w 85"/>
              <a:gd name="T9" fmla="*/ 41 h 83"/>
              <a:gd name="T10" fmla="*/ 48 w 85"/>
              <a:gd name="T11" fmla="*/ 42 h 83"/>
              <a:gd name="T12" fmla="*/ 85 w 85"/>
              <a:gd name="T13" fmla="*/ 44 h 83"/>
              <a:gd name="T14" fmla="*/ 1 w 85"/>
              <a:gd name="T15" fmla="*/ 50 h 83"/>
              <a:gd name="T16" fmla="*/ 9 w 85"/>
              <a:gd name="T17" fmla="*/ 11 h 83"/>
              <a:gd name="T18" fmla="*/ 17 w 85"/>
              <a:gd name="T19" fmla="*/ 0 h 83"/>
              <a:gd name="T20" fmla="*/ 37 w 85"/>
              <a:gd name="T21" fmla="*/ 0 h 83"/>
              <a:gd name="T22" fmla="*/ 39 w 85"/>
              <a:gd name="T23" fmla="*/ 10 h 83"/>
              <a:gd name="T24" fmla="*/ 35 w 85"/>
              <a:gd name="T25" fmla="*/ 20 h 83"/>
              <a:gd name="T26" fmla="*/ 23 w 85"/>
              <a:gd name="T27" fmla="*/ 22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5" h="83">
                <a:moveTo>
                  <a:pt x="17" y="16"/>
                </a:moveTo>
                <a:cubicBezTo>
                  <a:pt x="25" y="6"/>
                  <a:pt x="25" y="6"/>
                  <a:pt x="25" y="6"/>
                </a:cubicBezTo>
                <a:cubicBezTo>
                  <a:pt x="31" y="10"/>
                  <a:pt x="31" y="10"/>
                  <a:pt x="31" y="10"/>
                </a:cubicBezTo>
                <a:cubicBezTo>
                  <a:pt x="23" y="22"/>
                  <a:pt x="23" y="22"/>
                  <a:pt x="23" y="22"/>
                </a:cubicBezTo>
                <a:cubicBezTo>
                  <a:pt x="21" y="41"/>
                  <a:pt x="21" y="41"/>
                  <a:pt x="21" y="41"/>
                </a:cubicBezTo>
                <a:cubicBezTo>
                  <a:pt x="27" y="34"/>
                  <a:pt x="44" y="34"/>
                  <a:pt x="48" y="42"/>
                </a:cubicBezTo>
                <a:cubicBezTo>
                  <a:pt x="50" y="17"/>
                  <a:pt x="85" y="18"/>
                  <a:pt x="85" y="44"/>
                </a:cubicBezTo>
                <a:cubicBezTo>
                  <a:pt x="85" y="83"/>
                  <a:pt x="1" y="72"/>
                  <a:pt x="1" y="50"/>
                </a:cubicBezTo>
                <a:cubicBezTo>
                  <a:pt x="0" y="44"/>
                  <a:pt x="6" y="20"/>
                  <a:pt x="9" y="11"/>
                </a:cubicBezTo>
                <a:cubicBezTo>
                  <a:pt x="11" y="5"/>
                  <a:pt x="17" y="0"/>
                  <a:pt x="17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10"/>
                  <a:pt x="39" y="10"/>
                  <a:pt x="39" y="10"/>
                </a:cubicBezTo>
                <a:cubicBezTo>
                  <a:pt x="35" y="20"/>
                  <a:pt x="35" y="20"/>
                  <a:pt x="35" y="20"/>
                </a:cubicBezTo>
                <a:cubicBezTo>
                  <a:pt x="23" y="22"/>
                  <a:pt x="23" y="22"/>
                  <a:pt x="23" y="22"/>
                </a:cubicBezTo>
              </a:path>
            </a:pathLst>
          </a:custGeom>
          <a:noFill/>
          <a:ln w="14288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87" name="Group 86"/>
          <p:cNvGrpSpPr/>
          <p:nvPr/>
        </p:nvGrpSpPr>
        <p:grpSpPr>
          <a:xfrm>
            <a:off x="10229376" y="3436138"/>
            <a:ext cx="637338" cy="672420"/>
            <a:chOff x="8451851" y="1820863"/>
            <a:chExt cx="346075" cy="365126"/>
          </a:xfrm>
        </p:grpSpPr>
        <p:sp>
          <p:nvSpPr>
            <p:cNvPr id="88" name="Freeform 59"/>
            <p:cNvSpPr>
              <a:spLocks/>
            </p:cNvSpPr>
            <p:nvPr/>
          </p:nvSpPr>
          <p:spPr bwMode="auto">
            <a:xfrm>
              <a:off x="8451851" y="1990726"/>
              <a:ext cx="346075" cy="104775"/>
            </a:xfrm>
            <a:custGeom>
              <a:avLst/>
              <a:gdLst>
                <a:gd name="T0" fmla="*/ 0 w 218"/>
                <a:gd name="T1" fmla="*/ 38 h 66"/>
                <a:gd name="T2" fmla="*/ 57 w 218"/>
                <a:gd name="T3" fmla="*/ 38 h 66"/>
                <a:gd name="T4" fmla="*/ 71 w 218"/>
                <a:gd name="T5" fmla="*/ 19 h 66"/>
                <a:gd name="T6" fmla="*/ 90 w 218"/>
                <a:gd name="T7" fmla="*/ 47 h 66"/>
                <a:gd name="T8" fmla="*/ 114 w 218"/>
                <a:gd name="T9" fmla="*/ 0 h 66"/>
                <a:gd name="T10" fmla="*/ 133 w 218"/>
                <a:gd name="T11" fmla="*/ 66 h 66"/>
                <a:gd name="T12" fmla="*/ 147 w 218"/>
                <a:gd name="T13" fmla="*/ 38 h 66"/>
                <a:gd name="T14" fmla="*/ 218 w 218"/>
                <a:gd name="T15" fmla="*/ 3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8" h="66">
                  <a:moveTo>
                    <a:pt x="0" y="38"/>
                  </a:moveTo>
                  <a:lnTo>
                    <a:pt x="57" y="38"/>
                  </a:lnTo>
                  <a:lnTo>
                    <a:pt x="71" y="19"/>
                  </a:lnTo>
                  <a:lnTo>
                    <a:pt x="90" y="47"/>
                  </a:lnTo>
                  <a:lnTo>
                    <a:pt x="114" y="0"/>
                  </a:lnTo>
                  <a:lnTo>
                    <a:pt x="133" y="66"/>
                  </a:lnTo>
                  <a:lnTo>
                    <a:pt x="147" y="38"/>
                  </a:lnTo>
                  <a:lnTo>
                    <a:pt x="218" y="38"/>
                  </a:ln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9" name="Freeform 60"/>
            <p:cNvSpPr>
              <a:spLocks/>
            </p:cNvSpPr>
            <p:nvPr/>
          </p:nvSpPr>
          <p:spPr bwMode="auto">
            <a:xfrm>
              <a:off x="8467726" y="1820863"/>
              <a:ext cx="315913" cy="200025"/>
            </a:xfrm>
            <a:custGeom>
              <a:avLst/>
              <a:gdLst>
                <a:gd name="T0" fmla="*/ 79 w 84"/>
                <a:gd name="T1" fmla="*/ 53 h 53"/>
                <a:gd name="T2" fmla="*/ 84 w 84"/>
                <a:gd name="T3" fmla="*/ 33 h 53"/>
                <a:gd name="T4" fmla="*/ 42 w 84"/>
                <a:gd name="T5" fmla="*/ 31 h 53"/>
                <a:gd name="T6" fmla="*/ 0 w 84"/>
                <a:gd name="T7" fmla="*/ 36 h 53"/>
                <a:gd name="T8" fmla="*/ 4 w 84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53">
                  <a:moveTo>
                    <a:pt x="79" y="53"/>
                  </a:moveTo>
                  <a:cubicBezTo>
                    <a:pt x="82" y="47"/>
                    <a:pt x="84" y="40"/>
                    <a:pt x="84" y="33"/>
                  </a:cubicBezTo>
                  <a:cubicBezTo>
                    <a:pt x="84" y="3"/>
                    <a:pt x="47" y="0"/>
                    <a:pt x="42" y="31"/>
                  </a:cubicBezTo>
                  <a:cubicBezTo>
                    <a:pt x="37" y="0"/>
                    <a:pt x="0" y="3"/>
                    <a:pt x="0" y="36"/>
                  </a:cubicBezTo>
                  <a:cubicBezTo>
                    <a:pt x="0" y="42"/>
                    <a:pt x="1" y="47"/>
                    <a:pt x="4" y="53"/>
                  </a:cubicBez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0" name="Freeform 61"/>
            <p:cNvSpPr>
              <a:spLocks/>
            </p:cNvSpPr>
            <p:nvPr/>
          </p:nvSpPr>
          <p:spPr bwMode="auto">
            <a:xfrm>
              <a:off x="8516938" y="2079626"/>
              <a:ext cx="209550" cy="106363"/>
            </a:xfrm>
            <a:custGeom>
              <a:avLst/>
              <a:gdLst>
                <a:gd name="T0" fmla="*/ 0 w 56"/>
                <a:gd name="T1" fmla="*/ 0 h 28"/>
                <a:gd name="T2" fmla="*/ 29 w 56"/>
                <a:gd name="T3" fmla="*/ 28 h 28"/>
                <a:gd name="T4" fmla="*/ 56 w 56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28">
                  <a:moveTo>
                    <a:pt x="0" y="0"/>
                  </a:moveTo>
                  <a:cubicBezTo>
                    <a:pt x="12" y="16"/>
                    <a:pt x="29" y="28"/>
                    <a:pt x="29" y="28"/>
                  </a:cubicBezTo>
                  <a:cubicBezTo>
                    <a:pt x="29" y="28"/>
                    <a:pt x="44" y="16"/>
                    <a:pt x="56" y="0"/>
                  </a:cubicBez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1787701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20" r="792" b="8551"/>
          <a:stretch/>
        </p:blipFill>
        <p:spPr>
          <a:xfrm>
            <a:off x="3829050" y="0"/>
            <a:ext cx="8362949" cy="3660173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26740DB9-1AA8-4F8F-ACEB-B920B1D87A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A7BE5-C66F-4B36-80D2-ED11557B9407}" type="slidenum">
              <a:rPr lang="en-ID" smtClean="0"/>
              <a:t>9</a:t>
            </a:fld>
            <a:endParaRPr lang="en-ID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4288971" cy="367937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50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CBEC87F-B8B1-47C0-A73A-CBBE86CA0725}"/>
              </a:ext>
            </a:extLst>
          </p:cNvPr>
          <p:cNvSpPr txBox="1"/>
          <p:nvPr/>
        </p:nvSpPr>
        <p:spPr>
          <a:xfrm>
            <a:off x="361950" y="739554"/>
            <a:ext cx="3448050" cy="98488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HEALTH AND NUTRITION</a:t>
            </a:r>
            <a:endParaRPr lang="en-ID" sz="3200" dirty="0">
              <a:solidFill>
                <a:schemeClr val="bg1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xmlns="" id="{B023C41B-F9C1-4255-ACCB-EFB39AC414C5}"/>
              </a:ext>
            </a:extLst>
          </p:cNvPr>
          <p:cNvSpPr/>
          <p:nvPr/>
        </p:nvSpPr>
        <p:spPr>
          <a:xfrm>
            <a:off x="361950" y="1862600"/>
            <a:ext cx="3448050" cy="107721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r>
              <a:rPr lang="en-ID" sz="1400" dirty="0">
                <a:solidFill>
                  <a:schemeClr val="bg1"/>
                </a:solidFill>
              </a:rPr>
              <a:t>Lorem ipsum </a:t>
            </a:r>
            <a:r>
              <a:rPr lang="en-ID" sz="1400" dirty="0" err="1">
                <a:solidFill>
                  <a:schemeClr val="bg1"/>
                </a:solidFill>
              </a:rPr>
              <a:t>dolor</a:t>
            </a:r>
            <a:r>
              <a:rPr lang="en-ID" sz="1400" dirty="0">
                <a:solidFill>
                  <a:schemeClr val="bg1"/>
                </a:solidFill>
              </a:rPr>
              <a:t> sit </a:t>
            </a:r>
            <a:r>
              <a:rPr lang="en-ID" sz="1400" dirty="0" err="1">
                <a:solidFill>
                  <a:schemeClr val="bg1"/>
                </a:solidFill>
              </a:rPr>
              <a:t>amet</a:t>
            </a:r>
            <a:r>
              <a:rPr lang="en-ID" sz="1400" dirty="0">
                <a:solidFill>
                  <a:schemeClr val="bg1"/>
                </a:solidFill>
              </a:rPr>
              <a:t>, </a:t>
            </a:r>
            <a:r>
              <a:rPr lang="en-ID" sz="1400" dirty="0" err="1">
                <a:solidFill>
                  <a:schemeClr val="bg1"/>
                </a:solidFill>
              </a:rPr>
              <a:t>consectetur</a:t>
            </a:r>
            <a:r>
              <a:rPr lang="en-ID" sz="1400" dirty="0">
                <a:solidFill>
                  <a:schemeClr val="bg1"/>
                </a:solidFill>
              </a:rPr>
              <a:t> </a:t>
            </a:r>
            <a:r>
              <a:rPr lang="en-ID" sz="1400" dirty="0" err="1">
                <a:solidFill>
                  <a:schemeClr val="bg1"/>
                </a:solidFill>
              </a:rPr>
              <a:t>adipiscing</a:t>
            </a:r>
            <a:r>
              <a:rPr lang="en-ID" sz="1400" dirty="0">
                <a:solidFill>
                  <a:schemeClr val="bg1"/>
                </a:solidFill>
              </a:rPr>
              <a:t> </a:t>
            </a:r>
            <a:r>
              <a:rPr lang="en-ID" sz="1400" dirty="0" err="1">
                <a:solidFill>
                  <a:schemeClr val="bg1"/>
                </a:solidFill>
              </a:rPr>
              <a:t>elit</a:t>
            </a:r>
            <a:r>
              <a:rPr lang="en-ID" sz="1400" dirty="0">
                <a:solidFill>
                  <a:schemeClr val="bg1"/>
                </a:solidFill>
              </a:rPr>
              <a:t>. </a:t>
            </a:r>
            <a:r>
              <a:rPr lang="en-ID" sz="1400" dirty="0" err="1">
                <a:solidFill>
                  <a:schemeClr val="bg1"/>
                </a:solidFill>
              </a:rPr>
              <a:t>Praesent</a:t>
            </a:r>
            <a:r>
              <a:rPr lang="en-ID" sz="1400" dirty="0">
                <a:solidFill>
                  <a:schemeClr val="bg1"/>
                </a:solidFill>
              </a:rPr>
              <a:t> </a:t>
            </a:r>
            <a:r>
              <a:rPr lang="en-ID" sz="1400" dirty="0" err="1">
                <a:solidFill>
                  <a:schemeClr val="bg1"/>
                </a:solidFill>
              </a:rPr>
              <a:t>laoreet</a:t>
            </a:r>
            <a:r>
              <a:rPr lang="en-ID" sz="1400" dirty="0">
                <a:solidFill>
                  <a:schemeClr val="bg1"/>
                </a:solidFill>
              </a:rPr>
              <a:t> </a:t>
            </a:r>
            <a:r>
              <a:rPr lang="en-ID" sz="1400" dirty="0" err="1">
                <a:solidFill>
                  <a:schemeClr val="bg1"/>
                </a:solidFill>
              </a:rPr>
              <a:t>volutpat</a:t>
            </a:r>
            <a:r>
              <a:rPr lang="en-ID" sz="1400" dirty="0">
                <a:solidFill>
                  <a:schemeClr val="bg1"/>
                </a:solidFill>
              </a:rPr>
              <a:t> tempus. </a:t>
            </a:r>
            <a:r>
              <a:rPr lang="en-ID" sz="1400" dirty="0" err="1">
                <a:solidFill>
                  <a:schemeClr val="bg1"/>
                </a:solidFill>
              </a:rPr>
              <a:t>Praesent</a:t>
            </a:r>
            <a:r>
              <a:rPr lang="en-ID" sz="1400" dirty="0">
                <a:solidFill>
                  <a:schemeClr val="bg1"/>
                </a:solidFill>
              </a:rPr>
              <a:t> a </a:t>
            </a:r>
            <a:r>
              <a:rPr lang="en-ID" sz="1400" dirty="0" err="1">
                <a:solidFill>
                  <a:schemeClr val="bg1"/>
                </a:solidFill>
              </a:rPr>
              <a:t>nisl</a:t>
            </a:r>
            <a:r>
              <a:rPr lang="en-ID" sz="1400" dirty="0">
                <a:solidFill>
                  <a:schemeClr val="bg1"/>
                </a:solidFill>
              </a:rPr>
              <a:t> </a:t>
            </a:r>
            <a:r>
              <a:rPr lang="en-ID" sz="1400" dirty="0" err="1">
                <a:solidFill>
                  <a:schemeClr val="bg1"/>
                </a:solidFill>
              </a:rPr>
              <a:t>auctor</a:t>
            </a:r>
            <a:r>
              <a:rPr lang="en-ID" sz="1400" dirty="0">
                <a:solidFill>
                  <a:schemeClr val="bg1"/>
                </a:solidFill>
              </a:rPr>
              <a:t>, </a:t>
            </a:r>
            <a:r>
              <a:rPr lang="en-ID" sz="1400" dirty="0" err="1">
                <a:solidFill>
                  <a:schemeClr val="bg1"/>
                </a:solidFill>
              </a:rPr>
              <a:t>condimentum</a:t>
            </a:r>
            <a:r>
              <a:rPr lang="en-ID" sz="1400" dirty="0">
                <a:solidFill>
                  <a:schemeClr val="bg1"/>
                </a:solidFill>
              </a:rPr>
              <a:t> ante at, </a:t>
            </a:r>
            <a:r>
              <a:rPr lang="en-ID" sz="1400" dirty="0" err="1">
                <a:solidFill>
                  <a:schemeClr val="bg1"/>
                </a:solidFill>
              </a:rPr>
              <a:t>mattis</a:t>
            </a:r>
            <a:r>
              <a:rPr lang="en-ID" sz="1400" dirty="0">
                <a:solidFill>
                  <a:schemeClr val="bg1"/>
                </a:solidFill>
              </a:rPr>
              <a:t> </a:t>
            </a:r>
            <a:r>
              <a:rPr lang="en-ID" sz="1400" dirty="0" err="1">
                <a:solidFill>
                  <a:schemeClr val="bg1"/>
                </a:solidFill>
              </a:rPr>
              <a:t>mauris</a:t>
            </a:r>
            <a:r>
              <a:rPr lang="en-ID" sz="1400" dirty="0">
                <a:solidFill>
                  <a:schemeClr val="bg1"/>
                </a:solidFill>
              </a:rPr>
              <a:t>.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" t="2030" r="8774" b="52742"/>
          <a:stretch/>
        </p:blipFill>
        <p:spPr>
          <a:xfrm>
            <a:off x="7246189" y="3656754"/>
            <a:ext cx="4945810" cy="322044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3656755"/>
            <a:ext cx="8126083" cy="32012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B023C41B-F9C1-4255-ACCB-EFB39AC414C5}"/>
              </a:ext>
            </a:extLst>
          </p:cNvPr>
          <p:cNvSpPr/>
          <p:nvPr/>
        </p:nvSpPr>
        <p:spPr>
          <a:xfrm>
            <a:off x="1811546" y="3916830"/>
            <a:ext cx="6107503" cy="2154436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dolor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sit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Praesent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laoreet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volutpat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tempus.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Praesent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nisl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auctor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condimentum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ante at,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mattis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mauris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Pellentesque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dignissim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lacus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sem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tincidunt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gravida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justo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condimentum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vel.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Nulla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gravida pharetra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sapien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et tempus.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Vivamus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eget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feugiat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tortor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Mauris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vestibulum ex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metus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euismod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accumsan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dapibus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at.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Nullam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sagittis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feugiat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varius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Vestibulum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massa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est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venenatis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porttitor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vulputate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sed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nulla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Curabitur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id ante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velit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Phasellus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dapibus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ullamcorper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sem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tristique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pretium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tortor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molestie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vel. Duis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nec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velit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maximus, pharetra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lacus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quis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varius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justo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E62192B8-45CB-4E95-A269-9957522EDD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0B723-2608-4BBF-8CD9-4285BDF7BB00}" type="datetime1">
              <a:rPr lang="en-ID" smtClean="0"/>
              <a:t>21/07/2022</a:t>
            </a:fld>
            <a:endParaRPr lang="en-ID" dirty="0"/>
          </a:p>
        </p:txBody>
      </p:sp>
      <p:sp>
        <p:nvSpPr>
          <p:cNvPr id="11" name="Rectangle 10"/>
          <p:cNvSpPr/>
          <p:nvPr/>
        </p:nvSpPr>
        <p:spPr>
          <a:xfrm>
            <a:off x="227013" y="3140015"/>
            <a:ext cx="8383587" cy="3168710"/>
          </a:xfrm>
          <a:prstGeom prst="rect">
            <a:avLst/>
          </a:prstGeom>
          <a:noFill/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227013" y="4396577"/>
            <a:ext cx="1194942" cy="119494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490662" y="4644177"/>
            <a:ext cx="667645" cy="699743"/>
            <a:chOff x="4841876" y="1811338"/>
            <a:chExt cx="330200" cy="346075"/>
          </a:xfrm>
        </p:grpSpPr>
        <p:sp>
          <p:nvSpPr>
            <p:cNvPr id="16" name="Rectangle 31"/>
            <p:cNvSpPr>
              <a:spLocks noChangeArrowheads="1"/>
            </p:cNvSpPr>
            <p:nvPr/>
          </p:nvSpPr>
          <p:spPr bwMode="auto">
            <a:xfrm>
              <a:off x="4841876" y="1855788"/>
              <a:ext cx="30163" cy="90488"/>
            </a:xfrm>
            <a:prstGeom prst="rect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Rectangle 32"/>
            <p:cNvSpPr>
              <a:spLocks noChangeArrowheads="1"/>
            </p:cNvSpPr>
            <p:nvPr/>
          </p:nvSpPr>
          <p:spPr bwMode="auto">
            <a:xfrm>
              <a:off x="4872038" y="1811338"/>
              <a:ext cx="30163" cy="180975"/>
            </a:xfrm>
            <a:prstGeom prst="rect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Rectangle 33"/>
            <p:cNvSpPr>
              <a:spLocks noChangeArrowheads="1"/>
            </p:cNvSpPr>
            <p:nvPr/>
          </p:nvSpPr>
          <p:spPr bwMode="auto">
            <a:xfrm>
              <a:off x="5141913" y="1855788"/>
              <a:ext cx="30163" cy="90488"/>
            </a:xfrm>
            <a:prstGeom prst="rect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Rectangle 34"/>
            <p:cNvSpPr>
              <a:spLocks noChangeArrowheads="1"/>
            </p:cNvSpPr>
            <p:nvPr/>
          </p:nvSpPr>
          <p:spPr bwMode="auto">
            <a:xfrm>
              <a:off x="5111751" y="1811338"/>
              <a:ext cx="30163" cy="180975"/>
            </a:xfrm>
            <a:prstGeom prst="rect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35"/>
            <p:cNvSpPr>
              <a:spLocks/>
            </p:cNvSpPr>
            <p:nvPr/>
          </p:nvSpPr>
          <p:spPr bwMode="auto">
            <a:xfrm>
              <a:off x="4932363" y="1855788"/>
              <a:ext cx="149225" cy="301625"/>
            </a:xfrm>
            <a:custGeom>
              <a:avLst/>
              <a:gdLst>
                <a:gd name="T0" fmla="*/ 8 w 40"/>
                <a:gd name="T1" fmla="*/ 16 h 80"/>
                <a:gd name="T2" fmla="*/ 0 w 40"/>
                <a:gd name="T3" fmla="*/ 16 h 80"/>
                <a:gd name="T4" fmla="*/ 0 w 40"/>
                <a:gd name="T5" fmla="*/ 28 h 80"/>
                <a:gd name="T6" fmla="*/ 8 w 40"/>
                <a:gd name="T7" fmla="*/ 36 h 80"/>
                <a:gd name="T8" fmla="*/ 0 w 40"/>
                <a:gd name="T9" fmla="*/ 80 h 80"/>
                <a:gd name="T10" fmla="*/ 40 w 40"/>
                <a:gd name="T11" fmla="*/ 80 h 80"/>
                <a:gd name="T12" fmla="*/ 33 w 40"/>
                <a:gd name="T13" fmla="*/ 42 h 80"/>
                <a:gd name="T14" fmla="*/ 36 w 40"/>
                <a:gd name="T15" fmla="*/ 32 h 80"/>
                <a:gd name="T16" fmla="*/ 40 w 40"/>
                <a:gd name="T17" fmla="*/ 23 h 80"/>
                <a:gd name="T18" fmla="*/ 40 w 40"/>
                <a:gd name="T19" fmla="*/ 0 h 80"/>
                <a:gd name="T20" fmla="*/ 8 w 40"/>
                <a:gd name="T21" fmla="*/ 0 h 80"/>
                <a:gd name="T22" fmla="*/ 8 w 40"/>
                <a:gd name="T23" fmla="*/ 1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80">
                  <a:moveTo>
                    <a:pt x="8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2"/>
                    <a:pt x="4" y="36"/>
                    <a:pt x="8" y="3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2" y="38"/>
                    <a:pt x="34" y="34"/>
                    <a:pt x="36" y="32"/>
                  </a:cubicBezTo>
                  <a:cubicBezTo>
                    <a:pt x="39" y="29"/>
                    <a:pt x="40" y="26"/>
                    <a:pt x="40" y="23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8" y="16"/>
                  </a:lnTo>
                  <a:close/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Line 36"/>
            <p:cNvSpPr>
              <a:spLocks noChangeShapeType="1"/>
            </p:cNvSpPr>
            <p:nvPr/>
          </p:nvSpPr>
          <p:spPr bwMode="auto">
            <a:xfrm>
              <a:off x="4902201" y="1916113"/>
              <a:ext cx="52388" cy="0"/>
            </a:xfrm>
            <a:prstGeom prst="lin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Line 37"/>
            <p:cNvSpPr>
              <a:spLocks noChangeShapeType="1"/>
            </p:cNvSpPr>
            <p:nvPr/>
          </p:nvSpPr>
          <p:spPr bwMode="auto">
            <a:xfrm>
              <a:off x="4902201" y="1885950"/>
              <a:ext cx="58738" cy="0"/>
            </a:xfrm>
            <a:prstGeom prst="lin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Line 38"/>
            <p:cNvSpPr>
              <a:spLocks noChangeShapeType="1"/>
            </p:cNvSpPr>
            <p:nvPr/>
          </p:nvSpPr>
          <p:spPr bwMode="auto">
            <a:xfrm>
              <a:off x="5081588" y="1885950"/>
              <a:ext cx="30163" cy="0"/>
            </a:xfrm>
            <a:prstGeom prst="lin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Line 39"/>
            <p:cNvSpPr>
              <a:spLocks noChangeShapeType="1"/>
            </p:cNvSpPr>
            <p:nvPr/>
          </p:nvSpPr>
          <p:spPr bwMode="auto">
            <a:xfrm>
              <a:off x="5081588" y="1916113"/>
              <a:ext cx="30163" cy="0"/>
            </a:xfrm>
            <a:prstGeom prst="lin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Line 40"/>
            <p:cNvSpPr>
              <a:spLocks noChangeShapeType="1"/>
            </p:cNvSpPr>
            <p:nvPr/>
          </p:nvSpPr>
          <p:spPr bwMode="auto">
            <a:xfrm>
              <a:off x="4991101" y="1855788"/>
              <a:ext cx="0" cy="52388"/>
            </a:xfrm>
            <a:prstGeom prst="lin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Line 41"/>
            <p:cNvSpPr>
              <a:spLocks noChangeShapeType="1"/>
            </p:cNvSpPr>
            <p:nvPr/>
          </p:nvSpPr>
          <p:spPr bwMode="auto">
            <a:xfrm>
              <a:off x="5021263" y="1855788"/>
              <a:ext cx="0" cy="52388"/>
            </a:xfrm>
            <a:prstGeom prst="lin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Line 42"/>
            <p:cNvSpPr>
              <a:spLocks noChangeShapeType="1"/>
            </p:cNvSpPr>
            <p:nvPr/>
          </p:nvSpPr>
          <p:spPr bwMode="auto">
            <a:xfrm>
              <a:off x="5051426" y="1855788"/>
              <a:ext cx="0" cy="52388"/>
            </a:xfrm>
            <a:prstGeom prst="lin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1401021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Marquee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Consolas-Verdana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876</TotalTime>
  <Words>831</Words>
  <Application>Microsoft Office PowerPoint</Application>
  <PresentationFormat>Custom</PresentationFormat>
  <Paragraphs>81</Paragraphs>
  <Slides>10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trisnawanugroho</dc:creator>
  <cp:lastModifiedBy>USER</cp:lastModifiedBy>
  <cp:revision>72</cp:revision>
  <dcterms:created xsi:type="dcterms:W3CDTF">2020-03-17T04:04:48Z</dcterms:created>
  <dcterms:modified xsi:type="dcterms:W3CDTF">2022-07-21T06:57:13Z</dcterms:modified>
</cp:coreProperties>
</file>