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2"/>
  </p:notesMasterIdLst>
  <p:sldIdLst>
    <p:sldId id="256" r:id="rId2"/>
    <p:sldId id="285" r:id="rId3"/>
    <p:sldId id="286" r:id="rId4"/>
    <p:sldId id="287" r:id="rId5"/>
    <p:sldId id="288" r:id="rId6"/>
    <p:sldId id="289" r:id="rId7"/>
    <p:sldId id="291" r:id="rId8"/>
    <p:sldId id="290" r:id="rId9"/>
    <p:sldId id="292" r:id="rId10"/>
    <p:sldId id="29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51" userDrawn="1">
          <p15:clr>
            <a:srgbClr val="A4A3A4"/>
          </p15:clr>
        </p15:guide>
        <p15:guide id="2" pos="3908" userDrawn="1">
          <p15:clr>
            <a:srgbClr val="A4A3A4"/>
          </p15:clr>
        </p15:guide>
        <p15:guide id="3" orient="horz" pos="482" userDrawn="1">
          <p15:clr>
            <a:srgbClr val="A4A3A4"/>
          </p15:clr>
        </p15:guide>
        <p15:guide id="4" orient="horz" pos="4020" userDrawn="1">
          <p15:clr>
            <a:srgbClr val="A4A3A4"/>
          </p15:clr>
        </p15:guide>
        <p15:guide id="5" pos="7423" userDrawn="1">
          <p15:clr>
            <a:srgbClr val="A4A3A4"/>
          </p15:clr>
        </p15:guide>
        <p15:guide id="6" pos="4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621" autoAdjust="0"/>
  </p:normalViewPr>
  <p:slideViewPr>
    <p:cSldViewPr snapToGrid="0" showGuides="1">
      <p:cViewPr>
        <p:scale>
          <a:sx n="112" d="100"/>
          <a:sy n="112" d="100"/>
        </p:scale>
        <p:origin x="-510" y="-54"/>
      </p:cViewPr>
      <p:guideLst>
        <p:guide orient="horz" pos="2251"/>
        <p:guide orient="horz" pos="482"/>
        <p:guide orient="horz" pos="4020"/>
        <p:guide pos="3908"/>
        <p:guide pos="7423"/>
        <p:guide pos="4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B1-4895-BEB6-4C71706471DF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B1-4895-BEB6-4C71706471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B1-4895-BEB6-4C71706471DF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0B1-4895-BEB6-4C71706471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6C3-4D59-A2B4-05135AB27EEF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6C3-4D59-A2B4-05135AB27EE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6C3-4D59-A2B4-05135AB27EEF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6C3-4D59-A2B4-05135AB27E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F7F7F">
                <a:alpha val="80000"/>
              </a:srgbClr>
            </a:solidFill>
            <a:ln cap="rnd">
              <a:noFill/>
              <a:round/>
            </a:ln>
            <a:effectLst/>
          </c:spPr>
          <c:dPt>
            <c:idx val="0"/>
            <c:bubble3D val="0"/>
            <c:spPr>
              <a:solidFill>
                <a:srgbClr val="7F7F7F">
                  <a:alpha val="80000"/>
                </a:srgbClr>
              </a:solidFill>
              <a:ln cap="rnd">
                <a:noFill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5AA-414F-B01E-D6681CA99D0E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B5AA-414F-B01E-D6681CA99D0E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B5AA-414F-B01E-D6681CA99D0E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B5AA-414F-B01E-D6681CA99D0E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B5AA-414F-B01E-D6681CA99D0E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B5AA-414F-B01E-D6681CA99D0E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B5AA-414F-B01E-D6681CA99D0E}"/>
              </c:ext>
            </c:extLst>
          </c:dPt>
          <c:dPt>
            <c:idx val="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B5AA-414F-B01E-D6681CA99D0E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B5AA-414F-B01E-D6681CA99D0E}"/>
              </c:ext>
            </c:extLst>
          </c:dPt>
          <c:cat>
            <c:numRef>
              <c:f>Sheet1!$A$2:$A$10</c:f>
              <c:numCache>
                <c:formatCode>h:mm\ AM/PM</c:formatCode>
                <c:ptCount val="9"/>
                <c:pt idx="0">
                  <c:v>0.375</c:v>
                </c:pt>
                <c:pt idx="1">
                  <c:v>0.41666666666666669</c:v>
                </c:pt>
                <c:pt idx="2">
                  <c:v>0.45833333333333331</c:v>
                </c:pt>
                <c:pt idx="3">
                  <c:v>0</c:v>
                </c:pt>
                <c:pt idx="4">
                  <c:v>0.54166666666666663</c:v>
                </c:pt>
                <c:pt idx="5">
                  <c:v>0.58333333333333337</c:v>
                </c:pt>
                <c:pt idx="6">
                  <c:v>0.625</c:v>
                </c:pt>
                <c:pt idx="7">
                  <c:v>0.66666666666666663</c:v>
                </c:pt>
                <c:pt idx="8">
                  <c:v>0.70833333333333337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15</c:v>
                </c:pt>
                <c:pt idx="4">
                  <c:v>20</c:v>
                </c:pt>
                <c:pt idx="5">
                  <c:v>40</c:v>
                </c:pt>
                <c:pt idx="6">
                  <c:v>50</c:v>
                </c:pt>
                <c:pt idx="7">
                  <c:v>45</c:v>
                </c:pt>
                <c:pt idx="8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B5AA-414F-B01E-D6681CA99D0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04040">
                <a:alpha val="80000"/>
              </a:srgbClr>
            </a:solidFill>
            <a:ln w="25400">
              <a:noFill/>
            </a:ln>
            <a:effectLst/>
          </c:spPr>
          <c:cat>
            <c:numRef>
              <c:f>Sheet1!$A$2:$A$10</c:f>
              <c:numCache>
                <c:formatCode>h:mm\ AM/PM</c:formatCode>
                <c:ptCount val="9"/>
                <c:pt idx="0">
                  <c:v>0.375</c:v>
                </c:pt>
                <c:pt idx="1">
                  <c:v>0.41666666666666669</c:v>
                </c:pt>
                <c:pt idx="2">
                  <c:v>0.45833333333333331</c:v>
                </c:pt>
                <c:pt idx="3">
                  <c:v>0</c:v>
                </c:pt>
                <c:pt idx="4">
                  <c:v>0.54166666666666663</c:v>
                </c:pt>
                <c:pt idx="5">
                  <c:v>0.58333333333333337</c:v>
                </c:pt>
                <c:pt idx="6">
                  <c:v>0.625</c:v>
                </c:pt>
                <c:pt idx="7">
                  <c:v>0.66666666666666663</c:v>
                </c:pt>
                <c:pt idx="8">
                  <c:v>0.70833333333333337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10</c:v>
                </c:pt>
                <c:pt idx="1">
                  <c:v>30</c:v>
                </c:pt>
                <c:pt idx="2">
                  <c:v>15</c:v>
                </c:pt>
                <c:pt idx="3">
                  <c:v>40</c:v>
                </c:pt>
                <c:pt idx="4">
                  <c:v>20</c:v>
                </c:pt>
                <c:pt idx="5">
                  <c:v>35</c:v>
                </c:pt>
                <c:pt idx="6">
                  <c:v>60</c:v>
                </c:pt>
                <c:pt idx="7">
                  <c:v>10</c:v>
                </c:pt>
                <c:pt idx="8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B5AA-414F-B01E-D6681CA99D0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>
                <a:alpha val="70000"/>
              </a:schemeClr>
            </a:solidFill>
            <a:ln>
              <a:noFill/>
            </a:ln>
            <a:effectLst/>
          </c:spPr>
          <c:cat>
            <c:numRef>
              <c:f>Sheet1!$A$2:$A$10</c:f>
              <c:numCache>
                <c:formatCode>h:mm\ AM/PM</c:formatCode>
                <c:ptCount val="9"/>
                <c:pt idx="0">
                  <c:v>0.375</c:v>
                </c:pt>
                <c:pt idx="1">
                  <c:v>0.41666666666666669</c:v>
                </c:pt>
                <c:pt idx="2">
                  <c:v>0.45833333333333331</c:v>
                </c:pt>
                <c:pt idx="3">
                  <c:v>0</c:v>
                </c:pt>
                <c:pt idx="4">
                  <c:v>0.54166666666666663</c:v>
                </c:pt>
                <c:pt idx="5">
                  <c:v>0.58333333333333337</c:v>
                </c:pt>
                <c:pt idx="6">
                  <c:v>0.625</c:v>
                </c:pt>
                <c:pt idx="7">
                  <c:v>0.66666666666666663</c:v>
                </c:pt>
                <c:pt idx="8">
                  <c:v>0.70833333333333337</c:v>
                </c:pt>
              </c:numCache>
            </c:numRef>
          </c:cat>
          <c:val>
            <c:numRef>
              <c:f>Sheet1!$D$2:$D$10</c:f>
              <c:numCache>
                <c:formatCode>General</c:formatCode>
                <c:ptCount val="9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20</c:v>
                </c:pt>
                <c:pt idx="4">
                  <c:v>5</c:v>
                </c:pt>
                <c:pt idx="5">
                  <c:v>25</c:v>
                </c:pt>
                <c:pt idx="6">
                  <c:v>30</c:v>
                </c:pt>
                <c:pt idx="7">
                  <c:v>30</c:v>
                </c:pt>
                <c:pt idx="8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5AA-414F-B01E-D6681CA99D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805312"/>
        <c:axId val="39806848"/>
      </c:areaChart>
      <c:catAx>
        <c:axId val="39805312"/>
        <c:scaling>
          <c:orientation val="minMax"/>
        </c:scaling>
        <c:delete val="0"/>
        <c:axPos val="b"/>
        <c:numFmt formatCode="h:mm\ AM/P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806848"/>
        <c:crosses val="autoZero"/>
        <c:auto val="1"/>
        <c:lblAlgn val="ctr"/>
        <c:lblOffset val="100"/>
        <c:noMultiLvlLbl val="0"/>
      </c:catAx>
      <c:valAx>
        <c:axId val="39806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805312"/>
        <c:crosses val="autoZero"/>
        <c:crossBetween val="midCat"/>
      </c:valAx>
      <c:spPr>
        <a:noFill/>
        <a:ln cap="rnd">
          <a:noFill/>
        </a:ln>
        <a:effectLst>
          <a:softEdge rad="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4E98D-BDF9-49B2-82C3-EB87BB26A04D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424B0-61D7-4555-BFD7-AAFC91404A2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678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26220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7283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9502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00713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94709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3108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88659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53294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93978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424B0-61D7-4555-BFD7-AAFC91404A28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2769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EEE66B8-55B6-42AA-9A09-BE6AC9620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6A4A9-4373-413A-AD76-FDF6D4673268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E0CF677-43D5-4881-B568-178593AB8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BB4C0F3-9EFA-45B8-998C-3591C57EC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8E42-6290-4433-BBFA-A77A6BDE386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212A5F7-908C-4A4E-8734-EAAEE7F740A1}"/>
              </a:ext>
            </a:extLst>
          </p:cNvPr>
          <p:cNvSpPr/>
          <p:nvPr userDrawn="1"/>
        </p:nvSpPr>
        <p:spPr>
          <a:xfrm>
            <a:off x="11891052" y="5803900"/>
            <a:ext cx="300948" cy="1054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C94DD21-D1EF-4CAE-B5C8-5E3B32A6DBAE}"/>
              </a:ext>
            </a:extLst>
          </p:cNvPr>
          <p:cNvSpPr/>
          <p:nvPr userDrawn="1"/>
        </p:nvSpPr>
        <p:spPr>
          <a:xfrm>
            <a:off x="117061" y="0"/>
            <a:ext cx="431800" cy="6858000"/>
          </a:xfrm>
          <a:prstGeom prst="rect">
            <a:avLst/>
          </a:prstGeom>
          <a:pattFill prst="dkDn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0799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EED8F82-C44B-4FFC-855D-BCFDE9B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1973-1555-443A-ADCB-86FFA0FB0FCC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0612069-5C7A-48BE-A392-0D52F9164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FC2A904-B68D-4919-B58D-BB2E821BF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8E42-6290-4433-BBFA-A77A6BDE3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01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BFC29826-19A8-4118-9A8A-B3DECECF9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BF11259-F20C-42F4-A358-21247846F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21BB76D-BBAE-40D4-8D26-3AEBBB81D7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2461C-74EB-47EB-8639-2790460D4317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CA87C1-9284-43C2-96CD-CF4C96C1C5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B94C32D-390C-4991-A6AE-82DFC0CD4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C8E42-6290-4433-BBFA-A77A6BDE3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8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5C1D25E-5365-4F76-B9AC-980E2974EC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22" y="0"/>
            <a:ext cx="385911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771A5EE-23F3-4DC9-9CCC-DFF0112BD4F0}"/>
              </a:ext>
            </a:extLst>
          </p:cNvPr>
          <p:cNvSpPr txBox="1"/>
          <p:nvPr/>
        </p:nvSpPr>
        <p:spPr>
          <a:xfrm>
            <a:off x="4144618" y="1536174"/>
            <a:ext cx="5377069" cy="378565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8000" dirty="0">
                <a:solidFill>
                  <a:schemeClr val="accent6"/>
                </a:solidFill>
                <a:latin typeface="+mj-lt"/>
              </a:rPr>
              <a:t>GO TO MARKET STRATEGY</a:t>
            </a:r>
            <a:endParaRPr lang="en-ID" sz="80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A821042-9B11-4D20-847B-4E537855EAD4}"/>
              </a:ext>
            </a:extLst>
          </p:cNvPr>
          <p:cNvSpPr/>
          <p:nvPr/>
        </p:nvSpPr>
        <p:spPr>
          <a:xfrm>
            <a:off x="11270974" y="1495839"/>
            <a:ext cx="921026" cy="386632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9F9AB05-E99A-4170-9356-58C5B047475A}"/>
              </a:ext>
            </a:extLst>
          </p:cNvPr>
          <p:cNvSpPr/>
          <p:nvPr/>
        </p:nvSpPr>
        <p:spPr>
          <a:xfrm>
            <a:off x="117061" y="0"/>
            <a:ext cx="431800" cy="6858000"/>
          </a:xfrm>
          <a:prstGeom prst="rect">
            <a:avLst/>
          </a:prstGeom>
          <a:pattFill prst="dkDnDiag">
            <a:fgClr>
              <a:schemeClr val="bg2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97196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5C1D25E-5365-4F76-B9AC-980E2974EC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22" y="0"/>
            <a:ext cx="385911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771A5EE-23F3-4DC9-9CCC-DFF0112BD4F0}"/>
              </a:ext>
            </a:extLst>
          </p:cNvPr>
          <p:cNvSpPr txBox="1"/>
          <p:nvPr/>
        </p:nvSpPr>
        <p:spPr>
          <a:xfrm>
            <a:off x="5209472" y="2813447"/>
            <a:ext cx="5377069" cy="123110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8000" dirty="0">
                <a:solidFill>
                  <a:schemeClr val="accent6"/>
                </a:solidFill>
                <a:latin typeface="+mj-lt"/>
              </a:rPr>
              <a:t>THANK YOU</a:t>
            </a:r>
            <a:endParaRPr lang="en-ID" sz="80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A821042-9B11-4D20-847B-4E537855EAD4}"/>
              </a:ext>
            </a:extLst>
          </p:cNvPr>
          <p:cNvSpPr/>
          <p:nvPr/>
        </p:nvSpPr>
        <p:spPr>
          <a:xfrm>
            <a:off x="11270974" y="1495839"/>
            <a:ext cx="921026" cy="386632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9F9AB05-E99A-4170-9356-58C5B047475A}"/>
              </a:ext>
            </a:extLst>
          </p:cNvPr>
          <p:cNvSpPr/>
          <p:nvPr/>
        </p:nvSpPr>
        <p:spPr>
          <a:xfrm>
            <a:off x="117061" y="0"/>
            <a:ext cx="431800" cy="6858000"/>
          </a:xfrm>
          <a:prstGeom prst="rect">
            <a:avLst/>
          </a:prstGeom>
          <a:pattFill prst="dkDnDiag">
            <a:fgClr>
              <a:schemeClr val="bg2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79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1145F35-0A35-4A1C-9B4E-AF3790F8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6CF7-0A45-4785-9896-358DCE7021D7}" type="datetime1">
              <a:rPr lang="en-ID" smtClean="0"/>
              <a:t>21/07/2022</a:t>
            </a:fld>
            <a:endParaRPr lang="en-ID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A9D5FFF-5488-4161-88D8-8A74E496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885-8900-4D74-AD14-5BBBA783C630}" type="slidenum">
              <a:rPr lang="en-ID" smtClean="0"/>
              <a:t>2</a:t>
            </a:fld>
            <a:endParaRPr lang="en-ID"/>
          </a:p>
        </p:txBody>
      </p:sp>
      <p:sp>
        <p:nvSpPr>
          <p:cNvPr id="19" name="Isosceles Triangle 18">
            <a:extLst>
              <a:ext uri="{FF2B5EF4-FFF2-40B4-BE49-F238E27FC236}">
                <a16:creationId xmlns="" xmlns:a16="http://schemas.microsoft.com/office/drawing/2014/main" id="{BC228F88-F620-4C1C-81B7-CED896439653}"/>
              </a:ext>
            </a:extLst>
          </p:cNvPr>
          <p:cNvSpPr/>
          <p:nvPr/>
        </p:nvSpPr>
        <p:spPr>
          <a:xfrm>
            <a:off x="4988095" y="1442975"/>
            <a:ext cx="2573674" cy="2218685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Isosceles Triangle 21">
            <a:extLst>
              <a:ext uri="{FF2B5EF4-FFF2-40B4-BE49-F238E27FC236}">
                <a16:creationId xmlns="" xmlns:a16="http://schemas.microsoft.com/office/drawing/2014/main" id="{3F388776-6979-4C7E-A70F-6ADD99374D3F}"/>
              </a:ext>
            </a:extLst>
          </p:cNvPr>
          <p:cNvSpPr/>
          <p:nvPr/>
        </p:nvSpPr>
        <p:spPr>
          <a:xfrm flipV="1">
            <a:off x="6526783" y="1442975"/>
            <a:ext cx="2573674" cy="2218685"/>
          </a:xfrm>
          <a:prstGeom prst="triangl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Isosceles Triangle 22">
            <a:extLst>
              <a:ext uri="{FF2B5EF4-FFF2-40B4-BE49-F238E27FC236}">
                <a16:creationId xmlns="" xmlns:a16="http://schemas.microsoft.com/office/drawing/2014/main" id="{7FC1A121-3C2B-487B-A134-747421117A76}"/>
              </a:ext>
            </a:extLst>
          </p:cNvPr>
          <p:cNvSpPr/>
          <p:nvPr/>
        </p:nvSpPr>
        <p:spPr>
          <a:xfrm flipV="1">
            <a:off x="3449407" y="1442975"/>
            <a:ext cx="2573674" cy="2218685"/>
          </a:xfrm>
          <a:prstGeom prst="triangl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4" name="Isosceles Triangle 23">
            <a:extLst>
              <a:ext uri="{FF2B5EF4-FFF2-40B4-BE49-F238E27FC236}">
                <a16:creationId xmlns="" xmlns:a16="http://schemas.microsoft.com/office/drawing/2014/main" id="{A0CCA675-BD96-4C0C-9A45-B8740C662CD5}"/>
              </a:ext>
            </a:extLst>
          </p:cNvPr>
          <p:cNvSpPr/>
          <p:nvPr/>
        </p:nvSpPr>
        <p:spPr>
          <a:xfrm flipV="1">
            <a:off x="4988095" y="3913511"/>
            <a:ext cx="2573674" cy="2218685"/>
          </a:xfrm>
          <a:prstGeom prst="triangl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0ADBB453-5FA3-42E3-B77E-2ACF3870FE93}"/>
              </a:ext>
            </a:extLst>
          </p:cNvPr>
          <p:cNvSpPr txBox="1"/>
          <p:nvPr/>
        </p:nvSpPr>
        <p:spPr>
          <a:xfrm>
            <a:off x="5417310" y="2826824"/>
            <a:ext cx="1715244" cy="69753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MARKETING STRATEGY</a:t>
            </a:r>
            <a:endParaRPr lang="en-ID" sz="2000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A5D9DDDD-CBBB-481A-9386-9823C58D6D68}"/>
              </a:ext>
            </a:extLst>
          </p:cNvPr>
          <p:cNvSpPr txBox="1"/>
          <p:nvPr/>
        </p:nvSpPr>
        <p:spPr>
          <a:xfrm>
            <a:off x="5417310" y="1032374"/>
            <a:ext cx="1715244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MARKETS</a:t>
            </a:r>
            <a:endParaRPr lang="en-ID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F39C7EB2-A9DA-4C13-A0B1-ECE68A0B8D17}"/>
              </a:ext>
            </a:extLst>
          </p:cNvPr>
          <p:cNvGrpSpPr/>
          <p:nvPr/>
        </p:nvGrpSpPr>
        <p:grpSpPr>
          <a:xfrm>
            <a:off x="4279471" y="2929964"/>
            <a:ext cx="3990924" cy="1715244"/>
            <a:chOff x="4476023" y="2804057"/>
            <a:chExt cx="3580408" cy="1538810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9FF4292F-CB71-40BD-932D-A0E29615BE62}"/>
                </a:ext>
              </a:extLst>
            </p:cNvPr>
            <p:cNvSpPr txBox="1"/>
            <p:nvPr/>
          </p:nvSpPr>
          <p:spPr>
            <a:xfrm rot="18000000">
              <a:off x="7148967" y="3435403"/>
              <a:ext cx="1538810" cy="2761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PRODUCTS</a:t>
              </a:r>
              <a:endParaRPr lang="en-ID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87FBFA93-D80A-4A88-893B-772D70993DBA}"/>
                </a:ext>
              </a:extLst>
            </p:cNvPr>
            <p:cNvSpPr txBox="1"/>
            <p:nvPr/>
          </p:nvSpPr>
          <p:spPr>
            <a:xfrm rot="3600000">
              <a:off x="3844677" y="3435403"/>
              <a:ext cx="1538810" cy="27611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CUSTOMERS</a:t>
              </a:r>
              <a:endParaRPr lang="en-ID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8" name="Isosceles Triangle 27">
            <a:extLst>
              <a:ext uri="{FF2B5EF4-FFF2-40B4-BE49-F238E27FC236}">
                <a16:creationId xmlns="" xmlns:a16="http://schemas.microsoft.com/office/drawing/2014/main" id="{55D204CA-EA03-4462-A4CF-1DD573AF85D5}"/>
              </a:ext>
            </a:extLst>
          </p:cNvPr>
          <p:cNvSpPr/>
          <p:nvPr/>
        </p:nvSpPr>
        <p:spPr>
          <a:xfrm flipV="1">
            <a:off x="4138720" y="1731900"/>
            <a:ext cx="4272424" cy="3683124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59197A75-0ACD-4A49-B762-430EF7CA2CF2}"/>
              </a:ext>
            </a:extLst>
          </p:cNvPr>
          <p:cNvSpPr txBox="1"/>
          <p:nvPr/>
        </p:nvSpPr>
        <p:spPr>
          <a:xfrm>
            <a:off x="6958996" y="1876621"/>
            <a:ext cx="1715244" cy="26157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WHERE TO SELL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5B7CF5F4-144D-45D8-8D43-6585B41AA9DB}"/>
              </a:ext>
            </a:extLst>
          </p:cNvPr>
          <p:cNvSpPr txBox="1"/>
          <p:nvPr/>
        </p:nvSpPr>
        <p:spPr>
          <a:xfrm>
            <a:off x="3875624" y="1876621"/>
            <a:ext cx="1715244" cy="26157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TO SELL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0A9DED5-13D5-4C2A-8B70-25982BB32A1B}"/>
              </a:ext>
            </a:extLst>
          </p:cNvPr>
          <p:cNvSpPr txBox="1"/>
          <p:nvPr/>
        </p:nvSpPr>
        <p:spPr>
          <a:xfrm>
            <a:off x="5417310" y="4294197"/>
            <a:ext cx="1715244" cy="26157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HOW TO SELL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3989FDB6-9175-4AFD-86FF-8D16BFB533FA}"/>
              </a:ext>
            </a:extLst>
          </p:cNvPr>
          <p:cNvSpPr txBox="1"/>
          <p:nvPr/>
        </p:nvSpPr>
        <p:spPr>
          <a:xfrm>
            <a:off x="617638" y="109973"/>
            <a:ext cx="1116637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4000" dirty="0">
                <a:solidFill>
                  <a:schemeClr val="accent6"/>
                </a:solidFill>
                <a:latin typeface="+mj-lt"/>
              </a:rPr>
              <a:t>GO TO MARKET STRATEGY</a:t>
            </a:r>
            <a:endParaRPr lang="en-ID" sz="40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424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1145F35-0A35-4A1C-9B4E-AF3790F8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6CF7-0A45-4785-9896-358DCE7021D7}" type="datetime1">
              <a:rPr lang="en-ID" smtClean="0"/>
              <a:t>21/07/2022</a:t>
            </a:fld>
            <a:endParaRPr lang="en-ID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A9D5FFF-5488-4161-88D8-8A74E496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885-8900-4D74-AD14-5BBBA783C630}" type="slidenum">
              <a:rPr lang="en-ID" smtClean="0"/>
              <a:t>3</a:t>
            </a:fld>
            <a:endParaRPr lang="en-ID"/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DF1AC266-6A9D-4DEB-9A47-0E95D2AA6A28}"/>
              </a:ext>
            </a:extLst>
          </p:cNvPr>
          <p:cNvGrpSpPr/>
          <p:nvPr/>
        </p:nvGrpSpPr>
        <p:grpSpPr>
          <a:xfrm rot="16200000">
            <a:off x="1469201" y="974725"/>
            <a:ext cx="1732879" cy="1732878"/>
            <a:chOff x="495300" y="2807321"/>
            <a:chExt cx="1130300" cy="1130300"/>
          </a:xfrm>
        </p:grpSpPr>
        <p:sp>
          <p:nvSpPr>
            <p:cNvPr id="29" name="Arc 28">
              <a:extLst>
                <a:ext uri="{FF2B5EF4-FFF2-40B4-BE49-F238E27FC236}">
                  <a16:creationId xmlns="" xmlns:a16="http://schemas.microsoft.com/office/drawing/2014/main" id="{CC8E74FF-AD9D-4688-A56F-5E56C338A448}"/>
                </a:ext>
              </a:extLst>
            </p:cNvPr>
            <p:cNvSpPr/>
            <p:nvPr/>
          </p:nvSpPr>
          <p:spPr>
            <a:xfrm>
              <a:off x="495300" y="2807321"/>
              <a:ext cx="1130300" cy="1130300"/>
            </a:xfrm>
            <a:prstGeom prst="arc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0" name="Arc 29">
              <a:extLst>
                <a:ext uri="{FF2B5EF4-FFF2-40B4-BE49-F238E27FC236}">
                  <a16:creationId xmlns="" xmlns:a16="http://schemas.microsoft.com/office/drawing/2014/main" id="{A3EE6E54-717F-4BED-8F79-4BE172B196AA}"/>
                </a:ext>
              </a:extLst>
            </p:cNvPr>
            <p:cNvSpPr/>
            <p:nvPr/>
          </p:nvSpPr>
          <p:spPr>
            <a:xfrm flipH="1">
              <a:off x="495300" y="2807321"/>
              <a:ext cx="1130300" cy="1130300"/>
            </a:xfrm>
            <a:prstGeom prst="arc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3C15B25C-B83C-4A9A-8E5F-2D75F6279604}"/>
              </a:ext>
            </a:extLst>
          </p:cNvPr>
          <p:cNvGrpSpPr/>
          <p:nvPr/>
        </p:nvGrpSpPr>
        <p:grpSpPr>
          <a:xfrm rot="16200000">
            <a:off x="1469201" y="4439323"/>
            <a:ext cx="1732879" cy="1732878"/>
            <a:chOff x="495300" y="2807321"/>
            <a:chExt cx="1130300" cy="1130300"/>
          </a:xfrm>
        </p:grpSpPr>
        <p:sp>
          <p:nvSpPr>
            <p:cNvPr id="32" name="Arc 31">
              <a:extLst>
                <a:ext uri="{FF2B5EF4-FFF2-40B4-BE49-F238E27FC236}">
                  <a16:creationId xmlns="" xmlns:a16="http://schemas.microsoft.com/office/drawing/2014/main" id="{4E6EDDDD-8C84-4C03-94C7-CC7ECA2086CA}"/>
                </a:ext>
              </a:extLst>
            </p:cNvPr>
            <p:cNvSpPr/>
            <p:nvPr/>
          </p:nvSpPr>
          <p:spPr>
            <a:xfrm>
              <a:off x="495300" y="2807321"/>
              <a:ext cx="1130300" cy="1130300"/>
            </a:xfrm>
            <a:prstGeom prst="arc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3" name="Arc 32">
              <a:extLst>
                <a:ext uri="{FF2B5EF4-FFF2-40B4-BE49-F238E27FC236}">
                  <a16:creationId xmlns="" xmlns:a16="http://schemas.microsoft.com/office/drawing/2014/main" id="{BD80F65A-688B-4560-908B-5D1540643860}"/>
                </a:ext>
              </a:extLst>
            </p:cNvPr>
            <p:cNvSpPr/>
            <p:nvPr/>
          </p:nvSpPr>
          <p:spPr>
            <a:xfrm flipH="1">
              <a:off x="495300" y="2807321"/>
              <a:ext cx="1130300" cy="1130300"/>
            </a:xfrm>
            <a:prstGeom prst="arc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771B3AC9-98A5-4A47-AB5F-77FBF019C83A}"/>
              </a:ext>
            </a:extLst>
          </p:cNvPr>
          <p:cNvGrpSpPr/>
          <p:nvPr/>
        </p:nvGrpSpPr>
        <p:grpSpPr>
          <a:xfrm rot="5400000" flipH="1">
            <a:off x="8989923" y="2707606"/>
            <a:ext cx="1732879" cy="1732878"/>
            <a:chOff x="495300" y="2807321"/>
            <a:chExt cx="1130300" cy="1130300"/>
          </a:xfrm>
        </p:grpSpPr>
        <p:sp>
          <p:nvSpPr>
            <p:cNvPr id="35" name="Arc 34">
              <a:extLst>
                <a:ext uri="{FF2B5EF4-FFF2-40B4-BE49-F238E27FC236}">
                  <a16:creationId xmlns="" xmlns:a16="http://schemas.microsoft.com/office/drawing/2014/main" id="{F8F3C014-A2EE-4072-A09A-9671E8F2F0C8}"/>
                </a:ext>
              </a:extLst>
            </p:cNvPr>
            <p:cNvSpPr/>
            <p:nvPr/>
          </p:nvSpPr>
          <p:spPr>
            <a:xfrm>
              <a:off x="495300" y="2807321"/>
              <a:ext cx="1130300" cy="1130300"/>
            </a:xfrm>
            <a:prstGeom prst="arc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6" name="Arc 35">
              <a:extLst>
                <a:ext uri="{FF2B5EF4-FFF2-40B4-BE49-F238E27FC236}">
                  <a16:creationId xmlns="" xmlns:a16="http://schemas.microsoft.com/office/drawing/2014/main" id="{48F75DCA-DF6D-4FC1-B823-CE72B86A63D7}"/>
                </a:ext>
              </a:extLst>
            </p:cNvPr>
            <p:cNvSpPr/>
            <p:nvPr/>
          </p:nvSpPr>
          <p:spPr>
            <a:xfrm flipH="1">
              <a:off x="495300" y="2807321"/>
              <a:ext cx="1130300" cy="1130300"/>
            </a:xfrm>
            <a:prstGeom prst="arc">
              <a:avLst/>
            </a:prstGeom>
            <a:noFill/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1815B5CE-4210-4F4E-8BE5-0979AB8799B4}"/>
              </a:ext>
            </a:extLst>
          </p:cNvPr>
          <p:cNvCxnSpPr>
            <a:cxnSpLocks/>
          </p:cNvCxnSpPr>
          <p:nvPr/>
        </p:nvCxnSpPr>
        <p:spPr>
          <a:xfrm>
            <a:off x="2329367" y="2709863"/>
            <a:ext cx="755231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C89D4532-625F-4732-9885-4EAB82476550}"/>
              </a:ext>
            </a:extLst>
          </p:cNvPr>
          <p:cNvCxnSpPr>
            <a:cxnSpLocks/>
          </p:cNvCxnSpPr>
          <p:nvPr/>
        </p:nvCxnSpPr>
        <p:spPr>
          <a:xfrm>
            <a:off x="2329367" y="4441581"/>
            <a:ext cx="755231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A3F5C5A6-2889-457A-8BCF-563A69422BEB}"/>
              </a:ext>
            </a:extLst>
          </p:cNvPr>
          <p:cNvCxnSpPr>
            <a:cxnSpLocks/>
          </p:cNvCxnSpPr>
          <p:nvPr/>
        </p:nvCxnSpPr>
        <p:spPr>
          <a:xfrm>
            <a:off x="2275424" y="974725"/>
            <a:ext cx="8447377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369AA8DD-09A0-40AF-83FC-78A6131F2A24}"/>
              </a:ext>
            </a:extLst>
          </p:cNvPr>
          <p:cNvCxnSpPr>
            <a:cxnSpLocks/>
          </p:cNvCxnSpPr>
          <p:nvPr/>
        </p:nvCxnSpPr>
        <p:spPr>
          <a:xfrm>
            <a:off x="2275424" y="6172201"/>
            <a:ext cx="8447377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EC0F2A9C-0387-4CAD-9621-24582C0FF79D}"/>
              </a:ext>
            </a:extLst>
          </p:cNvPr>
          <p:cNvSpPr/>
          <p:nvPr/>
        </p:nvSpPr>
        <p:spPr>
          <a:xfrm>
            <a:off x="1876797" y="1393529"/>
            <a:ext cx="895274" cy="895271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4F3BE11C-DC31-4617-A50E-CD092D0007ED}"/>
              </a:ext>
            </a:extLst>
          </p:cNvPr>
          <p:cNvSpPr/>
          <p:nvPr/>
        </p:nvSpPr>
        <p:spPr>
          <a:xfrm>
            <a:off x="1876797" y="3126410"/>
            <a:ext cx="895274" cy="895271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835547C5-1F2D-4F35-8225-86EBFE322335}"/>
              </a:ext>
            </a:extLst>
          </p:cNvPr>
          <p:cNvSpPr/>
          <p:nvPr/>
        </p:nvSpPr>
        <p:spPr>
          <a:xfrm>
            <a:off x="1876797" y="4858126"/>
            <a:ext cx="895274" cy="895271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lt1"/>
                </a:solidFill>
              </a:rPr>
              <a:t>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E87A298-8D0C-4770-B389-C795CC11EF88}"/>
              </a:ext>
            </a:extLst>
          </p:cNvPr>
          <p:cNvSpPr txBox="1"/>
          <p:nvPr/>
        </p:nvSpPr>
        <p:spPr>
          <a:xfrm>
            <a:off x="3117505" y="1348723"/>
            <a:ext cx="6293616" cy="98488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do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eiusmod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incididunt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dolore magna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Ut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enim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ad minim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veniam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nostrud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exercitation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ullamco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laboris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nisi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aliquip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consequat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0865BF40-5BB1-4F8C-9BAE-EBAA47F68067}"/>
              </a:ext>
            </a:extLst>
          </p:cNvPr>
          <p:cNvSpPr txBox="1"/>
          <p:nvPr/>
        </p:nvSpPr>
        <p:spPr>
          <a:xfrm>
            <a:off x="3117505" y="3081604"/>
            <a:ext cx="6293616" cy="98488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do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eiusmod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incididunt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dolore magna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Ut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enim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ad minim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veniam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nostrud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exercitation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ullamco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laboris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nisi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aliquip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consequat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EB99B25F-8434-466C-B8DC-FEC430A20374}"/>
              </a:ext>
            </a:extLst>
          </p:cNvPr>
          <p:cNvSpPr txBox="1"/>
          <p:nvPr/>
        </p:nvSpPr>
        <p:spPr>
          <a:xfrm>
            <a:off x="3117505" y="4813320"/>
            <a:ext cx="6293616" cy="98488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/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do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eiusmod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incididunt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dolore magna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Ut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enim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ad minim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veniam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nostrud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exercitation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ullamco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laboris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nisi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aliquip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kern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consequat</a:t>
            </a: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FC4757F5-5BDB-401B-A095-3587A834B436}"/>
              </a:ext>
            </a:extLst>
          </p:cNvPr>
          <p:cNvGrpSpPr/>
          <p:nvPr/>
        </p:nvGrpSpPr>
        <p:grpSpPr>
          <a:xfrm>
            <a:off x="2135654" y="3385266"/>
            <a:ext cx="377560" cy="377560"/>
            <a:chOff x="2678113" y="4700588"/>
            <a:chExt cx="346075" cy="346075"/>
          </a:xfrm>
        </p:grpSpPr>
        <p:sp>
          <p:nvSpPr>
            <p:cNvPr id="48" name="Oval 183">
              <a:extLst>
                <a:ext uri="{FF2B5EF4-FFF2-40B4-BE49-F238E27FC236}">
                  <a16:creationId xmlns="" xmlns:a16="http://schemas.microsoft.com/office/drawing/2014/main" id="{2C7E6CFD-ADA3-4149-84D3-18C44011F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8113" y="4700588"/>
              <a:ext cx="239713" cy="241300"/>
            </a:xfrm>
            <a:prstGeom prst="ellipse">
              <a:avLst/>
            </a:prstGeom>
            <a:noFill/>
            <a:ln w="13970" cap="flat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Line 184">
              <a:extLst>
                <a:ext uri="{FF2B5EF4-FFF2-40B4-BE49-F238E27FC236}">
                  <a16:creationId xmlns="" xmlns:a16="http://schemas.microsoft.com/office/drawing/2014/main" id="{90389CD7-7CC2-4260-94C9-F781E5077B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4488" y="4908550"/>
              <a:ext cx="139700" cy="138113"/>
            </a:xfrm>
            <a:prstGeom prst="line">
              <a:avLst/>
            </a:prstGeom>
            <a:noFill/>
            <a:ln w="1397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8CC318F1-3A98-4046-8DE6-47A295D73CFB}"/>
              </a:ext>
            </a:extLst>
          </p:cNvPr>
          <p:cNvGrpSpPr/>
          <p:nvPr/>
        </p:nvGrpSpPr>
        <p:grpSpPr>
          <a:xfrm>
            <a:off x="2129457" y="1641294"/>
            <a:ext cx="371974" cy="363780"/>
            <a:chOff x="2670175" y="4338638"/>
            <a:chExt cx="360363" cy="352425"/>
          </a:xfrm>
          <a:solidFill>
            <a:sysClr val="window" lastClr="FFFFFF">
              <a:lumMod val="95000"/>
            </a:sysClr>
          </a:solidFill>
        </p:grpSpPr>
        <p:sp>
          <p:nvSpPr>
            <p:cNvPr id="51" name="Freeform 1221">
              <a:extLst>
                <a:ext uri="{FF2B5EF4-FFF2-40B4-BE49-F238E27FC236}">
                  <a16:creationId xmlns="" xmlns:a16="http://schemas.microsoft.com/office/drawing/2014/main" id="{AA841D82-E9E9-44A3-9B57-F45CF8B28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4676775"/>
              <a:ext cx="360363" cy="14288"/>
            </a:xfrm>
            <a:custGeom>
              <a:avLst/>
              <a:gdLst>
                <a:gd name="T0" fmla="*/ 94 w 96"/>
                <a:gd name="T1" fmla="*/ 4 h 4"/>
                <a:gd name="T2" fmla="*/ 2 w 96"/>
                <a:gd name="T3" fmla="*/ 4 h 4"/>
                <a:gd name="T4" fmla="*/ 0 w 96"/>
                <a:gd name="T5" fmla="*/ 2 h 4"/>
                <a:gd name="T6" fmla="*/ 2 w 96"/>
                <a:gd name="T7" fmla="*/ 0 h 4"/>
                <a:gd name="T8" fmla="*/ 94 w 96"/>
                <a:gd name="T9" fmla="*/ 0 h 4"/>
                <a:gd name="T10" fmla="*/ 96 w 96"/>
                <a:gd name="T11" fmla="*/ 2 h 4"/>
                <a:gd name="T12" fmla="*/ 94 w 9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1"/>
                    <a:pt x="96" y="2"/>
                  </a:cubicBezTo>
                  <a:cubicBezTo>
                    <a:pt x="96" y="3"/>
                    <a:pt x="95" y="4"/>
                    <a:pt x="9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1222">
              <a:extLst>
                <a:ext uri="{FF2B5EF4-FFF2-40B4-BE49-F238E27FC236}">
                  <a16:creationId xmlns="" xmlns:a16="http://schemas.microsoft.com/office/drawing/2014/main" id="{EADE96A5-9BCF-435C-8414-FBFFE548A4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86050" y="4630738"/>
              <a:ext cx="58738" cy="60325"/>
            </a:xfrm>
            <a:custGeom>
              <a:avLst/>
              <a:gdLst>
                <a:gd name="T0" fmla="*/ 14 w 16"/>
                <a:gd name="T1" fmla="*/ 16 h 16"/>
                <a:gd name="T2" fmla="*/ 2 w 16"/>
                <a:gd name="T3" fmla="*/ 16 h 16"/>
                <a:gd name="T4" fmla="*/ 0 w 16"/>
                <a:gd name="T5" fmla="*/ 14 h 16"/>
                <a:gd name="T6" fmla="*/ 0 w 16"/>
                <a:gd name="T7" fmla="*/ 2 h 16"/>
                <a:gd name="T8" fmla="*/ 2 w 16"/>
                <a:gd name="T9" fmla="*/ 0 h 16"/>
                <a:gd name="T10" fmla="*/ 14 w 16"/>
                <a:gd name="T11" fmla="*/ 0 h 16"/>
                <a:gd name="T12" fmla="*/ 16 w 16"/>
                <a:gd name="T13" fmla="*/ 2 h 16"/>
                <a:gd name="T14" fmla="*/ 16 w 16"/>
                <a:gd name="T15" fmla="*/ 14 h 16"/>
                <a:gd name="T16" fmla="*/ 14 w 16"/>
                <a:gd name="T17" fmla="*/ 16 h 16"/>
                <a:gd name="T18" fmla="*/ 4 w 16"/>
                <a:gd name="T19" fmla="*/ 12 h 16"/>
                <a:gd name="T20" fmla="*/ 12 w 16"/>
                <a:gd name="T21" fmla="*/ 12 h 16"/>
                <a:gd name="T22" fmla="*/ 12 w 16"/>
                <a:gd name="T23" fmla="*/ 4 h 16"/>
                <a:gd name="T24" fmla="*/ 4 w 16"/>
                <a:gd name="T25" fmla="*/ 4 h 16"/>
                <a:gd name="T26" fmla="*/ 4 w 16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4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5" y="16"/>
                    <a:pt x="14" y="16"/>
                  </a:cubicBezTo>
                  <a:close/>
                  <a:moveTo>
                    <a:pt x="4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223">
              <a:extLst>
                <a:ext uri="{FF2B5EF4-FFF2-40B4-BE49-F238E27FC236}">
                  <a16:creationId xmlns="" xmlns:a16="http://schemas.microsoft.com/office/drawing/2014/main" id="{F9A2B88C-5027-4498-8476-A043234A6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4950" y="4572000"/>
              <a:ext cx="60325" cy="119063"/>
            </a:xfrm>
            <a:custGeom>
              <a:avLst/>
              <a:gdLst>
                <a:gd name="T0" fmla="*/ 14 w 16"/>
                <a:gd name="T1" fmla="*/ 32 h 32"/>
                <a:gd name="T2" fmla="*/ 2 w 16"/>
                <a:gd name="T3" fmla="*/ 32 h 32"/>
                <a:gd name="T4" fmla="*/ 0 w 16"/>
                <a:gd name="T5" fmla="*/ 30 h 32"/>
                <a:gd name="T6" fmla="*/ 0 w 16"/>
                <a:gd name="T7" fmla="*/ 2 h 32"/>
                <a:gd name="T8" fmla="*/ 2 w 16"/>
                <a:gd name="T9" fmla="*/ 0 h 32"/>
                <a:gd name="T10" fmla="*/ 14 w 16"/>
                <a:gd name="T11" fmla="*/ 0 h 32"/>
                <a:gd name="T12" fmla="*/ 16 w 16"/>
                <a:gd name="T13" fmla="*/ 2 h 32"/>
                <a:gd name="T14" fmla="*/ 16 w 16"/>
                <a:gd name="T15" fmla="*/ 30 h 32"/>
                <a:gd name="T16" fmla="*/ 14 w 16"/>
                <a:gd name="T17" fmla="*/ 32 h 32"/>
                <a:gd name="T18" fmla="*/ 4 w 16"/>
                <a:gd name="T19" fmla="*/ 28 h 32"/>
                <a:gd name="T20" fmla="*/ 12 w 16"/>
                <a:gd name="T21" fmla="*/ 28 h 32"/>
                <a:gd name="T22" fmla="*/ 12 w 16"/>
                <a:gd name="T23" fmla="*/ 4 h 32"/>
                <a:gd name="T24" fmla="*/ 4 w 16"/>
                <a:gd name="T25" fmla="*/ 4 h 32"/>
                <a:gd name="T26" fmla="*/ 4 w 16"/>
                <a:gd name="T27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4" y="32"/>
                  </a:move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3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5" y="32"/>
                    <a:pt x="14" y="32"/>
                  </a:cubicBezTo>
                  <a:close/>
                  <a:moveTo>
                    <a:pt x="4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224">
              <a:extLst>
                <a:ext uri="{FF2B5EF4-FFF2-40B4-BE49-F238E27FC236}">
                  <a16:creationId xmlns="" xmlns:a16="http://schemas.microsoft.com/office/drawing/2014/main" id="{B86162EA-FC99-4BB5-959D-CBFBC4DECD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5438" y="4511675"/>
              <a:ext cx="60325" cy="179388"/>
            </a:xfrm>
            <a:custGeom>
              <a:avLst/>
              <a:gdLst>
                <a:gd name="T0" fmla="*/ 14 w 16"/>
                <a:gd name="T1" fmla="*/ 48 h 48"/>
                <a:gd name="T2" fmla="*/ 2 w 16"/>
                <a:gd name="T3" fmla="*/ 48 h 48"/>
                <a:gd name="T4" fmla="*/ 0 w 16"/>
                <a:gd name="T5" fmla="*/ 46 h 48"/>
                <a:gd name="T6" fmla="*/ 0 w 16"/>
                <a:gd name="T7" fmla="*/ 2 h 48"/>
                <a:gd name="T8" fmla="*/ 2 w 16"/>
                <a:gd name="T9" fmla="*/ 0 h 48"/>
                <a:gd name="T10" fmla="*/ 14 w 16"/>
                <a:gd name="T11" fmla="*/ 0 h 48"/>
                <a:gd name="T12" fmla="*/ 16 w 16"/>
                <a:gd name="T13" fmla="*/ 2 h 48"/>
                <a:gd name="T14" fmla="*/ 16 w 16"/>
                <a:gd name="T15" fmla="*/ 46 h 48"/>
                <a:gd name="T16" fmla="*/ 14 w 16"/>
                <a:gd name="T17" fmla="*/ 48 h 48"/>
                <a:gd name="T18" fmla="*/ 4 w 16"/>
                <a:gd name="T19" fmla="*/ 44 h 48"/>
                <a:gd name="T20" fmla="*/ 12 w 16"/>
                <a:gd name="T21" fmla="*/ 44 h 48"/>
                <a:gd name="T22" fmla="*/ 12 w 16"/>
                <a:gd name="T23" fmla="*/ 4 h 48"/>
                <a:gd name="T24" fmla="*/ 4 w 16"/>
                <a:gd name="T25" fmla="*/ 4 h 48"/>
                <a:gd name="T26" fmla="*/ 4 w 16"/>
                <a:gd name="T2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48">
                  <a:moveTo>
                    <a:pt x="14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7"/>
                    <a:pt x="15" y="48"/>
                    <a:pt x="14" y="48"/>
                  </a:cubicBezTo>
                  <a:close/>
                  <a:moveTo>
                    <a:pt x="4" y="44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225">
              <a:extLst>
                <a:ext uri="{FF2B5EF4-FFF2-40B4-BE49-F238E27FC236}">
                  <a16:creationId xmlns="" xmlns:a16="http://schemas.microsoft.com/office/drawing/2014/main" id="{2D42CE7D-37CF-4FDF-BF98-C684C46F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5925" y="4451350"/>
              <a:ext cx="60325" cy="239713"/>
            </a:xfrm>
            <a:custGeom>
              <a:avLst/>
              <a:gdLst>
                <a:gd name="T0" fmla="*/ 14 w 16"/>
                <a:gd name="T1" fmla="*/ 64 h 64"/>
                <a:gd name="T2" fmla="*/ 2 w 16"/>
                <a:gd name="T3" fmla="*/ 64 h 64"/>
                <a:gd name="T4" fmla="*/ 0 w 16"/>
                <a:gd name="T5" fmla="*/ 62 h 64"/>
                <a:gd name="T6" fmla="*/ 0 w 16"/>
                <a:gd name="T7" fmla="*/ 2 h 64"/>
                <a:gd name="T8" fmla="*/ 2 w 16"/>
                <a:gd name="T9" fmla="*/ 0 h 64"/>
                <a:gd name="T10" fmla="*/ 14 w 16"/>
                <a:gd name="T11" fmla="*/ 0 h 64"/>
                <a:gd name="T12" fmla="*/ 16 w 16"/>
                <a:gd name="T13" fmla="*/ 2 h 64"/>
                <a:gd name="T14" fmla="*/ 16 w 16"/>
                <a:gd name="T15" fmla="*/ 62 h 64"/>
                <a:gd name="T16" fmla="*/ 14 w 16"/>
                <a:gd name="T17" fmla="*/ 64 h 64"/>
                <a:gd name="T18" fmla="*/ 4 w 16"/>
                <a:gd name="T19" fmla="*/ 60 h 64"/>
                <a:gd name="T20" fmla="*/ 12 w 16"/>
                <a:gd name="T21" fmla="*/ 60 h 64"/>
                <a:gd name="T22" fmla="*/ 12 w 16"/>
                <a:gd name="T23" fmla="*/ 4 h 64"/>
                <a:gd name="T24" fmla="*/ 4 w 16"/>
                <a:gd name="T25" fmla="*/ 4 h 64"/>
                <a:gd name="T26" fmla="*/ 4 w 1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4">
                  <a:moveTo>
                    <a:pt x="14" y="64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3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3"/>
                    <a:pt x="15" y="64"/>
                    <a:pt x="14" y="64"/>
                  </a:cubicBezTo>
                  <a:close/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1226">
              <a:extLst>
                <a:ext uri="{FF2B5EF4-FFF2-40B4-BE49-F238E27FC236}">
                  <a16:creationId xmlns="" xmlns:a16="http://schemas.microsoft.com/office/drawing/2014/main" id="{5EDC267E-FD81-463D-9B7A-279EF148C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8275" y="4346575"/>
              <a:ext cx="285750" cy="195263"/>
            </a:xfrm>
            <a:custGeom>
              <a:avLst/>
              <a:gdLst>
                <a:gd name="T0" fmla="*/ 2 w 76"/>
                <a:gd name="T1" fmla="*/ 52 h 52"/>
                <a:gd name="T2" fmla="*/ 0 w 76"/>
                <a:gd name="T3" fmla="*/ 51 h 52"/>
                <a:gd name="T4" fmla="*/ 1 w 76"/>
                <a:gd name="T5" fmla="*/ 48 h 52"/>
                <a:gd name="T6" fmla="*/ 73 w 76"/>
                <a:gd name="T7" fmla="*/ 0 h 52"/>
                <a:gd name="T8" fmla="*/ 76 w 76"/>
                <a:gd name="T9" fmla="*/ 1 h 52"/>
                <a:gd name="T10" fmla="*/ 75 w 76"/>
                <a:gd name="T11" fmla="*/ 4 h 52"/>
                <a:gd name="T12" fmla="*/ 3 w 76"/>
                <a:gd name="T13" fmla="*/ 52 h 52"/>
                <a:gd name="T14" fmla="*/ 2 w 7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2">
                  <a:moveTo>
                    <a:pt x="2" y="52"/>
                  </a:moveTo>
                  <a:cubicBezTo>
                    <a:pt x="1" y="52"/>
                    <a:pt x="1" y="52"/>
                    <a:pt x="0" y="51"/>
                  </a:cubicBezTo>
                  <a:cubicBezTo>
                    <a:pt x="0" y="50"/>
                    <a:pt x="0" y="49"/>
                    <a:pt x="1" y="48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4" y="0"/>
                    <a:pt x="75" y="0"/>
                    <a:pt x="76" y="1"/>
                  </a:cubicBezTo>
                  <a:cubicBezTo>
                    <a:pt x="76" y="2"/>
                    <a:pt x="76" y="3"/>
                    <a:pt x="75" y="4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2" y="52"/>
                    <a:pt x="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227">
              <a:extLst>
                <a:ext uri="{FF2B5EF4-FFF2-40B4-BE49-F238E27FC236}">
                  <a16:creationId xmlns="" xmlns:a16="http://schemas.microsoft.com/office/drawing/2014/main" id="{64986E6B-C4BC-42B9-818A-22E05B459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4338638"/>
              <a:ext cx="76200" cy="82550"/>
            </a:xfrm>
            <a:custGeom>
              <a:avLst/>
              <a:gdLst>
                <a:gd name="T0" fmla="*/ 16 w 20"/>
                <a:gd name="T1" fmla="*/ 22 h 22"/>
                <a:gd name="T2" fmla="*/ 16 w 20"/>
                <a:gd name="T3" fmla="*/ 22 h 22"/>
                <a:gd name="T4" fmla="*/ 14 w 20"/>
                <a:gd name="T5" fmla="*/ 20 h 22"/>
                <a:gd name="T6" fmla="*/ 16 w 20"/>
                <a:gd name="T7" fmla="*/ 6 h 22"/>
                <a:gd name="T8" fmla="*/ 2 w 20"/>
                <a:gd name="T9" fmla="*/ 4 h 22"/>
                <a:gd name="T10" fmla="*/ 0 w 20"/>
                <a:gd name="T11" fmla="*/ 2 h 22"/>
                <a:gd name="T12" fmla="*/ 2 w 20"/>
                <a:gd name="T13" fmla="*/ 0 h 22"/>
                <a:gd name="T14" fmla="*/ 18 w 20"/>
                <a:gd name="T15" fmla="*/ 2 h 22"/>
                <a:gd name="T16" fmla="*/ 20 w 20"/>
                <a:gd name="T17" fmla="*/ 3 h 22"/>
                <a:gd name="T18" fmla="*/ 20 w 20"/>
                <a:gd name="T19" fmla="*/ 4 h 22"/>
                <a:gd name="T20" fmla="*/ 18 w 20"/>
                <a:gd name="T21" fmla="*/ 20 h 22"/>
                <a:gd name="T22" fmla="*/ 16 w 20"/>
                <a:gd name="T2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22">
                  <a:moveTo>
                    <a:pt x="16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2"/>
                    <a:pt x="19" y="2"/>
                    <a:pt x="20" y="3"/>
                  </a:cubicBezTo>
                  <a:cubicBezTo>
                    <a:pt x="20" y="3"/>
                    <a:pt x="20" y="4"/>
                    <a:pt x="20" y="4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975E83D0-9F66-4505-9998-9A966C386874}"/>
              </a:ext>
            </a:extLst>
          </p:cNvPr>
          <p:cNvGrpSpPr/>
          <p:nvPr/>
        </p:nvGrpSpPr>
        <p:grpSpPr>
          <a:xfrm>
            <a:off x="2092890" y="5105020"/>
            <a:ext cx="463089" cy="401484"/>
            <a:chOff x="8447088" y="2925764"/>
            <a:chExt cx="346076" cy="300038"/>
          </a:xfrm>
        </p:grpSpPr>
        <p:sp>
          <p:nvSpPr>
            <p:cNvPr id="59" name="Freeform 145">
              <a:extLst>
                <a:ext uri="{FF2B5EF4-FFF2-40B4-BE49-F238E27FC236}">
                  <a16:creationId xmlns="" xmlns:a16="http://schemas.microsoft.com/office/drawing/2014/main" id="{8387492F-E064-47EC-AEDD-DE5F7E0A6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3030539"/>
              <a:ext cx="76200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12 h 36"/>
                <a:gd name="T4" fmla="*/ 4 w 20"/>
                <a:gd name="T5" fmla="*/ 18 h 36"/>
                <a:gd name="T6" fmla="*/ 4 w 20"/>
                <a:gd name="T7" fmla="*/ 36 h 36"/>
                <a:gd name="T8" fmla="*/ 16 w 20"/>
                <a:gd name="T9" fmla="*/ 36 h 36"/>
                <a:gd name="T10" fmla="*/ 16 w 20"/>
                <a:gd name="T11" fmla="*/ 18 h 36"/>
                <a:gd name="T12" fmla="*/ 20 w 20"/>
                <a:gd name="T13" fmla="*/ 12 h 36"/>
                <a:gd name="T14" fmla="*/ 20 w 20"/>
                <a:gd name="T15" fmla="*/ 0 h 36"/>
                <a:gd name="T16" fmla="*/ 0 w 20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1" y="18"/>
                    <a:pt x="4" y="18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8"/>
                    <a:pt x="20" y="15"/>
                    <a:pt x="20" y="1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146">
              <a:extLst>
                <a:ext uri="{FF2B5EF4-FFF2-40B4-BE49-F238E27FC236}">
                  <a16:creationId xmlns="" xmlns:a16="http://schemas.microsoft.com/office/drawing/2014/main" id="{9952E7FE-138B-4E61-973F-AA65C4AC1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8551" y="3030539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12 h 36"/>
                <a:gd name="T4" fmla="*/ 4 w 20"/>
                <a:gd name="T5" fmla="*/ 18 h 36"/>
                <a:gd name="T6" fmla="*/ 4 w 20"/>
                <a:gd name="T7" fmla="*/ 36 h 36"/>
                <a:gd name="T8" fmla="*/ 16 w 20"/>
                <a:gd name="T9" fmla="*/ 36 h 36"/>
                <a:gd name="T10" fmla="*/ 16 w 20"/>
                <a:gd name="T11" fmla="*/ 18 h 36"/>
                <a:gd name="T12" fmla="*/ 20 w 20"/>
                <a:gd name="T13" fmla="*/ 12 h 36"/>
                <a:gd name="T14" fmla="*/ 20 w 20"/>
                <a:gd name="T15" fmla="*/ 0 h 36"/>
                <a:gd name="T16" fmla="*/ 0 w 20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1" y="18"/>
                    <a:pt x="4" y="18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8"/>
                    <a:pt x="20" y="15"/>
                    <a:pt x="20" y="1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147">
              <a:extLst>
                <a:ext uri="{FF2B5EF4-FFF2-40B4-BE49-F238E27FC236}">
                  <a16:creationId xmlns="" xmlns:a16="http://schemas.microsoft.com/office/drawing/2014/main" id="{F9837009-1BB8-4394-9847-579D9BA09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7738" y="3030539"/>
              <a:ext cx="104775" cy="195263"/>
            </a:xfrm>
            <a:custGeom>
              <a:avLst/>
              <a:gdLst>
                <a:gd name="T0" fmla="*/ 0 w 28"/>
                <a:gd name="T1" fmla="*/ 0 h 52"/>
                <a:gd name="T2" fmla="*/ 28 w 28"/>
                <a:gd name="T3" fmla="*/ 0 h 52"/>
                <a:gd name="T4" fmla="*/ 28 w 28"/>
                <a:gd name="T5" fmla="*/ 20 h 52"/>
                <a:gd name="T6" fmla="*/ 20 w 28"/>
                <a:gd name="T7" fmla="*/ 28 h 52"/>
                <a:gd name="T8" fmla="*/ 20 w 28"/>
                <a:gd name="T9" fmla="*/ 52 h 52"/>
                <a:gd name="T10" fmla="*/ 8 w 28"/>
                <a:gd name="T11" fmla="*/ 52 h 52"/>
                <a:gd name="T12" fmla="*/ 8 w 28"/>
                <a:gd name="T13" fmla="*/ 28 h 52"/>
                <a:gd name="T14" fmla="*/ 0 w 28"/>
                <a:gd name="T15" fmla="*/ 20 h 52"/>
                <a:gd name="T16" fmla="*/ 0 w 28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2">
                  <a:moveTo>
                    <a:pt x="0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4"/>
                    <a:pt x="24" y="28"/>
                    <a:pt x="20" y="28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4" y="28"/>
                    <a:pt x="0" y="24"/>
                    <a:pt x="0" y="2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148">
              <a:extLst>
                <a:ext uri="{FF2B5EF4-FFF2-40B4-BE49-F238E27FC236}">
                  <a16:creationId xmlns="" xmlns:a16="http://schemas.microsoft.com/office/drawing/2014/main" id="{70AA4FE7-F260-4C83-A1BA-258C3E01A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963" y="2955926"/>
              <a:ext cx="44450" cy="44450"/>
            </a:xfrm>
            <a:custGeom>
              <a:avLst/>
              <a:gdLst>
                <a:gd name="T0" fmla="*/ 12 w 12"/>
                <a:gd name="T1" fmla="*/ 6 h 12"/>
                <a:gd name="T2" fmla="*/ 6 w 12"/>
                <a:gd name="T3" fmla="*/ 12 h 12"/>
                <a:gd name="T4" fmla="*/ 6 w 12"/>
                <a:gd name="T5" fmla="*/ 12 h 12"/>
                <a:gd name="T6" fmla="*/ 0 w 12"/>
                <a:gd name="T7" fmla="*/ 6 h 12"/>
                <a:gd name="T8" fmla="*/ 0 w 12"/>
                <a:gd name="T9" fmla="*/ 6 h 12"/>
                <a:gd name="T10" fmla="*/ 6 w 12"/>
                <a:gd name="T11" fmla="*/ 0 h 12"/>
                <a:gd name="T12" fmla="*/ 6 w 12"/>
                <a:gd name="T13" fmla="*/ 0 h 12"/>
                <a:gd name="T14" fmla="*/ 12 w 12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9"/>
                    <a:pt x="9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</a:path>
              </a:pathLst>
            </a:custGeom>
            <a:noFill/>
            <a:ln w="12700" cap="flat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149">
              <a:extLst>
                <a:ext uri="{FF2B5EF4-FFF2-40B4-BE49-F238E27FC236}">
                  <a16:creationId xmlns="" xmlns:a16="http://schemas.microsoft.com/office/drawing/2014/main" id="{8C2CB8CC-0297-42B6-BBC5-B262618D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2838" y="2955926"/>
              <a:ext cx="46038" cy="44450"/>
            </a:xfrm>
            <a:custGeom>
              <a:avLst/>
              <a:gdLst>
                <a:gd name="T0" fmla="*/ 12 w 12"/>
                <a:gd name="T1" fmla="*/ 6 h 12"/>
                <a:gd name="T2" fmla="*/ 6 w 12"/>
                <a:gd name="T3" fmla="*/ 12 h 12"/>
                <a:gd name="T4" fmla="*/ 6 w 12"/>
                <a:gd name="T5" fmla="*/ 12 h 12"/>
                <a:gd name="T6" fmla="*/ 0 w 12"/>
                <a:gd name="T7" fmla="*/ 6 h 12"/>
                <a:gd name="T8" fmla="*/ 0 w 12"/>
                <a:gd name="T9" fmla="*/ 6 h 12"/>
                <a:gd name="T10" fmla="*/ 6 w 12"/>
                <a:gd name="T11" fmla="*/ 0 h 12"/>
                <a:gd name="T12" fmla="*/ 6 w 12"/>
                <a:gd name="T13" fmla="*/ 0 h 12"/>
                <a:gd name="T14" fmla="*/ 12 w 12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9"/>
                    <a:pt x="9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</a:path>
              </a:pathLst>
            </a:custGeom>
            <a:noFill/>
            <a:ln w="12700" cap="flat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150">
              <a:extLst>
                <a:ext uri="{FF2B5EF4-FFF2-40B4-BE49-F238E27FC236}">
                  <a16:creationId xmlns="" xmlns:a16="http://schemas.microsoft.com/office/drawing/2014/main" id="{61B64D62-7C80-4B2D-AB7C-A5A562725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3613" y="2925764"/>
              <a:ext cx="74613" cy="74613"/>
            </a:xfrm>
            <a:custGeom>
              <a:avLst/>
              <a:gdLst>
                <a:gd name="T0" fmla="*/ 20 w 20"/>
                <a:gd name="T1" fmla="*/ 10 h 20"/>
                <a:gd name="T2" fmla="*/ 10 w 20"/>
                <a:gd name="T3" fmla="*/ 20 h 20"/>
                <a:gd name="T4" fmla="*/ 10 w 20"/>
                <a:gd name="T5" fmla="*/ 20 h 20"/>
                <a:gd name="T6" fmla="*/ 0 w 20"/>
                <a:gd name="T7" fmla="*/ 10 h 20"/>
                <a:gd name="T8" fmla="*/ 0 w 20"/>
                <a:gd name="T9" fmla="*/ 10 h 20"/>
                <a:gd name="T10" fmla="*/ 10 w 20"/>
                <a:gd name="T11" fmla="*/ 0 h 20"/>
                <a:gd name="T12" fmla="*/ 10 w 20"/>
                <a:gd name="T13" fmla="*/ 0 h 20"/>
                <a:gd name="T14" fmla="*/ 20 w 20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cubicBezTo>
                    <a:pt x="20" y="16"/>
                    <a:pt x="16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BC6905B5-2515-4CCE-B61E-38BDC94C3281}"/>
              </a:ext>
            </a:extLst>
          </p:cNvPr>
          <p:cNvSpPr txBox="1"/>
          <p:nvPr/>
        </p:nvSpPr>
        <p:spPr>
          <a:xfrm>
            <a:off x="617638" y="109973"/>
            <a:ext cx="1116637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4000" dirty="0">
                <a:solidFill>
                  <a:schemeClr val="accent6"/>
                </a:solidFill>
                <a:latin typeface="+mj-lt"/>
              </a:rPr>
              <a:t>GO TO MARKET STRATEGY</a:t>
            </a:r>
            <a:endParaRPr lang="en-ID" sz="40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5015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 descr="A dining room table&#10;&#10;Description automatically generated">
            <a:extLst>
              <a:ext uri="{FF2B5EF4-FFF2-40B4-BE49-F238E27FC236}">
                <a16:creationId xmlns="" xmlns:a16="http://schemas.microsoft.com/office/drawing/2014/main" id="{4743BACF-320A-4675-97CC-0894ACD8CB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026" y="1160836"/>
            <a:ext cx="11127987" cy="2957184"/>
          </a:xfrm>
          <a:custGeom>
            <a:avLst/>
            <a:gdLst>
              <a:gd name="connsiteX0" fmla="*/ 0 w 11196638"/>
              <a:gd name="connsiteY0" fmla="*/ 0 h 2975428"/>
              <a:gd name="connsiteX1" fmla="*/ 11196638 w 11196638"/>
              <a:gd name="connsiteY1" fmla="*/ 0 h 2975428"/>
              <a:gd name="connsiteX2" fmla="*/ 11196638 w 11196638"/>
              <a:gd name="connsiteY2" fmla="*/ 2975428 h 2975428"/>
              <a:gd name="connsiteX3" fmla="*/ 0 w 11196638"/>
              <a:gd name="connsiteY3" fmla="*/ 2975428 h 297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96638" h="2975428">
                <a:moveTo>
                  <a:pt x="0" y="0"/>
                </a:moveTo>
                <a:lnTo>
                  <a:pt x="11196638" y="0"/>
                </a:lnTo>
                <a:lnTo>
                  <a:pt x="11196638" y="2975428"/>
                </a:lnTo>
                <a:lnTo>
                  <a:pt x="0" y="2975428"/>
                </a:lnTo>
                <a:close/>
              </a:path>
            </a:pathLst>
          </a:custGeom>
          <a:effectLst/>
        </p:spPr>
      </p:pic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40CFF759-9700-4458-B533-6A4E0CE6A867}"/>
              </a:ext>
            </a:extLst>
          </p:cNvPr>
          <p:cNvSpPr/>
          <p:nvPr/>
        </p:nvSpPr>
        <p:spPr>
          <a:xfrm>
            <a:off x="656026" y="765175"/>
            <a:ext cx="11127987" cy="3748506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60000"/>
                </a:schemeClr>
              </a:gs>
              <a:gs pos="100000">
                <a:schemeClr val="tx2">
                  <a:alpha val="8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1145F35-0A35-4A1C-9B4E-AF3790F8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6CF7-0A45-4785-9896-358DCE7021D7}" type="datetime1">
              <a:rPr lang="en-ID" smtClean="0"/>
              <a:t>21/07/2022</a:t>
            </a:fld>
            <a:endParaRPr lang="en-ID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A9D5FFF-5488-4161-88D8-8A74E496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885-8900-4D74-AD14-5BBBA783C630}" type="slidenum">
              <a:rPr lang="en-ID" smtClean="0"/>
              <a:t>4</a:t>
            </a:fld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D399CC2B-6DB6-409C-A429-35902F9BAA78}"/>
              </a:ext>
            </a:extLst>
          </p:cNvPr>
          <p:cNvGrpSpPr/>
          <p:nvPr/>
        </p:nvGrpSpPr>
        <p:grpSpPr>
          <a:xfrm>
            <a:off x="2954022" y="908090"/>
            <a:ext cx="6283957" cy="3574221"/>
            <a:chOff x="1037027" y="2229679"/>
            <a:chExt cx="5940720" cy="3378993"/>
          </a:xfrm>
        </p:grpSpPr>
        <p:pic>
          <p:nvPicPr>
            <p:cNvPr id="68" name="Picture 67" descr="A picture containing tree&#10;&#10;Description automatically generated">
              <a:extLst>
                <a:ext uri="{FF2B5EF4-FFF2-40B4-BE49-F238E27FC236}">
                  <a16:creationId xmlns="" xmlns:a16="http://schemas.microsoft.com/office/drawing/2014/main" id="{62BAFC0F-22BB-45F0-9DBD-D75AFA200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7738" y="2295321"/>
              <a:ext cx="4501019" cy="3000679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1E2FEE49-F1CF-4E0E-A5AF-31129F846B28}"/>
                </a:ext>
              </a:extLst>
            </p:cNvPr>
            <p:cNvGrpSpPr/>
            <p:nvPr/>
          </p:nvGrpSpPr>
          <p:grpSpPr>
            <a:xfrm>
              <a:off x="1037027" y="2229679"/>
              <a:ext cx="5940720" cy="3378993"/>
              <a:chOff x="1037027" y="2229679"/>
              <a:chExt cx="5940720" cy="3378993"/>
            </a:xfrm>
          </p:grpSpPr>
          <p:pic>
            <p:nvPicPr>
              <p:cNvPr id="69" name="Picture 68" descr="A picture containing electronics, display&#10;&#10;Description automatically generated">
                <a:extLst>
                  <a:ext uri="{FF2B5EF4-FFF2-40B4-BE49-F238E27FC236}">
                    <a16:creationId xmlns="" xmlns:a16="http://schemas.microsoft.com/office/drawing/2014/main" id="{9623E2D4-34FF-462D-8B68-F5E4F133EC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7027" y="2229679"/>
                <a:ext cx="5715000" cy="3333750"/>
              </a:xfrm>
              <a:prstGeom prst="rect">
                <a:avLst/>
              </a:prstGeom>
            </p:spPr>
          </p:pic>
          <p:grpSp>
            <p:nvGrpSpPr>
              <p:cNvPr id="70" name="Group 69">
                <a:extLst>
                  <a:ext uri="{FF2B5EF4-FFF2-40B4-BE49-F238E27FC236}">
                    <a16:creationId xmlns="" xmlns:a16="http://schemas.microsoft.com/office/drawing/2014/main" id="{C98E5326-567D-48E4-96DF-3C2A257F4D6D}"/>
                  </a:ext>
                </a:extLst>
              </p:cNvPr>
              <p:cNvGrpSpPr/>
              <p:nvPr/>
            </p:nvGrpSpPr>
            <p:grpSpPr>
              <a:xfrm>
                <a:off x="5591442" y="2870187"/>
                <a:ext cx="1386305" cy="2738485"/>
                <a:chOff x="5451353" y="3182506"/>
                <a:chExt cx="1386305" cy="2738485"/>
              </a:xfrm>
            </p:grpSpPr>
            <p:pic>
              <p:nvPicPr>
                <p:cNvPr id="71" name="Picture 70" descr="A picture containing monitor&#10;&#10;Description automatically generated">
                  <a:extLst>
                    <a:ext uri="{FF2B5EF4-FFF2-40B4-BE49-F238E27FC236}">
                      <a16:creationId xmlns="" xmlns:a16="http://schemas.microsoft.com/office/drawing/2014/main" id="{37C2E2CC-8B28-45B1-9254-37CA2F70A8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451353" y="3182506"/>
                  <a:ext cx="1386305" cy="2738485"/>
                </a:xfrm>
                <a:prstGeom prst="rect">
                  <a:avLst/>
                </a:prstGeom>
              </p:spPr>
            </p:pic>
            <p:sp>
              <p:nvSpPr>
                <p:cNvPr id="72" name="Rectangle 71">
                  <a:extLst>
                    <a:ext uri="{FF2B5EF4-FFF2-40B4-BE49-F238E27FC236}">
                      <a16:creationId xmlns="" xmlns:a16="http://schemas.microsoft.com/office/drawing/2014/main" id="{7F4FD90C-4FD3-4CC6-A33B-7A6C0EF41860}"/>
                    </a:ext>
                  </a:extLst>
                </p:cNvPr>
                <p:cNvSpPr/>
                <p:nvPr/>
              </p:nvSpPr>
              <p:spPr>
                <a:xfrm>
                  <a:off x="5562143" y="3501643"/>
                  <a:ext cx="1162507" cy="20704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pic>
              <p:nvPicPr>
                <p:cNvPr id="73" name="Picture 72" descr="A picture containing tree&#10;&#10;Description automatically generated">
                  <a:extLst>
                    <a:ext uri="{FF2B5EF4-FFF2-40B4-BE49-F238E27FC236}">
                      <a16:creationId xmlns="" xmlns:a16="http://schemas.microsoft.com/office/drawing/2014/main" id="{77598341-D4BC-4122-A980-61DB58A6FB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5562143" y="3501643"/>
                  <a:ext cx="1162507" cy="2070482"/>
                </a:xfrm>
                <a:custGeom>
                  <a:avLst/>
                  <a:gdLst>
                    <a:gd name="connsiteX0" fmla="*/ 0 w 1162507"/>
                    <a:gd name="connsiteY0" fmla="*/ 0 h 2070482"/>
                    <a:gd name="connsiteX1" fmla="*/ 1162507 w 1162507"/>
                    <a:gd name="connsiteY1" fmla="*/ 0 h 2070482"/>
                    <a:gd name="connsiteX2" fmla="*/ 1162507 w 1162507"/>
                    <a:gd name="connsiteY2" fmla="*/ 2070482 h 2070482"/>
                    <a:gd name="connsiteX3" fmla="*/ 0 w 1162507"/>
                    <a:gd name="connsiteY3" fmla="*/ 2070482 h 207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2507" h="2070482">
                      <a:moveTo>
                        <a:pt x="0" y="0"/>
                      </a:moveTo>
                      <a:lnTo>
                        <a:pt x="1162507" y="0"/>
                      </a:lnTo>
                      <a:lnTo>
                        <a:pt x="1162507" y="2070482"/>
                      </a:lnTo>
                      <a:lnTo>
                        <a:pt x="0" y="2070482"/>
                      </a:lnTo>
                      <a:close/>
                    </a:path>
                  </a:pathLst>
                </a:custGeom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</p:spPr>
            </p:pic>
          </p:grpSp>
        </p:grpSp>
      </p:grp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BDE7965C-28FD-49F8-AA47-A2494EC1D60A}"/>
              </a:ext>
            </a:extLst>
          </p:cNvPr>
          <p:cNvGrpSpPr/>
          <p:nvPr/>
        </p:nvGrpSpPr>
        <p:grpSpPr>
          <a:xfrm>
            <a:off x="656026" y="4669375"/>
            <a:ext cx="3060000" cy="1627345"/>
            <a:chOff x="656026" y="4669375"/>
            <a:chExt cx="3060000" cy="1627345"/>
          </a:xfrm>
        </p:grpSpPr>
        <p:grpSp>
          <p:nvGrpSpPr>
            <p:cNvPr id="76" name="Group 75">
              <a:extLst>
                <a:ext uri="{FF2B5EF4-FFF2-40B4-BE49-F238E27FC236}">
                  <a16:creationId xmlns="" xmlns:a16="http://schemas.microsoft.com/office/drawing/2014/main" id="{8A0F9046-0B01-4A21-9061-FA51D08A5B0C}"/>
                </a:ext>
              </a:extLst>
            </p:cNvPr>
            <p:cNvGrpSpPr/>
            <p:nvPr/>
          </p:nvGrpSpPr>
          <p:grpSpPr>
            <a:xfrm>
              <a:off x="1941200" y="4669375"/>
              <a:ext cx="489653" cy="489653"/>
              <a:chOff x="11045825" y="2247900"/>
              <a:chExt cx="258763" cy="258763"/>
            </a:xfrm>
            <a:gradFill>
              <a:gsLst>
                <a:gs pos="0">
                  <a:srgbClr val="F98C70"/>
                </a:gs>
                <a:gs pos="100000">
                  <a:srgbClr val="A30053">
                    <a:alpha val="99000"/>
                  </a:srgbClr>
                </a:gs>
              </a:gsLst>
              <a:lin ang="2700000" scaled="1"/>
            </a:gradFill>
          </p:grpSpPr>
          <p:sp>
            <p:nvSpPr>
              <p:cNvPr id="95" name="Freeform 207">
                <a:extLst>
                  <a:ext uri="{FF2B5EF4-FFF2-40B4-BE49-F238E27FC236}">
                    <a16:creationId xmlns="" xmlns:a16="http://schemas.microsoft.com/office/drawing/2014/main" id="{BA84F316-8FEC-4967-9D04-C0E9F6D67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5363" y="2478088"/>
                <a:ext cx="38100" cy="9525"/>
              </a:xfrm>
              <a:custGeom>
                <a:avLst/>
                <a:gdLst>
                  <a:gd name="T0" fmla="*/ 105 w 120"/>
                  <a:gd name="T1" fmla="*/ 0 h 30"/>
                  <a:gd name="T2" fmla="*/ 15 w 120"/>
                  <a:gd name="T3" fmla="*/ 0 h 30"/>
                  <a:gd name="T4" fmla="*/ 12 w 120"/>
                  <a:gd name="T5" fmla="*/ 0 h 30"/>
                  <a:gd name="T6" fmla="*/ 9 w 120"/>
                  <a:gd name="T7" fmla="*/ 1 h 30"/>
                  <a:gd name="T8" fmla="*/ 7 w 120"/>
                  <a:gd name="T9" fmla="*/ 2 h 30"/>
                  <a:gd name="T10" fmla="*/ 5 w 120"/>
                  <a:gd name="T11" fmla="*/ 4 h 30"/>
                  <a:gd name="T12" fmla="*/ 2 w 120"/>
                  <a:gd name="T13" fmla="*/ 6 h 30"/>
                  <a:gd name="T14" fmla="*/ 1 w 120"/>
                  <a:gd name="T15" fmla="*/ 8 h 30"/>
                  <a:gd name="T16" fmla="*/ 0 w 120"/>
                  <a:gd name="T17" fmla="*/ 11 h 30"/>
                  <a:gd name="T18" fmla="*/ 0 w 120"/>
                  <a:gd name="T19" fmla="*/ 15 h 30"/>
                  <a:gd name="T20" fmla="*/ 0 w 120"/>
                  <a:gd name="T21" fmla="*/ 18 h 30"/>
                  <a:gd name="T22" fmla="*/ 1 w 120"/>
                  <a:gd name="T23" fmla="*/ 20 h 30"/>
                  <a:gd name="T24" fmla="*/ 2 w 120"/>
                  <a:gd name="T25" fmla="*/ 23 h 30"/>
                  <a:gd name="T26" fmla="*/ 5 w 120"/>
                  <a:gd name="T27" fmla="*/ 25 h 30"/>
                  <a:gd name="T28" fmla="*/ 7 w 120"/>
                  <a:gd name="T29" fmla="*/ 26 h 30"/>
                  <a:gd name="T30" fmla="*/ 9 w 120"/>
                  <a:gd name="T31" fmla="*/ 29 h 30"/>
                  <a:gd name="T32" fmla="*/ 12 w 120"/>
                  <a:gd name="T33" fmla="*/ 29 h 30"/>
                  <a:gd name="T34" fmla="*/ 15 w 120"/>
                  <a:gd name="T35" fmla="*/ 30 h 30"/>
                  <a:gd name="T36" fmla="*/ 105 w 120"/>
                  <a:gd name="T37" fmla="*/ 30 h 30"/>
                  <a:gd name="T38" fmla="*/ 109 w 120"/>
                  <a:gd name="T39" fmla="*/ 29 h 30"/>
                  <a:gd name="T40" fmla="*/ 111 w 120"/>
                  <a:gd name="T41" fmla="*/ 29 h 30"/>
                  <a:gd name="T42" fmla="*/ 114 w 120"/>
                  <a:gd name="T43" fmla="*/ 26 h 30"/>
                  <a:gd name="T44" fmla="*/ 116 w 120"/>
                  <a:gd name="T45" fmla="*/ 25 h 30"/>
                  <a:gd name="T46" fmla="*/ 118 w 120"/>
                  <a:gd name="T47" fmla="*/ 23 h 30"/>
                  <a:gd name="T48" fmla="*/ 119 w 120"/>
                  <a:gd name="T49" fmla="*/ 20 h 30"/>
                  <a:gd name="T50" fmla="*/ 120 w 120"/>
                  <a:gd name="T51" fmla="*/ 18 h 30"/>
                  <a:gd name="T52" fmla="*/ 120 w 120"/>
                  <a:gd name="T53" fmla="*/ 15 h 30"/>
                  <a:gd name="T54" fmla="*/ 120 w 120"/>
                  <a:gd name="T55" fmla="*/ 11 h 30"/>
                  <a:gd name="T56" fmla="*/ 119 w 120"/>
                  <a:gd name="T57" fmla="*/ 8 h 30"/>
                  <a:gd name="T58" fmla="*/ 118 w 120"/>
                  <a:gd name="T59" fmla="*/ 6 h 30"/>
                  <a:gd name="T60" fmla="*/ 116 w 120"/>
                  <a:gd name="T61" fmla="*/ 4 h 30"/>
                  <a:gd name="T62" fmla="*/ 114 w 120"/>
                  <a:gd name="T63" fmla="*/ 2 h 30"/>
                  <a:gd name="T64" fmla="*/ 111 w 120"/>
                  <a:gd name="T65" fmla="*/ 1 h 30"/>
                  <a:gd name="T66" fmla="*/ 109 w 120"/>
                  <a:gd name="T67" fmla="*/ 0 h 30"/>
                  <a:gd name="T68" fmla="*/ 105 w 12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30"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5" y="25"/>
                    </a:lnTo>
                    <a:lnTo>
                      <a:pt x="7" y="26"/>
                    </a:lnTo>
                    <a:lnTo>
                      <a:pt x="9" y="29"/>
                    </a:lnTo>
                    <a:lnTo>
                      <a:pt x="12" y="29"/>
                    </a:lnTo>
                    <a:lnTo>
                      <a:pt x="15" y="30"/>
                    </a:lnTo>
                    <a:lnTo>
                      <a:pt x="105" y="30"/>
                    </a:lnTo>
                    <a:lnTo>
                      <a:pt x="109" y="29"/>
                    </a:lnTo>
                    <a:lnTo>
                      <a:pt x="111" y="29"/>
                    </a:lnTo>
                    <a:lnTo>
                      <a:pt x="114" y="26"/>
                    </a:lnTo>
                    <a:lnTo>
                      <a:pt x="116" y="25"/>
                    </a:lnTo>
                    <a:lnTo>
                      <a:pt x="118" y="23"/>
                    </a:lnTo>
                    <a:lnTo>
                      <a:pt x="119" y="20"/>
                    </a:lnTo>
                    <a:lnTo>
                      <a:pt x="120" y="18"/>
                    </a:lnTo>
                    <a:lnTo>
                      <a:pt x="120" y="15"/>
                    </a:lnTo>
                    <a:lnTo>
                      <a:pt x="120" y="11"/>
                    </a:lnTo>
                    <a:lnTo>
                      <a:pt x="119" y="8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6" name="Freeform 208">
                <a:extLst>
                  <a:ext uri="{FF2B5EF4-FFF2-40B4-BE49-F238E27FC236}">
                    <a16:creationId xmlns="" xmlns:a16="http://schemas.microsoft.com/office/drawing/2014/main" id="{F5E26814-CFA0-4FED-87D3-4C854D642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4888" y="2497138"/>
                <a:ext cx="19050" cy="9525"/>
              </a:xfrm>
              <a:custGeom>
                <a:avLst/>
                <a:gdLst>
                  <a:gd name="T0" fmla="*/ 45 w 60"/>
                  <a:gd name="T1" fmla="*/ 0 h 30"/>
                  <a:gd name="T2" fmla="*/ 15 w 60"/>
                  <a:gd name="T3" fmla="*/ 0 h 30"/>
                  <a:gd name="T4" fmla="*/ 12 w 60"/>
                  <a:gd name="T5" fmla="*/ 0 h 30"/>
                  <a:gd name="T6" fmla="*/ 9 w 60"/>
                  <a:gd name="T7" fmla="*/ 1 h 30"/>
                  <a:gd name="T8" fmla="*/ 7 w 60"/>
                  <a:gd name="T9" fmla="*/ 2 h 30"/>
                  <a:gd name="T10" fmla="*/ 5 w 60"/>
                  <a:gd name="T11" fmla="*/ 4 h 30"/>
                  <a:gd name="T12" fmla="*/ 3 w 60"/>
                  <a:gd name="T13" fmla="*/ 6 h 30"/>
                  <a:gd name="T14" fmla="*/ 1 w 60"/>
                  <a:gd name="T15" fmla="*/ 8 h 30"/>
                  <a:gd name="T16" fmla="*/ 0 w 60"/>
                  <a:gd name="T17" fmla="*/ 12 h 30"/>
                  <a:gd name="T18" fmla="*/ 0 w 60"/>
                  <a:gd name="T19" fmla="*/ 15 h 30"/>
                  <a:gd name="T20" fmla="*/ 0 w 60"/>
                  <a:gd name="T21" fmla="*/ 18 h 30"/>
                  <a:gd name="T22" fmla="*/ 1 w 60"/>
                  <a:gd name="T23" fmla="*/ 20 h 30"/>
                  <a:gd name="T24" fmla="*/ 3 w 60"/>
                  <a:gd name="T25" fmla="*/ 23 h 30"/>
                  <a:gd name="T26" fmla="*/ 5 w 60"/>
                  <a:gd name="T27" fmla="*/ 25 h 30"/>
                  <a:gd name="T28" fmla="*/ 7 w 60"/>
                  <a:gd name="T29" fmla="*/ 28 h 30"/>
                  <a:gd name="T30" fmla="*/ 9 w 60"/>
                  <a:gd name="T31" fmla="*/ 29 h 30"/>
                  <a:gd name="T32" fmla="*/ 12 w 60"/>
                  <a:gd name="T33" fmla="*/ 30 h 30"/>
                  <a:gd name="T34" fmla="*/ 15 w 60"/>
                  <a:gd name="T35" fmla="*/ 30 h 30"/>
                  <a:gd name="T36" fmla="*/ 45 w 60"/>
                  <a:gd name="T37" fmla="*/ 30 h 30"/>
                  <a:gd name="T38" fmla="*/ 49 w 60"/>
                  <a:gd name="T39" fmla="*/ 30 h 30"/>
                  <a:gd name="T40" fmla="*/ 51 w 60"/>
                  <a:gd name="T41" fmla="*/ 29 h 30"/>
                  <a:gd name="T42" fmla="*/ 54 w 60"/>
                  <a:gd name="T43" fmla="*/ 28 h 30"/>
                  <a:gd name="T44" fmla="*/ 56 w 60"/>
                  <a:gd name="T45" fmla="*/ 25 h 30"/>
                  <a:gd name="T46" fmla="*/ 57 w 60"/>
                  <a:gd name="T47" fmla="*/ 23 h 30"/>
                  <a:gd name="T48" fmla="*/ 59 w 60"/>
                  <a:gd name="T49" fmla="*/ 20 h 30"/>
                  <a:gd name="T50" fmla="*/ 60 w 60"/>
                  <a:gd name="T51" fmla="*/ 18 h 30"/>
                  <a:gd name="T52" fmla="*/ 60 w 60"/>
                  <a:gd name="T53" fmla="*/ 15 h 30"/>
                  <a:gd name="T54" fmla="*/ 60 w 60"/>
                  <a:gd name="T55" fmla="*/ 12 h 30"/>
                  <a:gd name="T56" fmla="*/ 59 w 60"/>
                  <a:gd name="T57" fmla="*/ 8 h 30"/>
                  <a:gd name="T58" fmla="*/ 57 w 60"/>
                  <a:gd name="T59" fmla="*/ 6 h 30"/>
                  <a:gd name="T60" fmla="*/ 56 w 60"/>
                  <a:gd name="T61" fmla="*/ 4 h 30"/>
                  <a:gd name="T62" fmla="*/ 54 w 60"/>
                  <a:gd name="T63" fmla="*/ 2 h 30"/>
                  <a:gd name="T64" fmla="*/ 51 w 60"/>
                  <a:gd name="T65" fmla="*/ 1 h 30"/>
                  <a:gd name="T66" fmla="*/ 49 w 60"/>
                  <a:gd name="T67" fmla="*/ 0 h 30"/>
                  <a:gd name="T68" fmla="*/ 45 w 6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30">
                    <a:moveTo>
                      <a:pt x="4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5" y="25"/>
                    </a:lnTo>
                    <a:lnTo>
                      <a:pt x="7" y="28"/>
                    </a:lnTo>
                    <a:lnTo>
                      <a:pt x="9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45" y="30"/>
                    </a:lnTo>
                    <a:lnTo>
                      <a:pt x="49" y="30"/>
                    </a:lnTo>
                    <a:lnTo>
                      <a:pt x="51" y="29"/>
                    </a:lnTo>
                    <a:lnTo>
                      <a:pt x="54" y="28"/>
                    </a:lnTo>
                    <a:lnTo>
                      <a:pt x="56" y="25"/>
                    </a:lnTo>
                    <a:lnTo>
                      <a:pt x="57" y="23"/>
                    </a:lnTo>
                    <a:lnTo>
                      <a:pt x="59" y="20"/>
                    </a:lnTo>
                    <a:lnTo>
                      <a:pt x="60" y="18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9" y="8"/>
                    </a:lnTo>
                    <a:lnTo>
                      <a:pt x="57" y="6"/>
                    </a:lnTo>
                    <a:lnTo>
                      <a:pt x="56" y="4"/>
                    </a:lnTo>
                    <a:lnTo>
                      <a:pt x="54" y="2"/>
                    </a:lnTo>
                    <a:lnTo>
                      <a:pt x="51" y="1"/>
                    </a:lnTo>
                    <a:lnTo>
                      <a:pt x="49" y="0"/>
                    </a:lnTo>
                    <a:lnTo>
                      <a:pt x="4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7" name="Freeform 209">
                <a:extLst>
                  <a:ext uri="{FF2B5EF4-FFF2-40B4-BE49-F238E27FC236}">
                    <a16:creationId xmlns="" xmlns:a16="http://schemas.microsoft.com/office/drawing/2014/main" id="{92BD0C20-5DB7-4BA1-B6F8-41CDBF7410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93450" y="2290763"/>
                <a:ext cx="163513" cy="177800"/>
              </a:xfrm>
              <a:custGeom>
                <a:avLst/>
                <a:gdLst>
                  <a:gd name="T0" fmla="*/ 303 w 512"/>
                  <a:gd name="T1" fmla="*/ 484 h 558"/>
                  <a:gd name="T2" fmla="*/ 211 w 512"/>
                  <a:gd name="T3" fmla="*/ 489 h 558"/>
                  <a:gd name="T4" fmla="*/ 200 w 512"/>
                  <a:gd name="T5" fmla="*/ 475 h 558"/>
                  <a:gd name="T6" fmla="*/ 131 w 512"/>
                  <a:gd name="T7" fmla="*/ 444 h 558"/>
                  <a:gd name="T8" fmla="*/ 77 w 512"/>
                  <a:gd name="T9" fmla="*/ 395 h 558"/>
                  <a:gd name="T10" fmla="*/ 43 w 512"/>
                  <a:gd name="T11" fmla="*/ 330 h 558"/>
                  <a:gd name="T12" fmla="*/ 30 w 512"/>
                  <a:gd name="T13" fmla="*/ 256 h 558"/>
                  <a:gd name="T14" fmla="*/ 35 w 512"/>
                  <a:gd name="T15" fmla="*/ 211 h 558"/>
                  <a:gd name="T16" fmla="*/ 48 w 512"/>
                  <a:gd name="T17" fmla="*/ 168 h 558"/>
                  <a:gd name="T18" fmla="*/ 97 w 512"/>
                  <a:gd name="T19" fmla="*/ 97 h 558"/>
                  <a:gd name="T20" fmla="*/ 168 w 512"/>
                  <a:gd name="T21" fmla="*/ 48 h 558"/>
                  <a:gd name="T22" fmla="*/ 210 w 512"/>
                  <a:gd name="T23" fmla="*/ 35 h 558"/>
                  <a:gd name="T24" fmla="*/ 256 w 512"/>
                  <a:gd name="T25" fmla="*/ 30 h 558"/>
                  <a:gd name="T26" fmla="*/ 301 w 512"/>
                  <a:gd name="T27" fmla="*/ 35 h 558"/>
                  <a:gd name="T28" fmla="*/ 344 w 512"/>
                  <a:gd name="T29" fmla="*/ 48 h 558"/>
                  <a:gd name="T30" fmla="*/ 416 w 512"/>
                  <a:gd name="T31" fmla="*/ 97 h 558"/>
                  <a:gd name="T32" fmla="*/ 464 w 512"/>
                  <a:gd name="T33" fmla="*/ 168 h 558"/>
                  <a:gd name="T34" fmla="*/ 477 w 512"/>
                  <a:gd name="T35" fmla="*/ 211 h 558"/>
                  <a:gd name="T36" fmla="*/ 482 w 512"/>
                  <a:gd name="T37" fmla="*/ 256 h 558"/>
                  <a:gd name="T38" fmla="*/ 470 w 512"/>
                  <a:gd name="T39" fmla="*/ 330 h 558"/>
                  <a:gd name="T40" fmla="*/ 434 w 512"/>
                  <a:gd name="T41" fmla="*/ 395 h 558"/>
                  <a:gd name="T42" fmla="*/ 381 w 512"/>
                  <a:gd name="T43" fmla="*/ 444 h 558"/>
                  <a:gd name="T44" fmla="*/ 312 w 512"/>
                  <a:gd name="T45" fmla="*/ 475 h 558"/>
                  <a:gd name="T46" fmla="*/ 218 w 512"/>
                  <a:gd name="T47" fmla="*/ 3 h 558"/>
                  <a:gd name="T48" fmla="*/ 168 w 512"/>
                  <a:gd name="T49" fmla="*/ 16 h 558"/>
                  <a:gd name="T50" fmla="*/ 123 w 512"/>
                  <a:gd name="T51" fmla="*/ 38 h 558"/>
                  <a:gd name="T52" fmla="*/ 84 w 512"/>
                  <a:gd name="T53" fmla="*/ 67 h 558"/>
                  <a:gd name="T54" fmla="*/ 52 w 512"/>
                  <a:gd name="T55" fmla="*/ 103 h 558"/>
                  <a:gd name="T56" fmla="*/ 26 w 512"/>
                  <a:gd name="T57" fmla="*/ 146 h 558"/>
                  <a:gd name="T58" fmla="*/ 9 w 512"/>
                  <a:gd name="T59" fmla="*/ 192 h 558"/>
                  <a:gd name="T60" fmla="*/ 0 w 512"/>
                  <a:gd name="T61" fmla="*/ 243 h 558"/>
                  <a:gd name="T62" fmla="*/ 8 w 512"/>
                  <a:gd name="T63" fmla="*/ 317 h 558"/>
                  <a:gd name="T64" fmla="*/ 39 w 512"/>
                  <a:gd name="T65" fmla="*/ 391 h 558"/>
                  <a:gd name="T66" fmla="*/ 91 w 512"/>
                  <a:gd name="T67" fmla="*/ 451 h 558"/>
                  <a:gd name="T68" fmla="*/ 161 w 512"/>
                  <a:gd name="T69" fmla="*/ 493 h 558"/>
                  <a:gd name="T70" fmla="*/ 182 w 512"/>
                  <a:gd name="T71" fmla="*/ 548 h 558"/>
                  <a:gd name="T72" fmla="*/ 190 w 512"/>
                  <a:gd name="T73" fmla="*/ 557 h 558"/>
                  <a:gd name="T74" fmla="*/ 320 w 512"/>
                  <a:gd name="T75" fmla="*/ 557 h 558"/>
                  <a:gd name="T76" fmla="*/ 329 w 512"/>
                  <a:gd name="T77" fmla="*/ 550 h 558"/>
                  <a:gd name="T78" fmla="*/ 331 w 512"/>
                  <a:gd name="T79" fmla="*/ 501 h 558"/>
                  <a:gd name="T80" fmla="*/ 404 w 512"/>
                  <a:gd name="T81" fmla="*/ 464 h 558"/>
                  <a:gd name="T82" fmla="*/ 462 w 512"/>
                  <a:gd name="T83" fmla="*/ 409 h 558"/>
                  <a:gd name="T84" fmla="*/ 499 w 512"/>
                  <a:gd name="T85" fmla="*/ 338 h 558"/>
                  <a:gd name="T86" fmla="*/ 512 w 512"/>
                  <a:gd name="T87" fmla="*/ 256 h 558"/>
                  <a:gd name="T88" fmla="*/ 507 w 512"/>
                  <a:gd name="T89" fmla="*/ 205 h 558"/>
                  <a:gd name="T90" fmla="*/ 492 w 512"/>
                  <a:gd name="T91" fmla="*/ 157 h 558"/>
                  <a:gd name="T92" fmla="*/ 469 w 512"/>
                  <a:gd name="T93" fmla="*/ 114 h 558"/>
                  <a:gd name="T94" fmla="*/ 437 w 512"/>
                  <a:gd name="T95" fmla="*/ 75 h 558"/>
                  <a:gd name="T96" fmla="*/ 399 w 512"/>
                  <a:gd name="T97" fmla="*/ 44 h 558"/>
                  <a:gd name="T98" fmla="*/ 356 w 512"/>
                  <a:gd name="T99" fmla="*/ 20 h 558"/>
                  <a:gd name="T100" fmla="*/ 308 w 512"/>
                  <a:gd name="T101" fmla="*/ 5 h 558"/>
                  <a:gd name="T102" fmla="*/ 256 w 512"/>
                  <a:gd name="T103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12" h="558">
                    <a:moveTo>
                      <a:pt x="312" y="475"/>
                    </a:moveTo>
                    <a:lnTo>
                      <a:pt x="308" y="476"/>
                    </a:lnTo>
                    <a:lnTo>
                      <a:pt x="305" y="480"/>
                    </a:lnTo>
                    <a:lnTo>
                      <a:pt x="303" y="484"/>
                    </a:lnTo>
                    <a:lnTo>
                      <a:pt x="301" y="489"/>
                    </a:lnTo>
                    <a:lnTo>
                      <a:pt x="301" y="528"/>
                    </a:lnTo>
                    <a:lnTo>
                      <a:pt x="211" y="528"/>
                    </a:lnTo>
                    <a:lnTo>
                      <a:pt x="211" y="489"/>
                    </a:lnTo>
                    <a:lnTo>
                      <a:pt x="210" y="484"/>
                    </a:lnTo>
                    <a:lnTo>
                      <a:pt x="208" y="480"/>
                    </a:lnTo>
                    <a:lnTo>
                      <a:pt x="204" y="476"/>
                    </a:lnTo>
                    <a:lnTo>
                      <a:pt x="200" y="475"/>
                    </a:lnTo>
                    <a:lnTo>
                      <a:pt x="181" y="469"/>
                    </a:lnTo>
                    <a:lnTo>
                      <a:pt x="164" y="462"/>
                    </a:lnTo>
                    <a:lnTo>
                      <a:pt x="147" y="454"/>
                    </a:lnTo>
                    <a:lnTo>
                      <a:pt x="131" y="444"/>
                    </a:lnTo>
                    <a:lnTo>
                      <a:pt x="116" y="433"/>
                    </a:lnTo>
                    <a:lnTo>
                      <a:pt x="102" y="421"/>
                    </a:lnTo>
                    <a:lnTo>
                      <a:pt x="89" y="409"/>
                    </a:lnTo>
                    <a:lnTo>
                      <a:pt x="77" y="395"/>
                    </a:lnTo>
                    <a:lnTo>
                      <a:pt x="67" y="380"/>
                    </a:lnTo>
                    <a:lnTo>
                      <a:pt x="58" y="364"/>
                    </a:lnTo>
                    <a:lnTo>
                      <a:pt x="49" y="347"/>
                    </a:lnTo>
                    <a:lnTo>
                      <a:pt x="43" y="330"/>
                    </a:lnTo>
                    <a:lnTo>
                      <a:pt x="38" y="312"/>
                    </a:lnTo>
                    <a:lnTo>
                      <a:pt x="33" y="294"/>
                    </a:lnTo>
                    <a:lnTo>
                      <a:pt x="31" y="276"/>
                    </a:lnTo>
                    <a:lnTo>
                      <a:pt x="30" y="256"/>
                    </a:lnTo>
                    <a:lnTo>
                      <a:pt x="31" y="245"/>
                    </a:lnTo>
                    <a:lnTo>
                      <a:pt x="31" y="233"/>
                    </a:lnTo>
                    <a:lnTo>
                      <a:pt x="33" y="222"/>
                    </a:lnTo>
                    <a:lnTo>
                      <a:pt x="35" y="211"/>
                    </a:lnTo>
                    <a:lnTo>
                      <a:pt x="38" y="199"/>
                    </a:lnTo>
                    <a:lnTo>
                      <a:pt x="41" y="189"/>
                    </a:lnTo>
                    <a:lnTo>
                      <a:pt x="44" y="179"/>
                    </a:lnTo>
                    <a:lnTo>
                      <a:pt x="48" y="168"/>
                    </a:lnTo>
                    <a:lnTo>
                      <a:pt x="58" y="149"/>
                    </a:lnTo>
                    <a:lnTo>
                      <a:pt x="69" y="130"/>
                    </a:lnTo>
                    <a:lnTo>
                      <a:pt x="82" y="113"/>
                    </a:lnTo>
                    <a:lnTo>
                      <a:pt x="97" y="97"/>
                    </a:lnTo>
                    <a:lnTo>
                      <a:pt x="113" y="83"/>
                    </a:lnTo>
                    <a:lnTo>
                      <a:pt x="130" y="69"/>
                    </a:lnTo>
                    <a:lnTo>
                      <a:pt x="149" y="58"/>
                    </a:lnTo>
                    <a:lnTo>
                      <a:pt x="168" y="48"/>
                    </a:lnTo>
                    <a:lnTo>
                      <a:pt x="178" y="44"/>
                    </a:lnTo>
                    <a:lnTo>
                      <a:pt x="189" y="41"/>
                    </a:lnTo>
                    <a:lnTo>
                      <a:pt x="200" y="38"/>
                    </a:lnTo>
                    <a:lnTo>
                      <a:pt x="210" y="35"/>
                    </a:lnTo>
                    <a:lnTo>
                      <a:pt x="222" y="33"/>
                    </a:lnTo>
                    <a:lnTo>
                      <a:pt x="233" y="32"/>
                    </a:lnTo>
                    <a:lnTo>
                      <a:pt x="245" y="31"/>
                    </a:lnTo>
                    <a:lnTo>
                      <a:pt x="256" y="30"/>
                    </a:lnTo>
                    <a:lnTo>
                      <a:pt x="268" y="31"/>
                    </a:lnTo>
                    <a:lnTo>
                      <a:pt x="279" y="31"/>
                    </a:lnTo>
                    <a:lnTo>
                      <a:pt x="291" y="33"/>
                    </a:lnTo>
                    <a:lnTo>
                      <a:pt x="301" y="35"/>
                    </a:lnTo>
                    <a:lnTo>
                      <a:pt x="312" y="38"/>
                    </a:lnTo>
                    <a:lnTo>
                      <a:pt x="323" y="41"/>
                    </a:lnTo>
                    <a:lnTo>
                      <a:pt x="334" y="44"/>
                    </a:lnTo>
                    <a:lnTo>
                      <a:pt x="344" y="48"/>
                    </a:lnTo>
                    <a:lnTo>
                      <a:pt x="364" y="58"/>
                    </a:lnTo>
                    <a:lnTo>
                      <a:pt x="382" y="69"/>
                    </a:lnTo>
                    <a:lnTo>
                      <a:pt x="400" y="83"/>
                    </a:lnTo>
                    <a:lnTo>
                      <a:pt x="416" y="97"/>
                    </a:lnTo>
                    <a:lnTo>
                      <a:pt x="430" y="113"/>
                    </a:lnTo>
                    <a:lnTo>
                      <a:pt x="443" y="130"/>
                    </a:lnTo>
                    <a:lnTo>
                      <a:pt x="455" y="149"/>
                    </a:lnTo>
                    <a:lnTo>
                      <a:pt x="464" y="168"/>
                    </a:lnTo>
                    <a:lnTo>
                      <a:pt x="468" y="179"/>
                    </a:lnTo>
                    <a:lnTo>
                      <a:pt x="472" y="189"/>
                    </a:lnTo>
                    <a:lnTo>
                      <a:pt x="475" y="199"/>
                    </a:lnTo>
                    <a:lnTo>
                      <a:pt x="477" y="211"/>
                    </a:lnTo>
                    <a:lnTo>
                      <a:pt x="479" y="222"/>
                    </a:lnTo>
                    <a:lnTo>
                      <a:pt x="481" y="233"/>
                    </a:lnTo>
                    <a:lnTo>
                      <a:pt x="482" y="245"/>
                    </a:lnTo>
                    <a:lnTo>
                      <a:pt x="482" y="256"/>
                    </a:lnTo>
                    <a:lnTo>
                      <a:pt x="482" y="276"/>
                    </a:lnTo>
                    <a:lnTo>
                      <a:pt x="478" y="294"/>
                    </a:lnTo>
                    <a:lnTo>
                      <a:pt x="475" y="312"/>
                    </a:lnTo>
                    <a:lnTo>
                      <a:pt x="470" y="330"/>
                    </a:lnTo>
                    <a:lnTo>
                      <a:pt x="462" y="347"/>
                    </a:lnTo>
                    <a:lnTo>
                      <a:pt x="455" y="364"/>
                    </a:lnTo>
                    <a:lnTo>
                      <a:pt x="445" y="380"/>
                    </a:lnTo>
                    <a:lnTo>
                      <a:pt x="434" y="395"/>
                    </a:lnTo>
                    <a:lnTo>
                      <a:pt x="423" y="409"/>
                    </a:lnTo>
                    <a:lnTo>
                      <a:pt x="410" y="421"/>
                    </a:lnTo>
                    <a:lnTo>
                      <a:pt x="396" y="433"/>
                    </a:lnTo>
                    <a:lnTo>
                      <a:pt x="381" y="444"/>
                    </a:lnTo>
                    <a:lnTo>
                      <a:pt x="365" y="454"/>
                    </a:lnTo>
                    <a:lnTo>
                      <a:pt x="349" y="462"/>
                    </a:lnTo>
                    <a:lnTo>
                      <a:pt x="331" y="469"/>
                    </a:lnTo>
                    <a:lnTo>
                      <a:pt x="312" y="475"/>
                    </a:lnTo>
                    <a:close/>
                    <a:moveTo>
                      <a:pt x="256" y="0"/>
                    </a:moveTo>
                    <a:lnTo>
                      <a:pt x="244" y="1"/>
                    </a:lnTo>
                    <a:lnTo>
                      <a:pt x="230" y="2"/>
                    </a:lnTo>
                    <a:lnTo>
                      <a:pt x="218" y="3"/>
                    </a:lnTo>
                    <a:lnTo>
                      <a:pt x="205" y="5"/>
                    </a:lnTo>
                    <a:lnTo>
                      <a:pt x="192" y="9"/>
                    </a:lnTo>
                    <a:lnTo>
                      <a:pt x="180" y="12"/>
                    </a:lnTo>
                    <a:lnTo>
                      <a:pt x="168" y="16"/>
                    </a:lnTo>
                    <a:lnTo>
                      <a:pt x="157" y="20"/>
                    </a:lnTo>
                    <a:lnTo>
                      <a:pt x="145" y="26"/>
                    </a:lnTo>
                    <a:lnTo>
                      <a:pt x="134" y="31"/>
                    </a:lnTo>
                    <a:lnTo>
                      <a:pt x="123" y="38"/>
                    </a:lnTo>
                    <a:lnTo>
                      <a:pt x="113" y="44"/>
                    </a:lnTo>
                    <a:lnTo>
                      <a:pt x="103" y="52"/>
                    </a:lnTo>
                    <a:lnTo>
                      <a:pt x="93" y="59"/>
                    </a:lnTo>
                    <a:lnTo>
                      <a:pt x="84" y="67"/>
                    </a:lnTo>
                    <a:lnTo>
                      <a:pt x="75" y="75"/>
                    </a:lnTo>
                    <a:lnTo>
                      <a:pt x="67" y="85"/>
                    </a:lnTo>
                    <a:lnTo>
                      <a:pt x="59" y="93"/>
                    </a:lnTo>
                    <a:lnTo>
                      <a:pt x="52" y="103"/>
                    </a:lnTo>
                    <a:lnTo>
                      <a:pt x="44" y="114"/>
                    </a:lnTo>
                    <a:lnTo>
                      <a:pt x="38" y="123"/>
                    </a:lnTo>
                    <a:lnTo>
                      <a:pt x="31" y="134"/>
                    </a:lnTo>
                    <a:lnTo>
                      <a:pt x="26" y="146"/>
                    </a:lnTo>
                    <a:lnTo>
                      <a:pt x="20" y="157"/>
                    </a:lnTo>
                    <a:lnTo>
                      <a:pt x="16" y="168"/>
                    </a:lnTo>
                    <a:lnTo>
                      <a:pt x="12" y="180"/>
                    </a:lnTo>
                    <a:lnTo>
                      <a:pt x="9" y="192"/>
                    </a:lnTo>
                    <a:lnTo>
                      <a:pt x="5" y="205"/>
                    </a:lnTo>
                    <a:lnTo>
                      <a:pt x="3" y="218"/>
                    </a:lnTo>
                    <a:lnTo>
                      <a:pt x="1" y="231"/>
                    </a:lnTo>
                    <a:lnTo>
                      <a:pt x="0" y="243"/>
                    </a:lnTo>
                    <a:lnTo>
                      <a:pt x="0" y="256"/>
                    </a:lnTo>
                    <a:lnTo>
                      <a:pt x="1" y="277"/>
                    </a:lnTo>
                    <a:lnTo>
                      <a:pt x="3" y="298"/>
                    </a:lnTo>
                    <a:lnTo>
                      <a:pt x="8" y="317"/>
                    </a:lnTo>
                    <a:lnTo>
                      <a:pt x="13" y="338"/>
                    </a:lnTo>
                    <a:lnTo>
                      <a:pt x="20" y="356"/>
                    </a:lnTo>
                    <a:lnTo>
                      <a:pt x="29" y="374"/>
                    </a:lnTo>
                    <a:lnTo>
                      <a:pt x="39" y="391"/>
                    </a:lnTo>
                    <a:lnTo>
                      <a:pt x="50" y="409"/>
                    </a:lnTo>
                    <a:lnTo>
                      <a:pt x="63" y="424"/>
                    </a:lnTo>
                    <a:lnTo>
                      <a:pt x="77" y="439"/>
                    </a:lnTo>
                    <a:lnTo>
                      <a:pt x="91" y="451"/>
                    </a:lnTo>
                    <a:lnTo>
                      <a:pt x="107" y="464"/>
                    </a:lnTo>
                    <a:lnTo>
                      <a:pt x="124" y="475"/>
                    </a:lnTo>
                    <a:lnTo>
                      <a:pt x="143" y="485"/>
                    </a:lnTo>
                    <a:lnTo>
                      <a:pt x="161" y="493"/>
                    </a:lnTo>
                    <a:lnTo>
                      <a:pt x="181" y="501"/>
                    </a:lnTo>
                    <a:lnTo>
                      <a:pt x="181" y="543"/>
                    </a:lnTo>
                    <a:lnTo>
                      <a:pt x="181" y="545"/>
                    </a:lnTo>
                    <a:lnTo>
                      <a:pt x="182" y="548"/>
                    </a:lnTo>
                    <a:lnTo>
                      <a:pt x="183" y="550"/>
                    </a:lnTo>
                    <a:lnTo>
                      <a:pt x="186" y="553"/>
                    </a:lnTo>
                    <a:lnTo>
                      <a:pt x="188" y="554"/>
                    </a:lnTo>
                    <a:lnTo>
                      <a:pt x="190" y="557"/>
                    </a:lnTo>
                    <a:lnTo>
                      <a:pt x="193" y="557"/>
                    </a:lnTo>
                    <a:lnTo>
                      <a:pt x="196" y="558"/>
                    </a:lnTo>
                    <a:lnTo>
                      <a:pt x="316" y="558"/>
                    </a:lnTo>
                    <a:lnTo>
                      <a:pt x="320" y="557"/>
                    </a:lnTo>
                    <a:lnTo>
                      <a:pt x="322" y="557"/>
                    </a:lnTo>
                    <a:lnTo>
                      <a:pt x="325" y="554"/>
                    </a:lnTo>
                    <a:lnTo>
                      <a:pt x="327" y="553"/>
                    </a:lnTo>
                    <a:lnTo>
                      <a:pt x="329" y="550"/>
                    </a:lnTo>
                    <a:lnTo>
                      <a:pt x="330" y="548"/>
                    </a:lnTo>
                    <a:lnTo>
                      <a:pt x="331" y="545"/>
                    </a:lnTo>
                    <a:lnTo>
                      <a:pt x="331" y="543"/>
                    </a:lnTo>
                    <a:lnTo>
                      <a:pt x="331" y="501"/>
                    </a:lnTo>
                    <a:lnTo>
                      <a:pt x="351" y="493"/>
                    </a:lnTo>
                    <a:lnTo>
                      <a:pt x="370" y="485"/>
                    </a:lnTo>
                    <a:lnTo>
                      <a:pt x="388" y="475"/>
                    </a:lnTo>
                    <a:lnTo>
                      <a:pt x="404" y="464"/>
                    </a:lnTo>
                    <a:lnTo>
                      <a:pt x="420" y="451"/>
                    </a:lnTo>
                    <a:lnTo>
                      <a:pt x="436" y="439"/>
                    </a:lnTo>
                    <a:lnTo>
                      <a:pt x="449" y="424"/>
                    </a:lnTo>
                    <a:lnTo>
                      <a:pt x="462" y="409"/>
                    </a:lnTo>
                    <a:lnTo>
                      <a:pt x="473" y="391"/>
                    </a:lnTo>
                    <a:lnTo>
                      <a:pt x="483" y="374"/>
                    </a:lnTo>
                    <a:lnTo>
                      <a:pt x="491" y="356"/>
                    </a:lnTo>
                    <a:lnTo>
                      <a:pt x="499" y="338"/>
                    </a:lnTo>
                    <a:lnTo>
                      <a:pt x="504" y="317"/>
                    </a:lnTo>
                    <a:lnTo>
                      <a:pt x="508" y="298"/>
                    </a:lnTo>
                    <a:lnTo>
                      <a:pt x="512" y="277"/>
                    </a:lnTo>
                    <a:lnTo>
                      <a:pt x="512" y="256"/>
                    </a:lnTo>
                    <a:lnTo>
                      <a:pt x="512" y="243"/>
                    </a:lnTo>
                    <a:lnTo>
                      <a:pt x="511" y="231"/>
                    </a:lnTo>
                    <a:lnTo>
                      <a:pt x="510" y="218"/>
                    </a:lnTo>
                    <a:lnTo>
                      <a:pt x="507" y="205"/>
                    </a:lnTo>
                    <a:lnTo>
                      <a:pt x="504" y="192"/>
                    </a:lnTo>
                    <a:lnTo>
                      <a:pt x="501" y="180"/>
                    </a:lnTo>
                    <a:lnTo>
                      <a:pt x="497" y="168"/>
                    </a:lnTo>
                    <a:lnTo>
                      <a:pt x="492" y="157"/>
                    </a:lnTo>
                    <a:lnTo>
                      <a:pt x="487" y="146"/>
                    </a:lnTo>
                    <a:lnTo>
                      <a:pt x="482" y="134"/>
                    </a:lnTo>
                    <a:lnTo>
                      <a:pt x="475" y="123"/>
                    </a:lnTo>
                    <a:lnTo>
                      <a:pt x="469" y="114"/>
                    </a:lnTo>
                    <a:lnTo>
                      <a:pt x="461" y="103"/>
                    </a:lnTo>
                    <a:lnTo>
                      <a:pt x="454" y="93"/>
                    </a:lnTo>
                    <a:lnTo>
                      <a:pt x="445" y="85"/>
                    </a:lnTo>
                    <a:lnTo>
                      <a:pt x="437" y="75"/>
                    </a:lnTo>
                    <a:lnTo>
                      <a:pt x="428" y="67"/>
                    </a:lnTo>
                    <a:lnTo>
                      <a:pt x="418" y="59"/>
                    </a:lnTo>
                    <a:lnTo>
                      <a:pt x="409" y="52"/>
                    </a:lnTo>
                    <a:lnTo>
                      <a:pt x="399" y="44"/>
                    </a:lnTo>
                    <a:lnTo>
                      <a:pt x="388" y="38"/>
                    </a:lnTo>
                    <a:lnTo>
                      <a:pt x="378" y="31"/>
                    </a:lnTo>
                    <a:lnTo>
                      <a:pt x="367" y="26"/>
                    </a:lnTo>
                    <a:lnTo>
                      <a:pt x="356" y="20"/>
                    </a:lnTo>
                    <a:lnTo>
                      <a:pt x="344" y="16"/>
                    </a:lnTo>
                    <a:lnTo>
                      <a:pt x="333" y="12"/>
                    </a:lnTo>
                    <a:lnTo>
                      <a:pt x="320" y="9"/>
                    </a:lnTo>
                    <a:lnTo>
                      <a:pt x="308" y="5"/>
                    </a:lnTo>
                    <a:lnTo>
                      <a:pt x="295" y="3"/>
                    </a:lnTo>
                    <a:lnTo>
                      <a:pt x="282" y="2"/>
                    </a:lnTo>
                    <a:lnTo>
                      <a:pt x="269" y="1"/>
                    </a:lnTo>
                    <a:lnTo>
                      <a:pt x="25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8" name="Freeform 210">
                <a:extLst>
                  <a:ext uri="{FF2B5EF4-FFF2-40B4-BE49-F238E27FC236}">
                    <a16:creationId xmlns="" xmlns:a16="http://schemas.microsoft.com/office/drawing/2014/main" id="{33A6A048-C155-4EC2-8A85-EB6DC679D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5825" y="23637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0 h 30"/>
                  <a:gd name="T6" fmla="*/ 9 w 90"/>
                  <a:gd name="T7" fmla="*/ 1 h 30"/>
                  <a:gd name="T8" fmla="*/ 6 w 90"/>
                  <a:gd name="T9" fmla="*/ 2 h 30"/>
                  <a:gd name="T10" fmla="*/ 4 w 90"/>
                  <a:gd name="T11" fmla="*/ 5 h 30"/>
                  <a:gd name="T12" fmla="*/ 2 w 90"/>
                  <a:gd name="T13" fmla="*/ 7 h 30"/>
                  <a:gd name="T14" fmla="*/ 1 w 90"/>
                  <a:gd name="T15" fmla="*/ 9 h 30"/>
                  <a:gd name="T16" fmla="*/ 0 w 90"/>
                  <a:gd name="T17" fmla="*/ 12 h 30"/>
                  <a:gd name="T18" fmla="*/ 0 w 90"/>
                  <a:gd name="T19" fmla="*/ 15 h 30"/>
                  <a:gd name="T20" fmla="*/ 0 w 90"/>
                  <a:gd name="T21" fmla="*/ 19 h 30"/>
                  <a:gd name="T22" fmla="*/ 1 w 90"/>
                  <a:gd name="T23" fmla="*/ 21 h 30"/>
                  <a:gd name="T24" fmla="*/ 2 w 90"/>
                  <a:gd name="T25" fmla="*/ 24 h 30"/>
                  <a:gd name="T26" fmla="*/ 4 w 90"/>
                  <a:gd name="T27" fmla="*/ 26 h 30"/>
                  <a:gd name="T28" fmla="*/ 6 w 90"/>
                  <a:gd name="T29" fmla="*/ 28 h 30"/>
                  <a:gd name="T30" fmla="*/ 9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8 w 90"/>
                  <a:gd name="T39" fmla="*/ 30 h 30"/>
                  <a:gd name="T40" fmla="*/ 80 w 90"/>
                  <a:gd name="T41" fmla="*/ 29 h 30"/>
                  <a:gd name="T42" fmla="*/ 84 w 90"/>
                  <a:gd name="T43" fmla="*/ 27 h 30"/>
                  <a:gd name="T44" fmla="*/ 86 w 90"/>
                  <a:gd name="T45" fmla="*/ 26 h 30"/>
                  <a:gd name="T46" fmla="*/ 88 w 90"/>
                  <a:gd name="T47" fmla="*/ 24 h 30"/>
                  <a:gd name="T48" fmla="*/ 89 w 90"/>
                  <a:gd name="T49" fmla="*/ 21 h 30"/>
                  <a:gd name="T50" fmla="*/ 90 w 90"/>
                  <a:gd name="T51" fmla="*/ 19 h 30"/>
                  <a:gd name="T52" fmla="*/ 90 w 90"/>
                  <a:gd name="T53" fmla="*/ 15 h 30"/>
                  <a:gd name="T54" fmla="*/ 90 w 90"/>
                  <a:gd name="T55" fmla="*/ 12 h 30"/>
                  <a:gd name="T56" fmla="*/ 89 w 90"/>
                  <a:gd name="T57" fmla="*/ 9 h 30"/>
                  <a:gd name="T58" fmla="*/ 88 w 90"/>
                  <a:gd name="T59" fmla="*/ 7 h 30"/>
                  <a:gd name="T60" fmla="*/ 86 w 90"/>
                  <a:gd name="T61" fmla="*/ 5 h 30"/>
                  <a:gd name="T62" fmla="*/ 84 w 90"/>
                  <a:gd name="T63" fmla="*/ 2 h 30"/>
                  <a:gd name="T64" fmla="*/ 80 w 90"/>
                  <a:gd name="T65" fmla="*/ 1 h 30"/>
                  <a:gd name="T66" fmla="*/ 78 w 90"/>
                  <a:gd name="T67" fmla="*/ 0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9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8" y="30"/>
                    </a:lnTo>
                    <a:lnTo>
                      <a:pt x="80" y="29"/>
                    </a:lnTo>
                    <a:lnTo>
                      <a:pt x="84" y="27"/>
                    </a:lnTo>
                    <a:lnTo>
                      <a:pt x="86" y="26"/>
                    </a:lnTo>
                    <a:lnTo>
                      <a:pt x="88" y="24"/>
                    </a:lnTo>
                    <a:lnTo>
                      <a:pt x="89" y="21"/>
                    </a:lnTo>
                    <a:lnTo>
                      <a:pt x="90" y="19"/>
                    </a:lnTo>
                    <a:lnTo>
                      <a:pt x="90" y="15"/>
                    </a:lnTo>
                    <a:lnTo>
                      <a:pt x="90" y="12"/>
                    </a:lnTo>
                    <a:lnTo>
                      <a:pt x="89" y="9"/>
                    </a:lnTo>
                    <a:lnTo>
                      <a:pt x="88" y="7"/>
                    </a:lnTo>
                    <a:lnTo>
                      <a:pt x="86" y="5"/>
                    </a:lnTo>
                    <a:lnTo>
                      <a:pt x="84" y="2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9" name="Freeform 211">
                <a:extLst>
                  <a:ext uri="{FF2B5EF4-FFF2-40B4-BE49-F238E27FC236}">
                    <a16:creationId xmlns="" xmlns:a16="http://schemas.microsoft.com/office/drawing/2014/main" id="{AE52F3AC-8916-438A-BFD9-9A36AE048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4400" y="2276475"/>
                <a:ext cx="33338" cy="33338"/>
              </a:xfrm>
              <a:custGeom>
                <a:avLst/>
                <a:gdLst>
                  <a:gd name="T0" fmla="*/ 90 w 105"/>
                  <a:gd name="T1" fmla="*/ 105 h 105"/>
                  <a:gd name="T2" fmla="*/ 93 w 105"/>
                  <a:gd name="T3" fmla="*/ 105 h 105"/>
                  <a:gd name="T4" fmla="*/ 97 w 105"/>
                  <a:gd name="T5" fmla="*/ 104 h 105"/>
                  <a:gd name="T6" fmla="*/ 99 w 105"/>
                  <a:gd name="T7" fmla="*/ 103 h 105"/>
                  <a:gd name="T8" fmla="*/ 101 w 105"/>
                  <a:gd name="T9" fmla="*/ 101 h 105"/>
                  <a:gd name="T10" fmla="*/ 103 w 105"/>
                  <a:gd name="T11" fmla="*/ 99 h 105"/>
                  <a:gd name="T12" fmla="*/ 104 w 105"/>
                  <a:gd name="T13" fmla="*/ 97 h 105"/>
                  <a:gd name="T14" fmla="*/ 105 w 105"/>
                  <a:gd name="T15" fmla="*/ 93 h 105"/>
                  <a:gd name="T16" fmla="*/ 105 w 105"/>
                  <a:gd name="T17" fmla="*/ 90 h 105"/>
                  <a:gd name="T18" fmla="*/ 105 w 105"/>
                  <a:gd name="T19" fmla="*/ 88 h 105"/>
                  <a:gd name="T20" fmla="*/ 104 w 105"/>
                  <a:gd name="T21" fmla="*/ 85 h 105"/>
                  <a:gd name="T22" fmla="*/ 103 w 105"/>
                  <a:gd name="T23" fmla="*/ 83 h 105"/>
                  <a:gd name="T24" fmla="*/ 101 w 105"/>
                  <a:gd name="T25" fmla="*/ 79 h 105"/>
                  <a:gd name="T26" fmla="*/ 26 w 105"/>
                  <a:gd name="T27" fmla="*/ 4 h 105"/>
                  <a:gd name="T28" fmla="*/ 24 w 105"/>
                  <a:gd name="T29" fmla="*/ 2 h 105"/>
                  <a:gd name="T30" fmla="*/ 20 w 105"/>
                  <a:gd name="T31" fmla="*/ 1 h 105"/>
                  <a:gd name="T32" fmla="*/ 18 w 105"/>
                  <a:gd name="T33" fmla="*/ 0 h 105"/>
                  <a:gd name="T34" fmla="*/ 15 w 105"/>
                  <a:gd name="T35" fmla="*/ 0 h 105"/>
                  <a:gd name="T36" fmla="*/ 12 w 105"/>
                  <a:gd name="T37" fmla="*/ 0 h 105"/>
                  <a:gd name="T38" fmla="*/ 10 w 105"/>
                  <a:gd name="T39" fmla="*/ 1 h 105"/>
                  <a:gd name="T40" fmla="*/ 6 w 105"/>
                  <a:gd name="T41" fmla="*/ 3 h 105"/>
                  <a:gd name="T42" fmla="*/ 4 w 105"/>
                  <a:gd name="T43" fmla="*/ 4 h 105"/>
                  <a:gd name="T44" fmla="*/ 2 w 105"/>
                  <a:gd name="T45" fmla="*/ 6 h 105"/>
                  <a:gd name="T46" fmla="*/ 1 w 105"/>
                  <a:gd name="T47" fmla="*/ 10 h 105"/>
                  <a:gd name="T48" fmla="*/ 0 w 105"/>
                  <a:gd name="T49" fmla="*/ 13 h 105"/>
                  <a:gd name="T50" fmla="*/ 0 w 105"/>
                  <a:gd name="T51" fmla="*/ 15 h 105"/>
                  <a:gd name="T52" fmla="*/ 0 w 105"/>
                  <a:gd name="T53" fmla="*/ 18 h 105"/>
                  <a:gd name="T54" fmla="*/ 1 w 105"/>
                  <a:gd name="T55" fmla="*/ 21 h 105"/>
                  <a:gd name="T56" fmla="*/ 2 w 105"/>
                  <a:gd name="T57" fmla="*/ 24 h 105"/>
                  <a:gd name="T58" fmla="*/ 4 w 105"/>
                  <a:gd name="T59" fmla="*/ 26 h 105"/>
                  <a:gd name="T60" fmla="*/ 79 w 105"/>
                  <a:gd name="T61" fmla="*/ 101 h 105"/>
                  <a:gd name="T62" fmla="*/ 83 w 105"/>
                  <a:gd name="T63" fmla="*/ 103 h 105"/>
                  <a:gd name="T64" fmla="*/ 85 w 105"/>
                  <a:gd name="T65" fmla="*/ 104 h 105"/>
                  <a:gd name="T66" fmla="*/ 88 w 105"/>
                  <a:gd name="T67" fmla="*/ 105 h 105"/>
                  <a:gd name="T68" fmla="*/ 90 w 105"/>
                  <a:gd name="T69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5" h="105">
                    <a:moveTo>
                      <a:pt x="90" y="105"/>
                    </a:moveTo>
                    <a:lnTo>
                      <a:pt x="93" y="105"/>
                    </a:lnTo>
                    <a:lnTo>
                      <a:pt x="97" y="104"/>
                    </a:lnTo>
                    <a:lnTo>
                      <a:pt x="99" y="103"/>
                    </a:lnTo>
                    <a:lnTo>
                      <a:pt x="101" y="101"/>
                    </a:lnTo>
                    <a:lnTo>
                      <a:pt x="103" y="99"/>
                    </a:lnTo>
                    <a:lnTo>
                      <a:pt x="104" y="97"/>
                    </a:lnTo>
                    <a:lnTo>
                      <a:pt x="105" y="93"/>
                    </a:lnTo>
                    <a:lnTo>
                      <a:pt x="105" y="90"/>
                    </a:lnTo>
                    <a:lnTo>
                      <a:pt x="105" y="88"/>
                    </a:lnTo>
                    <a:lnTo>
                      <a:pt x="104" y="85"/>
                    </a:lnTo>
                    <a:lnTo>
                      <a:pt x="103" y="83"/>
                    </a:lnTo>
                    <a:lnTo>
                      <a:pt x="101" y="79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79" y="101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8" y="105"/>
                    </a:lnTo>
                    <a:lnTo>
                      <a:pt x="90" y="10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00" name="Freeform 212">
                <a:extLst>
                  <a:ext uri="{FF2B5EF4-FFF2-40B4-BE49-F238E27FC236}">
                    <a16:creationId xmlns="" xmlns:a16="http://schemas.microsoft.com/office/drawing/2014/main" id="{A91DBBFC-65EE-4380-A6F5-F1B594D2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9650" y="2247900"/>
                <a:ext cx="9525" cy="28575"/>
              </a:xfrm>
              <a:custGeom>
                <a:avLst/>
                <a:gdLst>
                  <a:gd name="T0" fmla="*/ 15 w 30"/>
                  <a:gd name="T1" fmla="*/ 90 h 90"/>
                  <a:gd name="T2" fmla="*/ 19 w 30"/>
                  <a:gd name="T3" fmla="*/ 90 h 90"/>
                  <a:gd name="T4" fmla="*/ 21 w 30"/>
                  <a:gd name="T5" fmla="*/ 89 h 90"/>
                  <a:gd name="T6" fmla="*/ 24 w 30"/>
                  <a:gd name="T7" fmla="*/ 88 h 90"/>
                  <a:gd name="T8" fmla="*/ 26 w 30"/>
                  <a:gd name="T9" fmla="*/ 86 h 90"/>
                  <a:gd name="T10" fmla="*/ 27 w 30"/>
                  <a:gd name="T11" fmla="*/ 84 h 90"/>
                  <a:gd name="T12" fmla="*/ 29 w 30"/>
                  <a:gd name="T13" fmla="*/ 81 h 90"/>
                  <a:gd name="T14" fmla="*/ 30 w 30"/>
                  <a:gd name="T15" fmla="*/ 78 h 90"/>
                  <a:gd name="T16" fmla="*/ 30 w 30"/>
                  <a:gd name="T17" fmla="*/ 75 h 90"/>
                  <a:gd name="T18" fmla="*/ 30 w 30"/>
                  <a:gd name="T19" fmla="*/ 15 h 90"/>
                  <a:gd name="T20" fmla="*/ 30 w 30"/>
                  <a:gd name="T21" fmla="*/ 12 h 90"/>
                  <a:gd name="T22" fmla="*/ 29 w 30"/>
                  <a:gd name="T23" fmla="*/ 10 h 90"/>
                  <a:gd name="T24" fmla="*/ 27 w 30"/>
                  <a:gd name="T25" fmla="*/ 6 h 90"/>
                  <a:gd name="T26" fmla="*/ 26 w 30"/>
                  <a:gd name="T27" fmla="*/ 4 h 90"/>
                  <a:gd name="T28" fmla="*/ 24 w 30"/>
                  <a:gd name="T29" fmla="*/ 2 h 90"/>
                  <a:gd name="T30" fmla="*/ 21 w 30"/>
                  <a:gd name="T31" fmla="*/ 1 h 90"/>
                  <a:gd name="T32" fmla="*/ 19 w 30"/>
                  <a:gd name="T33" fmla="*/ 0 h 90"/>
                  <a:gd name="T34" fmla="*/ 15 w 30"/>
                  <a:gd name="T35" fmla="*/ 0 h 90"/>
                  <a:gd name="T36" fmla="*/ 12 w 30"/>
                  <a:gd name="T37" fmla="*/ 0 h 90"/>
                  <a:gd name="T38" fmla="*/ 9 w 30"/>
                  <a:gd name="T39" fmla="*/ 1 h 90"/>
                  <a:gd name="T40" fmla="*/ 7 w 30"/>
                  <a:gd name="T41" fmla="*/ 2 h 90"/>
                  <a:gd name="T42" fmla="*/ 5 w 30"/>
                  <a:gd name="T43" fmla="*/ 4 h 90"/>
                  <a:gd name="T44" fmla="*/ 3 w 30"/>
                  <a:gd name="T45" fmla="*/ 6 h 90"/>
                  <a:gd name="T46" fmla="*/ 1 w 30"/>
                  <a:gd name="T47" fmla="*/ 10 h 90"/>
                  <a:gd name="T48" fmla="*/ 0 w 30"/>
                  <a:gd name="T49" fmla="*/ 12 h 90"/>
                  <a:gd name="T50" fmla="*/ 0 w 30"/>
                  <a:gd name="T51" fmla="*/ 15 h 90"/>
                  <a:gd name="T52" fmla="*/ 0 w 30"/>
                  <a:gd name="T53" fmla="*/ 75 h 90"/>
                  <a:gd name="T54" fmla="*/ 0 w 30"/>
                  <a:gd name="T55" fmla="*/ 78 h 90"/>
                  <a:gd name="T56" fmla="*/ 1 w 30"/>
                  <a:gd name="T57" fmla="*/ 81 h 90"/>
                  <a:gd name="T58" fmla="*/ 3 w 30"/>
                  <a:gd name="T59" fmla="*/ 84 h 90"/>
                  <a:gd name="T60" fmla="*/ 5 w 30"/>
                  <a:gd name="T61" fmla="*/ 86 h 90"/>
                  <a:gd name="T62" fmla="*/ 7 w 30"/>
                  <a:gd name="T63" fmla="*/ 88 h 90"/>
                  <a:gd name="T64" fmla="*/ 9 w 30"/>
                  <a:gd name="T65" fmla="*/ 89 h 90"/>
                  <a:gd name="T66" fmla="*/ 12 w 30"/>
                  <a:gd name="T67" fmla="*/ 90 h 90"/>
                  <a:gd name="T68" fmla="*/ 15 w 30"/>
                  <a:gd name="T6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90">
                    <a:moveTo>
                      <a:pt x="15" y="90"/>
                    </a:moveTo>
                    <a:lnTo>
                      <a:pt x="19" y="90"/>
                    </a:lnTo>
                    <a:lnTo>
                      <a:pt x="21" y="89"/>
                    </a:lnTo>
                    <a:lnTo>
                      <a:pt x="24" y="88"/>
                    </a:lnTo>
                    <a:lnTo>
                      <a:pt x="26" y="86"/>
                    </a:lnTo>
                    <a:lnTo>
                      <a:pt x="27" y="84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5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75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4"/>
                    </a:lnTo>
                    <a:lnTo>
                      <a:pt x="5" y="86"/>
                    </a:lnTo>
                    <a:lnTo>
                      <a:pt x="7" y="88"/>
                    </a:lnTo>
                    <a:lnTo>
                      <a:pt x="9" y="89"/>
                    </a:lnTo>
                    <a:lnTo>
                      <a:pt x="12" y="90"/>
                    </a:lnTo>
                    <a:lnTo>
                      <a:pt x="15" y="9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01" name="Freeform 213">
                <a:extLst>
                  <a:ext uri="{FF2B5EF4-FFF2-40B4-BE49-F238E27FC236}">
                    <a16:creationId xmlns="" xmlns:a16="http://schemas.microsoft.com/office/drawing/2014/main" id="{FA29B430-A621-44F9-BD6D-EE46F529B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2675" y="2276475"/>
                <a:ext cx="33338" cy="33338"/>
              </a:xfrm>
              <a:custGeom>
                <a:avLst/>
                <a:gdLst>
                  <a:gd name="T0" fmla="*/ 100 w 106"/>
                  <a:gd name="T1" fmla="*/ 4 h 105"/>
                  <a:gd name="T2" fmla="*/ 98 w 106"/>
                  <a:gd name="T3" fmla="*/ 2 h 105"/>
                  <a:gd name="T4" fmla="*/ 96 w 106"/>
                  <a:gd name="T5" fmla="*/ 1 h 105"/>
                  <a:gd name="T6" fmla="*/ 93 w 106"/>
                  <a:gd name="T7" fmla="*/ 0 h 105"/>
                  <a:gd name="T8" fmla="*/ 90 w 106"/>
                  <a:gd name="T9" fmla="*/ 0 h 105"/>
                  <a:gd name="T10" fmla="*/ 88 w 106"/>
                  <a:gd name="T11" fmla="*/ 0 h 105"/>
                  <a:gd name="T12" fmla="*/ 84 w 106"/>
                  <a:gd name="T13" fmla="*/ 1 h 105"/>
                  <a:gd name="T14" fmla="*/ 82 w 106"/>
                  <a:gd name="T15" fmla="*/ 3 h 105"/>
                  <a:gd name="T16" fmla="*/ 80 w 106"/>
                  <a:gd name="T17" fmla="*/ 4 h 105"/>
                  <a:gd name="T18" fmla="*/ 4 w 106"/>
                  <a:gd name="T19" fmla="*/ 79 h 105"/>
                  <a:gd name="T20" fmla="*/ 3 w 106"/>
                  <a:gd name="T21" fmla="*/ 83 h 105"/>
                  <a:gd name="T22" fmla="*/ 1 w 106"/>
                  <a:gd name="T23" fmla="*/ 85 h 105"/>
                  <a:gd name="T24" fmla="*/ 0 w 106"/>
                  <a:gd name="T25" fmla="*/ 88 h 105"/>
                  <a:gd name="T26" fmla="*/ 0 w 106"/>
                  <a:gd name="T27" fmla="*/ 90 h 105"/>
                  <a:gd name="T28" fmla="*/ 0 w 106"/>
                  <a:gd name="T29" fmla="*/ 93 h 105"/>
                  <a:gd name="T30" fmla="*/ 1 w 106"/>
                  <a:gd name="T31" fmla="*/ 97 h 105"/>
                  <a:gd name="T32" fmla="*/ 3 w 106"/>
                  <a:gd name="T33" fmla="*/ 99 h 105"/>
                  <a:gd name="T34" fmla="*/ 4 w 106"/>
                  <a:gd name="T35" fmla="*/ 101 h 105"/>
                  <a:gd name="T36" fmla="*/ 7 w 106"/>
                  <a:gd name="T37" fmla="*/ 103 h 105"/>
                  <a:gd name="T38" fmla="*/ 9 w 106"/>
                  <a:gd name="T39" fmla="*/ 104 h 105"/>
                  <a:gd name="T40" fmla="*/ 12 w 106"/>
                  <a:gd name="T41" fmla="*/ 105 h 105"/>
                  <a:gd name="T42" fmla="*/ 15 w 106"/>
                  <a:gd name="T43" fmla="*/ 105 h 105"/>
                  <a:gd name="T44" fmla="*/ 18 w 106"/>
                  <a:gd name="T45" fmla="*/ 105 h 105"/>
                  <a:gd name="T46" fmla="*/ 21 w 106"/>
                  <a:gd name="T47" fmla="*/ 104 h 105"/>
                  <a:gd name="T48" fmla="*/ 23 w 106"/>
                  <a:gd name="T49" fmla="*/ 103 h 105"/>
                  <a:gd name="T50" fmla="*/ 25 w 106"/>
                  <a:gd name="T51" fmla="*/ 101 h 105"/>
                  <a:gd name="T52" fmla="*/ 100 w 106"/>
                  <a:gd name="T53" fmla="*/ 26 h 105"/>
                  <a:gd name="T54" fmla="*/ 103 w 106"/>
                  <a:gd name="T55" fmla="*/ 24 h 105"/>
                  <a:gd name="T56" fmla="*/ 105 w 106"/>
                  <a:gd name="T57" fmla="*/ 21 h 105"/>
                  <a:gd name="T58" fmla="*/ 105 w 106"/>
                  <a:gd name="T59" fmla="*/ 18 h 105"/>
                  <a:gd name="T60" fmla="*/ 106 w 106"/>
                  <a:gd name="T61" fmla="*/ 15 h 105"/>
                  <a:gd name="T62" fmla="*/ 105 w 106"/>
                  <a:gd name="T63" fmla="*/ 13 h 105"/>
                  <a:gd name="T64" fmla="*/ 105 w 106"/>
                  <a:gd name="T65" fmla="*/ 10 h 105"/>
                  <a:gd name="T66" fmla="*/ 103 w 106"/>
                  <a:gd name="T67" fmla="*/ 6 h 105"/>
                  <a:gd name="T68" fmla="*/ 100 w 106"/>
                  <a:gd name="T69" fmla="*/ 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6" h="105">
                    <a:moveTo>
                      <a:pt x="100" y="4"/>
                    </a:moveTo>
                    <a:lnTo>
                      <a:pt x="98" y="2"/>
                    </a:lnTo>
                    <a:lnTo>
                      <a:pt x="96" y="1"/>
                    </a:lnTo>
                    <a:lnTo>
                      <a:pt x="93" y="0"/>
                    </a:lnTo>
                    <a:lnTo>
                      <a:pt x="90" y="0"/>
                    </a:lnTo>
                    <a:lnTo>
                      <a:pt x="88" y="0"/>
                    </a:lnTo>
                    <a:lnTo>
                      <a:pt x="84" y="1"/>
                    </a:lnTo>
                    <a:lnTo>
                      <a:pt x="82" y="3"/>
                    </a:lnTo>
                    <a:lnTo>
                      <a:pt x="80" y="4"/>
                    </a:lnTo>
                    <a:lnTo>
                      <a:pt x="4" y="79"/>
                    </a:lnTo>
                    <a:lnTo>
                      <a:pt x="3" y="83"/>
                    </a:lnTo>
                    <a:lnTo>
                      <a:pt x="1" y="85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0" y="93"/>
                    </a:lnTo>
                    <a:lnTo>
                      <a:pt x="1" y="97"/>
                    </a:lnTo>
                    <a:lnTo>
                      <a:pt x="3" y="99"/>
                    </a:lnTo>
                    <a:lnTo>
                      <a:pt x="4" y="101"/>
                    </a:lnTo>
                    <a:lnTo>
                      <a:pt x="7" y="103"/>
                    </a:lnTo>
                    <a:lnTo>
                      <a:pt x="9" y="104"/>
                    </a:lnTo>
                    <a:lnTo>
                      <a:pt x="12" y="105"/>
                    </a:lnTo>
                    <a:lnTo>
                      <a:pt x="15" y="105"/>
                    </a:lnTo>
                    <a:lnTo>
                      <a:pt x="18" y="105"/>
                    </a:lnTo>
                    <a:lnTo>
                      <a:pt x="21" y="104"/>
                    </a:lnTo>
                    <a:lnTo>
                      <a:pt x="23" y="103"/>
                    </a:lnTo>
                    <a:lnTo>
                      <a:pt x="25" y="101"/>
                    </a:lnTo>
                    <a:lnTo>
                      <a:pt x="100" y="26"/>
                    </a:lnTo>
                    <a:lnTo>
                      <a:pt x="103" y="24"/>
                    </a:lnTo>
                    <a:lnTo>
                      <a:pt x="105" y="21"/>
                    </a:lnTo>
                    <a:lnTo>
                      <a:pt x="105" y="18"/>
                    </a:lnTo>
                    <a:lnTo>
                      <a:pt x="106" y="15"/>
                    </a:lnTo>
                    <a:lnTo>
                      <a:pt x="105" y="13"/>
                    </a:lnTo>
                    <a:lnTo>
                      <a:pt x="105" y="10"/>
                    </a:lnTo>
                    <a:lnTo>
                      <a:pt x="103" y="6"/>
                    </a:lnTo>
                    <a:lnTo>
                      <a:pt x="100" y="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02" name="Freeform 214">
                <a:extLst>
                  <a:ext uri="{FF2B5EF4-FFF2-40B4-BE49-F238E27FC236}">
                    <a16:creationId xmlns="" xmlns:a16="http://schemas.microsoft.com/office/drawing/2014/main" id="{82DDF73D-9F6A-4DB4-A18C-0AAEE5CB1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6013" y="23637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0 h 30"/>
                  <a:gd name="T6" fmla="*/ 8 w 90"/>
                  <a:gd name="T7" fmla="*/ 1 h 30"/>
                  <a:gd name="T8" fmla="*/ 6 w 90"/>
                  <a:gd name="T9" fmla="*/ 2 h 30"/>
                  <a:gd name="T10" fmla="*/ 4 w 90"/>
                  <a:gd name="T11" fmla="*/ 5 h 30"/>
                  <a:gd name="T12" fmla="*/ 2 w 90"/>
                  <a:gd name="T13" fmla="*/ 7 h 30"/>
                  <a:gd name="T14" fmla="*/ 1 w 90"/>
                  <a:gd name="T15" fmla="*/ 9 h 30"/>
                  <a:gd name="T16" fmla="*/ 0 w 90"/>
                  <a:gd name="T17" fmla="*/ 12 h 30"/>
                  <a:gd name="T18" fmla="*/ 0 w 90"/>
                  <a:gd name="T19" fmla="*/ 15 h 30"/>
                  <a:gd name="T20" fmla="*/ 0 w 90"/>
                  <a:gd name="T21" fmla="*/ 19 h 30"/>
                  <a:gd name="T22" fmla="*/ 1 w 90"/>
                  <a:gd name="T23" fmla="*/ 21 h 30"/>
                  <a:gd name="T24" fmla="*/ 2 w 90"/>
                  <a:gd name="T25" fmla="*/ 24 h 30"/>
                  <a:gd name="T26" fmla="*/ 4 w 90"/>
                  <a:gd name="T27" fmla="*/ 26 h 30"/>
                  <a:gd name="T28" fmla="*/ 6 w 90"/>
                  <a:gd name="T29" fmla="*/ 28 h 30"/>
                  <a:gd name="T30" fmla="*/ 8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8 w 90"/>
                  <a:gd name="T39" fmla="*/ 30 h 30"/>
                  <a:gd name="T40" fmla="*/ 80 w 90"/>
                  <a:gd name="T41" fmla="*/ 29 h 30"/>
                  <a:gd name="T42" fmla="*/ 83 w 90"/>
                  <a:gd name="T43" fmla="*/ 27 h 30"/>
                  <a:gd name="T44" fmla="*/ 86 w 90"/>
                  <a:gd name="T45" fmla="*/ 26 h 30"/>
                  <a:gd name="T46" fmla="*/ 87 w 90"/>
                  <a:gd name="T47" fmla="*/ 24 h 30"/>
                  <a:gd name="T48" fmla="*/ 89 w 90"/>
                  <a:gd name="T49" fmla="*/ 21 h 30"/>
                  <a:gd name="T50" fmla="*/ 89 w 90"/>
                  <a:gd name="T51" fmla="*/ 19 h 30"/>
                  <a:gd name="T52" fmla="*/ 90 w 90"/>
                  <a:gd name="T53" fmla="*/ 15 h 30"/>
                  <a:gd name="T54" fmla="*/ 89 w 90"/>
                  <a:gd name="T55" fmla="*/ 12 h 30"/>
                  <a:gd name="T56" fmla="*/ 89 w 90"/>
                  <a:gd name="T57" fmla="*/ 9 h 30"/>
                  <a:gd name="T58" fmla="*/ 87 w 90"/>
                  <a:gd name="T59" fmla="*/ 7 h 30"/>
                  <a:gd name="T60" fmla="*/ 86 w 90"/>
                  <a:gd name="T61" fmla="*/ 5 h 30"/>
                  <a:gd name="T62" fmla="*/ 83 w 90"/>
                  <a:gd name="T63" fmla="*/ 2 h 30"/>
                  <a:gd name="T64" fmla="*/ 80 w 90"/>
                  <a:gd name="T65" fmla="*/ 1 h 30"/>
                  <a:gd name="T66" fmla="*/ 77 w 90"/>
                  <a:gd name="T67" fmla="*/ 0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8" y="30"/>
                    </a:lnTo>
                    <a:lnTo>
                      <a:pt x="80" y="29"/>
                    </a:lnTo>
                    <a:lnTo>
                      <a:pt x="83" y="27"/>
                    </a:lnTo>
                    <a:lnTo>
                      <a:pt x="86" y="26"/>
                    </a:lnTo>
                    <a:lnTo>
                      <a:pt x="87" y="24"/>
                    </a:lnTo>
                    <a:lnTo>
                      <a:pt x="89" y="21"/>
                    </a:lnTo>
                    <a:lnTo>
                      <a:pt x="89" y="19"/>
                    </a:lnTo>
                    <a:lnTo>
                      <a:pt x="90" y="15"/>
                    </a:lnTo>
                    <a:lnTo>
                      <a:pt x="89" y="12"/>
                    </a:lnTo>
                    <a:lnTo>
                      <a:pt x="89" y="9"/>
                    </a:lnTo>
                    <a:lnTo>
                      <a:pt x="87" y="7"/>
                    </a:lnTo>
                    <a:lnTo>
                      <a:pt x="86" y="5"/>
                    </a:lnTo>
                    <a:lnTo>
                      <a:pt x="83" y="2"/>
                    </a:lnTo>
                    <a:lnTo>
                      <a:pt x="80" y="1"/>
                    </a:lnTo>
                    <a:lnTo>
                      <a:pt x="77" y="0"/>
                    </a:lnTo>
                    <a:lnTo>
                      <a:pt x="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05" name="TextBox 104">
              <a:extLst>
                <a:ext uri="{FF2B5EF4-FFF2-40B4-BE49-F238E27FC236}">
                  <a16:creationId xmlns="" xmlns:a16="http://schemas.microsoft.com/office/drawing/2014/main" id="{FBA620C3-F4F1-4A8B-B9A3-0EB92DB332AC}"/>
                </a:ext>
              </a:extLst>
            </p:cNvPr>
            <p:cNvSpPr txBox="1"/>
            <p:nvPr/>
          </p:nvSpPr>
          <p:spPr>
            <a:xfrm>
              <a:off x="656026" y="5311835"/>
              <a:ext cx="3060000" cy="98488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lvl="0" algn="ctr"/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sed do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eiusmod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tempor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incididunt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labore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et dolore magna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aliqua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1113B5BA-129F-489D-9D60-1E7576F8234A}"/>
              </a:ext>
            </a:extLst>
          </p:cNvPr>
          <p:cNvGrpSpPr/>
          <p:nvPr/>
        </p:nvGrpSpPr>
        <p:grpSpPr>
          <a:xfrm>
            <a:off x="4690020" y="4704834"/>
            <a:ext cx="3060000" cy="1591886"/>
            <a:chOff x="4714711" y="4704834"/>
            <a:chExt cx="3060000" cy="1591886"/>
          </a:xfrm>
        </p:grpSpPr>
        <p:grpSp>
          <p:nvGrpSpPr>
            <p:cNvPr id="81" name="Group 80">
              <a:extLst>
                <a:ext uri="{FF2B5EF4-FFF2-40B4-BE49-F238E27FC236}">
                  <a16:creationId xmlns="" xmlns:a16="http://schemas.microsoft.com/office/drawing/2014/main" id="{86958302-A610-490A-BC00-9DF082CF4563}"/>
                </a:ext>
              </a:extLst>
            </p:cNvPr>
            <p:cNvGrpSpPr/>
            <p:nvPr/>
          </p:nvGrpSpPr>
          <p:grpSpPr>
            <a:xfrm>
              <a:off x="6034140" y="4704834"/>
              <a:ext cx="421142" cy="418735"/>
              <a:chOff x="11599863" y="2803525"/>
              <a:chExt cx="277813" cy="276225"/>
            </a:xfrm>
            <a:gradFill>
              <a:gsLst>
                <a:gs pos="0">
                  <a:srgbClr val="F98C70"/>
                </a:gs>
                <a:gs pos="100000">
                  <a:srgbClr val="A30053">
                    <a:alpha val="99000"/>
                  </a:srgbClr>
                </a:gs>
              </a:gsLst>
              <a:lin ang="2700000" scaled="1"/>
            </a:gradFill>
          </p:grpSpPr>
          <p:sp>
            <p:nvSpPr>
              <p:cNvPr id="82" name="Freeform 216">
                <a:extLst>
                  <a:ext uri="{FF2B5EF4-FFF2-40B4-BE49-F238E27FC236}">
                    <a16:creationId xmlns="" xmlns:a16="http://schemas.microsoft.com/office/drawing/2014/main" id="{EECD5312-D698-45C8-B3B6-96216331FA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99863" y="2803525"/>
                <a:ext cx="277813" cy="276225"/>
              </a:xfrm>
              <a:custGeom>
                <a:avLst/>
                <a:gdLst>
                  <a:gd name="T0" fmla="*/ 355 w 873"/>
                  <a:gd name="T1" fmla="*/ 834 h 873"/>
                  <a:gd name="T2" fmla="*/ 261 w 873"/>
                  <a:gd name="T3" fmla="*/ 803 h 873"/>
                  <a:gd name="T4" fmla="*/ 178 w 873"/>
                  <a:gd name="T5" fmla="*/ 749 h 873"/>
                  <a:gd name="T6" fmla="*/ 110 w 873"/>
                  <a:gd name="T7" fmla="*/ 680 h 873"/>
                  <a:gd name="T8" fmla="*/ 62 w 873"/>
                  <a:gd name="T9" fmla="*/ 594 h 873"/>
                  <a:gd name="T10" fmla="*/ 34 w 873"/>
                  <a:gd name="T11" fmla="*/ 498 h 873"/>
                  <a:gd name="T12" fmla="*/ 32 w 873"/>
                  <a:gd name="T13" fmla="*/ 394 h 873"/>
                  <a:gd name="T14" fmla="*/ 55 w 873"/>
                  <a:gd name="T15" fmla="*/ 297 h 873"/>
                  <a:gd name="T16" fmla="*/ 100 w 873"/>
                  <a:gd name="T17" fmla="*/ 209 h 873"/>
                  <a:gd name="T18" fmla="*/ 163 w 873"/>
                  <a:gd name="T19" fmla="*/ 136 h 873"/>
                  <a:gd name="T20" fmla="*/ 242 w 873"/>
                  <a:gd name="T21" fmla="*/ 79 h 873"/>
                  <a:gd name="T22" fmla="*/ 335 w 873"/>
                  <a:gd name="T23" fmla="*/ 43 h 873"/>
                  <a:gd name="T24" fmla="*/ 436 w 873"/>
                  <a:gd name="T25" fmla="*/ 30 h 873"/>
                  <a:gd name="T26" fmla="*/ 538 w 873"/>
                  <a:gd name="T27" fmla="*/ 43 h 873"/>
                  <a:gd name="T28" fmla="*/ 630 w 873"/>
                  <a:gd name="T29" fmla="*/ 79 h 873"/>
                  <a:gd name="T30" fmla="*/ 710 w 873"/>
                  <a:gd name="T31" fmla="*/ 136 h 873"/>
                  <a:gd name="T32" fmla="*/ 773 w 873"/>
                  <a:gd name="T33" fmla="*/ 209 h 873"/>
                  <a:gd name="T34" fmla="*/ 818 w 873"/>
                  <a:gd name="T35" fmla="*/ 297 h 873"/>
                  <a:gd name="T36" fmla="*/ 841 w 873"/>
                  <a:gd name="T37" fmla="*/ 394 h 873"/>
                  <a:gd name="T38" fmla="*/ 838 w 873"/>
                  <a:gd name="T39" fmla="*/ 498 h 873"/>
                  <a:gd name="T40" fmla="*/ 811 w 873"/>
                  <a:gd name="T41" fmla="*/ 594 h 873"/>
                  <a:gd name="T42" fmla="*/ 761 w 873"/>
                  <a:gd name="T43" fmla="*/ 680 h 873"/>
                  <a:gd name="T44" fmla="*/ 695 w 873"/>
                  <a:gd name="T45" fmla="*/ 749 h 873"/>
                  <a:gd name="T46" fmla="*/ 612 w 873"/>
                  <a:gd name="T47" fmla="*/ 803 h 873"/>
                  <a:gd name="T48" fmla="*/ 518 w 873"/>
                  <a:gd name="T49" fmla="*/ 834 h 873"/>
                  <a:gd name="T50" fmla="*/ 436 w 873"/>
                  <a:gd name="T51" fmla="*/ 0 h 873"/>
                  <a:gd name="T52" fmla="*/ 327 w 873"/>
                  <a:gd name="T53" fmla="*/ 14 h 873"/>
                  <a:gd name="T54" fmla="*/ 228 w 873"/>
                  <a:gd name="T55" fmla="*/ 52 h 873"/>
                  <a:gd name="T56" fmla="*/ 143 w 873"/>
                  <a:gd name="T57" fmla="*/ 113 h 873"/>
                  <a:gd name="T58" fmla="*/ 75 w 873"/>
                  <a:gd name="T59" fmla="*/ 193 h 873"/>
                  <a:gd name="T60" fmla="*/ 27 w 873"/>
                  <a:gd name="T61" fmla="*/ 286 h 873"/>
                  <a:gd name="T62" fmla="*/ 2 w 873"/>
                  <a:gd name="T63" fmla="*/ 392 h 873"/>
                  <a:gd name="T64" fmla="*/ 5 w 873"/>
                  <a:gd name="T65" fmla="*/ 503 h 873"/>
                  <a:gd name="T66" fmla="*/ 34 w 873"/>
                  <a:gd name="T67" fmla="*/ 606 h 873"/>
                  <a:gd name="T68" fmla="*/ 87 w 873"/>
                  <a:gd name="T69" fmla="*/ 697 h 873"/>
                  <a:gd name="T70" fmla="*/ 159 w 873"/>
                  <a:gd name="T71" fmla="*/ 773 h 873"/>
                  <a:gd name="T72" fmla="*/ 248 w 873"/>
                  <a:gd name="T73" fmla="*/ 830 h 873"/>
                  <a:gd name="T74" fmla="*/ 349 w 873"/>
                  <a:gd name="T75" fmla="*/ 864 h 873"/>
                  <a:gd name="T76" fmla="*/ 459 w 873"/>
                  <a:gd name="T77" fmla="*/ 873 h 873"/>
                  <a:gd name="T78" fmla="*/ 566 w 873"/>
                  <a:gd name="T79" fmla="*/ 853 h 873"/>
                  <a:gd name="T80" fmla="*/ 663 w 873"/>
                  <a:gd name="T81" fmla="*/ 809 h 873"/>
                  <a:gd name="T82" fmla="*/ 745 w 873"/>
                  <a:gd name="T83" fmla="*/ 745 h 873"/>
                  <a:gd name="T84" fmla="*/ 810 w 873"/>
                  <a:gd name="T85" fmla="*/ 662 h 873"/>
                  <a:gd name="T86" fmla="*/ 854 w 873"/>
                  <a:gd name="T87" fmla="*/ 566 h 873"/>
                  <a:gd name="T88" fmla="*/ 872 w 873"/>
                  <a:gd name="T89" fmla="*/ 459 h 873"/>
                  <a:gd name="T90" fmla="*/ 864 w 873"/>
                  <a:gd name="T91" fmla="*/ 348 h 873"/>
                  <a:gd name="T92" fmla="*/ 830 w 873"/>
                  <a:gd name="T93" fmla="*/ 247 h 873"/>
                  <a:gd name="T94" fmla="*/ 773 w 873"/>
                  <a:gd name="T95" fmla="*/ 158 h 873"/>
                  <a:gd name="T96" fmla="*/ 697 w 873"/>
                  <a:gd name="T97" fmla="*/ 87 h 873"/>
                  <a:gd name="T98" fmla="*/ 606 w 873"/>
                  <a:gd name="T99" fmla="*/ 34 h 873"/>
                  <a:gd name="T100" fmla="*/ 503 w 873"/>
                  <a:gd name="T101" fmla="*/ 5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3" h="873">
                    <a:moveTo>
                      <a:pt x="436" y="843"/>
                    </a:moveTo>
                    <a:lnTo>
                      <a:pt x="415" y="843"/>
                    </a:lnTo>
                    <a:lnTo>
                      <a:pt x="395" y="840"/>
                    </a:lnTo>
                    <a:lnTo>
                      <a:pt x="374" y="838"/>
                    </a:lnTo>
                    <a:lnTo>
                      <a:pt x="355" y="834"/>
                    </a:lnTo>
                    <a:lnTo>
                      <a:pt x="335" y="830"/>
                    </a:lnTo>
                    <a:lnTo>
                      <a:pt x="315" y="824"/>
                    </a:lnTo>
                    <a:lnTo>
                      <a:pt x="297" y="818"/>
                    </a:lnTo>
                    <a:lnTo>
                      <a:pt x="279" y="810"/>
                    </a:lnTo>
                    <a:lnTo>
                      <a:pt x="261" y="803"/>
                    </a:lnTo>
                    <a:lnTo>
                      <a:pt x="242" y="793"/>
                    </a:lnTo>
                    <a:lnTo>
                      <a:pt x="226" y="784"/>
                    </a:lnTo>
                    <a:lnTo>
                      <a:pt x="209" y="773"/>
                    </a:lnTo>
                    <a:lnTo>
                      <a:pt x="193" y="762"/>
                    </a:lnTo>
                    <a:lnTo>
                      <a:pt x="178" y="749"/>
                    </a:lnTo>
                    <a:lnTo>
                      <a:pt x="163" y="736"/>
                    </a:lnTo>
                    <a:lnTo>
                      <a:pt x="149" y="724"/>
                    </a:lnTo>
                    <a:lnTo>
                      <a:pt x="136" y="710"/>
                    </a:lnTo>
                    <a:lnTo>
                      <a:pt x="123" y="695"/>
                    </a:lnTo>
                    <a:lnTo>
                      <a:pt x="110" y="680"/>
                    </a:lnTo>
                    <a:lnTo>
                      <a:pt x="100" y="663"/>
                    </a:lnTo>
                    <a:lnTo>
                      <a:pt x="89" y="646"/>
                    </a:lnTo>
                    <a:lnTo>
                      <a:pt x="79" y="630"/>
                    </a:lnTo>
                    <a:lnTo>
                      <a:pt x="70" y="612"/>
                    </a:lnTo>
                    <a:lnTo>
                      <a:pt x="62" y="594"/>
                    </a:lnTo>
                    <a:lnTo>
                      <a:pt x="55" y="576"/>
                    </a:lnTo>
                    <a:lnTo>
                      <a:pt x="48" y="557"/>
                    </a:lnTo>
                    <a:lnTo>
                      <a:pt x="43" y="538"/>
                    </a:lnTo>
                    <a:lnTo>
                      <a:pt x="39" y="518"/>
                    </a:lnTo>
                    <a:lnTo>
                      <a:pt x="34" y="498"/>
                    </a:lnTo>
                    <a:lnTo>
                      <a:pt x="32" y="478"/>
                    </a:lnTo>
                    <a:lnTo>
                      <a:pt x="30" y="458"/>
                    </a:lnTo>
                    <a:lnTo>
                      <a:pt x="30" y="436"/>
                    </a:lnTo>
                    <a:lnTo>
                      <a:pt x="30" y="416"/>
                    </a:lnTo>
                    <a:lnTo>
                      <a:pt x="32" y="394"/>
                    </a:lnTo>
                    <a:lnTo>
                      <a:pt x="34" y="374"/>
                    </a:lnTo>
                    <a:lnTo>
                      <a:pt x="39" y="355"/>
                    </a:lnTo>
                    <a:lnTo>
                      <a:pt x="43" y="334"/>
                    </a:lnTo>
                    <a:lnTo>
                      <a:pt x="48" y="316"/>
                    </a:lnTo>
                    <a:lnTo>
                      <a:pt x="55" y="297"/>
                    </a:lnTo>
                    <a:lnTo>
                      <a:pt x="62" y="279"/>
                    </a:lnTo>
                    <a:lnTo>
                      <a:pt x="70" y="260"/>
                    </a:lnTo>
                    <a:lnTo>
                      <a:pt x="79" y="243"/>
                    </a:lnTo>
                    <a:lnTo>
                      <a:pt x="89" y="226"/>
                    </a:lnTo>
                    <a:lnTo>
                      <a:pt x="100" y="209"/>
                    </a:lnTo>
                    <a:lnTo>
                      <a:pt x="110" y="193"/>
                    </a:lnTo>
                    <a:lnTo>
                      <a:pt x="123" y="178"/>
                    </a:lnTo>
                    <a:lnTo>
                      <a:pt x="136" y="163"/>
                    </a:lnTo>
                    <a:lnTo>
                      <a:pt x="149" y="149"/>
                    </a:lnTo>
                    <a:lnTo>
                      <a:pt x="163" y="136"/>
                    </a:lnTo>
                    <a:lnTo>
                      <a:pt x="178" y="123"/>
                    </a:lnTo>
                    <a:lnTo>
                      <a:pt x="193" y="111"/>
                    </a:lnTo>
                    <a:lnTo>
                      <a:pt x="209" y="99"/>
                    </a:lnTo>
                    <a:lnTo>
                      <a:pt x="226" y="89"/>
                    </a:lnTo>
                    <a:lnTo>
                      <a:pt x="242" y="79"/>
                    </a:lnTo>
                    <a:lnTo>
                      <a:pt x="261" y="70"/>
                    </a:lnTo>
                    <a:lnTo>
                      <a:pt x="279" y="62"/>
                    </a:lnTo>
                    <a:lnTo>
                      <a:pt x="297" y="54"/>
                    </a:lnTo>
                    <a:lnTo>
                      <a:pt x="315" y="48"/>
                    </a:lnTo>
                    <a:lnTo>
                      <a:pt x="335" y="43"/>
                    </a:lnTo>
                    <a:lnTo>
                      <a:pt x="355" y="38"/>
                    </a:lnTo>
                    <a:lnTo>
                      <a:pt x="374" y="35"/>
                    </a:lnTo>
                    <a:lnTo>
                      <a:pt x="395" y="32"/>
                    </a:lnTo>
                    <a:lnTo>
                      <a:pt x="415" y="31"/>
                    </a:lnTo>
                    <a:lnTo>
                      <a:pt x="436" y="30"/>
                    </a:lnTo>
                    <a:lnTo>
                      <a:pt x="457" y="31"/>
                    </a:lnTo>
                    <a:lnTo>
                      <a:pt x="478" y="32"/>
                    </a:lnTo>
                    <a:lnTo>
                      <a:pt x="499" y="35"/>
                    </a:lnTo>
                    <a:lnTo>
                      <a:pt x="518" y="38"/>
                    </a:lnTo>
                    <a:lnTo>
                      <a:pt x="538" y="43"/>
                    </a:lnTo>
                    <a:lnTo>
                      <a:pt x="557" y="48"/>
                    </a:lnTo>
                    <a:lnTo>
                      <a:pt x="576" y="54"/>
                    </a:lnTo>
                    <a:lnTo>
                      <a:pt x="594" y="62"/>
                    </a:lnTo>
                    <a:lnTo>
                      <a:pt x="612" y="70"/>
                    </a:lnTo>
                    <a:lnTo>
                      <a:pt x="630" y="79"/>
                    </a:lnTo>
                    <a:lnTo>
                      <a:pt x="647" y="89"/>
                    </a:lnTo>
                    <a:lnTo>
                      <a:pt x="664" y="99"/>
                    </a:lnTo>
                    <a:lnTo>
                      <a:pt x="680" y="111"/>
                    </a:lnTo>
                    <a:lnTo>
                      <a:pt x="695" y="123"/>
                    </a:lnTo>
                    <a:lnTo>
                      <a:pt x="710" y="136"/>
                    </a:lnTo>
                    <a:lnTo>
                      <a:pt x="724" y="149"/>
                    </a:lnTo>
                    <a:lnTo>
                      <a:pt x="737" y="163"/>
                    </a:lnTo>
                    <a:lnTo>
                      <a:pt x="750" y="178"/>
                    </a:lnTo>
                    <a:lnTo>
                      <a:pt x="761" y="194"/>
                    </a:lnTo>
                    <a:lnTo>
                      <a:pt x="773" y="209"/>
                    </a:lnTo>
                    <a:lnTo>
                      <a:pt x="784" y="226"/>
                    </a:lnTo>
                    <a:lnTo>
                      <a:pt x="794" y="243"/>
                    </a:lnTo>
                    <a:lnTo>
                      <a:pt x="802" y="260"/>
                    </a:lnTo>
                    <a:lnTo>
                      <a:pt x="811" y="279"/>
                    </a:lnTo>
                    <a:lnTo>
                      <a:pt x="818" y="297"/>
                    </a:lnTo>
                    <a:lnTo>
                      <a:pt x="825" y="316"/>
                    </a:lnTo>
                    <a:lnTo>
                      <a:pt x="830" y="335"/>
                    </a:lnTo>
                    <a:lnTo>
                      <a:pt x="834" y="355"/>
                    </a:lnTo>
                    <a:lnTo>
                      <a:pt x="838" y="374"/>
                    </a:lnTo>
                    <a:lnTo>
                      <a:pt x="841" y="394"/>
                    </a:lnTo>
                    <a:lnTo>
                      <a:pt x="842" y="416"/>
                    </a:lnTo>
                    <a:lnTo>
                      <a:pt x="843" y="436"/>
                    </a:lnTo>
                    <a:lnTo>
                      <a:pt x="842" y="458"/>
                    </a:lnTo>
                    <a:lnTo>
                      <a:pt x="841" y="478"/>
                    </a:lnTo>
                    <a:lnTo>
                      <a:pt x="838" y="498"/>
                    </a:lnTo>
                    <a:lnTo>
                      <a:pt x="834" y="518"/>
                    </a:lnTo>
                    <a:lnTo>
                      <a:pt x="830" y="538"/>
                    </a:lnTo>
                    <a:lnTo>
                      <a:pt x="825" y="557"/>
                    </a:lnTo>
                    <a:lnTo>
                      <a:pt x="818" y="576"/>
                    </a:lnTo>
                    <a:lnTo>
                      <a:pt x="811" y="594"/>
                    </a:lnTo>
                    <a:lnTo>
                      <a:pt x="802" y="612"/>
                    </a:lnTo>
                    <a:lnTo>
                      <a:pt x="794" y="630"/>
                    </a:lnTo>
                    <a:lnTo>
                      <a:pt x="784" y="646"/>
                    </a:lnTo>
                    <a:lnTo>
                      <a:pt x="773" y="663"/>
                    </a:lnTo>
                    <a:lnTo>
                      <a:pt x="761" y="680"/>
                    </a:lnTo>
                    <a:lnTo>
                      <a:pt x="750" y="695"/>
                    </a:lnTo>
                    <a:lnTo>
                      <a:pt x="737" y="710"/>
                    </a:lnTo>
                    <a:lnTo>
                      <a:pt x="724" y="724"/>
                    </a:lnTo>
                    <a:lnTo>
                      <a:pt x="710" y="736"/>
                    </a:lnTo>
                    <a:lnTo>
                      <a:pt x="695" y="749"/>
                    </a:lnTo>
                    <a:lnTo>
                      <a:pt x="680" y="762"/>
                    </a:lnTo>
                    <a:lnTo>
                      <a:pt x="664" y="773"/>
                    </a:lnTo>
                    <a:lnTo>
                      <a:pt x="647" y="784"/>
                    </a:lnTo>
                    <a:lnTo>
                      <a:pt x="630" y="793"/>
                    </a:lnTo>
                    <a:lnTo>
                      <a:pt x="612" y="803"/>
                    </a:lnTo>
                    <a:lnTo>
                      <a:pt x="594" y="810"/>
                    </a:lnTo>
                    <a:lnTo>
                      <a:pt x="576" y="818"/>
                    </a:lnTo>
                    <a:lnTo>
                      <a:pt x="557" y="824"/>
                    </a:lnTo>
                    <a:lnTo>
                      <a:pt x="538" y="830"/>
                    </a:lnTo>
                    <a:lnTo>
                      <a:pt x="518" y="834"/>
                    </a:lnTo>
                    <a:lnTo>
                      <a:pt x="499" y="838"/>
                    </a:lnTo>
                    <a:lnTo>
                      <a:pt x="478" y="840"/>
                    </a:lnTo>
                    <a:lnTo>
                      <a:pt x="457" y="843"/>
                    </a:lnTo>
                    <a:lnTo>
                      <a:pt x="436" y="843"/>
                    </a:lnTo>
                    <a:close/>
                    <a:moveTo>
                      <a:pt x="436" y="0"/>
                    </a:moveTo>
                    <a:lnTo>
                      <a:pt x="414" y="1"/>
                    </a:lnTo>
                    <a:lnTo>
                      <a:pt x="391" y="2"/>
                    </a:lnTo>
                    <a:lnTo>
                      <a:pt x="370" y="5"/>
                    </a:lnTo>
                    <a:lnTo>
                      <a:pt x="349" y="8"/>
                    </a:lnTo>
                    <a:lnTo>
                      <a:pt x="327" y="14"/>
                    </a:lnTo>
                    <a:lnTo>
                      <a:pt x="307" y="19"/>
                    </a:lnTo>
                    <a:lnTo>
                      <a:pt x="286" y="27"/>
                    </a:lnTo>
                    <a:lnTo>
                      <a:pt x="267" y="34"/>
                    </a:lnTo>
                    <a:lnTo>
                      <a:pt x="248" y="43"/>
                    </a:lnTo>
                    <a:lnTo>
                      <a:pt x="228" y="52"/>
                    </a:lnTo>
                    <a:lnTo>
                      <a:pt x="210" y="63"/>
                    </a:lnTo>
                    <a:lnTo>
                      <a:pt x="193" y="75"/>
                    </a:lnTo>
                    <a:lnTo>
                      <a:pt x="176" y="87"/>
                    </a:lnTo>
                    <a:lnTo>
                      <a:pt x="159" y="99"/>
                    </a:lnTo>
                    <a:lnTo>
                      <a:pt x="143" y="113"/>
                    </a:lnTo>
                    <a:lnTo>
                      <a:pt x="128" y="127"/>
                    </a:lnTo>
                    <a:lnTo>
                      <a:pt x="114" y="143"/>
                    </a:lnTo>
                    <a:lnTo>
                      <a:pt x="100" y="158"/>
                    </a:lnTo>
                    <a:lnTo>
                      <a:pt x="87" y="176"/>
                    </a:lnTo>
                    <a:lnTo>
                      <a:pt x="75" y="193"/>
                    </a:lnTo>
                    <a:lnTo>
                      <a:pt x="63" y="210"/>
                    </a:lnTo>
                    <a:lnTo>
                      <a:pt x="53" y="228"/>
                    </a:lnTo>
                    <a:lnTo>
                      <a:pt x="43" y="247"/>
                    </a:lnTo>
                    <a:lnTo>
                      <a:pt x="34" y="267"/>
                    </a:lnTo>
                    <a:lnTo>
                      <a:pt x="27" y="286"/>
                    </a:lnTo>
                    <a:lnTo>
                      <a:pt x="19" y="306"/>
                    </a:lnTo>
                    <a:lnTo>
                      <a:pt x="14" y="328"/>
                    </a:lnTo>
                    <a:lnTo>
                      <a:pt x="9" y="348"/>
                    </a:lnTo>
                    <a:lnTo>
                      <a:pt x="5" y="370"/>
                    </a:lnTo>
                    <a:lnTo>
                      <a:pt x="2" y="392"/>
                    </a:lnTo>
                    <a:lnTo>
                      <a:pt x="0" y="414"/>
                    </a:lnTo>
                    <a:lnTo>
                      <a:pt x="0" y="436"/>
                    </a:lnTo>
                    <a:lnTo>
                      <a:pt x="0" y="459"/>
                    </a:lnTo>
                    <a:lnTo>
                      <a:pt x="2" y="481"/>
                    </a:lnTo>
                    <a:lnTo>
                      <a:pt x="5" y="503"/>
                    </a:lnTo>
                    <a:lnTo>
                      <a:pt x="9" y="524"/>
                    </a:lnTo>
                    <a:lnTo>
                      <a:pt x="14" y="546"/>
                    </a:lnTo>
                    <a:lnTo>
                      <a:pt x="19" y="566"/>
                    </a:lnTo>
                    <a:lnTo>
                      <a:pt x="27" y="586"/>
                    </a:lnTo>
                    <a:lnTo>
                      <a:pt x="34" y="606"/>
                    </a:lnTo>
                    <a:lnTo>
                      <a:pt x="43" y="625"/>
                    </a:lnTo>
                    <a:lnTo>
                      <a:pt x="53" y="644"/>
                    </a:lnTo>
                    <a:lnTo>
                      <a:pt x="63" y="662"/>
                    </a:lnTo>
                    <a:lnTo>
                      <a:pt x="74" y="680"/>
                    </a:lnTo>
                    <a:lnTo>
                      <a:pt x="87" y="697"/>
                    </a:lnTo>
                    <a:lnTo>
                      <a:pt x="100" y="714"/>
                    </a:lnTo>
                    <a:lnTo>
                      <a:pt x="114" y="730"/>
                    </a:lnTo>
                    <a:lnTo>
                      <a:pt x="128" y="745"/>
                    </a:lnTo>
                    <a:lnTo>
                      <a:pt x="143" y="759"/>
                    </a:lnTo>
                    <a:lnTo>
                      <a:pt x="159" y="773"/>
                    </a:lnTo>
                    <a:lnTo>
                      <a:pt x="176" y="786"/>
                    </a:lnTo>
                    <a:lnTo>
                      <a:pt x="192" y="799"/>
                    </a:lnTo>
                    <a:lnTo>
                      <a:pt x="210" y="809"/>
                    </a:lnTo>
                    <a:lnTo>
                      <a:pt x="228" y="820"/>
                    </a:lnTo>
                    <a:lnTo>
                      <a:pt x="248" y="830"/>
                    </a:lnTo>
                    <a:lnTo>
                      <a:pt x="267" y="838"/>
                    </a:lnTo>
                    <a:lnTo>
                      <a:pt x="286" y="846"/>
                    </a:lnTo>
                    <a:lnTo>
                      <a:pt x="307" y="853"/>
                    </a:lnTo>
                    <a:lnTo>
                      <a:pt x="327" y="859"/>
                    </a:lnTo>
                    <a:lnTo>
                      <a:pt x="349" y="864"/>
                    </a:lnTo>
                    <a:lnTo>
                      <a:pt x="370" y="867"/>
                    </a:lnTo>
                    <a:lnTo>
                      <a:pt x="391" y="870"/>
                    </a:lnTo>
                    <a:lnTo>
                      <a:pt x="414" y="873"/>
                    </a:lnTo>
                    <a:lnTo>
                      <a:pt x="436" y="873"/>
                    </a:lnTo>
                    <a:lnTo>
                      <a:pt x="459" y="873"/>
                    </a:lnTo>
                    <a:lnTo>
                      <a:pt x="480" y="870"/>
                    </a:lnTo>
                    <a:lnTo>
                      <a:pt x="503" y="867"/>
                    </a:lnTo>
                    <a:lnTo>
                      <a:pt x="524" y="864"/>
                    </a:lnTo>
                    <a:lnTo>
                      <a:pt x="546" y="859"/>
                    </a:lnTo>
                    <a:lnTo>
                      <a:pt x="566" y="853"/>
                    </a:lnTo>
                    <a:lnTo>
                      <a:pt x="587" y="846"/>
                    </a:lnTo>
                    <a:lnTo>
                      <a:pt x="606" y="838"/>
                    </a:lnTo>
                    <a:lnTo>
                      <a:pt x="625" y="830"/>
                    </a:lnTo>
                    <a:lnTo>
                      <a:pt x="645" y="820"/>
                    </a:lnTo>
                    <a:lnTo>
                      <a:pt x="663" y="809"/>
                    </a:lnTo>
                    <a:lnTo>
                      <a:pt x="680" y="798"/>
                    </a:lnTo>
                    <a:lnTo>
                      <a:pt x="697" y="786"/>
                    </a:lnTo>
                    <a:lnTo>
                      <a:pt x="714" y="773"/>
                    </a:lnTo>
                    <a:lnTo>
                      <a:pt x="729" y="759"/>
                    </a:lnTo>
                    <a:lnTo>
                      <a:pt x="745" y="745"/>
                    </a:lnTo>
                    <a:lnTo>
                      <a:pt x="759" y="730"/>
                    </a:lnTo>
                    <a:lnTo>
                      <a:pt x="773" y="714"/>
                    </a:lnTo>
                    <a:lnTo>
                      <a:pt x="786" y="697"/>
                    </a:lnTo>
                    <a:lnTo>
                      <a:pt x="798" y="680"/>
                    </a:lnTo>
                    <a:lnTo>
                      <a:pt x="810" y="662"/>
                    </a:lnTo>
                    <a:lnTo>
                      <a:pt x="820" y="644"/>
                    </a:lnTo>
                    <a:lnTo>
                      <a:pt x="830" y="625"/>
                    </a:lnTo>
                    <a:lnTo>
                      <a:pt x="839" y="606"/>
                    </a:lnTo>
                    <a:lnTo>
                      <a:pt x="846" y="586"/>
                    </a:lnTo>
                    <a:lnTo>
                      <a:pt x="854" y="566"/>
                    </a:lnTo>
                    <a:lnTo>
                      <a:pt x="859" y="546"/>
                    </a:lnTo>
                    <a:lnTo>
                      <a:pt x="864" y="524"/>
                    </a:lnTo>
                    <a:lnTo>
                      <a:pt x="868" y="503"/>
                    </a:lnTo>
                    <a:lnTo>
                      <a:pt x="871" y="481"/>
                    </a:lnTo>
                    <a:lnTo>
                      <a:pt x="872" y="459"/>
                    </a:lnTo>
                    <a:lnTo>
                      <a:pt x="873" y="436"/>
                    </a:lnTo>
                    <a:lnTo>
                      <a:pt x="872" y="414"/>
                    </a:lnTo>
                    <a:lnTo>
                      <a:pt x="871" y="392"/>
                    </a:lnTo>
                    <a:lnTo>
                      <a:pt x="868" y="370"/>
                    </a:lnTo>
                    <a:lnTo>
                      <a:pt x="864" y="348"/>
                    </a:lnTo>
                    <a:lnTo>
                      <a:pt x="859" y="327"/>
                    </a:lnTo>
                    <a:lnTo>
                      <a:pt x="854" y="306"/>
                    </a:lnTo>
                    <a:lnTo>
                      <a:pt x="846" y="286"/>
                    </a:lnTo>
                    <a:lnTo>
                      <a:pt x="839" y="267"/>
                    </a:lnTo>
                    <a:lnTo>
                      <a:pt x="830" y="247"/>
                    </a:lnTo>
                    <a:lnTo>
                      <a:pt x="820" y="228"/>
                    </a:lnTo>
                    <a:lnTo>
                      <a:pt x="810" y="210"/>
                    </a:lnTo>
                    <a:lnTo>
                      <a:pt x="798" y="193"/>
                    </a:lnTo>
                    <a:lnTo>
                      <a:pt x="786" y="176"/>
                    </a:lnTo>
                    <a:lnTo>
                      <a:pt x="773" y="158"/>
                    </a:lnTo>
                    <a:lnTo>
                      <a:pt x="759" y="143"/>
                    </a:lnTo>
                    <a:lnTo>
                      <a:pt x="745" y="127"/>
                    </a:lnTo>
                    <a:lnTo>
                      <a:pt x="729" y="113"/>
                    </a:lnTo>
                    <a:lnTo>
                      <a:pt x="714" y="99"/>
                    </a:lnTo>
                    <a:lnTo>
                      <a:pt x="697" y="87"/>
                    </a:lnTo>
                    <a:lnTo>
                      <a:pt x="680" y="75"/>
                    </a:lnTo>
                    <a:lnTo>
                      <a:pt x="663" y="63"/>
                    </a:lnTo>
                    <a:lnTo>
                      <a:pt x="645" y="52"/>
                    </a:lnTo>
                    <a:lnTo>
                      <a:pt x="625" y="43"/>
                    </a:lnTo>
                    <a:lnTo>
                      <a:pt x="606" y="34"/>
                    </a:lnTo>
                    <a:lnTo>
                      <a:pt x="587" y="27"/>
                    </a:lnTo>
                    <a:lnTo>
                      <a:pt x="566" y="19"/>
                    </a:lnTo>
                    <a:lnTo>
                      <a:pt x="546" y="14"/>
                    </a:lnTo>
                    <a:lnTo>
                      <a:pt x="524" y="8"/>
                    </a:lnTo>
                    <a:lnTo>
                      <a:pt x="503" y="5"/>
                    </a:lnTo>
                    <a:lnTo>
                      <a:pt x="480" y="2"/>
                    </a:lnTo>
                    <a:lnTo>
                      <a:pt x="459" y="1"/>
                    </a:lnTo>
                    <a:lnTo>
                      <a:pt x="43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3" name="Freeform 217">
                <a:extLst>
                  <a:ext uri="{FF2B5EF4-FFF2-40B4-BE49-F238E27FC236}">
                    <a16:creationId xmlns="" xmlns:a16="http://schemas.microsoft.com/office/drawing/2014/main" id="{32020DB2-25AC-4996-9C89-67B30824E7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15750" y="2870200"/>
                <a:ext cx="95250" cy="95250"/>
              </a:xfrm>
              <a:custGeom>
                <a:avLst/>
                <a:gdLst>
                  <a:gd name="T0" fmla="*/ 66 w 301"/>
                  <a:gd name="T1" fmla="*/ 269 h 300"/>
                  <a:gd name="T2" fmla="*/ 50 w 301"/>
                  <a:gd name="T3" fmla="*/ 263 h 300"/>
                  <a:gd name="T4" fmla="*/ 38 w 301"/>
                  <a:gd name="T5" fmla="*/ 251 h 300"/>
                  <a:gd name="T6" fmla="*/ 31 w 301"/>
                  <a:gd name="T7" fmla="*/ 235 h 300"/>
                  <a:gd name="T8" fmla="*/ 31 w 301"/>
                  <a:gd name="T9" fmla="*/ 217 h 300"/>
                  <a:gd name="T10" fmla="*/ 38 w 301"/>
                  <a:gd name="T11" fmla="*/ 200 h 300"/>
                  <a:gd name="T12" fmla="*/ 50 w 301"/>
                  <a:gd name="T13" fmla="*/ 188 h 300"/>
                  <a:gd name="T14" fmla="*/ 66 w 301"/>
                  <a:gd name="T15" fmla="*/ 181 h 300"/>
                  <a:gd name="T16" fmla="*/ 84 w 301"/>
                  <a:gd name="T17" fmla="*/ 181 h 300"/>
                  <a:gd name="T18" fmla="*/ 100 w 301"/>
                  <a:gd name="T19" fmla="*/ 188 h 300"/>
                  <a:gd name="T20" fmla="*/ 113 w 301"/>
                  <a:gd name="T21" fmla="*/ 200 h 300"/>
                  <a:gd name="T22" fmla="*/ 119 w 301"/>
                  <a:gd name="T23" fmla="*/ 217 h 300"/>
                  <a:gd name="T24" fmla="*/ 119 w 301"/>
                  <a:gd name="T25" fmla="*/ 235 h 300"/>
                  <a:gd name="T26" fmla="*/ 113 w 301"/>
                  <a:gd name="T27" fmla="*/ 251 h 300"/>
                  <a:gd name="T28" fmla="*/ 100 w 301"/>
                  <a:gd name="T29" fmla="*/ 263 h 300"/>
                  <a:gd name="T30" fmla="*/ 84 w 301"/>
                  <a:gd name="T31" fmla="*/ 269 h 300"/>
                  <a:gd name="T32" fmla="*/ 275 w 301"/>
                  <a:gd name="T33" fmla="*/ 4 h 300"/>
                  <a:gd name="T34" fmla="*/ 108 w 301"/>
                  <a:gd name="T35" fmla="*/ 158 h 300"/>
                  <a:gd name="T36" fmla="*/ 86 w 301"/>
                  <a:gd name="T37" fmla="*/ 151 h 300"/>
                  <a:gd name="T38" fmla="*/ 68 w 301"/>
                  <a:gd name="T39" fmla="*/ 150 h 300"/>
                  <a:gd name="T40" fmla="*/ 53 w 301"/>
                  <a:gd name="T41" fmla="*/ 153 h 300"/>
                  <a:gd name="T42" fmla="*/ 39 w 301"/>
                  <a:gd name="T43" fmla="*/ 159 h 300"/>
                  <a:gd name="T44" fmla="*/ 27 w 301"/>
                  <a:gd name="T45" fmla="*/ 167 h 300"/>
                  <a:gd name="T46" fmla="*/ 18 w 301"/>
                  <a:gd name="T47" fmla="*/ 177 h 300"/>
                  <a:gd name="T48" fmla="*/ 9 w 301"/>
                  <a:gd name="T49" fmla="*/ 190 h 300"/>
                  <a:gd name="T50" fmla="*/ 4 w 301"/>
                  <a:gd name="T51" fmla="*/ 203 h 300"/>
                  <a:gd name="T52" fmla="*/ 0 w 301"/>
                  <a:gd name="T53" fmla="*/ 218 h 300"/>
                  <a:gd name="T54" fmla="*/ 0 w 301"/>
                  <a:gd name="T55" fmla="*/ 233 h 300"/>
                  <a:gd name="T56" fmla="*/ 4 w 301"/>
                  <a:gd name="T57" fmla="*/ 248 h 300"/>
                  <a:gd name="T58" fmla="*/ 9 w 301"/>
                  <a:gd name="T59" fmla="*/ 261 h 300"/>
                  <a:gd name="T60" fmla="*/ 18 w 301"/>
                  <a:gd name="T61" fmla="*/ 273 h 300"/>
                  <a:gd name="T62" fmla="*/ 27 w 301"/>
                  <a:gd name="T63" fmla="*/ 283 h 300"/>
                  <a:gd name="T64" fmla="*/ 39 w 301"/>
                  <a:gd name="T65" fmla="*/ 292 h 300"/>
                  <a:gd name="T66" fmla="*/ 53 w 301"/>
                  <a:gd name="T67" fmla="*/ 297 h 300"/>
                  <a:gd name="T68" fmla="*/ 68 w 301"/>
                  <a:gd name="T69" fmla="*/ 300 h 300"/>
                  <a:gd name="T70" fmla="*/ 83 w 301"/>
                  <a:gd name="T71" fmla="*/ 300 h 300"/>
                  <a:gd name="T72" fmla="*/ 98 w 301"/>
                  <a:gd name="T73" fmla="*/ 297 h 300"/>
                  <a:gd name="T74" fmla="*/ 111 w 301"/>
                  <a:gd name="T75" fmla="*/ 292 h 300"/>
                  <a:gd name="T76" fmla="*/ 124 w 301"/>
                  <a:gd name="T77" fmla="*/ 283 h 300"/>
                  <a:gd name="T78" fmla="*/ 133 w 301"/>
                  <a:gd name="T79" fmla="*/ 273 h 300"/>
                  <a:gd name="T80" fmla="*/ 142 w 301"/>
                  <a:gd name="T81" fmla="*/ 261 h 300"/>
                  <a:gd name="T82" fmla="*/ 147 w 301"/>
                  <a:gd name="T83" fmla="*/ 248 h 300"/>
                  <a:gd name="T84" fmla="*/ 151 w 301"/>
                  <a:gd name="T85" fmla="*/ 233 h 300"/>
                  <a:gd name="T86" fmla="*/ 149 w 301"/>
                  <a:gd name="T87" fmla="*/ 214 h 300"/>
                  <a:gd name="T88" fmla="*/ 143 w 301"/>
                  <a:gd name="T89" fmla="*/ 193 h 300"/>
                  <a:gd name="T90" fmla="*/ 296 w 301"/>
                  <a:gd name="T91" fmla="*/ 26 h 300"/>
                  <a:gd name="T92" fmla="*/ 300 w 301"/>
                  <a:gd name="T93" fmla="*/ 20 h 300"/>
                  <a:gd name="T94" fmla="*/ 301 w 301"/>
                  <a:gd name="T95" fmla="*/ 15 h 300"/>
                  <a:gd name="T96" fmla="*/ 300 w 301"/>
                  <a:gd name="T97" fmla="*/ 9 h 300"/>
                  <a:gd name="T98" fmla="*/ 296 w 301"/>
                  <a:gd name="T99" fmla="*/ 4 h 300"/>
                  <a:gd name="T100" fmla="*/ 292 w 301"/>
                  <a:gd name="T101" fmla="*/ 1 h 300"/>
                  <a:gd name="T102" fmla="*/ 286 w 301"/>
                  <a:gd name="T103" fmla="*/ 0 h 300"/>
                  <a:gd name="T104" fmla="*/ 280 w 301"/>
                  <a:gd name="T105" fmla="*/ 1 h 300"/>
                  <a:gd name="T106" fmla="*/ 275 w 301"/>
                  <a:gd name="T107" fmla="*/ 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01" h="300">
                    <a:moveTo>
                      <a:pt x="75" y="270"/>
                    </a:moveTo>
                    <a:lnTo>
                      <a:pt x="66" y="269"/>
                    </a:lnTo>
                    <a:lnTo>
                      <a:pt x="58" y="267"/>
                    </a:lnTo>
                    <a:lnTo>
                      <a:pt x="50" y="263"/>
                    </a:lnTo>
                    <a:lnTo>
                      <a:pt x="43" y="257"/>
                    </a:lnTo>
                    <a:lnTo>
                      <a:pt x="38" y="251"/>
                    </a:lnTo>
                    <a:lnTo>
                      <a:pt x="34" y="242"/>
                    </a:lnTo>
                    <a:lnTo>
                      <a:pt x="31" y="235"/>
                    </a:lnTo>
                    <a:lnTo>
                      <a:pt x="30" y="225"/>
                    </a:lnTo>
                    <a:lnTo>
                      <a:pt x="31" y="217"/>
                    </a:lnTo>
                    <a:lnTo>
                      <a:pt x="34" y="208"/>
                    </a:lnTo>
                    <a:lnTo>
                      <a:pt x="38" y="200"/>
                    </a:lnTo>
                    <a:lnTo>
                      <a:pt x="43" y="193"/>
                    </a:lnTo>
                    <a:lnTo>
                      <a:pt x="50" y="188"/>
                    </a:lnTo>
                    <a:lnTo>
                      <a:pt x="58" y="183"/>
                    </a:lnTo>
                    <a:lnTo>
                      <a:pt x="66" y="181"/>
                    </a:lnTo>
                    <a:lnTo>
                      <a:pt x="75" y="180"/>
                    </a:lnTo>
                    <a:lnTo>
                      <a:pt x="84" y="181"/>
                    </a:lnTo>
                    <a:lnTo>
                      <a:pt x="93" y="183"/>
                    </a:lnTo>
                    <a:lnTo>
                      <a:pt x="100" y="188"/>
                    </a:lnTo>
                    <a:lnTo>
                      <a:pt x="108" y="193"/>
                    </a:lnTo>
                    <a:lnTo>
                      <a:pt x="113" y="200"/>
                    </a:lnTo>
                    <a:lnTo>
                      <a:pt x="117" y="208"/>
                    </a:lnTo>
                    <a:lnTo>
                      <a:pt x="119" y="217"/>
                    </a:lnTo>
                    <a:lnTo>
                      <a:pt x="121" y="225"/>
                    </a:lnTo>
                    <a:lnTo>
                      <a:pt x="119" y="235"/>
                    </a:lnTo>
                    <a:lnTo>
                      <a:pt x="117" y="242"/>
                    </a:lnTo>
                    <a:lnTo>
                      <a:pt x="113" y="251"/>
                    </a:lnTo>
                    <a:lnTo>
                      <a:pt x="108" y="257"/>
                    </a:lnTo>
                    <a:lnTo>
                      <a:pt x="100" y="263"/>
                    </a:lnTo>
                    <a:lnTo>
                      <a:pt x="93" y="267"/>
                    </a:lnTo>
                    <a:lnTo>
                      <a:pt x="84" y="269"/>
                    </a:lnTo>
                    <a:lnTo>
                      <a:pt x="75" y="270"/>
                    </a:lnTo>
                    <a:close/>
                    <a:moveTo>
                      <a:pt x="275" y="4"/>
                    </a:moveTo>
                    <a:lnTo>
                      <a:pt x="117" y="163"/>
                    </a:lnTo>
                    <a:lnTo>
                      <a:pt x="108" y="158"/>
                    </a:lnTo>
                    <a:lnTo>
                      <a:pt x="97" y="153"/>
                    </a:lnTo>
                    <a:lnTo>
                      <a:pt x="86" y="151"/>
                    </a:lnTo>
                    <a:lnTo>
                      <a:pt x="75" y="150"/>
                    </a:lnTo>
                    <a:lnTo>
                      <a:pt x="68" y="150"/>
                    </a:lnTo>
                    <a:lnTo>
                      <a:pt x="60" y="151"/>
                    </a:lnTo>
                    <a:lnTo>
                      <a:pt x="53" y="153"/>
                    </a:lnTo>
                    <a:lnTo>
                      <a:pt x="47" y="155"/>
                    </a:lnTo>
                    <a:lnTo>
                      <a:pt x="39" y="159"/>
                    </a:lnTo>
                    <a:lnTo>
                      <a:pt x="34" y="163"/>
                    </a:lnTo>
                    <a:lnTo>
                      <a:pt x="27" y="167"/>
                    </a:lnTo>
                    <a:lnTo>
                      <a:pt x="22" y="172"/>
                    </a:lnTo>
                    <a:lnTo>
                      <a:pt x="18" y="177"/>
                    </a:lnTo>
                    <a:lnTo>
                      <a:pt x="13" y="183"/>
                    </a:lnTo>
                    <a:lnTo>
                      <a:pt x="9" y="190"/>
                    </a:lnTo>
                    <a:lnTo>
                      <a:pt x="6" y="196"/>
                    </a:lnTo>
                    <a:lnTo>
                      <a:pt x="4" y="203"/>
                    </a:lnTo>
                    <a:lnTo>
                      <a:pt x="1" y="210"/>
                    </a:lnTo>
                    <a:lnTo>
                      <a:pt x="0" y="218"/>
                    </a:lnTo>
                    <a:lnTo>
                      <a:pt x="0" y="225"/>
                    </a:lnTo>
                    <a:lnTo>
                      <a:pt x="0" y="233"/>
                    </a:lnTo>
                    <a:lnTo>
                      <a:pt x="1" y="240"/>
                    </a:lnTo>
                    <a:lnTo>
                      <a:pt x="4" y="248"/>
                    </a:lnTo>
                    <a:lnTo>
                      <a:pt x="6" y="254"/>
                    </a:lnTo>
                    <a:lnTo>
                      <a:pt x="9" y="261"/>
                    </a:lnTo>
                    <a:lnTo>
                      <a:pt x="13" y="267"/>
                    </a:lnTo>
                    <a:lnTo>
                      <a:pt x="18" y="273"/>
                    </a:lnTo>
                    <a:lnTo>
                      <a:pt x="22" y="279"/>
                    </a:lnTo>
                    <a:lnTo>
                      <a:pt x="27" y="283"/>
                    </a:lnTo>
                    <a:lnTo>
                      <a:pt x="34" y="287"/>
                    </a:lnTo>
                    <a:lnTo>
                      <a:pt x="39" y="292"/>
                    </a:lnTo>
                    <a:lnTo>
                      <a:pt x="47" y="295"/>
                    </a:lnTo>
                    <a:lnTo>
                      <a:pt x="53" y="297"/>
                    </a:lnTo>
                    <a:lnTo>
                      <a:pt x="60" y="299"/>
                    </a:lnTo>
                    <a:lnTo>
                      <a:pt x="68" y="300"/>
                    </a:lnTo>
                    <a:lnTo>
                      <a:pt x="75" y="300"/>
                    </a:lnTo>
                    <a:lnTo>
                      <a:pt x="83" y="300"/>
                    </a:lnTo>
                    <a:lnTo>
                      <a:pt x="90" y="299"/>
                    </a:lnTo>
                    <a:lnTo>
                      <a:pt x="98" y="297"/>
                    </a:lnTo>
                    <a:lnTo>
                      <a:pt x="104" y="295"/>
                    </a:lnTo>
                    <a:lnTo>
                      <a:pt x="111" y="292"/>
                    </a:lnTo>
                    <a:lnTo>
                      <a:pt x="117" y="287"/>
                    </a:lnTo>
                    <a:lnTo>
                      <a:pt x="124" y="283"/>
                    </a:lnTo>
                    <a:lnTo>
                      <a:pt x="129" y="279"/>
                    </a:lnTo>
                    <a:lnTo>
                      <a:pt x="133" y="273"/>
                    </a:lnTo>
                    <a:lnTo>
                      <a:pt x="138" y="267"/>
                    </a:lnTo>
                    <a:lnTo>
                      <a:pt x="142" y="261"/>
                    </a:lnTo>
                    <a:lnTo>
                      <a:pt x="145" y="254"/>
                    </a:lnTo>
                    <a:lnTo>
                      <a:pt x="147" y="248"/>
                    </a:lnTo>
                    <a:lnTo>
                      <a:pt x="149" y="240"/>
                    </a:lnTo>
                    <a:lnTo>
                      <a:pt x="151" y="233"/>
                    </a:lnTo>
                    <a:lnTo>
                      <a:pt x="151" y="225"/>
                    </a:lnTo>
                    <a:lnTo>
                      <a:pt x="149" y="214"/>
                    </a:lnTo>
                    <a:lnTo>
                      <a:pt x="147" y="204"/>
                    </a:lnTo>
                    <a:lnTo>
                      <a:pt x="143" y="193"/>
                    </a:lnTo>
                    <a:lnTo>
                      <a:pt x="138" y="184"/>
                    </a:lnTo>
                    <a:lnTo>
                      <a:pt x="296" y="26"/>
                    </a:lnTo>
                    <a:lnTo>
                      <a:pt x="299" y="22"/>
                    </a:lnTo>
                    <a:lnTo>
                      <a:pt x="300" y="20"/>
                    </a:lnTo>
                    <a:lnTo>
                      <a:pt x="301" y="17"/>
                    </a:lnTo>
                    <a:lnTo>
                      <a:pt x="301" y="15"/>
                    </a:lnTo>
                    <a:lnTo>
                      <a:pt x="301" y="12"/>
                    </a:lnTo>
                    <a:lnTo>
                      <a:pt x="300" y="9"/>
                    </a:lnTo>
                    <a:lnTo>
                      <a:pt x="299" y="6"/>
                    </a:lnTo>
                    <a:lnTo>
                      <a:pt x="296" y="4"/>
                    </a:lnTo>
                    <a:lnTo>
                      <a:pt x="294" y="2"/>
                    </a:lnTo>
                    <a:lnTo>
                      <a:pt x="292" y="1"/>
                    </a:lnTo>
                    <a:lnTo>
                      <a:pt x="289" y="0"/>
                    </a:lnTo>
                    <a:lnTo>
                      <a:pt x="286" y="0"/>
                    </a:lnTo>
                    <a:lnTo>
                      <a:pt x="284" y="0"/>
                    </a:lnTo>
                    <a:lnTo>
                      <a:pt x="280" y="1"/>
                    </a:lnTo>
                    <a:lnTo>
                      <a:pt x="278" y="2"/>
                    </a:lnTo>
                    <a:lnTo>
                      <a:pt x="275" y="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4" name="Freeform 218">
                <a:extLst>
                  <a:ext uri="{FF2B5EF4-FFF2-40B4-BE49-F238E27FC236}">
                    <a16:creationId xmlns="" xmlns:a16="http://schemas.microsoft.com/office/drawing/2014/main" id="{7F6AD95C-691B-4418-AD92-201581EC8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28438" y="2936875"/>
                <a:ext cx="28575" cy="9525"/>
              </a:xfrm>
              <a:custGeom>
                <a:avLst/>
                <a:gdLst>
                  <a:gd name="T0" fmla="*/ 90 w 90"/>
                  <a:gd name="T1" fmla="*/ 15 h 30"/>
                  <a:gd name="T2" fmla="*/ 90 w 90"/>
                  <a:gd name="T3" fmla="*/ 12 h 30"/>
                  <a:gd name="T4" fmla="*/ 89 w 90"/>
                  <a:gd name="T5" fmla="*/ 10 h 30"/>
                  <a:gd name="T6" fmla="*/ 88 w 90"/>
                  <a:gd name="T7" fmla="*/ 7 h 30"/>
                  <a:gd name="T8" fmla="*/ 86 w 90"/>
                  <a:gd name="T9" fmla="*/ 4 h 30"/>
                  <a:gd name="T10" fmla="*/ 84 w 90"/>
                  <a:gd name="T11" fmla="*/ 2 h 30"/>
                  <a:gd name="T12" fmla="*/ 82 w 90"/>
                  <a:gd name="T13" fmla="*/ 1 h 30"/>
                  <a:gd name="T14" fmla="*/ 78 w 90"/>
                  <a:gd name="T15" fmla="*/ 0 h 30"/>
                  <a:gd name="T16" fmla="*/ 75 w 90"/>
                  <a:gd name="T17" fmla="*/ 0 h 30"/>
                  <a:gd name="T18" fmla="*/ 15 w 90"/>
                  <a:gd name="T19" fmla="*/ 0 h 30"/>
                  <a:gd name="T20" fmla="*/ 12 w 90"/>
                  <a:gd name="T21" fmla="*/ 0 h 30"/>
                  <a:gd name="T22" fmla="*/ 10 w 90"/>
                  <a:gd name="T23" fmla="*/ 1 h 30"/>
                  <a:gd name="T24" fmla="*/ 6 w 90"/>
                  <a:gd name="T25" fmla="*/ 2 h 30"/>
                  <a:gd name="T26" fmla="*/ 4 w 90"/>
                  <a:gd name="T27" fmla="*/ 4 h 30"/>
                  <a:gd name="T28" fmla="*/ 3 w 90"/>
                  <a:gd name="T29" fmla="*/ 7 h 30"/>
                  <a:gd name="T30" fmla="*/ 1 w 90"/>
                  <a:gd name="T31" fmla="*/ 10 h 30"/>
                  <a:gd name="T32" fmla="*/ 0 w 90"/>
                  <a:gd name="T33" fmla="*/ 12 h 30"/>
                  <a:gd name="T34" fmla="*/ 0 w 90"/>
                  <a:gd name="T35" fmla="*/ 15 h 30"/>
                  <a:gd name="T36" fmla="*/ 0 w 90"/>
                  <a:gd name="T37" fmla="*/ 18 h 30"/>
                  <a:gd name="T38" fmla="*/ 1 w 90"/>
                  <a:gd name="T39" fmla="*/ 22 h 30"/>
                  <a:gd name="T40" fmla="*/ 3 w 90"/>
                  <a:gd name="T41" fmla="*/ 24 h 30"/>
                  <a:gd name="T42" fmla="*/ 4 w 90"/>
                  <a:gd name="T43" fmla="*/ 26 h 30"/>
                  <a:gd name="T44" fmla="*/ 6 w 90"/>
                  <a:gd name="T45" fmla="*/ 28 h 30"/>
                  <a:gd name="T46" fmla="*/ 10 w 90"/>
                  <a:gd name="T47" fmla="*/ 29 h 30"/>
                  <a:gd name="T48" fmla="*/ 12 w 90"/>
                  <a:gd name="T49" fmla="*/ 30 h 30"/>
                  <a:gd name="T50" fmla="*/ 15 w 90"/>
                  <a:gd name="T51" fmla="*/ 30 h 30"/>
                  <a:gd name="T52" fmla="*/ 75 w 90"/>
                  <a:gd name="T53" fmla="*/ 30 h 30"/>
                  <a:gd name="T54" fmla="*/ 78 w 90"/>
                  <a:gd name="T55" fmla="*/ 30 h 30"/>
                  <a:gd name="T56" fmla="*/ 82 w 90"/>
                  <a:gd name="T57" fmla="*/ 29 h 30"/>
                  <a:gd name="T58" fmla="*/ 84 w 90"/>
                  <a:gd name="T59" fmla="*/ 28 h 30"/>
                  <a:gd name="T60" fmla="*/ 86 w 90"/>
                  <a:gd name="T61" fmla="*/ 26 h 30"/>
                  <a:gd name="T62" fmla="*/ 88 w 90"/>
                  <a:gd name="T63" fmla="*/ 24 h 30"/>
                  <a:gd name="T64" fmla="*/ 89 w 90"/>
                  <a:gd name="T65" fmla="*/ 22 h 30"/>
                  <a:gd name="T66" fmla="*/ 90 w 90"/>
                  <a:gd name="T67" fmla="*/ 18 h 30"/>
                  <a:gd name="T68" fmla="*/ 90 w 90"/>
                  <a:gd name="T6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90" y="15"/>
                    </a:moveTo>
                    <a:lnTo>
                      <a:pt x="90" y="12"/>
                    </a:lnTo>
                    <a:lnTo>
                      <a:pt x="89" y="10"/>
                    </a:lnTo>
                    <a:lnTo>
                      <a:pt x="88" y="7"/>
                    </a:lnTo>
                    <a:lnTo>
                      <a:pt x="86" y="4"/>
                    </a:lnTo>
                    <a:lnTo>
                      <a:pt x="84" y="2"/>
                    </a:lnTo>
                    <a:lnTo>
                      <a:pt x="82" y="1"/>
                    </a:lnTo>
                    <a:lnTo>
                      <a:pt x="78" y="0"/>
                    </a:lnTo>
                    <a:lnTo>
                      <a:pt x="75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3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8" y="30"/>
                    </a:lnTo>
                    <a:lnTo>
                      <a:pt x="82" y="29"/>
                    </a:lnTo>
                    <a:lnTo>
                      <a:pt x="84" y="28"/>
                    </a:lnTo>
                    <a:lnTo>
                      <a:pt x="86" y="26"/>
                    </a:lnTo>
                    <a:lnTo>
                      <a:pt x="88" y="24"/>
                    </a:lnTo>
                    <a:lnTo>
                      <a:pt x="89" y="22"/>
                    </a:lnTo>
                    <a:lnTo>
                      <a:pt x="90" y="18"/>
                    </a:lnTo>
                    <a:lnTo>
                      <a:pt x="90" y="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5" name="Freeform 219">
                <a:extLst>
                  <a:ext uri="{FF2B5EF4-FFF2-40B4-BE49-F238E27FC236}">
                    <a16:creationId xmlns="" xmlns:a16="http://schemas.microsoft.com/office/drawing/2014/main" id="{6E65FF03-4E99-4D02-9415-1CD226E0C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7963" y="2897188"/>
                <a:ext cx="26988" cy="15875"/>
              </a:xfrm>
              <a:custGeom>
                <a:avLst/>
                <a:gdLst>
                  <a:gd name="T0" fmla="*/ 76 w 85"/>
                  <a:gd name="T1" fmla="*/ 23 h 52"/>
                  <a:gd name="T2" fmla="*/ 20 w 85"/>
                  <a:gd name="T3" fmla="*/ 1 h 52"/>
                  <a:gd name="T4" fmla="*/ 17 w 85"/>
                  <a:gd name="T5" fmla="*/ 0 h 52"/>
                  <a:gd name="T6" fmla="*/ 15 w 85"/>
                  <a:gd name="T7" fmla="*/ 0 h 52"/>
                  <a:gd name="T8" fmla="*/ 12 w 85"/>
                  <a:gd name="T9" fmla="*/ 0 h 52"/>
                  <a:gd name="T10" fmla="*/ 8 w 85"/>
                  <a:gd name="T11" fmla="*/ 1 h 52"/>
                  <a:gd name="T12" fmla="*/ 6 w 85"/>
                  <a:gd name="T13" fmla="*/ 2 h 52"/>
                  <a:gd name="T14" fmla="*/ 4 w 85"/>
                  <a:gd name="T15" fmla="*/ 4 h 52"/>
                  <a:gd name="T16" fmla="*/ 2 w 85"/>
                  <a:gd name="T17" fmla="*/ 6 h 52"/>
                  <a:gd name="T18" fmla="*/ 1 w 85"/>
                  <a:gd name="T19" fmla="*/ 9 h 52"/>
                  <a:gd name="T20" fmla="*/ 0 w 85"/>
                  <a:gd name="T21" fmla="*/ 11 h 52"/>
                  <a:gd name="T22" fmla="*/ 0 w 85"/>
                  <a:gd name="T23" fmla="*/ 15 h 52"/>
                  <a:gd name="T24" fmla="*/ 0 w 85"/>
                  <a:gd name="T25" fmla="*/ 18 h 52"/>
                  <a:gd name="T26" fmla="*/ 1 w 85"/>
                  <a:gd name="T27" fmla="*/ 20 h 52"/>
                  <a:gd name="T28" fmla="*/ 2 w 85"/>
                  <a:gd name="T29" fmla="*/ 23 h 52"/>
                  <a:gd name="T30" fmla="*/ 4 w 85"/>
                  <a:gd name="T31" fmla="*/ 25 h 52"/>
                  <a:gd name="T32" fmla="*/ 6 w 85"/>
                  <a:gd name="T33" fmla="*/ 27 h 52"/>
                  <a:gd name="T34" fmla="*/ 8 w 85"/>
                  <a:gd name="T35" fmla="*/ 29 h 52"/>
                  <a:gd name="T36" fmla="*/ 64 w 85"/>
                  <a:gd name="T37" fmla="*/ 51 h 52"/>
                  <a:gd name="T38" fmla="*/ 67 w 85"/>
                  <a:gd name="T39" fmla="*/ 52 h 52"/>
                  <a:gd name="T40" fmla="*/ 69 w 85"/>
                  <a:gd name="T41" fmla="*/ 52 h 52"/>
                  <a:gd name="T42" fmla="*/ 75 w 85"/>
                  <a:gd name="T43" fmla="*/ 52 h 52"/>
                  <a:gd name="T44" fmla="*/ 78 w 85"/>
                  <a:gd name="T45" fmla="*/ 50 h 52"/>
                  <a:gd name="T46" fmla="*/ 81 w 85"/>
                  <a:gd name="T47" fmla="*/ 47 h 52"/>
                  <a:gd name="T48" fmla="*/ 83 w 85"/>
                  <a:gd name="T49" fmla="*/ 44 h 52"/>
                  <a:gd name="T50" fmla="*/ 85 w 85"/>
                  <a:gd name="T51" fmla="*/ 40 h 52"/>
                  <a:gd name="T52" fmla="*/ 85 w 85"/>
                  <a:gd name="T53" fmla="*/ 37 h 52"/>
                  <a:gd name="T54" fmla="*/ 85 w 85"/>
                  <a:gd name="T55" fmla="*/ 35 h 52"/>
                  <a:gd name="T56" fmla="*/ 83 w 85"/>
                  <a:gd name="T57" fmla="*/ 32 h 52"/>
                  <a:gd name="T58" fmla="*/ 82 w 85"/>
                  <a:gd name="T59" fmla="*/ 30 h 52"/>
                  <a:gd name="T60" fmla="*/ 80 w 85"/>
                  <a:gd name="T61" fmla="*/ 27 h 52"/>
                  <a:gd name="T62" fmla="*/ 78 w 85"/>
                  <a:gd name="T63" fmla="*/ 25 h 52"/>
                  <a:gd name="T64" fmla="*/ 76 w 85"/>
                  <a:gd name="T65" fmla="*/ 2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" h="52">
                    <a:moveTo>
                      <a:pt x="76" y="23"/>
                    </a:move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64" y="51"/>
                    </a:lnTo>
                    <a:lnTo>
                      <a:pt x="67" y="52"/>
                    </a:lnTo>
                    <a:lnTo>
                      <a:pt x="69" y="52"/>
                    </a:lnTo>
                    <a:lnTo>
                      <a:pt x="75" y="52"/>
                    </a:lnTo>
                    <a:lnTo>
                      <a:pt x="78" y="50"/>
                    </a:lnTo>
                    <a:lnTo>
                      <a:pt x="81" y="47"/>
                    </a:lnTo>
                    <a:lnTo>
                      <a:pt x="83" y="44"/>
                    </a:lnTo>
                    <a:lnTo>
                      <a:pt x="85" y="40"/>
                    </a:lnTo>
                    <a:lnTo>
                      <a:pt x="85" y="37"/>
                    </a:lnTo>
                    <a:lnTo>
                      <a:pt x="85" y="35"/>
                    </a:lnTo>
                    <a:lnTo>
                      <a:pt x="83" y="32"/>
                    </a:lnTo>
                    <a:lnTo>
                      <a:pt x="82" y="30"/>
                    </a:lnTo>
                    <a:lnTo>
                      <a:pt x="80" y="27"/>
                    </a:lnTo>
                    <a:lnTo>
                      <a:pt x="78" y="25"/>
                    </a:lnTo>
                    <a:lnTo>
                      <a:pt x="76" y="2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6" name="Freeform 220">
                <a:extLst>
                  <a:ext uri="{FF2B5EF4-FFF2-40B4-BE49-F238E27FC236}">
                    <a16:creationId xmlns="" xmlns:a16="http://schemas.microsoft.com/office/drawing/2014/main" id="{7DF6688B-C2F3-4AF0-8AD4-26EAB9161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0188" y="2862263"/>
                <a:ext cx="22225" cy="22225"/>
              </a:xfrm>
              <a:custGeom>
                <a:avLst/>
                <a:gdLst>
                  <a:gd name="T0" fmla="*/ 24 w 72"/>
                  <a:gd name="T1" fmla="*/ 5 h 72"/>
                  <a:gd name="T2" fmla="*/ 22 w 72"/>
                  <a:gd name="T3" fmla="*/ 3 h 72"/>
                  <a:gd name="T4" fmla="*/ 20 w 72"/>
                  <a:gd name="T5" fmla="*/ 1 h 72"/>
                  <a:gd name="T6" fmla="*/ 17 w 72"/>
                  <a:gd name="T7" fmla="*/ 0 h 72"/>
                  <a:gd name="T8" fmla="*/ 15 w 72"/>
                  <a:gd name="T9" fmla="*/ 0 h 72"/>
                  <a:gd name="T10" fmla="*/ 11 w 72"/>
                  <a:gd name="T11" fmla="*/ 0 h 72"/>
                  <a:gd name="T12" fmla="*/ 8 w 72"/>
                  <a:gd name="T13" fmla="*/ 1 h 72"/>
                  <a:gd name="T14" fmla="*/ 6 w 72"/>
                  <a:gd name="T15" fmla="*/ 3 h 72"/>
                  <a:gd name="T16" fmla="*/ 4 w 72"/>
                  <a:gd name="T17" fmla="*/ 5 h 72"/>
                  <a:gd name="T18" fmla="*/ 2 w 72"/>
                  <a:gd name="T19" fmla="*/ 7 h 72"/>
                  <a:gd name="T20" fmla="*/ 1 w 72"/>
                  <a:gd name="T21" fmla="*/ 10 h 72"/>
                  <a:gd name="T22" fmla="*/ 0 w 72"/>
                  <a:gd name="T23" fmla="*/ 12 h 72"/>
                  <a:gd name="T24" fmla="*/ 0 w 72"/>
                  <a:gd name="T25" fmla="*/ 15 h 72"/>
                  <a:gd name="T26" fmla="*/ 0 w 72"/>
                  <a:gd name="T27" fmla="*/ 18 h 72"/>
                  <a:gd name="T28" fmla="*/ 1 w 72"/>
                  <a:gd name="T29" fmla="*/ 21 h 72"/>
                  <a:gd name="T30" fmla="*/ 2 w 72"/>
                  <a:gd name="T31" fmla="*/ 23 h 72"/>
                  <a:gd name="T32" fmla="*/ 4 w 72"/>
                  <a:gd name="T33" fmla="*/ 26 h 72"/>
                  <a:gd name="T34" fmla="*/ 46 w 72"/>
                  <a:gd name="T35" fmla="*/ 68 h 72"/>
                  <a:gd name="T36" fmla="*/ 49 w 72"/>
                  <a:gd name="T37" fmla="*/ 70 h 72"/>
                  <a:gd name="T38" fmla="*/ 51 w 72"/>
                  <a:gd name="T39" fmla="*/ 71 h 72"/>
                  <a:gd name="T40" fmla="*/ 54 w 72"/>
                  <a:gd name="T41" fmla="*/ 72 h 72"/>
                  <a:gd name="T42" fmla="*/ 56 w 72"/>
                  <a:gd name="T43" fmla="*/ 72 h 72"/>
                  <a:gd name="T44" fmla="*/ 60 w 72"/>
                  <a:gd name="T45" fmla="*/ 72 h 72"/>
                  <a:gd name="T46" fmla="*/ 63 w 72"/>
                  <a:gd name="T47" fmla="*/ 71 h 72"/>
                  <a:gd name="T48" fmla="*/ 65 w 72"/>
                  <a:gd name="T49" fmla="*/ 70 h 72"/>
                  <a:gd name="T50" fmla="*/ 67 w 72"/>
                  <a:gd name="T51" fmla="*/ 68 h 72"/>
                  <a:gd name="T52" fmla="*/ 69 w 72"/>
                  <a:gd name="T53" fmla="*/ 66 h 72"/>
                  <a:gd name="T54" fmla="*/ 70 w 72"/>
                  <a:gd name="T55" fmla="*/ 64 h 72"/>
                  <a:gd name="T56" fmla="*/ 72 w 72"/>
                  <a:gd name="T57" fmla="*/ 60 h 72"/>
                  <a:gd name="T58" fmla="*/ 72 w 72"/>
                  <a:gd name="T59" fmla="*/ 57 h 72"/>
                  <a:gd name="T60" fmla="*/ 72 w 72"/>
                  <a:gd name="T61" fmla="*/ 55 h 72"/>
                  <a:gd name="T62" fmla="*/ 70 w 72"/>
                  <a:gd name="T63" fmla="*/ 52 h 72"/>
                  <a:gd name="T64" fmla="*/ 69 w 72"/>
                  <a:gd name="T65" fmla="*/ 50 h 72"/>
                  <a:gd name="T66" fmla="*/ 67 w 72"/>
                  <a:gd name="T67" fmla="*/ 46 h 72"/>
                  <a:gd name="T68" fmla="*/ 24 w 72"/>
                  <a:gd name="T69" fmla="*/ 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72">
                    <a:moveTo>
                      <a:pt x="24" y="5"/>
                    </a:moveTo>
                    <a:lnTo>
                      <a:pt x="22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6"/>
                    </a:lnTo>
                    <a:lnTo>
                      <a:pt x="46" y="68"/>
                    </a:lnTo>
                    <a:lnTo>
                      <a:pt x="49" y="70"/>
                    </a:lnTo>
                    <a:lnTo>
                      <a:pt x="51" y="71"/>
                    </a:lnTo>
                    <a:lnTo>
                      <a:pt x="54" y="72"/>
                    </a:lnTo>
                    <a:lnTo>
                      <a:pt x="56" y="72"/>
                    </a:lnTo>
                    <a:lnTo>
                      <a:pt x="60" y="72"/>
                    </a:lnTo>
                    <a:lnTo>
                      <a:pt x="63" y="71"/>
                    </a:lnTo>
                    <a:lnTo>
                      <a:pt x="65" y="70"/>
                    </a:lnTo>
                    <a:lnTo>
                      <a:pt x="67" y="68"/>
                    </a:lnTo>
                    <a:lnTo>
                      <a:pt x="69" y="66"/>
                    </a:lnTo>
                    <a:lnTo>
                      <a:pt x="70" y="64"/>
                    </a:lnTo>
                    <a:lnTo>
                      <a:pt x="72" y="60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0" y="52"/>
                    </a:lnTo>
                    <a:lnTo>
                      <a:pt x="69" y="50"/>
                    </a:lnTo>
                    <a:lnTo>
                      <a:pt x="67" y="46"/>
                    </a:lnTo>
                    <a:lnTo>
                      <a:pt x="24" y="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7" name="Freeform 221">
                <a:extLst>
                  <a:ext uri="{FF2B5EF4-FFF2-40B4-BE49-F238E27FC236}">
                    <a16:creationId xmlns="" xmlns:a16="http://schemas.microsoft.com/office/drawing/2014/main" id="{963B9DCE-2B80-4FCC-969A-87A8F87AE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3525" y="2840038"/>
                <a:ext cx="17463" cy="26988"/>
              </a:xfrm>
              <a:custGeom>
                <a:avLst/>
                <a:gdLst>
                  <a:gd name="T0" fmla="*/ 23 w 52"/>
                  <a:gd name="T1" fmla="*/ 76 h 85"/>
                  <a:gd name="T2" fmla="*/ 26 w 52"/>
                  <a:gd name="T3" fmla="*/ 80 h 85"/>
                  <a:gd name="T4" fmla="*/ 30 w 52"/>
                  <a:gd name="T5" fmla="*/ 82 h 85"/>
                  <a:gd name="T6" fmla="*/ 33 w 52"/>
                  <a:gd name="T7" fmla="*/ 84 h 85"/>
                  <a:gd name="T8" fmla="*/ 37 w 52"/>
                  <a:gd name="T9" fmla="*/ 85 h 85"/>
                  <a:gd name="T10" fmla="*/ 41 w 52"/>
                  <a:gd name="T11" fmla="*/ 84 h 85"/>
                  <a:gd name="T12" fmla="*/ 44 w 52"/>
                  <a:gd name="T13" fmla="*/ 84 h 85"/>
                  <a:gd name="T14" fmla="*/ 46 w 52"/>
                  <a:gd name="T15" fmla="*/ 82 h 85"/>
                  <a:gd name="T16" fmla="*/ 48 w 52"/>
                  <a:gd name="T17" fmla="*/ 81 h 85"/>
                  <a:gd name="T18" fmla="*/ 50 w 52"/>
                  <a:gd name="T19" fmla="*/ 78 h 85"/>
                  <a:gd name="T20" fmla="*/ 51 w 52"/>
                  <a:gd name="T21" fmla="*/ 76 h 85"/>
                  <a:gd name="T22" fmla="*/ 52 w 52"/>
                  <a:gd name="T23" fmla="*/ 74 h 85"/>
                  <a:gd name="T24" fmla="*/ 52 w 52"/>
                  <a:gd name="T25" fmla="*/ 70 h 85"/>
                  <a:gd name="T26" fmla="*/ 52 w 52"/>
                  <a:gd name="T27" fmla="*/ 67 h 85"/>
                  <a:gd name="T28" fmla="*/ 51 w 52"/>
                  <a:gd name="T29" fmla="*/ 64 h 85"/>
                  <a:gd name="T30" fmla="*/ 29 w 52"/>
                  <a:gd name="T31" fmla="*/ 8 h 85"/>
                  <a:gd name="T32" fmla="*/ 27 w 52"/>
                  <a:gd name="T33" fmla="*/ 6 h 85"/>
                  <a:gd name="T34" fmla="*/ 26 w 52"/>
                  <a:gd name="T35" fmla="*/ 4 h 85"/>
                  <a:gd name="T36" fmla="*/ 23 w 52"/>
                  <a:gd name="T37" fmla="*/ 2 h 85"/>
                  <a:gd name="T38" fmla="*/ 20 w 52"/>
                  <a:gd name="T39" fmla="*/ 1 h 85"/>
                  <a:gd name="T40" fmla="*/ 18 w 52"/>
                  <a:gd name="T41" fmla="*/ 0 h 85"/>
                  <a:gd name="T42" fmla="*/ 15 w 52"/>
                  <a:gd name="T43" fmla="*/ 0 h 85"/>
                  <a:gd name="T44" fmla="*/ 12 w 52"/>
                  <a:gd name="T45" fmla="*/ 0 h 85"/>
                  <a:gd name="T46" fmla="*/ 8 w 52"/>
                  <a:gd name="T47" fmla="*/ 1 h 85"/>
                  <a:gd name="T48" fmla="*/ 6 w 52"/>
                  <a:gd name="T49" fmla="*/ 2 h 85"/>
                  <a:gd name="T50" fmla="*/ 4 w 52"/>
                  <a:gd name="T51" fmla="*/ 4 h 85"/>
                  <a:gd name="T52" fmla="*/ 2 w 52"/>
                  <a:gd name="T53" fmla="*/ 6 h 85"/>
                  <a:gd name="T54" fmla="*/ 1 w 52"/>
                  <a:gd name="T55" fmla="*/ 8 h 85"/>
                  <a:gd name="T56" fmla="*/ 0 w 52"/>
                  <a:gd name="T57" fmla="*/ 11 h 85"/>
                  <a:gd name="T58" fmla="*/ 0 w 52"/>
                  <a:gd name="T59" fmla="*/ 15 h 85"/>
                  <a:gd name="T60" fmla="*/ 0 w 52"/>
                  <a:gd name="T61" fmla="*/ 18 h 85"/>
                  <a:gd name="T62" fmla="*/ 1 w 52"/>
                  <a:gd name="T63" fmla="*/ 20 h 85"/>
                  <a:gd name="T64" fmla="*/ 23 w 52"/>
                  <a:gd name="T65" fmla="*/ 7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" h="85">
                    <a:moveTo>
                      <a:pt x="23" y="76"/>
                    </a:moveTo>
                    <a:lnTo>
                      <a:pt x="26" y="80"/>
                    </a:lnTo>
                    <a:lnTo>
                      <a:pt x="30" y="82"/>
                    </a:lnTo>
                    <a:lnTo>
                      <a:pt x="33" y="84"/>
                    </a:lnTo>
                    <a:lnTo>
                      <a:pt x="37" y="85"/>
                    </a:lnTo>
                    <a:lnTo>
                      <a:pt x="41" y="84"/>
                    </a:lnTo>
                    <a:lnTo>
                      <a:pt x="44" y="84"/>
                    </a:lnTo>
                    <a:lnTo>
                      <a:pt x="46" y="82"/>
                    </a:lnTo>
                    <a:lnTo>
                      <a:pt x="48" y="81"/>
                    </a:lnTo>
                    <a:lnTo>
                      <a:pt x="50" y="78"/>
                    </a:lnTo>
                    <a:lnTo>
                      <a:pt x="51" y="76"/>
                    </a:lnTo>
                    <a:lnTo>
                      <a:pt x="52" y="74"/>
                    </a:lnTo>
                    <a:lnTo>
                      <a:pt x="52" y="70"/>
                    </a:lnTo>
                    <a:lnTo>
                      <a:pt x="52" y="67"/>
                    </a:lnTo>
                    <a:lnTo>
                      <a:pt x="51" y="64"/>
                    </a:lnTo>
                    <a:lnTo>
                      <a:pt x="29" y="8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3" y="7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8" name="Freeform 222">
                <a:extLst>
                  <a:ext uri="{FF2B5EF4-FFF2-40B4-BE49-F238E27FC236}">
                    <a16:creationId xmlns="" xmlns:a16="http://schemas.microsoft.com/office/drawing/2014/main" id="{DFBA4256-647A-4E0E-8054-2B078400D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4800" y="2832100"/>
                <a:ext cx="9525" cy="28575"/>
              </a:xfrm>
              <a:custGeom>
                <a:avLst/>
                <a:gdLst>
                  <a:gd name="T0" fmla="*/ 15 w 30"/>
                  <a:gd name="T1" fmla="*/ 90 h 90"/>
                  <a:gd name="T2" fmla="*/ 19 w 30"/>
                  <a:gd name="T3" fmla="*/ 90 h 90"/>
                  <a:gd name="T4" fmla="*/ 21 w 30"/>
                  <a:gd name="T5" fmla="*/ 89 h 90"/>
                  <a:gd name="T6" fmla="*/ 24 w 30"/>
                  <a:gd name="T7" fmla="*/ 88 h 90"/>
                  <a:gd name="T8" fmla="*/ 26 w 30"/>
                  <a:gd name="T9" fmla="*/ 86 h 90"/>
                  <a:gd name="T10" fmla="*/ 28 w 30"/>
                  <a:gd name="T11" fmla="*/ 83 h 90"/>
                  <a:gd name="T12" fmla="*/ 29 w 30"/>
                  <a:gd name="T13" fmla="*/ 81 h 90"/>
                  <a:gd name="T14" fmla="*/ 30 w 30"/>
                  <a:gd name="T15" fmla="*/ 78 h 90"/>
                  <a:gd name="T16" fmla="*/ 30 w 30"/>
                  <a:gd name="T17" fmla="*/ 75 h 90"/>
                  <a:gd name="T18" fmla="*/ 30 w 30"/>
                  <a:gd name="T19" fmla="*/ 15 h 90"/>
                  <a:gd name="T20" fmla="*/ 30 w 30"/>
                  <a:gd name="T21" fmla="*/ 12 h 90"/>
                  <a:gd name="T22" fmla="*/ 29 w 30"/>
                  <a:gd name="T23" fmla="*/ 9 h 90"/>
                  <a:gd name="T24" fmla="*/ 28 w 30"/>
                  <a:gd name="T25" fmla="*/ 6 h 90"/>
                  <a:gd name="T26" fmla="*/ 26 w 30"/>
                  <a:gd name="T27" fmla="*/ 4 h 90"/>
                  <a:gd name="T28" fmla="*/ 24 w 30"/>
                  <a:gd name="T29" fmla="*/ 3 h 90"/>
                  <a:gd name="T30" fmla="*/ 21 w 30"/>
                  <a:gd name="T31" fmla="*/ 1 h 90"/>
                  <a:gd name="T32" fmla="*/ 19 w 30"/>
                  <a:gd name="T33" fmla="*/ 1 h 90"/>
                  <a:gd name="T34" fmla="*/ 15 w 30"/>
                  <a:gd name="T35" fmla="*/ 0 h 90"/>
                  <a:gd name="T36" fmla="*/ 12 w 30"/>
                  <a:gd name="T37" fmla="*/ 1 h 90"/>
                  <a:gd name="T38" fmla="*/ 9 w 30"/>
                  <a:gd name="T39" fmla="*/ 1 h 90"/>
                  <a:gd name="T40" fmla="*/ 7 w 30"/>
                  <a:gd name="T41" fmla="*/ 3 h 90"/>
                  <a:gd name="T42" fmla="*/ 5 w 30"/>
                  <a:gd name="T43" fmla="*/ 4 h 90"/>
                  <a:gd name="T44" fmla="*/ 3 w 30"/>
                  <a:gd name="T45" fmla="*/ 7 h 90"/>
                  <a:gd name="T46" fmla="*/ 2 w 30"/>
                  <a:gd name="T47" fmla="*/ 9 h 90"/>
                  <a:gd name="T48" fmla="*/ 0 w 30"/>
                  <a:gd name="T49" fmla="*/ 13 h 90"/>
                  <a:gd name="T50" fmla="*/ 0 w 30"/>
                  <a:gd name="T51" fmla="*/ 15 h 90"/>
                  <a:gd name="T52" fmla="*/ 0 w 30"/>
                  <a:gd name="T53" fmla="*/ 75 h 90"/>
                  <a:gd name="T54" fmla="*/ 0 w 30"/>
                  <a:gd name="T55" fmla="*/ 78 h 90"/>
                  <a:gd name="T56" fmla="*/ 2 w 30"/>
                  <a:gd name="T57" fmla="*/ 81 h 90"/>
                  <a:gd name="T58" fmla="*/ 3 w 30"/>
                  <a:gd name="T59" fmla="*/ 83 h 90"/>
                  <a:gd name="T60" fmla="*/ 5 w 30"/>
                  <a:gd name="T61" fmla="*/ 86 h 90"/>
                  <a:gd name="T62" fmla="*/ 7 w 30"/>
                  <a:gd name="T63" fmla="*/ 88 h 90"/>
                  <a:gd name="T64" fmla="*/ 9 w 30"/>
                  <a:gd name="T65" fmla="*/ 89 h 90"/>
                  <a:gd name="T66" fmla="*/ 12 w 30"/>
                  <a:gd name="T67" fmla="*/ 90 h 90"/>
                  <a:gd name="T68" fmla="*/ 15 w 30"/>
                  <a:gd name="T6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90">
                    <a:moveTo>
                      <a:pt x="15" y="90"/>
                    </a:moveTo>
                    <a:lnTo>
                      <a:pt x="19" y="90"/>
                    </a:lnTo>
                    <a:lnTo>
                      <a:pt x="21" y="89"/>
                    </a:lnTo>
                    <a:lnTo>
                      <a:pt x="24" y="88"/>
                    </a:lnTo>
                    <a:lnTo>
                      <a:pt x="26" y="86"/>
                    </a:lnTo>
                    <a:lnTo>
                      <a:pt x="28" y="83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5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75"/>
                    </a:lnTo>
                    <a:lnTo>
                      <a:pt x="0" y="78"/>
                    </a:lnTo>
                    <a:lnTo>
                      <a:pt x="2" y="81"/>
                    </a:lnTo>
                    <a:lnTo>
                      <a:pt x="3" y="83"/>
                    </a:lnTo>
                    <a:lnTo>
                      <a:pt x="5" y="86"/>
                    </a:lnTo>
                    <a:lnTo>
                      <a:pt x="7" y="88"/>
                    </a:lnTo>
                    <a:lnTo>
                      <a:pt x="9" y="89"/>
                    </a:lnTo>
                    <a:lnTo>
                      <a:pt x="12" y="90"/>
                    </a:lnTo>
                    <a:lnTo>
                      <a:pt x="15" y="9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9" name="Freeform 223">
                <a:extLst>
                  <a:ext uri="{FF2B5EF4-FFF2-40B4-BE49-F238E27FC236}">
                    <a16:creationId xmlns="" xmlns:a16="http://schemas.microsoft.com/office/drawing/2014/main" id="{C13EB09F-7B13-4CC5-B43F-7786343F2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6550" y="2840038"/>
                <a:ext cx="17463" cy="26988"/>
              </a:xfrm>
              <a:custGeom>
                <a:avLst/>
                <a:gdLst>
                  <a:gd name="T0" fmla="*/ 10 w 54"/>
                  <a:gd name="T1" fmla="*/ 84 h 85"/>
                  <a:gd name="T2" fmla="*/ 13 w 54"/>
                  <a:gd name="T3" fmla="*/ 84 h 85"/>
                  <a:gd name="T4" fmla="*/ 16 w 54"/>
                  <a:gd name="T5" fmla="*/ 85 h 85"/>
                  <a:gd name="T6" fmla="*/ 21 w 54"/>
                  <a:gd name="T7" fmla="*/ 84 h 85"/>
                  <a:gd name="T8" fmla="*/ 24 w 54"/>
                  <a:gd name="T9" fmla="*/ 82 h 85"/>
                  <a:gd name="T10" fmla="*/ 27 w 54"/>
                  <a:gd name="T11" fmla="*/ 80 h 85"/>
                  <a:gd name="T12" fmla="*/ 30 w 54"/>
                  <a:gd name="T13" fmla="*/ 76 h 85"/>
                  <a:gd name="T14" fmla="*/ 53 w 54"/>
                  <a:gd name="T15" fmla="*/ 20 h 85"/>
                  <a:gd name="T16" fmla="*/ 54 w 54"/>
                  <a:gd name="T17" fmla="*/ 18 h 85"/>
                  <a:gd name="T18" fmla="*/ 54 w 54"/>
                  <a:gd name="T19" fmla="*/ 15 h 85"/>
                  <a:gd name="T20" fmla="*/ 54 w 54"/>
                  <a:gd name="T21" fmla="*/ 11 h 85"/>
                  <a:gd name="T22" fmla="*/ 53 w 54"/>
                  <a:gd name="T23" fmla="*/ 8 h 85"/>
                  <a:gd name="T24" fmla="*/ 52 w 54"/>
                  <a:gd name="T25" fmla="*/ 6 h 85"/>
                  <a:gd name="T26" fmla="*/ 50 w 54"/>
                  <a:gd name="T27" fmla="*/ 4 h 85"/>
                  <a:gd name="T28" fmla="*/ 48 w 54"/>
                  <a:gd name="T29" fmla="*/ 2 h 85"/>
                  <a:gd name="T30" fmla="*/ 44 w 54"/>
                  <a:gd name="T31" fmla="*/ 1 h 85"/>
                  <a:gd name="T32" fmla="*/ 42 w 54"/>
                  <a:gd name="T33" fmla="*/ 0 h 85"/>
                  <a:gd name="T34" fmla="*/ 39 w 54"/>
                  <a:gd name="T35" fmla="*/ 0 h 85"/>
                  <a:gd name="T36" fmla="*/ 36 w 54"/>
                  <a:gd name="T37" fmla="*/ 0 h 85"/>
                  <a:gd name="T38" fmla="*/ 34 w 54"/>
                  <a:gd name="T39" fmla="*/ 1 h 85"/>
                  <a:gd name="T40" fmla="*/ 30 w 54"/>
                  <a:gd name="T41" fmla="*/ 2 h 85"/>
                  <a:gd name="T42" fmla="*/ 28 w 54"/>
                  <a:gd name="T43" fmla="*/ 4 h 85"/>
                  <a:gd name="T44" fmla="*/ 27 w 54"/>
                  <a:gd name="T45" fmla="*/ 6 h 85"/>
                  <a:gd name="T46" fmla="*/ 25 w 54"/>
                  <a:gd name="T47" fmla="*/ 8 h 85"/>
                  <a:gd name="T48" fmla="*/ 3 w 54"/>
                  <a:gd name="T49" fmla="*/ 64 h 85"/>
                  <a:gd name="T50" fmla="*/ 1 w 54"/>
                  <a:gd name="T51" fmla="*/ 67 h 85"/>
                  <a:gd name="T52" fmla="*/ 0 w 54"/>
                  <a:gd name="T53" fmla="*/ 70 h 85"/>
                  <a:gd name="T54" fmla="*/ 1 w 54"/>
                  <a:gd name="T55" fmla="*/ 72 h 85"/>
                  <a:gd name="T56" fmla="*/ 3 w 54"/>
                  <a:gd name="T57" fmla="*/ 76 h 85"/>
                  <a:gd name="T58" fmla="*/ 4 w 54"/>
                  <a:gd name="T59" fmla="*/ 78 h 85"/>
                  <a:gd name="T60" fmla="*/ 6 w 54"/>
                  <a:gd name="T61" fmla="*/ 81 h 85"/>
                  <a:gd name="T62" fmla="*/ 8 w 54"/>
                  <a:gd name="T63" fmla="*/ 82 h 85"/>
                  <a:gd name="T64" fmla="*/ 10 w 54"/>
                  <a:gd name="T65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85">
                    <a:moveTo>
                      <a:pt x="10" y="84"/>
                    </a:moveTo>
                    <a:lnTo>
                      <a:pt x="13" y="84"/>
                    </a:lnTo>
                    <a:lnTo>
                      <a:pt x="16" y="85"/>
                    </a:lnTo>
                    <a:lnTo>
                      <a:pt x="21" y="84"/>
                    </a:lnTo>
                    <a:lnTo>
                      <a:pt x="24" y="82"/>
                    </a:lnTo>
                    <a:lnTo>
                      <a:pt x="27" y="80"/>
                    </a:lnTo>
                    <a:lnTo>
                      <a:pt x="30" y="76"/>
                    </a:lnTo>
                    <a:lnTo>
                      <a:pt x="53" y="20"/>
                    </a:lnTo>
                    <a:lnTo>
                      <a:pt x="54" y="18"/>
                    </a:lnTo>
                    <a:lnTo>
                      <a:pt x="54" y="15"/>
                    </a:lnTo>
                    <a:lnTo>
                      <a:pt x="54" y="11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8" y="2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0" y="2"/>
                    </a:lnTo>
                    <a:lnTo>
                      <a:pt x="28" y="4"/>
                    </a:lnTo>
                    <a:lnTo>
                      <a:pt x="27" y="6"/>
                    </a:lnTo>
                    <a:lnTo>
                      <a:pt x="25" y="8"/>
                    </a:lnTo>
                    <a:lnTo>
                      <a:pt x="3" y="64"/>
                    </a:lnTo>
                    <a:lnTo>
                      <a:pt x="1" y="67"/>
                    </a:lnTo>
                    <a:lnTo>
                      <a:pt x="0" y="70"/>
                    </a:lnTo>
                    <a:lnTo>
                      <a:pt x="1" y="72"/>
                    </a:lnTo>
                    <a:lnTo>
                      <a:pt x="3" y="76"/>
                    </a:lnTo>
                    <a:lnTo>
                      <a:pt x="4" y="78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10" y="8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0" name="Freeform 224">
                <a:extLst>
                  <a:ext uri="{FF2B5EF4-FFF2-40B4-BE49-F238E27FC236}">
                    <a16:creationId xmlns="" xmlns:a16="http://schemas.microsoft.com/office/drawing/2014/main" id="{B8330E3D-9DDF-4CDC-BA03-D61C0A5ED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4175" y="2897188"/>
                <a:ext cx="26988" cy="15875"/>
              </a:xfrm>
              <a:custGeom>
                <a:avLst/>
                <a:gdLst>
                  <a:gd name="T0" fmla="*/ 15 w 86"/>
                  <a:gd name="T1" fmla="*/ 52 h 52"/>
                  <a:gd name="T2" fmla="*/ 19 w 86"/>
                  <a:gd name="T3" fmla="*/ 52 h 52"/>
                  <a:gd name="T4" fmla="*/ 22 w 86"/>
                  <a:gd name="T5" fmla="*/ 51 h 52"/>
                  <a:gd name="T6" fmla="*/ 78 w 86"/>
                  <a:gd name="T7" fmla="*/ 29 h 52"/>
                  <a:gd name="T8" fmla="*/ 80 w 86"/>
                  <a:gd name="T9" fmla="*/ 27 h 52"/>
                  <a:gd name="T10" fmla="*/ 82 w 86"/>
                  <a:gd name="T11" fmla="*/ 25 h 52"/>
                  <a:gd name="T12" fmla="*/ 84 w 86"/>
                  <a:gd name="T13" fmla="*/ 23 h 52"/>
                  <a:gd name="T14" fmla="*/ 85 w 86"/>
                  <a:gd name="T15" fmla="*/ 20 h 52"/>
                  <a:gd name="T16" fmla="*/ 86 w 86"/>
                  <a:gd name="T17" fmla="*/ 18 h 52"/>
                  <a:gd name="T18" fmla="*/ 86 w 86"/>
                  <a:gd name="T19" fmla="*/ 15 h 52"/>
                  <a:gd name="T20" fmla="*/ 86 w 86"/>
                  <a:gd name="T21" fmla="*/ 11 h 52"/>
                  <a:gd name="T22" fmla="*/ 85 w 86"/>
                  <a:gd name="T23" fmla="*/ 9 h 52"/>
                  <a:gd name="T24" fmla="*/ 84 w 86"/>
                  <a:gd name="T25" fmla="*/ 6 h 52"/>
                  <a:gd name="T26" fmla="*/ 82 w 86"/>
                  <a:gd name="T27" fmla="*/ 4 h 52"/>
                  <a:gd name="T28" fmla="*/ 80 w 86"/>
                  <a:gd name="T29" fmla="*/ 2 h 52"/>
                  <a:gd name="T30" fmla="*/ 78 w 86"/>
                  <a:gd name="T31" fmla="*/ 1 h 52"/>
                  <a:gd name="T32" fmla="*/ 74 w 86"/>
                  <a:gd name="T33" fmla="*/ 0 h 52"/>
                  <a:gd name="T34" fmla="*/ 71 w 86"/>
                  <a:gd name="T35" fmla="*/ 0 h 52"/>
                  <a:gd name="T36" fmla="*/ 68 w 86"/>
                  <a:gd name="T37" fmla="*/ 0 h 52"/>
                  <a:gd name="T38" fmla="*/ 66 w 86"/>
                  <a:gd name="T39" fmla="*/ 1 h 52"/>
                  <a:gd name="T40" fmla="*/ 10 w 86"/>
                  <a:gd name="T41" fmla="*/ 23 h 52"/>
                  <a:gd name="T42" fmla="*/ 7 w 86"/>
                  <a:gd name="T43" fmla="*/ 25 h 52"/>
                  <a:gd name="T44" fmla="*/ 5 w 86"/>
                  <a:gd name="T45" fmla="*/ 27 h 52"/>
                  <a:gd name="T46" fmla="*/ 4 w 86"/>
                  <a:gd name="T47" fmla="*/ 30 h 52"/>
                  <a:gd name="T48" fmla="*/ 1 w 86"/>
                  <a:gd name="T49" fmla="*/ 32 h 52"/>
                  <a:gd name="T50" fmla="*/ 1 w 86"/>
                  <a:gd name="T51" fmla="*/ 35 h 52"/>
                  <a:gd name="T52" fmla="*/ 0 w 86"/>
                  <a:gd name="T53" fmla="*/ 37 h 52"/>
                  <a:gd name="T54" fmla="*/ 0 w 86"/>
                  <a:gd name="T55" fmla="*/ 40 h 52"/>
                  <a:gd name="T56" fmla="*/ 1 w 86"/>
                  <a:gd name="T57" fmla="*/ 44 h 52"/>
                  <a:gd name="T58" fmla="*/ 4 w 86"/>
                  <a:gd name="T59" fmla="*/ 47 h 52"/>
                  <a:gd name="T60" fmla="*/ 8 w 86"/>
                  <a:gd name="T61" fmla="*/ 50 h 52"/>
                  <a:gd name="T62" fmla="*/ 11 w 86"/>
                  <a:gd name="T63" fmla="*/ 52 h 52"/>
                  <a:gd name="T64" fmla="*/ 15 w 86"/>
                  <a:gd name="T6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6" h="52">
                    <a:moveTo>
                      <a:pt x="15" y="52"/>
                    </a:moveTo>
                    <a:lnTo>
                      <a:pt x="19" y="52"/>
                    </a:lnTo>
                    <a:lnTo>
                      <a:pt x="22" y="51"/>
                    </a:lnTo>
                    <a:lnTo>
                      <a:pt x="78" y="29"/>
                    </a:lnTo>
                    <a:lnTo>
                      <a:pt x="80" y="27"/>
                    </a:lnTo>
                    <a:lnTo>
                      <a:pt x="82" y="25"/>
                    </a:lnTo>
                    <a:lnTo>
                      <a:pt x="84" y="23"/>
                    </a:lnTo>
                    <a:lnTo>
                      <a:pt x="85" y="20"/>
                    </a:lnTo>
                    <a:lnTo>
                      <a:pt x="86" y="18"/>
                    </a:lnTo>
                    <a:lnTo>
                      <a:pt x="86" y="15"/>
                    </a:lnTo>
                    <a:lnTo>
                      <a:pt x="86" y="11"/>
                    </a:lnTo>
                    <a:lnTo>
                      <a:pt x="85" y="9"/>
                    </a:lnTo>
                    <a:lnTo>
                      <a:pt x="84" y="6"/>
                    </a:lnTo>
                    <a:lnTo>
                      <a:pt x="82" y="4"/>
                    </a:lnTo>
                    <a:lnTo>
                      <a:pt x="80" y="2"/>
                    </a:lnTo>
                    <a:lnTo>
                      <a:pt x="78" y="1"/>
                    </a:lnTo>
                    <a:lnTo>
                      <a:pt x="74" y="0"/>
                    </a:lnTo>
                    <a:lnTo>
                      <a:pt x="71" y="0"/>
                    </a:lnTo>
                    <a:lnTo>
                      <a:pt x="68" y="0"/>
                    </a:lnTo>
                    <a:lnTo>
                      <a:pt x="66" y="1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5" y="27"/>
                    </a:lnTo>
                    <a:lnTo>
                      <a:pt x="4" y="30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1" y="44"/>
                    </a:lnTo>
                    <a:lnTo>
                      <a:pt x="4" y="47"/>
                    </a:lnTo>
                    <a:lnTo>
                      <a:pt x="8" y="50"/>
                    </a:lnTo>
                    <a:lnTo>
                      <a:pt x="11" y="52"/>
                    </a:lnTo>
                    <a:lnTo>
                      <a:pt x="15" y="5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1" name="Freeform 225">
                <a:extLst>
                  <a:ext uri="{FF2B5EF4-FFF2-40B4-BE49-F238E27FC236}">
                    <a16:creationId xmlns="" xmlns:a16="http://schemas.microsoft.com/office/drawing/2014/main" id="{BB7838F6-A3DB-4DB8-9952-82AEF8456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0525" y="2936875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0 h 30"/>
                  <a:gd name="T6" fmla="*/ 8 w 90"/>
                  <a:gd name="T7" fmla="*/ 1 h 30"/>
                  <a:gd name="T8" fmla="*/ 6 w 90"/>
                  <a:gd name="T9" fmla="*/ 2 h 30"/>
                  <a:gd name="T10" fmla="*/ 4 w 90"/>
                  <a:gd name="T11" fmla="*/ 4 h 30"/>
                  <a:gd name="T12" fmla="*/ 2 w 90"/>
                  <a:gd name="T13" fmla="*/ 7 h 30"/>
                  <a:gd name="T14" fmla="*/ 1 w 90"/>
                  <a:gd name="T15" fmla="*/ 10 h 30"/>
                  <a:gd name="T16" fmla="*/ 0 w 90"/>
                  <a:gd name="T17" fmla="*/ 12 h 30"/>
                  <a:gd name="T18" fmla="*/ 0 w 90"/>
                  <a:gd name="T19" fmla="*/ 15 h 30"/>
                  <a:gd name="T20" fmla="*/ 0 w 90"/>
                  <a:gd name="T21" fmla="*/ 18 h 30"/>
                  <a:gd name="T22" fmla="*/ 1 w 90"/>
                  <a:gd name="T23" fmla="*/ 22 h 30"/>
                  <a:gd name="T24" fmla="*/ 2 w 90"/>
                  <a:gd name="T25" fmla="*/ 24 h 30"/>
                  <a:gd name="T26" fmla="*/ 4 w 90"/>
                  <a:gd name="T27" fmla="*/ 26 h 30"/>
                  <a:gd name="T28" fmla="*/ 6 w 90"/>
                  <a:gd name="T29" fmla="*/ 28 h 30"/>
                  <a:gd name="T30" fmla="*/ 8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5 w 90"/>
                  <a:gd name="T39" fmla="*/ 30 h 30"/>
                  <a:gd name="T40" fmla="*/ 75 w 90"/>
                  <a:gd name="T41" fmla="*/ 30 h 30"/>
                  <a:gd name="T42" fmla="*/ 78 w 90"/>
                  <a:gd name="T43" fmla="*/ 30 h 30"/>
                  <a:gd name="T44" fmla="*/ 80 w 90"/>
                  <a:gd name="T45" fmla="*/ 29 h 30"/>
                  <a:gd name="T46" fmla="*/ 83 w 90"/>
                  <a:gd name="T47" fmla="*/ 28 h 30"/>
                  <a:gd name="T48" fmla="*/ 86 w 90"/>
                  <a:gd name="T49" fmla="*/ 26 h 30"/>
                  <a:gd name="T50" fmla="*/ 87 w 90"/>
                  <a:gd name="T51" fmla="*/ 24 h 30"/>
                  <a:gd name="T52" fmla="*/ 89 w 90"/>
                  <a:gd name="T53" fmla="*/ 22 h 30"/>
                  <a:gd name="T54" fmla="*/ 89 w 90"/>
                  <a:gd name="T55" fmla="*/ 18 h 30"/>
                  <a:gd name="T56" fmla="*/ 90 w 90"/>
                  <a:gd name="T57" fmla="*/ 15 h 30"/>
                  <a:gd name="T58" fmla="*/ 89 w 90"/>
                  <a:gd name="T59" fmla="*/ 12 h 30"/>
                  <a:gd name="T60" fmla="*/ 89 w 90"/>
                  <a:gd name="T61" fmla="*/ 10 h 30"/>
                  <a:gd name="T62" fmla="*/ 87 w 90"/>
                  <a:gd name="T63" fmla="*/ 7 h 30"/>
                  <a:gd name="T64" fmla="*/ 86 w 90"/>
                  <a:gd name="T65" fmla="*/ 4 h 30"/>
                  <a:gd name="T66" fmla="*/ 83 w 90"/>
                  <a:gd name="T67" fmla="*/ 2 h 30"/>
                  <a:gd name="T68" fmla="*/ 80 w 90"/>
                  <a:gd name="T69" fmla="*/ 1 h 30"/>
                  <a:gd name="T70" fmla="*/ 78 w 90"/>
                  <a:gd name="T71" fmla="*/ 0 h 30"/>
                  <a:gd name="T72" fmla="*/ 75 w 90"/>
                  <a:gd name="T7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5" y="30"/>
                    </a:lnTo>
                    <a:lnTo>
                      <a:pt x="75" y="30"/>
                    </a:lnTo>
                    <a:lnTo>
                      <a:pt x="78" y="30"/>
                    </a:lnTo>
                    <a:lnTo>
                      <a:pt x="80" y="29"/>
                    </a:lnTo>
                    <a:lnTo>
                      <a:pt x="83" y="28"/>
                    </a:lnTo>
                    <a:lnTo>
                      <a:pt x="86" y="26"/>
                    </a:lnTo>
                    <a:lnTo>
                      <a:pt x="87" y="24"/>
                    </a:lnTo>
                    <a:lnTo>
                      <a:pt x="89" y="22"/>
                    </a:lnTo>
                    <a:lnTo>
                      <a:pt x="89" y="18"/>
                    </a:lnTo>
                    <a:lnTo>
                      <a:pt x="90" y="15"/>
                    </a:lnTo>
                    <a:lnTo>
                      <a:pt x="89" y="12"/>
                    </a:lnTo>
                    <a:lnTo>
                      <a:pt x="89" y="10"/>
                    </a:lnTo>
                    <a:lnTo>
                      <a:pt x="87" y="7"/>
                    </a:lnTo>
                    <a:lnTo>
                      <a:pt x="86" y="4"/>
                    </a:lnTo>
                    <a:lnTo>
                      <a:pt x="83" y="2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2" name="Freeform 226">
                <a:extLst>
                  <a:ext uri="{FF2B5EF4-FFF2-40B4-BE49-F238E27FC236}">
                    <a16:creationId xmlns="" xmlns:a16="http://schemas.microsoft.com/office/drawing/2014/main" id="{AF35A070-1B52-4CBF-9770-4A90B1CFF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4175" y="2970213"/>
                <a:ext cx="26988" cy="15875"/>
              </a:xfrm>
              <a:custGeom>
                <a:avLst/>
                <a:gdLst>
                  <a:gd name="T0" fmla="*/ 78 w 86"/>
                  <a:gd name="T1" fmla="*/ 24 h 53"/>
                  <a:gd name="T2" fmla="*/ 22 w 86"/>
                  <a:gd name="T3" fmla="*/ 1 h 53"/>
                  <a:gd name="T4" fmla="*/ 19 w 86"/>
                  <a:gd name="T5" fmla="*/ 0 h 53"/>
                  <a:gd name="T6" fmla="*/ 15 w 86"/>
                  <a:gd name="T7" fmla="*/ 0 h 53"/>
                  <a:gd name="T8" fmla="*/ 13 w 86"/>
                  <a:gd name="T9" fmla="*/ 0 h 53"/>
                  <a:gd name="T10" fmla="*/ 10 w 86"/>
                  <a:gd name="T11" fmla="*/ 1 h 53"/>
                  <a:gd name="T12" fmla="*/ 8 w 86"/>
                  <a:gd name="T13" fmla="*/ 2 h 53"/>
                  <a:gd name="T14" fmla="*/ 5 w 86"/>
                  <a:gd name="T15" fmla="*/ 4 h 53"/>
                  <a:gd name="T16" fmla="*/ 4 w 86"/>
                  <a:gd name="T17" fmla="*/ 7 h 53"/>
                  <a:gd name="T18" fmla="*/ 1 w 86"/>
                  <a:gd name="T19" fmla="*/ 9 h 53"/>
                  <a:gd name="T20" fmla="*/ 0 w 86"/>
                  <a:gd name="T21" fmla="*/ 12 h 53"/>
                  <a:gd name="T22" fmla="*/ 0 w 86"/>
                  <a:gd name="T23" fmla="*/ 15 h 53"/>
                  <a:gd name="T24" fmla="*/ 0 w 86"/>
                  <a:gd name="T25" fmla="*/ 18 h 53"/>
                  <a:gd name="T26" fmla="*/ 1 w 86"/>
                  <a:gd name="T27" fmla="*/ 21 h 53"/>
                  <a:gd name="T28" fmla="*/ 4 w 86"/>
                  <a:gd name="T29" fmla="*/ 23 h 53"/>
                  <a:gd name="T30" fmla="*/ 5 w 86"/>
                  <a:gd name="T31" fmla="*/ 26 h 53"/>
                  <a:gd name="T32" fmla="*/ 7 w 86"/>
                  <a:gd name="T33" fmla="*/ 27 h 53"/>
                  <a:gd name="T34" fmla="*/ 10 w 86"/>
                  <a:gd name="T35" fmla="*/ 29 h 53"/>
                  <a:gd name="T36" fmla="*/ 66 w 86"/>
                  <a:gd name="T37" fmla="*/ 52 h 53"/>
                  <a:gd name="T38" fmla="*/ 68 w 86"/>
                  <a:gd name="T39" fmla="*/ 53 h 53"/>
                  <a:gd name="T40" fmla="*/ 71 w 86"/>
                  <a:gd name="T41" fmla="*/ 53 h 53"/>
                  <a:gd name="T42" fmla="*/ 75 w 86"/>
                  <a:gd name="T43" fmla="*/ 53 h 53"/>
                  <a:gd name="T44" fmla="*/ 80 w 86"/>
                  <a:gd name="T45" fmla="*/ 51 h 53"/>
                  <a:gd name="T46" fmla="*/ 83 w 86"/>
                  <a:gd name="T47" fmla="*/ 47 h 53"/>
                  <a:gd name="T48" fmla="*/ 85 w 86"/>
                  <a:gd name="T49" fmla="*/ 44 h 53"/>
                  <a:gd name="T50" fmla="*/ 86 w 86"/>
                  <a:gd name="T51" fmla="*/ 41 h 53"/>
                  <a:gd name="T52" fmla="*/ 86 w 86"/>
                  <a:gd name="T53" fmla="*/ 38 h 53"/>
                  <a:gd name="T54" fmla="*/ 86 w 86"/>
                  <a:gd name="T55" fmla="*/ 34 h 53"/>
                  <a:gd name="T56" fmla="*/ 85 w 86"/>
                  <a:gd name="T57" fmla="*/ 32 h 53"/>
                  <a:gd name="T58" fmla="*/ 84 w 86"/>
                  <a:gd name="T59" fmla="*/ 30 h 53"/>
                  <a:gd name="T60" fmla="*/ 82 w 86"/>
                  <a:gd name="T61" fmla="*/ 27 h 53"/>
                  <a:gd name="T62" fmla="*/ 80 w 86"/>
                  <a:gd name="T63" fmla="*/ 26 h 53"/>
                  <a:gd name="T64" fmla="*/ 78 w 86"/>
                  <a:gd name="T65" fmla="*/ 24 h 53"/>
                  <a:gd name="T66" fmla="*/ 78 w 86"/>
                  <a:gd name="T67" fmla="*/ 2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53">
                    <a:moveTo>
                      <a:pt x="78" y="24"/>
                    </a:moveTo>
                    <a:lnTo>
                      <a:pt x="22" y="1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5" y="4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3"/>
                    </a:lnTo>
                    <a:lnTo>
                      <a:pt x="5" y="26"/>
                    </a:lnTo>
                    <a:lnTo>
                      <a:pt x="7" y="27"/>
                    </a:lnTo>
                    <a:lnTo>
                      <a:pt x="10" y="29"/>
                    </a:lnTo>
                    <a:lnTo>
                      <a:pt x="66" y="52"/>
                    </a:lnTo>
                    <a:lnTo>
                      <a:pt x="68" y="53"/>
                    </a:lnTo>
                    <a:lnTo>
                      <a:pt x="71" y="53"/>
                    </a:lnTo>
                    <a:lnTo>
                      <a:pt x="75" y="53"/>
                    </a:lnTo>
                    <a:lnTo>
                      <a:pt x="80" y="51"/>
                    </a:lnTo>
                    <a:lnTo>
                      <a:pt x="83" y="47"/>
                    </a:lnTo>
                    <a:lnTo>
                      <a:pt x="85" y="44"/>
                    </a:lnTo>
                    <a:lnTo>
                      <a:pt x="86" y="41"/>
                    </a:lnTo>
                    <a:lnTo>
                      <a:pt x="86" y="38"/>
                    </a:lnTo>
                    <a:lnTo>
                      <a:pt x="86" y="34"/>
                    </a:lnTo>
                    <a:lnTo>
                      <a:pt x="85" y="32"/>
                    </a:lnTo>
                    <a:lnTo>
                      <a:pt x="84" y="30"/>
                    </a:lnTo>
                    <a:lnTo>
                      <a:pt x="82" y="27"/>
                    </a:lnTo>
                    <a:lnTo>
                      <a:pt x="80" y="26"/>
                    </a:lnTo>
                    <a:lnTo>
                      <a:pt x="78" y="24"/>
                    </a:lnTo>
                    <a:lnTo>
                      <a:pt x="78" y="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3" name="Freeform 227">
                <a:extLst>
                  <a:ext uri="{FF2B5EF4-FFF2-40B4-BE49-F238E27FC236}">
                    <a16:creationId xmlns="" xmlns:a16="http://schemas.microsoft.com/office/drawing/2014/main" id="{93F2C01B-9E94-43E4-A112-7C3E410DE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7963" y="2970213"/>
                <a:ext cx="26988" cy="15875"/>
              </a:xfrm>
              <a:custGeom>
                <a:avLst/>
                <a:gdLst>
                  <a:gd name="T0" fmla="*/ 64 w 85"/>
                  <a:gd name="T1" fmla="*/ 1 h 53"/>
                  <a:gd name="T2" fmla="*/ 8 w 85"/>
                  <a:gd name="T3" fmla="*/ 24 h 53"/>
                  <a:gd name="T4" fmla="*/ 6 w 85"/>
                  <a:gd name="T5" fmla="*/ 26 h 53"/>
                  <a:gd name="T6" fmla="*/ 4 w 85"/>
                  <a:gd name="T7" fmla="*/ 27 h 53"/>
                  <a:gd name="T8" fmla="*/ 2 w 85"/>
                  <a:gd name="T9" fmla="*/ 29 h 53"/>
                  <a:gd name="T10" fmla="*/ 1 w 85"/>
                  <a:gd name="T11" fmla="*/ 32 h 53"/>
                  <a:gd name="T12" fmla="*/ 0 w 85"/>
                  <a:gd name="T13" fmla="*/ 34 h 53"/>
                  <a:gd name="T14" fmla="*/ 0 w 85"/>
                  <a:gd name="T15" fmla="*/ 38 h 53"/>
                  <a:gd name="T16" fmla="*/ 0 w 85"/>
                  <a:gd name="T17" fmla="*/ 41 h 53"/>
                  <a:gd name="T18" fmla="*/ 1 w 85"/>
                  <a:gd name="T19" fmla="*/ 44 h 53"/>
                  <a:gd name="T20" fmla="*/ 3 w 85"/>
                  <a:gd name="T21" fmla="*/ 47 h 53"/>
                  <a:gd name="T22" fmla="*/ 6 w 85"/>
                  <a:gd name="T23" fmla="*/ 51 h 53"/>
                  <a:gd name="T24" fmla="*/ 11 w 85"/>
                  <a:gd name="T25" fmla="*/ 53 h 53"/>
                  <a:gd name="T26" fmla="*/ 15 w 85"/>
                  <a:gd name="T27" fmla="*/ 53 h 53"/>
                  <a:gd name="T28" fmla="*/ 17 w 85"/>
                  <a:gd name="T29" fmla="*/ 53 h 53"/>
                  <a:gd name="T30" fmla="*/ 20 w 85"/>
                  <a:gd name="T31" fmla="*/ 52 h 53"/>
                  <a:gd name="T32" fmla="*/ 76 w 85"/>
                  <a:gd name="T33" fmla="*/ 29 h 53"/>
                  <a:gd name="T34" fmla="*/ 78 w 85"/>
                  <a:gd name="T35" fmla="*/ 27 h 53"/>
                  <a:gd name="T36" fmla="*/ 80 w 85"/>
                  <a:gd name="T37" fmla="*/ 26 h 53"/>
                  <a:gd name="T38" fmla="*/ 82 w 85"/>
                  <a:gd name="T39" fmla="*/ 23 h 53"/>
                  <a:gd name="T40" fmla="*/ 83 w 85"/>
                  <a:gd name="T41" fmla="*/ 21 h 53"/>
                  <a:gd name="T42" fmla="*/ 85 w 85"/>
                  <a:gd name="T43" fmla="*/ 18 h 53"/>
                  <a:gd name="T44" fmla="*/ 85 w 85"/>
                  <a:gd name="T45" fmla="*/ 15 h 53"/>
                  <a:gd name="T46" fmla="*/ 85 w 85"/>
                  <a:gd name="T47" fmla="*/ 12 h 53"/>
                  <a:gd name="T48" fmla="*/ 83 w 85"/>
                  <a:gd name="T49" fmla="*/ 9 h 53"/>
                  <a:gd name="T50" fmla="*/ 82 w 85"/>
                  <a:gd name="T51" fmla="*/ 7 h 53"/>
                  <a:gd name="T52" fmla="*/ 80 w 85"/>
                  <a:gd name="T53" fmla="*/ 4 h 53"/>
                  <a:gd name="T54" fmla="*/ 78 w 85"/>
                  <a:gd name="T55" fmla="*/ 2 h 53"/>
                  <a:gd name="T56" fmla="*/ 76 w 85"/>
                  <a:gd name="T57" fmla="*/ 1 h 53"/>
                  <a:gd name="T58" fmla="*/ 73 w 85"/>
                  <a:gd name="T59" fmla="*/ 0 h 53"/>
                  <a:gd name="T60" fmla="*/ 71 w 85"/>
                  <a:gd name="T61" fmla="*/ 0 h 53"/>
                  <a:gd name="T62" fmla="*/ 67 w 85"/>
                  <a:gd name="T63" fmla="*/ 0 h 53"/>
                  <a:gd name="T64" fmla="*/ 64 w 85"/>
                  <a:gd name="T65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" h="53">
                    <a:moveTo>
                      <a:pt x="64" y="1"/>
                    </a:moveTo>
                    <a:lnTo>
                      <a:pt x="8" y="24"/>
                    </a:lnTo>
                    <a:lnTo>
                      <a:pt x="6" y="26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1" y="32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1"/>
                    </a:lnTo>
                    <a:lnTo>
                      <a:pt x="1" y="44"/>
                    </a:lnTo>
                    <a:lnTo>
                      <a:pt x="3" y="47"/>
                    </a:lnTo>
                    <a:lnTo>
                      <a:pt x="6" y="51"/>
                    </a:lnTo>
                    <a:lnTo>
                      <a:pt x="11" y="53"/>
                    </a:lnTo>
                    <a:lnTo>
                      <a:pt x="15" y="53"/>
                    </a:lnTo>
                    <a:lnTo>
                      <a:pt x="17" y="53"/>
                    </a:lnTo>
                    <a:lnTo>
                      <a:pt x="20" y="52"/>
                    </a:lnTo>
                    <a:lnTo>
                      <a:pt x="76" y="29"/>
                    </a:lnTo>
                    <a:lnTo>
                      <a:pt x="78" y="27"/>
                    </a:lnTo>
                    <a:lnTo>
                      <a:pt x="80" y="26"/>
                    </a:lnTo>
                    <a:lnTo>
                      <a:pt x="82" y="23"/>
                    </a:lnTo>
                    <a:lnTo>
                      <a:pt x="83" y="21"/>
                    </a:lnTo>
                    <a:lnTo>
                      <a:pt x="85" y="18"/>
                    </a:lnTo>
                    <a:lnTo>
                      <a:pt x="85" y="15"/>
                    </a:lnTo>
                    <a:lnTo>
                      <a:pt x="85" y="12"/>
                    </a:lnTo>
                    <a:lnTo>
                      <a:pt x="83" y="9"/>
                    </a:lnTo>
                    <a:lnTo>
                      <a:pt x="82" y="7"/>
                    </a:lnTo>
                    <a:lnTo>
                      <a:pt x="80" y="4"/>
                    </a:lnTo>
                    <a:lnTo>
                      <a:pt x="78" y="2"/>
                    </a:lnTo>
                    <a:lnTo>
                      <a:pt x="76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67" y="0"/>
                    </a:lnTo>
                    <a:lnTo>
                      <a:pt x="64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4" name="Freeform 228">
                <a:extLst>
                  <a:ext uri="{FF2B5EF4-FFF2-40B4-BE49-F238E27FC236}">
                    <a16:creationId xmlns="" xmlns:a16="http://schemas.microsoft.com/office/drawing/2014/main" id="{615B0A07-93F3-41F8-8B2A-93D31C5A5E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87175" y="2994025"/>
                <a:ext cx="104775" cy="38100"/>
              </a:xfrm>
              <a:custGeom>
                <a:avLst/>
                <a:gdLst>
                  <a:gd name="T0" fmla="*/ 301 w 331"/>
                  <a:gd name="T1" fmla="*/ 91 h 121"/>
                  <a:gd name="T2" fmla="*/ 30 w 331"/>
                  <a:gd name="T3" fmla="*/ 91 h 121"/>
                  <a:gd name="T4" fmla="*/ 30 w 331"/>
                  <a:gd name="T5" fmla="*/ 31 h 121"/>
                  <a:gd name="T6" fmla="*/ 301 w 331"/>
                  <a:gd name="T7" fmla="*/ 31 h 121"/>
                  <a:gd name="T8" fmla="*/ 301 w 331"/>
                  <a:gd name="T9" fmla="*/ 91 h 121"/>
                  <a:gd name="T10" fmla="*/ 316 w 331"/>
                  <a:gd name="T11" fmla="*/ 0 h 121"/>
                  <a:gd name="T12" fmla="*/ 15 w 331"/>
                  <a:gd name="T13" fmla="*/ 0 h 121"/>
                  <a:gd name="T14" fmla="*/ 12 w 331"/>
                  <a:gd name="T15" fmla="*/ 1 h 121"/>
                  <a:gd name="T16" fmla="*/ 9 w 331"/>
                  <a:gd name="T17" fmla="*/ 2 h 121"/>
                  <a:gd name="T18" fmla="*/ 7 w 331"/>
                  <a:gd name="T19" fmla="*/ 3 h 121"/>
                  <a:gd name="T20" fmla="*/ 5 w 331"/>
                  <a:gd name="T21" fmla="*/ 6 h 121"/>
                  <a:gd name="T22" fmla="*/ 2 w 331"/>
                  <a:gd name="T23" fmla="*/ 8 h 121"/>
                  <a:gd name="T24" fmla="*/ 1 w 331"/>
                  <a:gd name="T25" fmla="*/ 10 h 121"/>
                  <a:gd name="T26" fmla="*/ 0 w 331"/>
                  <a:gd name="T27" fmla="*/ 13 h 121"/>
                  <a:gd name="T28" fmla="*/ 0 w 331"/>
                  <a:gd name="T29" fmla="*/ 16 h 121"/>
                  <a:gd name="T30" fmla="*/ 0 w 331"/>
                  <a:gd name="T31" fmla="*/ 106 h 121"/>
                  <a:gd name="T32" fmla="*/ 0 w 331"/>
                  <a:gd name="T33" fmla="*/ 110 h 121"/>
                  <a:gd name="T34" fmla="*/ 1 w 331"/>
                  <a:gd name="T35" fmla="*/ 112 h 121"/>
                  <a:gd name="T36" fmla="*/ 2 w 331"/>
                  <a:gd name="T37" fmla="*/ 115 h 121"/>
                  <a:gd name="T38" fmla="*/ 5 w 331"/>
                  <a:gd name="T39" fmla="*/ 117 h 121"/>
                  <a:gd name="T40" fmla="*/ 7 w 331"/>
                  <a:gd name="T41" fmla="*/ 118 h 121"/>
                  <a:gd name="T42" fmla="*/ 9 w 331"/>
                  <a:gd name="T43" fmla="*/ 120 h 121"/>
                  <a:gd name="T44" fmla="*/ 12 w 331"/>
                  <a:gd name="T45" fmla="*/ 120 h 121"/>
                  <a:gd name="T46" fmla="*/ 15 w 331"/>
                  <a:gd name="T47" fmla="*/ 121 h 121"/>
                  <a:gd name="T48" fmla="*/ 316 w 331"/>
                  <a:gd name="T49" fmla="*/ 121 h 121"/>
                  <a:gd name="T50" fmla="*/ 319 w 331"/>
                  <a:gd name="T51" fmla="*/ 120 h 121"/>
                  <a:gd name="T52" fmla="*/ 322 w 331"/>
                  <a:gd name="T53" fmla="*/ 120 h 121"/>
                  <a:gd name="T54" fmla="*/ 324 w 331"/>
                  <a:gd name="T55" fmla="*/ 118 h 121"/>
                  <a:gd name="T56" fmla="*/ 326 w 331"/>
                  <a:gd name="T57" fmla="*/ 117 h 121"/>
                  <a:gd name="T58" fmla="*/ 328 w 331"/>
                  <a:gd name="T59" fmla="*/ 115 h 121"/>
                  <a:gd name="T60" fmla="*/ 330 w 331"/>
                  <a:gd name="T61" fmla="*/ 112 h 121"/>
                  <a:gd name="T62" fmla="*/ 331 w 331"/>
                  <a:gd name="T63" fmla="*/ 110 h 121"/>
                  <a:gd name="T64" fmla="*/ 331 w 331"/>
                  <a:gd name="T65" fmla="*/ 106 h 121"/>
                  <a:gd name="T66" fmla="*/ 331 w 331"/>
                  <a:gd name="T67" fmla="*/ 15 h 121"/>
                  <a:gd name="T68" fmla="*/ 331 w 331"/>
                  <a:gd name="T69" fmla="*/ 13 h 121"/>
                  <a:gd name="T70" fmla="*/ 330 w 331"/>
                  <a:gd name="T71" fmla="*/ 10 h 121"/>
                  <a:gd name="T72" fmla="*/ 328 w 331"/>
                  <a:gd name="T73" fmla="*/ 8 h 121"/>
                  <a:gd name="T74" fmla="*/ 326 w 331"/>
                  <a:gd name="T75" fmla="*/ 6 h 121"/>
                  <a:gd name="T76" fmla="*/ 324 w 331"/>
                  <a:gd name="T77" fmla="*/ 3 h 121"/>
                  <a:gd name="T78" fmla="*/ 322 w 331"/>
                  <a:gd name="T79" fmla="*/ 2 h 121"/>
                  <a:gd name="T80" fmla="*/ 319 w 331"/>
                  <a:gd name="T81" fmla="*/ 1 h 121"/>
                  <a:gd name="T82" fmla="*/ 316 w 331"/>
                  <a:gd name="T83" fmla="*/ 0 h 121"/>
                  <a:gd name="T84" fmla="*/ 316 w 331"/>
                  <a:gd name="T85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121">
                    <a:moveTo>
                      <a:pt x="301" y="91"/>
                    </a:moveTo>
                    <a:lnTo>
                      <a:pt x="30" y="91"/>
                    </a:lnTo>
                    <a:lnTo>
                      <a:pt x="30" y="31"/>
                    </a:lnTo>
                    <a:lnTo>
                      <a:pt x="301" y="31"/>
                    </a:lnTo>
                    <a:lnTo>
                      <a:pt x="301" y="91"/>
                    </a:lnTo>
                    <a:close/>
                    <a:moveTo>
                      <a:pt x="316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5" y="6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0" y="106"/>
                    </a:lnTo>
                    <a:lnTo>
                      <a:pt x="0" y="110"/>
                    </a:lnTo>
                    <a:lnTo>
                      <a:pt x="1" y="112"/>
                    </a:lnTo>
                    <a:lnTo>
                      <a:pt x="2" y="115"/>
                    </a:lnTo>
                    <a:lnTo>
                      <a:pt x="5" y="117"/>
                    </a:lnTo>
                    <a:lnTo>
                      <a:pt x="7" y="118"/>
                    </a:lnTo>
                    <a:lnTo>
                      <a:pt x="9" y="120"/>
                    </a:lnTo>
                    <a:lnTo>
                      <a:pt x="12" y="120"/>
                    </a:lnTo>
                    <a:lnTo>
                      <a:pt x="15" y="121"/>
                    </a:lnTo>
                    <a:lnTo>
                      <a:pt x="316" y="121"/>
                    </a:lnTo>
                    <a:lnTo>
                      <a:pt x="319" y="120"/>
                    </a:lnTo>
                    <a:lnTo>
                      <a:pt x="322" y="120"/>
                    </a:lnTo>
                    <a:lnTo>
                      <a:pt x="324" y="118"/>
                    </a:lnTo>
                    <a:lnTo>
                      <a:pt x="326" y="117"/>
                    </a:lnTo>
                    <a:lnTo>
                      <a:pt x="328" y="115"/>
                    </a:lnTo>
                    <a:lnTo>
                      <a:pt x="330" y="112"/>
                    </a:lnTo>
                    <a:lnTo>
                      <a:pt x="331" y="110"/>
                    </a:lnTo>
                    <a:lnTo>
                      <a:pt x="331" y="106"/>
                    </a:lnTo>
                    <a:lnTo>
                      <a:pt x="331" y="15"/>
                    </a:lnTo>
                    <a:lnTo>
                      <a:pt x="331" y="13"/>
                    </a:lnTo>
                    <a:lnTo>
                      <a:pt x="330" y="10"/>
                    </a:lnTo>
                    <a:lnTo>
                      <a:pt x="328" y="8"/>
                    </a:lnTo>
                    <a:lnTo>
                      <a:pt x="326" y="6"/>
                    </a:lnTo>
                    <a:lnTo>
                      <a:pt x="324" y="3"/>
                    </a:lnTo>
                    <a:lnTo>
                      <a:pt x="322" y="2"/>
                    </a:lnTo>
                    <a:lnTo>
                      <a:pt x="319" y="1"/>
                    </a:lnTo>
                    <a:lnTo>
                      <a:pt x="316" y="0"/>
                    </a:lnTo>
                    <a:lnTo>
                      <a:pt x="31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06" name="TextBox 105">
              <a:extLst>
                <a:ext uri="{FF2B5EF4-FFF2-40B4-BE49-F238E27FC236}">
                  <a16:creationId xmlns="" xmlns:a16="http://schemas.microsoft.com/office/drawing/2014/main" id="{F57FE421-3CF3-4DB3-8B8A-F247F36173D9}"/>
                </a:ext>
              </a:extLst>
            </p:cNvPr>
            <p:cNvSpPr txBox="1"/>
            <p:nvPr/>
          </p:nvSpPr>
          <p:spPr>
            <a:xfrm>
              <a:off x="4714711" y="5311835"/>
              <a:ext cx="3060000" cy="98488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lvl="0" algn="ctr"/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sed do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eiusmod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tempor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incididunt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labore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et dolore magna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aliqua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AB071A68-BAE4-4B29-B5B0-E2CF3423B38B}"/>
              </a:ext>
            </a:extLst>
          </p:cNvPr>
          <p:cNvGrpSpPr/>
          <p:nvPr/>
        </p:nvGrpSpPr>
        <p:grpSpPr>
          <a:xfrm>
            <a:off x="8724013" y="4696410"/>
            <a:ext cx="3060000" cy="1600310"/>
            <a:chOff x="8773396" y="4696410"/>
            <a:chExt cx="3060000" cy="1600310"/>
          </a:xfrm>
        </p:grpSpPr>
        <p:sp>
          <p:nvSpPr>
            <p:cNvPr id="80" name="Freeform 154">
              <a:extLst>
                <a:ext uri="{FF2B5EF4-FFF2-40B4-BE49-F238E27FC236}">
                  <a16:creationId xmlns="" xmlns:a16="http://schemas.microsoft.com/office/drawing/2014/main" id="{522F9F68-B0E0-46E2-81AB-1F03E9F484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5605" y="4696410"/>
              <a:ext cx="435582" cy="435582"/>
            </a:xfrm>
            <a:custGeom>
              <a:avLst/>
              <a:gdLst>
                <a:gd name="T0" fmla="*/ 698 w 903"/>
                <a:gd name="T1" fmla="*/ 50 h 904"/>
                <a:gd name="T2" fmla="*/ 637 w 903"/>
                <a:gd name="T3" fmla="*/ 272 h 904"/>
                <a:gd name="T4" fmla="*/ 859 w 903"/>
                <a:gd name="T5" fmla="*/ 302 h 904"/>
                <a:gd name="T6" fmla="*/ 628 w 903"/>
                <a:gd name="T7" fmla="*/ 302 h 904"/>
                <a:gd name="T8" fmla="*/ 415 w 903"/>
                <a:gd name="T9" fmla="*/ 813 h 904"/>
                <a:gd name="T10" fmla="*/ 275 w 903"/>
                <a:gd name="T11" fmla="*/ 302 h 904"/>
                <a:gd name="T12" fmla="*/ 231 w 903"/>
                <a:gd name="T13" fmla="*/ 31 h 904"/>
                <a:gd name="T14" fmla="*/ 292 w 903"/>
                <a:gd name="T15" fmla="*/ 249 h 904"/>
                <a:gd name="T16" fmla="*/ 672 w 903"/>
                <a:gd name="T17" fmla="*/ 31 h 904"/>
                <a:gd name="T18" fmla="*/ 478 w 903"/>
                <a:gd name="T19" fmla="*/ 31 h 904"/>
                <a:gd name="T20" fmla="*/ 452 w 903"/>
                <a:gd name="T21" fmla="*/ 44 h 904"/>
                <a:gd name="T22" fmla="*/ 313 w 903"/>
                <a:gd name="T23" fmla="*/ 272 h 904"/>
                <a:gd name="T24" fmla="*/ 452 w 903"/>
                <a:gd name="T25" fmla="*/ 832 h 904"/>
                <a:gd name="T26" fmla="*/ 597 w 903"/>
                <a:gd name="T27" fmla="*/ 302 h 904"/>
                <a:gd name="T28" fmla="*/ 266 w 903"/>
                <a:gd name="T29" fmla="*/ 272 h 904"/>
                <a:gd name="T30" fmla="*/ 205 w 903"/>
                <a:gd name="T31" fmla="*/ 50 h 904"/>
                <a:gd name="T32" fmla="*/ 903 w 903"/>
                <a:gd name="T33" fmla="*/ 290 h 904"/>
                <a:gd name="T34" fmla="*/ 903 w 903"/>
                <a:gd name="T35" fmla="*/ 287 h 904"/>
                <a:gd name="T36" fmla="*/ 902 w 903"/>
                <a:gd name="T37" fmla="*/ 281 h 904"/>
                <a:gd name="T38" fmla="*/ 901 w 903"/>
                <a:gd name="T39" fmla="*/ 280 h 904"/>
                <a:gd name="T40" fmla="*/ 900 w 903"/>
                <a:gd name="T41" fmla="*/ 278 h 904"/>
                <a:gd name="T42" fmla="*/ 704 w 903"/>
                <a:gd name="T43" fmla="*/ 6 h 904"/>
                <a:gd name="T44" fmla="*/ 701 w 903"/>
                <a:gd name="T45" fmla="*/ 5 h 904"/>
                <a:gd name="T46" fmla="*/ 699 w 903"/>
                <a:gd name="T47" fmla="*/ 2 h 904"/>
                <a:gd name="T48" fmla="*/ 697 w 903"/>
                <a:gd name="T49" fmla="*/ 1 h 904"/>
                <a:gd name="T50" fmla="*/ 696 w 903"/>
                <a:gd name="T51" fmla="*/ 1 h 904"/>
                <a:gd name="T52" fmla="*/ 694 w 903"/>
                <a:gd name="T53" fmla="*/ 1 h 904"/>
                <a:gd name="T54" fmla="*/ 211 w 903"/>
                <a:gd name="T55" fmla="*/ 0 h 904"/>
                <a:gd name="T56" fmla="*/ 207 w 903"/>
                <a:gd name="T57" fmla="*/ 1 h 904"/>
                <a:gd name="T58" fmla="*/ 207 w 903"/>
                <a:gd name="T59" fmla="*/ 1 h 904"/>
                <a:gd name="T60" fmla="*/ 206 w 903"/>
                <a:gd name="T61" fmla="*/ 1 h 904"/>
                <a:gd name="T62" fmla="*/ 202 w 903"/>
                <a:gd name="T63" fmla="*/ 4 h 904"/>
                <a:gd name="T64" fmla="*/ 202 w 903"/>
                <a:gd name="T65" fmla="*/ 5 h 904"/>
                <a:gd name="T66" fmla="*/ 198 w 903"/>
                <a:gd name="T67" fmla="*/ 7 h 904"/>
                <a:gd name="T68" fmla="*/ 2 w 903"/>
                <a:gd name="T69" fmla="*/ 279 h 904"/>
                <a:gd name="T70" fmla="*/ 1 w 903"/>
                <a:gd name="T71" fmla="*/ 280 h 904"/>
                <a:gd name="T72" fmla="*/ 0 w 903"/>
                <a:gd name="T73" fmla="*/ 285 h 904"/>
                <a:gd name="T74" fmla="*/ 0 w 903"/>
                <a:gd name="T75" fmla="*/ 287 h 904"/>
                <a:gd name="T76" fmla="*/ 1 w 903"/>
                <a:gd name="T77" fmla="*/ 292 h 904"/>
                <a:gd name="T78" fmla="*/ 2 w 903"/>
                <a:gd name="T79" fmla="*/ 294 h 904"/>
                <a:gd name="T80" fmla="*/ 3 w 903"/>
                <a:gd name="T81" fmla="*/ 295 h 904"/>
                <a:gd name="T82" fmla="*/ 441 w 903"/>
                <a:gd name="T83" fmla="*/ 899 h 904"/>
                <a:gd name="T84" fmla="*/ 443 w 903"/>
                <a:gd name="T85" fmla="*/ 901 h 904"/>
                <a:gd name="T86" fmla="*/ 444 w 903"/>
                <a:gd name="T87" fmla="*/ 902 h 904"/>
                <a:gd name="T88" fmla="*/ 446 w 903"/>
                <a:gd name="T89" fmla="*/ 903 h 904"/>
                <a:gd name="T90" fmla="*/ 449 w 903"/>
                <a:gd name="T91" fmla="*/ 903 h 904"/>
                <a:gd name="T92" fmla="*/ 454 w 903"/>
                <a:gd name="T93" fmla="*/ 903 h 904"/>
                <a:gd name="T94" fmla="*/ 457 w 903"/>
                <a:gd name="T95" fmla="*/ 903 h 904"/>
                <a:gd name="T96" fmla="*/ 459 w 903"/>
                <a:gd name="T97" fmla="*/ 902 h 904"/>
                <a:gd name="T98" fmla="*/ 460 w 903"/>
                <a:gd name="T99" fmla="*/ 901 h 904"/>
                <a:gd name="T100" fmla="*/ 462 w 903"/>
                <a:gd name="T101" fmla="*/ 899 h 904"/>
                <a:gd name="T102" fmla="*/ 900 w 903"/>
                <a:gd name="T103" fmla="*/ 295 h 904"/>
                <a:gd name="T104" fmla="*/ 901 w 903"/>
                <a:gd name="T105" fmla="*/ 294 h 904"/>
                <a:gd name="T106" fmla="*/ 902 w 903"/>
                <a:gd name="T107" fmla="*/ 29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3" h="904">
                  <a:moveTo>
                    <a:pt x="637" y="272"/>
                  </a:moveTo>
                  <a:lnTo>
                    <a:pt x="698" y="50"/>
                  </a:lnTo>
                  <a:lnTo>
                    <a:pt x="859" y="272"/>
                  </a:lnTo>
                  <a:lnTo>
                    <a:pt x="637" y="272"/>
                  </a:lnTo>
                  <a:close/>
                  <a:moveTo>
                    <a:pt x="628" y="302"/>
                  </a:moveTo>
                  <a:lnTo>
                    <a:pt x="859" y="302"/>
                  </a:lnTo>
                  <a:lnTo>
                    <a:pt x="488" y="813"/>
                  </a:lnTo>
                  <a:lnTo>
                    <a:pt x="628" y="302"/>
                  </a:lnTo>
                  <a:close/>
                  <a:moveTo>
                    <a:pt x="275" y="302"/>
                  </a:moveTo>
                  <a:lnTo>
                    <a:pt x="415" y="813"/>
                  </a:lnTo>
                  <a:lnTo>
                    <a:pt x="45" y="302"/>
                  </a:lnTo>
                  <a:lnTo>
                    <a:pt x="275" y="302"/>
                  </a:lnTo>
                  <a:close/>
                  <a:moveTo>
                    <a:pt x="292" y="249"/>
                  </a:moveTo>
                  <a:lnTo>
                    <a:pt x="231" y="31"/>
                  </a:lnTo>
                  <a:lnTo>
                    <a:pt x="425" y="31"/>
                  </a:lnTo>
                  <a:lnTo>
                    <a:pt x="292" y="249"/>
                  </a:lnTo>
                  <a:close/>
                  <a:moveTo>
                    <a:pt x="478" y="31"/>
                  </a:moveTo>
                  <a:lnTo>
                    <a:pt x="672" y="31"/>
                  </a:lnTo>
                  <a:lnTo>
                    <a:pt x="612" y="249"/>
                  </a:lnTo>
                  <a:lnTo>
                    <a:pt x="478" y="31"/>
                  </a:lnTo>
                  <a:close/>
                  <a:moveTo>
                    <a:pt x="313" y="272"/>
                  </a:moveTo>
                  <a:lnTo>
                    <a:pt x="452" y="44"/>
                  </a:lnTo>
                  <a:lnTo>
                    <a:pt x="590" y="272"/>
                  </a:lnTo>
                  <a:lnTo>
                    <a:pt x="313" y="272"/>
                  </a:lnTo>
                  <a:close/>
                  <a:moveTo>
                    <a:pt x="597" y="302"/>
                  </a:moveTo>
                  <a:lnTo>
                    <a:pt x="452" y="832"/>
                  </a:lnTo>
                  <a:lnTo>
                    <a:pt x="306" y="302"/>
                  </a:lnTo>
                  <a:lnTo>
                    <a:pt x="597" y="302"/>
                  </a:lnTo>
                  <a:close/>
                  <a:moveTo>
                    <a:pt x="205" y="50"/>
                  </a:moveTo>
                  <a:lnTo>
                    <a:pt x="266" y="272"/>
                  </a:lnTo>
                  <a:lnTo>
                    <a:pt x="45" y="272"/>
                  </a:lnTo>
                  <a:lnTo>
                    <a:pt x="205" y="50"/>
                  </a:lnTo>
                  <a:close/>
                  <a:moveTo>
                    <a:pt x="902" y="292"/>
                  </a:moveTo>
                  <a:lnTo>
                    <a:pt x="903" y="290"/>
                  </a:lnTo>
                  <a:lnTo>
                    <a:pt x="903" y="287"/>
                  </a:lnTo>
                  <a:lnTo>
                    <a:pt x="903" y="287"/>
                  </a:lnTo>
                  <a:lnTo>
                    <a:pt x="903" y="285"/>
                  </a:lnTo>
                  <a:lnTo>
                    <a:pt x="902" y="281"/>
                  </a:lnTo>
                  <a:lnTo>
                    <a:pt x="902" y="280"/>
                  </a:lnTo>
                  <a:lnTo>
                    <a:pt x="901" y="280"/>
                  </a:lnTo>
                  <a:lnTo>
                    <a:pt x="901" y="279"/>
                  </a:lnTo>
                  <a:lnTo>
                    <a:pt x="900" y="278"/>
                  </a:lnTo>
                  <a:lnTo>
                    <a:pt x="705" y="7"/>
                  </a:lnTo>
                  <a:lnTo>
                    <a:pt x="704" y="6"/>
                  </a:lnTo>
                  <a:lnTo>
                    <a:pt x="701" y="5"/>
                  </a:lnTo>
                  <a:lnTo>
                    <a:pt x="701" y="5"/>
                  </a:lnTo>
                  <a:lnTo>
                    <a:pt x="701" y="4"/>
                  </a:lnTo>
                  <a:lnTo>
                    <a:pt x="699" y="2"/>
                  </a:lnTo>
                  <a:lnTo>
                    <a:pt x="697" y="1"/>
                  </a:lnTo>
                  <a:lnTo>
                    <a:pt x="697" y="1"/>
                  </a:lnTo>
                  <a:lnTo>
                    <a:pt x="696" y="1"/>
                  </a:lnTo>
                  <a:lnTo>
                    <a:pt x="696" y="1"/>
                  </a:lnTo>
                  <a:lnTo>
                    <a:pt x="696" y="1"/>
                  </a:lnTo>
                  <a:lnTo>
                    <a:pt x="694" y="1"/>
                  </a:lnTo>
                  <a:lnTo>
                    <a:pt x="693" y="0"/>
                  </a:lnTo>
                  <a:lnTo>
                    <a:pt x="211" y="0"/>
                  </a:lnTo>
                  <a:lnTo>
                    <a:pt x="209" y="1"/>
                  </a:lnTo>
                  <a:lnTo>
                    <a:pt x="207" y="1"/>
                  </a:lnTo>
                  <a:lnTo>
                    <a:pt x="207" y="1"/>
                  </a:lnTo>
                  <a:lnTo>
                    <a:pt x="207" y="1"/>
                  </a:lnTo>
                  <a:lnTo>
                    <a:pt x="207" y="1"/>
                  </a:lnTo>
                  <a:lnTo>
                    <a:pt x="206" y="1"/>
                  </a:lnTo>
                  <a:lnTo>
                    <a:pt x="204" y="2"/>
                  </a:lnTo>
                  <a:lnTo>
                    <a:pt x="202" y="4"/>
                  </a:lnTo>
                  <a:lnTo>
                    <a:pt x="202" y="4"/>
                  </a:lnTo>
                  <a:lnTo>
                    <a:pt x="202" y="5"/>
                  </a:lnTo>
                  <a:lnTo>
                    <a:pt x="199" y="6"/>
                  </a:lnTo>
                  <a:lnTo>
                    <a:pt x="198" y="7"/>
                  </a:lnTo>
                  <a:lnTo>
                    <a:pt x="3" y="278"/>
                  </a:lnTo>
                  <a:lnTo>
                    <a:pt x="2" y="279"/>
                  </a:lnTo>
                  <a:lnTo>
                    <a:pt x="2" y="280"/>
                  </a:lnTo>
                  <a:lnTo>
                    <a:pt x="1" y="280"/>
                  </a:lnTo>
                  <a:lnTo>
                    <a:pt x="1" y="281"/>
                  </a:lnTo>
                  <a:lnTo>
                    <a:pt x="0" y="285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0" y="290"/>
                  </a:lnTo>
                  <a:lnTo>
                    <a:pt x="1" y="292"/>
                  </a:lnTo>
                  <a:lnTo>
                    <a:pt x="1" y="293"/>
                  </a:lnTo>
                  <a:lnTo>
                    <a:pt x="2" y="294"/>
                  </a:lnTo>
                  <a:lnTo>
                    <a:pt x="2" y="295"/>
                  </a:lnTo>
                  <a:lnTo>
                    <a:pt x="3" y="295"/>
                  </a:lnTo>
                  <a:lnTo>
                    <a:pt x="440" y="898"/>
                  </a:lnTo>
                  <a:lnTo>
                    <a:pt x="441" y="899"/>
                  </a:lnTo>
                  <a:lnTo>
                    <a:pt x="442" y="901"/>
                  </a:lnTo>
                  <a:lnTo>
                    <a:pt x="443" y="901"/>
                  </a:lnTo>
                  <a:lnTo>
                    <a:pt x="443" y="901"/>
                  </a:lnTo>
                  <a:lnTo>
                    <a:pt x="444" y="902"/>
                  </a:lnTo>
                  <a:lnTo>
                    <a:pt x="446" y="902"/>
                  </a:lnTo>
                  <a:lnTo>
                    <a:pt x="446" y="903"/>
                  </a:lnTo>
                  <a:lnTo>
                    <a:pt x="447" y="903"/>
                  </a:lnTo>
                  <a:lnTo>
                    <a:pt x="449" y="903"/>
                  </a:lnTo>
                  <a:lnTo>
                    <a:pt x="452" y="904"/>
                  </a:lnTo>
                  <a:lnTo>
                    <a:pt x="454" y="903"/>
                  </a:lnTo>
                  <a:lnTo>
                    <a:pt x="456" y="903"/>
                  </a:lnTo>
                  <a:lnTo>
                    <a:pt x="457" y="903"/>
                  </a:lnTo>
                  <a:lnTo>
                    <a:pt x="457" y="902"/>
                  </a:lnTo>
                  <a:lnTo>
                    <a:pt x="459" y="902"/>
                  </a:lnTo>
                  <a:lnTo>
                    <a:pt x="460" y="901"/>
                  </a:lnTo>
                  <a:lnTo>
                    <a:pt x="460" y="901"/>
                  </a:lnTo>
                  <a:lnTo>
                    <a:pt x="461" y="901"/>
                  </a:lnTo>
                  <a:lnTo>
                    <a:pt x="462" y="899"/>
                  </a:lnTo>
                  <a:lnTo>
                    <a:pt x="463" y="898"/>
                  </a:lnTo>
                  <a:lnTo>
                    <a:pt x="900" y="295"/>
                  </a:lnTo>
                  <a:lnTo>
                    <a:pt x="901" y="295"/>
                  </a:lnTo>
                  <a:lnTo>
                    <a:pt x="901" y="294"/>
                  </a:lnTo>
                  <a:lnTo>
                    <a:pt x="902" y="293"/>
                  </a:lnTo>
                  <a:lnTo>
                    <a:pt x="902" y="29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="" xmlns:a16="http://schemas.microsoft.com/office/drawing/2014/main" id="{AC1ADE69-B716-4FF2-AE4C-722AABC489EA}"/>
                </a:ext>
              </a:extLst>
            </p:cNvPr>
            <p:cNvSpPr txBox="1"/>
            <p:nvPr/>
          </p:nvSpPr>
          <p:spPr>
            <a:xfrm>
              <a:off x="8773396" y="5311835"/>
              <a:ext cx="3060000" cy="98488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lvl="0" algn="ctr"/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sed do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eiusmod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tempor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incididunt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ut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labore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et dolore magna </a:t>
              </a:r>
              <a:r>
                <a:rPr lang="en-US" sz="1600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aliqua</a:t>
              </a:r>
              <a:r>
                <a:rPr lang="en-US" sz="1600" kern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6A2F27FA-A201-49CF-BD58-D33E8A43905A}"/>
              </a:ext>
            </a:extLst>
          </p:cNvPr>
          <p:cNvCxnSpPr/>
          <p:nvPr/>
        </p:nvCxnSpPr>
        <p:spPr>
          <a:xfrm>
            <a:off x="4203023" y="5006002"/>
            <a:ext cx="0" cy="98112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="" xmlns:a16="http://schemas.microsoft.com/office/drawing/2014/main" id="{00580E67-E410-44C2-A3B3-3BAB95A06806}"/>
              </a:ext>
            </a:extLst>
          </p:cNvPr>
          <p:cNvCxnSpPr/>
          <p:nvPr/>
        </p:nvCxnSpPr>
        <p:spPr>
          <a:xfrm>
            <a:off x="8237017" y="5006002"/>
            <a:ext cx="0" cy="98112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="" xmlns:a16="http://schemas.microsoft.com/office/drawing/2014/main" id="{97065DBB-F7CF-420E-953F-A6C0232ED9A7}"/>
              </a:ext>
            </a:extLst>
          </p:cNvPr>
          <p:cNvSpPr txBox="1"/>
          <p:nvPr/>
        </p:nvSpPr>
        <p:spPr>
          <a:xfrm>
            <a:off x="617638" y="109973"/>
            <a:ext cx="1116637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4000" dirty="0">
                <a:solidFill>
                  <a:schemeClr val="accent6"/>
                </a:solidFill>
                <a:latin typeface="+mj-lt"/>
              </a:rPr>
              <a:t>GO TO MARKET STRATEGY</a:t>
            </a:r>
            <a:endParaRPr lang="en-ID" sz="40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9830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1145F35-0A35-4A1C-9B4E-AF3790F8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6CF7-0A45-4785-9896-358DCE7021D7}" type="datetime1">
              <a:rPr lang="en-ID" smtClean="0"/>
              <a:t>21/07/2022</a:t>
            </a:fld>
            <a:endParaRPr lang="en-ID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A9D5FFF-5488-4161-88D8-8A74E496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885-8900-4D74-AD14-5BBBA783C630}" type="slidenum">
              <a:rPr lang="en-ID" smtClean="0"/>
              <a:t>5</a:t>
            </a:fld>
            <a:endParaRPr lang="en-ID"/>
          </a:p>
        </p:txBody>
      </p:sp>
      <p:sp>
        <p:nvSpPr>
          <p:cNvPr id="131" name="Rectangle 130">
            <a:extLst>
              <a:ext uri="{FF2B5EF4-FFF2-40B4-BE49-F238E27FC236}">
                <a16:creationId xmlns="" xmlns:a16="http://schemas.microsoft.com/office/drawing/2014/main" id="{3E8254C6-098B-460A-B217-1DD8B0650266}"/>
              </a:ext>
            </a:extLst>
          </p:cNvPr>
          <p:cNvSpPr/>
          <p:nvPr/>
        </p:nvSpPr>
        <p:spPr>
          <a:xfrm>
            <a:off x="658813" y="1751460"/>
            <a:ext cx="2112596" cy="41396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extLst>
              <a:ext uri="{FF2B5EF4-FFF2-40B4-BE49-F238E27FC236}">
                <a16:creationId xmlns="" xmlns:a16="http://schemas.microsoft.com/office/drawing/2014/main" id="{65457B40-77DD-43EA-B5F4-85C0C3B732F3}"/>
              </a:ext>
            </a:extLst>
          </p:cNvPr>
          <p:cNvSpPr/>
          <p:nvPr/>
        </p:nvSpPr>
        <p:spPr>
          <a:xfrm>
            <a:off x="2911964" y="1751460"/>
            <a:ext cx="2112596" cy="41396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="" xmlns:a16="http://schemas.microsoft.com/office/drawing/2014/main" id="{80617385-CB8F-41BC-82D7-4CD4CAA5855A}"/>
              </a:ext>
            </a:extLst>
          </p:cNvPr>
          <p:cNvSpPr/>
          <p:nvPr/>
        </p:nvSpPr>
        <p:spPr>
          <a:xfrm>
            <a:off x="5165115" y="1751460"/>
            <a:ext cx="2112596" cy="41396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="" xmlns:a16="http://schemas.microsoft.com/office/drawing/2014/main" id="{30D5BB3F-FB08-49A4-AEA4-D05A860A54AB}"/>
              </a:ext>
            </a:extLst>
          </p:cNvPr>
          <p:cNvSpPr/>
          <p:nvPr/>
        </p:nvSpPr>
        <p:spPr>
          <a:xfrm>
            <a:off x="7418266" y="1751460"/>
            <a:ext cx="2112596" cy="41396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="" xmlns:a16="http://schemas.microsoft.com/office/drawing/2014/main" id="{A334D22A-3EE3-4AB0-9FBC-B9F9B7676FE3}"/>
              </a:ext>
            </a:extLst>
          </p:cNvPr>
          <p:cNvSpPr/>
          <p:nvPr/>
        </p:nvSpPr>
        <p:spPr>
          <a:xfrm>
            <a:off x="9671417" y="1751460"/>
            <a:ext cx="2112596" cy="41396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="" xmlns:a16="http://schemas.microsoft.com/office/drawing/2014/main" id="{3CE94BAC-25C9-43E9-80D6-C15188763C48}"/>
              </a:ext>
            </a:extLst>
          </p:cNvPr>
          <p:cNvSpPr/>
          <p:nvPr/>
        </p:nvSpPr>
        <p:spPr>
          <a:xfrm>
            <a:off x="658813" y="5819461"/>
            <a:ext cx="2112596" cy="716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="" xmlns:a16="http://schemas.microsoft.com/office/drawing/2014/main" id="{94F99B14-64F5-4436-85DC-DC354F96591E}"/>
              </a:ext>
            </a:extLst>
          </p:cNvPr>
          <p:cNvSpPr/>
          <p:nvPr/>
        </p:nvSpPr>
        <p:spPr>
          <a:xfrm>
            <a:off x="2911964" y="5819461"/>
            <a:ext cx="2112596" cy="716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="" xmlns:a16="http://schemas.microsoft.com/office/drawing/2014/main" id="{1CDE02FB-948C-411A-B567-0AA825F51479}"/>
              </a:ext>
            </a:extLst>
          </p:cNvPr>
          <p:cNvSpPr/>
          <p:nvPr/>
        </p:nvSpPr>
        <p:spPr>
          <a:xfrm>
            <a:off x="5165115" y="5819461"/>
            <a:ext cx="2112596" cy="716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="" xmlns:a16="http://schemas.microsoft.com/office/drawing/2014/main" id="{4D7C235C-ED78-44DD-8353-20FBE812B873}"/>
              </a:ext>
            </a:extLst>
          </p:cNvPr>
          <p:cNvSpPr/>
          <p:nvPr/>
        </p:nvSpPr>
        <p:spPr>
          <a:xfrm>
            <a:off x="7418266" y="5819461"/>
            <a:ext cx="2112596" cy="716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="" xmlns:a16="http://schemas.microsoft.com/office/drawing/2014/main" id="{060CCB56-1EC9-49D8-8D50-59CDFD803DF3}"/>
              </a:ext>
            </a:extLst>
          </p:cNvPr>
          <p:cNvSpPr/>
          <p:nvPr/>
        </p:nvSpPr>
        <p:spPr>
          <a:xfrm>
            <a:off x="9671417" y="5819461"/>
            <a:ext cx="2112596" cy="716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>
            <a:extLst>
              <a:ext uri="{FF2B5EF4-FFF2-40B4-BE49-F238E27FC236}">
                <a16:creationId xmlns="" xmlns:a16="http://schemas.microsoft.com/office/drawing/2014/main" id="{8DC4046B-1487-4C94-8370-5D2244A1883C}"/>
              </a:ext>
            </a:extLst>
          </p:cNvPr>
          <p:cNvSpPr/>
          <p:nvPr/>
        </p:nvSpPr>
        <p:spPr>
          <a:xfrm>
            <a:off x="1219510" y="1255858"/>
            <a:ext cx="991202" cy="991202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="" xmlns:a16="http://schemas.microsoft.com/office/drawing/2014/main" id="{950AC476-E69D-41F8-82A0-D0183F76F1D7}"/>
              </a:ext>
            </a:extLst>
          </p:cNvPr>
          <p:cNvSpPr/>
          <p:nvPr/>
        </p:nvSpPr>
        <p:spPr>
          <a:xfrm>
            <a:off x="3472661" y="1255858"/>
            <a:ext cx="991202" cy="991202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="" xmlns:a16="http://schemas.microsoft.com/office/drawing/2014/main" id="{40FB86C3-7267-4963-A22A-26D37A0C953E}"/>
              </a:ext>
            </a:extLst>
          </p:cNvPr>
          <p:cNvSpPr/>
          <p:nvPr/>
        </p:nvSpPr>
        <p:spPr>
          <a:xfrm>
            <a:off x="5722518" y="1255858"/>
            <a:ext cx="991202" cy="991202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="" xmlns:a16="http://schemas.microsoft.com/office/drawing/2014/main" id="{EE615738-354B-4C6F-BD59-6E6E06D7E637}"/>
              </a:ext>
            </a:extLst>
          </p:cNvPr>
          <p:cNvSpPr/>
          <p:nvPr/>
        </p:nvSpPr>
        <p:spPr>
          <a:xfrm>
            <a:off x="7978963" y="1255858"/>
            <a:ext cx="991202" cy="991202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="" xmlns:a16="http://schemas.microsoft.com/office/drawing/2014/main" id="{60E79EB3-96CE-4856-8B4D-C40DCAF0D7C3}"/>
              </a:ext>
            </a:extLst>
          </p:cNvPr>
          <p:cNvSpPr/>
          <p:nvPr/>
        </p:nvSpPr>
        <p:spPr>
          <a:xfrm>
            <a:off x="10232114" y="1255858"/>
            <a:ext cx="991202" cy="991202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="" xmlns:a16="http://schemas.microsoft.com/office/drawing/2014/main" id="{8A805967-D557-432D-9B00-53DE4BB5FD0A}"/>
              </a:ext>
            </a:extLst>
          </p:cNvPr>
          <p:cNvSpPr txBox="1"/>
          <p:nvPr/>
        </p:nvSpPr>
        <p:spPr>
          <a:xfrm>
            <a:off x="804292" y="3510626"/>
            <a:ext cx="1821637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venenatis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elementum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="" xmlns:a16="http://schemas.microsoft.com/office/drawing/2014/main" id="{4B870E8D-F9CC-4501-9817-8800F84AEAF1}"/>
              </a:ext>
            </a:extLst>
          </p:cNvPr>
          <p:cNvSpPr txBox="1"/>
          <p:nvPr/>
        </p:nvSpPr>
        <p:spPr>
          <a:xfrm>
            <a:off x="804292" y="2818096"/>
            <a:ext cx="1821637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+mj-lt"/>
              </a:rPr>
              <a:t>28,352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="" xmlns:a16="http://schemas.microsoft.com/office/drawing/2014/main" id="{B60FBE88-36F0-441E-9A26-CC12751BCE14}"/>
              </a:ext>
            </a:extLst>
          </p:cNvPr>
          <p:cNvSpPr txBox="1"/>
          <p:nvPr/>
        </p:nvSpPr>
        <p:spPr>
          <a:xfrm>
            <a:off x="5310595" y="3510626"/>
            <a:ext cx="1821637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venenatis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elementum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="" xmlns:a16="http://schemas.microsoft.com/office/drawing/2014/main" id="{8E896DD5-A451-4A63-8444-5C36FF802BCA}"/>
              </a:ext>
            </a:extLst>
          </p:cNvPr>
          <p:cNvSpPr txBox="1"/>
          <p:nvPr/>
        </p:nvSpPr>
        <p:spPr>
          <a:xfrm>
            <a:off x="5384663" y="2818096"/>
            <a:ext cx="1821637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+mj-lt"/>
              </a:rPr>
              <a:t>23,187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="" xmlns:a16="http://schemas.microsoft.com/office/drawing/2014/main" id="{8E091909-AD6D-4204-8919-02005E81169E}"/>
              </a:ext>
            </a:extLst>
          </p:cNvPr>
          <p:cNvSpPr txBox="1"/>
          <p:nvPr/>
        </p:nvSpPr>
        <p:spPr>
          <a:xfrm>
            <a:off x="9816897" y="2818096"/>
            <a:ext cx="1821637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+mj-lt"/>
              </a:rPr>
              <a:t>17,352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="" xmlns:a16="http://schemas.microsoft.com/office/drawing/2014/main" id="{9159E784-5131-481C-ACC0-C767EAF96D49}"/>
              </a:ext>
            </a:extLst>
          </p:cNvPr>
          <p:cNvSpPr txBox="1"/>
          <p:nvPr/>
        </p:nvSpPr>
        <p:spPr>
          <a:xfrm>
            <a:off x="9816897" y="3510626"/>
            <a:ext cx="1821637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venenatis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elementum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="" xmlns:a16="http://schemas.microsoft.com/office/drawing/2014/main" id="{C588EDDB-9A7A-45D7-B1F9-3E0E18CCD54D}"/>
              </a:ext>
            </a:extLst>
          </p:cNvPr>
          <p:cNvSpPr txBox="1"/>
          <p:nvPr/>
        </p:nvSpPr>
        <p:spPr>
          <a:xfrm>
            <a:off x="3053517" y="2818096"/>
            <a:ext cx="1821637" cy="28007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Proin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sed ligula et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Vestibulum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lobortis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vel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fermentum,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venenatis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condimentum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ex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nisl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="" xmlns:a16="http://schemas.microsoft.com/office/drawing/2014/main" id="{8320E99D-E284-441C-BC55-E9F7EB0066E6}"/>
              </a:ext>
            </a:extLst>
          </p:cNvPr>
          <p:cNvSpPr txBox="1"/>
          <p:nvPr/>
        </p:nvSpPr>
        <p:spPr>
          <a:xfrm>
            <a:off x="7570942" y="2818096"/>
            <a:ext cx="1821637" cy="28007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Proin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sed ligula et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Vestibulum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lobortis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vel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fermentum,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venenatis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condimentum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ex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nisl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="" xmlns:a16="http://schemas.microsoft.com/office/drawing/2014/main" id="{EC35B80A-1D03-4479-8CB8-227E3D9C3C63}"/>
              </a:ext>
            </a:extLst>
          </p:cNvPr>
          <p:cNvSpPr txBox="1"/>
          <p:nvPr/>
        </p:nvSpPr>
        <p:spPr>
          <a:xfrm>
            <a:off x="617638" y="109973"/>
            <a:ext cx="1116637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4000" dirty="0">
                <a:solidFill>
                  <a:schemeClr val="accent6"/>
                </a:solidFill>
                <a:latin typeface="+mj-lt"/>
              </a:rPr>
              <a:t>GO TO MARKET STRATEGY</a:t>
            </a:r>
            <a:endParaRPr lang="en-ID" sz="4000" dirty="0">
              <a:solidFill>
                <a:schemeClr val="accent6"/>
              </a:solidFill>
              <a:latin typeface="+mj-lt"/>
            </a:endParaRPr>
          </a:p>
        </p:txBody>
      </p:sp>
      <p:grpSp>
        <p:nvGrpSpPr>
          <p:cNvPr id="179" name="Group 178">
            <a:extLst>
              <a:ext uri="{FF2B5EF4-FFF2-40B4-BE49-F238E27FC236}">
                <a16:creationId xmlns="" xmlns:a16="http://schemas.microsoft.com/office/drawing/2014/main" id="{D27D55D1-4647-492D-BCBE-6195EA8EF053}"/>
              </a:ext>
            </a:extLst>
          </p:cNvPr>
          <p:cNvGrpSpPr/>
          <p:nvPr/>
        </p:nvGrpSpPr>
        <p:grpSpPr>
          <a:xfrm>
            <a:off x="8284397" y="1561292"/>
            <a:ext cx="380334" cy="380334"/>
            <a:chOff x="9882188" y="1354138"/>
            <a:chExt cx="285750" cy="285750"/>
          </a:xfrm>
          <a:solidFill>
            <a:schemeClr val="bg1"/>
          </a:solidFill>
        </p:grpSpPr>
        <p:sp>
          <p:nvSpPr>
            <p:cNvPr id="180" name="Freeform 186">
              <a:extLst>
                <a:ext uri="{FF2B5EF4-FFF2-40B4-BE49-F238E27FC236}">
                  <a16:creationId xmlns="" xmlns:a16="http://schemas.microsoft.com/office/drawing/2014/main" id="{CCA45230-0FE9-4610-8526-0FF0CDD37F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1713" y="1482725"/>
              <a:ext cx="133350" cy="157163"/>
            </a:xfrm>
            <a:custGeom>
              <a:avLst/>
              <a:gdLst>
                <a:gd name="T0" fmla="*/ 89 w 421"/>
                <a:gd name="T1" fmla="*/ 454 h 496"/>
                <a:gd name="T2" fmla="*/ 30 w 421"/>
                <a:gd name="T3" fmla="*/ 392 h 496"/>
                <a:gd name="T4" fmla="*/ 145 w 421"/>
                <a:gd name="T5" fmla="*/ 416 h 496"/>
                <a:gd name="T6" fmla="*/ 253 w 421"/>
                <a:gd name="T7" fmla="*/ 418 h 496"/>
                <a:gd name="T8" fmla="*/ 373 w 421"/>
                <a:gd name="T9" fmla="*/ 399 h 496"/>
                <a:gd name="T10" fmla="*/ 355 w 421"/>
                <a:gd name="T11" fmla="*/ 448 h 496"/>
                <a:gd name="T12" fmla="*/ 211 w 421"/>
                <a:gd name="T13" fmla="*/ 466 h 496"/>
                <a:gd name="T14" fmla="*/ 302 w 421"/>
                <a:gd name="T15" fmla="*/ 36 h 496"/>
                <a:gd name="T16" fmla="*/ 389 w 421"/>
                <a:gd name="T17" fmla="*/ 60 h 496"/>
                <a:gd name="T18" fmla="*/ 302 w 421"/>
                <a:gd name="T19" fmla="*/ 83 h 496"/>
                <a:gd name="T20" fmla="*/ 148 w 421"/>
                <a:gd name="T21" fmla="*/ 86 h 496"/>
                <a:gd name="T22" fmla="*/ 43 w 421"/>
                <a:gd name="T23" fmla="*/ 64 h 496"/>
                <a:gd name="T24" fmla="*/ 95 w 421"/>
                <a:gd name="T25" fmla="*/ 39 h 496"/>
                <a:gd name="T26" fmla="*/ 391 w 421"/>
                <a:gd name="T27" fmla="*/ 132 h 496"/>
                <a:gd name="T28" fmla="*/ 306 w 421"/>
                <a:gd name="T29" fmla="*/ 157 h 496"/>
                <a:gd name="T30" fmla="*/ 145 w 421"/>
                <a:gd name="T31" fmla="*/ 161 h 496"/>
                <a:gd name="T32" fmla="*/ 37 w 421"/>
                <a:gd name="T33" fmla="*/ 137 h 496"/>
                <a:gd name="T34" fmla="*/ 94 w 421"/>
                <a:gd name="T35" fmla="*/ 109 h 496"/>
                <a:gd name="T36" fmla="*/ 211 w 421"/>
                <a:gd name="T37" fmla="*/ 120 h 496"/>
                <a:gd name="T38" fmla="*/ 327 w 421"/>
                <a:gd name="T39" fmla="*/ 109 h 496"/>
                <a:gd name="T40" fmla="*/ 391 w 421"/>
                <a:gd name="T41" fmla="*/ 207 h 496"/>
                <a:gd name="T42" fmla="*/ 306 w 421"/>
                <a:gd name="T43" fmla="*/ 233 h 496"/>
                <a:gd name="T44" fmla="*/ 145 w 421"/>
                <a:gd name="T45" fmla="*/ 236 h 496"/>
                <a:gd name="T46" fmla="*/ 37 w 421"/>
                <a:gd name="T47" fmla="*/ 212 h 496"/>
                <a:gd name="T48" fmla="*/ 94 w 421"/>
                <a:gd name="T49" fmla="*/ 184 h 496"/>
                <a:gd name="T50" fmla="*/ 211 w 421"/>
                <a:gd name="T51" fmla="*/ 195 h 496"/>
                <a:gd name="T52" fmla="*/ 327 w 421"/>
                <a:gd name="T53" fmla="*/ 184 h 496"/>
                <a:gd name="T54" fmla="*/ 391 w 421"/>
                <a:gd name="T55" fmla="*/ 282 h 496"/>
                <a:gd name="T56" fmla="*/ 306 w 421"/>
                <a:gd name="T57" fmla="*/ 308 h 496"/>
                <a:gd name="T58" fmla="*/ 145 w 421"/>
                <a:gd name="T59" fmla="*/ 311 h 496"/>
                <a:gd name="T60" fmla="*/ 37 w 421"/>
                <a:gd name="T61" fmla="*/ 288 h 496"/>
                <a:gd name="T62" fmla="*/ 94 w 421"/>
                <a:gd name="T63" fmla="*/ 260 h 496"/>
                <a:gd name="T64" fmla="*/ 211 w 421"/>
                <a:gd name="T65" fmla="*/ 270 h 496"/>
                <a:gd name="T66" fmla="*/ 327 w 421"/>
                <a:gd name="T67" fmla="*/ 260 h 496"/>
                <a:gd name="T68" fmla="*/ 391 w 421"/>
                <a:gd name="T69" fmla="*/ 357 h 496"/>
                <a:gd name="T70" fmla="*/ 306 w 421"/>
                <a:gd name="T71" fmla="*/ 383 h 496"/>
                <a:gd name="T72" fmla="*/ 145 w 421"/>
                <a:gd name="T73" fmla="*/ 386 h 496"/>
                <a:gd name="T74" fmla="*/ 37 w 421"/>
                <a:gd name="T75" fmla="*/ 363 h 496"/>
                <a:gd name="T76" fmla="*/ 94 w 421"/>
                <a:gd name="T77" fmla="*/ 335 h 496"/>
                <a:gd name="T78" fmla="*/ 211 w 421"/>
                <a:gd name="T79" fmla="*/ 344 h 496"/>
                <a:gd name="T80" fmla="*/ 327 w 421"/>
                <a:gd name="T81" fmla="*/ 335 h 496"/>
                <a:gd name="T82" fmla="*/ 211 w 421"/>
                <a:gd name="T83" fmla="*/ 0 h 496"/>
                <a:gd name="T84" fmla="*/ 64 w 421"/>
                <a:gd name="T85" fmla="*/ 16 h 496"/>
                <a:gd name="T86" fmla="*/ 6 w 421"/>
                <a:gd name="T87" fmla="*/ 43 h 496"/>
                <a:gd name="T88" fmla="*/ 0 w 421"/>
                <a:gd name="T89" fmla="*/ 135 h 496"/>
                <a:gd name="T90" fmla="*/ 1 w 421"/>
                <a:gd name="T91" fmla="*/ 440 h 496"/>
                <a:gd name="T92" fmla="*/ 24 w 421"/>
                <a:gd name="T93" fmla="*/ 463 h 496"/>
                <a:gd name="T94" fmla="*/ 114 w 421"/>
                <a:gd name="T95" fmla="*/ 488 h 496"/>
                <a:gd name="T96" fmla="*/ 273 w 421"/>
                <a:gd name="T97" fmla="*/ 492 h 496"/>
                <a:gd name="T98" fmla="*/ 387 w 421"/>
                <a:gd name="T99" fmla="*/ 469 h 496"/>
                <a:gd name="T100" fmla="*/ 420 w 421"/>
                <a:gd name="T101" fmla="*/ 443 h 496"/>
                <a:gd name="T102" fmla="*/ 421 w 421"/>
                <a:gd name="T103" fmla="*/ 210 h 496"/>
                <a:gd name="T104" fmla="*/ 418 w 421"/>
                <a:gd name="T105" fmla="*/ 48 h 496"/>
                <a:gd name="T106" fmla="*/ 373 w 421"/>
                <a:gd name="T107" fmla="*/ 20 h 496"/>
                <a:gd name="T108" fmla="*/ 240 w 421"/>
                <a:gd name="T109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1" h="496">
                  <a:moveTo>
                    <a:pt x="211" y="466"/>
                  </a:moveTo>
                  <a:lnTo>
                    <a:pt x="177" y="464"/>
                  </a:lnTo>
                  <a:lnTo>
                    <a:pt x="145" y="462"/>
                  </a:lnTo>
                  <a:lnTo>
                    <a:pt x="115" y="458"/>
                  </a:lnTo>
                  <a:lnTo>
                    <a:pt x="89" y="454"/>
                  </a:lnTo>
                  <a:lnTo>
                    <a:pt x="67" y="448"/>
                  </a:lnTo>
                  <a:lnTo>
                    <a:pt x="50" y="443"/>
                  </a:lnTo>
                  <a:lnTo>
                    <a:pt x="37" y="438"/>
                  </a:lnTo>
                  <a:lnTo>
                    <a:pt x="30" y="433"/>
                  </a:lnTo>
                  <a:lnTo>
                    <a:pt x="30" y="392"/>
                  </a:lnTo>
                  <a:lnTo>
                    <a:pt x="49" y="399"/>
                  </a:lnTo>
                  <a:lnTo>
                    <a:pt x="71" y="404"/>
                  </a:lnTo>
                  <a:lnTo>
                    <a:pt x="94" y="410"/>
                  </a:lnTo>
                  <a:lnTo>
                    <a:pt x="119" y="414"/>
                  </a:lnTo>
                  <a:lnTo>
                    <a:pt x="145" y="416"/>
                  </a:lnTo>
                  <a:lnTo>
                    <a:pt x="168" y="418"/>
                  </a:lnTo>
                  <a:lnTo>
                    <a:pt x="191" y="419"/>
                  </a:lnTo>
                  <a:lnTo>
                    <a:pt x="211" y="421"/>
                  </a:lnTo>
                  <a:lnTo>
                    <a:pt x="230" y="419"/>
                  </a:lnTo>
                  <a:lnTo>
                    <a:pt x="253" y="418"/>
                  </a:lnTo>
                  <a:lnTo>
                    <a:pt x="277" y="416"/>
                  </a:lnTo>
                  <a:lnTo>
                    <a:pt x="302" y="414"/>
                  </a:lnTo>
                  <a:lnTo>
                    <a:pt x="327" y="410"/>
                  </a:lnTo>
                  <a:lnTo>
                    <a:pt x="350" y="404"/>
                  </a:lnTo>
                  <a:lnTo>
                    <a:pt x="373" y="399"/>
                  </a:lnTo>
                  <a:lnTo>
                    <a:pt x="391" y="392"/>
                  </a:lnTo>
                  <a:lnTo>
                    <a:pt x="391" y="432"/>
                  </a:lnTo>
                  <a:lnTo>
                    <a:pt x="385" y="438"/>
                  </a:lnTo>
                  <a:lnTo>
                    <a:pt x="372" y="443"/>
                  </a:lnTo>
                  <a:lnTo>
                    <a:pt x="355" y="448"/>
                  </a:lnTo>
                  <a:lnTo>
                    <a:pt x="332" y="454"/>
                  </a:lnTo>
                  <a:lnTo>
                    <a:pt x="306" y="458"/>
                  </a:lnTo>
                  <a:lnTo>
                    <a:pt x="277" y="462"/>
                  </a:lnTo>
                  <a:lnTo>
                    <a:pt x="245" y="464"/>
                  </a:lnTo>
                  <a:lnTo>
                    <a:pt x="211" y="466"/>
                  </a:lnTo>
                  <a:lnTo>
                    <a:pt x="211" y="466"/>
                  </a:lnTo>
                  <a:close/>
                  <a:moveTo>
                    <a:pt x="211" y="30"/>
                  </a:moveTo>
                  <a:lnTo>
                    <a:pt x="243" y="30"/>
                  </a:lnTo>
                  <a:lnTo>
                    <a:pt x="274" y="32"/>
                  </a:lnTo>
                  <a:lnTo>
                    <a:pt x="302" y="36"/>
                  </a:lnTo>
                  <a:lnTo>
                    <a:pt x="327" y="39"/>
                  </a:lnTo>
                  <a:lnTo>
                    <a:pt x="348" y="45"/>
                  </a:lnTo>
                  <a:lnTo>
                    <a:pt x="365" y="50"/>
                  </a:lnTo>
                  <a:lnTo>
                    <a:pt x="379" y="54"/>
                  </a:lnTo>
                  <a:lnTo>
                    <a:pt x="389" y="60"/>
                  </a:lnTo>
                  <a:lnTo>
                    <a:pt x="379" y="64"/>
                  </a:lnTo>
                  <a:lnTo>
                    <a:pt x="365" y="69"/>
                  </a:lnTo>
                  <a:lnTo>
                    <a:pt x="348" y="75"/>
                  </a:lnTo>
                  <a:lnTo>
                    <a:pt x="327" y="79"/>
                  </a:lnTo>
                  <a:lnTo>
                    <a:pt x="302" y="83"/>
                  </a:lnTo>
                  <a:lnTo>
                    <a:pt x="274" y="86"/>
                  </a:lnTo>
                  <a:lnTo>
                    <a:pt x="243" y="88"/>
                  </a:lnTo>
                  <a:lnTo>
                    <a:pt x="211" y="90"/>
                  </a:lnTo>
                  <a:lnTo>
                    <a:pt x="178" y="88"/>
                  </a:lnTo>
                  <a:lnTo>
                    <a:pt x="148" y="86"/>
                  </a:lnTo>
                  <a:lnTo>
                    <a:pt x="120" y="83"/>
                  </a:lnTo>
                  <a:lnTo>
                    <a:pt x="95" y="79"/>
                  </a:lnTo>
                  <a:lnTo>
                    <a:pt x="74" y="75"/>
                  </a:lnTo>
                  <a:lnTo>
                    <a:pt x="56" y="69"/>
                  </a:lnTo>
                  <a:lnTo>
                    <a:pt x="43" y="64"/>
                  </a:lnTo>
                  <a:lnTo>
                    <a:pt x="33" y="60"/>
                  </a:lnTo>
                  <a:lnTo>
                    <a:pt x="43" y="54"/>
                  </a:lnTo>
                  <a:lnTo>
                    <a:pt x="56" y="50"/>
                  </a:lnTo>
                  <a:lnTo>
                    <a:pt x="74" y="45"/>
                  </a:lnTo>
                  <a:lnTo>
                    <a:pt x="95" y="39"/>
                  </a:lnTo>
                  <a:lnTo>
                    <a:pt x="120" y="36"/>
                  </a:lnTo>
                  <a:lnTo>
                    <a:pt x="148" y="32"/>
                  </a:lnTo>
                  <a:lnTo>
                    <a:pt x="178" y="30"/>
                  </a:lnTo>
                  <a:lnTo>
                    <a:pt x="211" y="30"/>
                  </a:lnTo>
                  <a:close/>
                  <a:moveTo>
                    <a:pt x="391" y="132"/>
                  </a:moveTo>
                  <a:lnTo>
                    <a:pt x="385" y="137"/>
                  </a:lnTo>
                  <a:lnTo>
                    <a:pt x="372" y="142"/>
                  </a:lnTo>
                  <a:lnTo>
                    <a:pt x="355" y="147"/>
                  </a:lnTo>
                  <a:lnTo>
                    <a:pt x="332" y="153"/>
                  </a:lnTo>
                  <a:lnTo>
                    <a:pt x="306" y="157"/>
                  </a:lnTo>
                  <a:lnTo>
                    <a:pt x="277" y="161"/>
                  </a:lnTo>
                  <a:lnTo>
                    <a:pt x="245" y="163"/>
                  </a:lnTo>
                  <a:lnTo>
                    <a:pt x="211" y="165"/>
                  </a:lnTo>
                  <a:lnTo>
                    <a:pt x="177" y="163"/>
                  </a:lnTo>
                  <a:lnTo>
                    <a:pt x="145" y="161"/>
                  </a:lnTo>
                  <a:lnTo>
                    <a:pt x="115" y="157"/>
                  </a:lnTo>
                  <a:lnTo>
                    <a:pt x="89" y="153"/>
                  </a:lnTo>
                  <a:lnTo>
                    <a:pt x="67" y="147"/>
                  </a:lnTo>
                  <a:lnTo>
                    <a:pt x="50" y="142"/>
                  </a:lnTo>
                  <a:lnTo>
                    <a:pt x="37" y="137"/>
                  </a:lnTo>
                  <a:lnTo>
                    <a:pt x="30" y="132"/>
                  </a:lnTo>
                  <a:lnTo>
                    <a:pt x="30" y="91"/>
                  </a:lnTo>
                  <a:lnTo>
                    <a:pt x="49" y="98"/>
                  </a:lnTo>
                  <a:lnTo>
                    <a:pt x="71" y="105"/>
                  </a:lnTo>
                  <a:lnTo>
                    <a:pt x="94" y="109"/>
                  </a:lnTo>
                  <a:lnTo>
                    <a:pt x="119" y="113"/>
                  </a:lnTo>
                  <a:lnTo>
                    <a:pt x="145" y="116"/>
                  </a:lnTo>
                  <a:lnTo>
                    <a:pt x="168" y="117"/>
                  </a:lnTo>
                  <a:lnTo>
                    <a:pt x="191" y="120"/>
                  </a:lnTo>
                  <a:lnTo>
                    <a:pt x="211" y="120"/>
                  </a:lnTo>
                  <a:lnTo>
                    <a:pt x="230" y="120"/>
                  </a:lnTo>
                  <a:lnTo>
                    <a:pt x="253" y="117"/>
                  </a:lnTo>
                  <a:lnTo>
                    <a:pt x="277" y="116"/>
                  </a:lnTo>
                  <a:lnTo>
                    <a:pt x="302" y="113"/>
                  </a:lnTo>
                  <a:lnTo>
                    <a:pt x="327" y="109"/>
                  </a:lnTo>
                  <a:lnTo>
                    <a:pt x="350" y="105"/>
                  </a:lnTo>
                  <a:lnTo>
                    <a:pt x="373" y="98"/>
                  </a:lnTo>
                  <a:lnTo>
                    <a:pt x="391" y="91"/>
                  </a:lnTo>
                  <a:lnTo>
                    <a:pt x="391" y="132"/>
                  </a:lnTo>
                  <a:close/>
                  <a:moveTo>
                    <a:pt x="391" y="207"/>
                  </a:moveTo>
                  <a:lnTo>
                    <a:pt x="385" y="212"/>
                  </a:lnTo>
                  <a:lnTo>
                    <a:pt x="372" y="217"/>
                  </a:lnTo>
                  <a:lnTo>
                    <a:pt x="355" y="222"/>
                  </a:lnTo>
                  <a:lnTo>
                    <a:pt x="332" y="228"/>
                  </a:lnTo>
                  <a:lnTo>
                    <a:pt x="306" y="233"/>
                  </a:lnTo>
                  <a:lnTo>
                    <a:pt x="277" y="236"/>
                  </a:lnTo>
                  <a:lnTo>
                    <a:pt x="245" y="238"/>
                  </a:lnTo>
                  <a:lnTo>
                    <a:pt x="211" y="240"/>
                  </a:lnTo>
                  <a:lnTo>
                    <a:pt x="177" y="238"/>
                  </a:lnTo>
                  <a:lnTo>
                    <a:pt x="145" y="236"/>
                  </a:lnTo>
                  <a:lnTo>
                    <a:pt x="115" y="233"/>
                  </a:lnTo>
                  <a:lnTo>
                    <a:pt x="89" y="228"/>
                  </a:lnTo>
                  <a:lnTo>
                    <a:pt x="67" y="222"/>
                  </a:lnTo>
                  <a:lnTo>
                    <a:pt x="50" y="217"/>
                  </a:lnTo>
                  <a:lnTo>
                    <a:pt x="37" y="212"/>
                  </a:lnTo>
                  <a:lnTo>
                    <a:pt x="30" y="207"/>
                  </a:lnTo>
                  <a:lnTo>
                    <a:pt x="30" y="166"/>
                  </a:lnTo>
                  <a:lnTo>
                    <a:pt x="49" y="173"/>
                  </a:lnTo>
                  <a:lnTo>
                    <a:pt x="71" y="180"/>
                  </a:lnTo>
                  <a:lnTo>
                    <a:pt x="94" y="184"/>
                  </a:lnTo>
                  <a:lnTo>
                    <a:pt x="119" y="188"/>
                  </a:lnTo>
                  <a:lnTo>
                    <a:pt x="145" y="191"/>
                  </a:lnTo>
                  <a:lnTo>
                    <a:pt x="168" y="193"/>
                  </a:lnTo>
                  <a:lnTo>
                    <a:pt x="191" y="195"/>
                  </a:lnTo>
                  <a:lnTo>
                    <a:pt x="211" y="195"/>
                  </a:lnTo>
                  <a:lnTo>
                    <a:pt x="230" y="195"/>
                  </a:lnTo>
                  <a:lnTo>
                    <a:pt x="253" y="193"/>
                  </a:lnTo>
                  <a:lnTo>
                    <a:pt x="277" y="191"/>
                  </a:lnTo>
                  <a:lnTo>
                    <a:pt x="302" y="188"/>
                  </a:lnTo>
                  <a:lnTo>
                    <a:pt x="327" y="184"/>
                  </a:lnTo>
                  <a:lnTo>
                    <a:pt x="350" y="180"/>
                  </a:lnTo>
                  <a:lnTo>
                    <a:pt x="373" y="173"/>
                  </a:lnTo>
                  <a:lnTo>
                    <a:pt x="391" y="167"/>
                  </a:lnTo>
                  <a:lnTo>
                    <a:pt x="391" y="207"/>
                  </a:lnTo>
                  <a:close/>
                  <a:moveTo>
                    <a:pt x="391" y="282"/>
                  </a:moveTo>
                  <a:lnTo>
                    <a:pt x="385" y="288"/>
                  </a:lnTo>
                  <a:lnTo>
                    <a:pt x="372" y="293"/>
                  </a:lnTo>
                  <a:lnTo>
                    <a:pt x="355" y="298"/>
                  </a:lnTo>
                  <a:lnTo>
                    <a:pt x="332" y="303"/>
                  </a:lnTo>
                  <a:lnTo>
                    <a:pt x="306" y="308"/>
                  </a:lnTo>
                  <a:lnTo>
                    <a:pt x="277" y="311"/>
                  </a:lnTo>
                  <a:lnTo>
                    <a:pt x="245" y="315"/>
                  </a:lnTo>
                  <a:lnTo>
                    <a:pt x="211" y="315"/>
                  </a:lnTo>
                  <a:lnTo>
                    <a:pt x="177" y="315"/>
                  </a:lnTo>
                  <a:lnTo>
                    <a:pt x="145" y="311"/>
                  </a:lnTo>
                  <a:lnTo>
                    <a:pt x="115" y="308"/>
                  </a:lnTo>
                  <a:lnTo>
                    <a:pt x="89" y="303"/>
                  </a:lnTo>
                  <a:lnTo>
                    <a:pt x="67" y="298"/>
                  </a:lnTo>
                  <a:lnTo>
                    <a:pt x="50" y="293"/>
                  </a:lnTo>
                  <a:lnTo>
                    <a:pt x="37" y="288"/>
                  </a:lnTo>
                  <a:lnTo>
                    <a:pt x="30" y="282"/>
                  </a:lnTo>
                  <a:lnTo>
                    <a:pt x="30" y="242"/>
                  </a:lnTo>
                  <a:lnTo>
                    <a:pt x="49" y="248"/>
                  </a:lnTo>
                  <a:lnTo>
                    <a:pt x="71" y="255"/>
                  </a:lnTo>
                  <a:lnTo>
                    <a:pt x="94" y="260"/>
                  </a:lnTo>
                  <a:lnTo>
                    <a:pt x="119" y="263"/>
                  </a:lnTo>
                  <a:lnTo>
                    <a:pt x="145" y="266"/>
                  </a:lnTo>
                  <a:lnTo>
                    <a:pt x="168" y="268"/>
                  </a:lnTo>
                  <a:lnTo>
                    <a:pt x="191" y="270"/>
                  </a:lnTo>
                  <a:lnTo>
                    <a:pt x="211" y="270"/>
                  </a:lnTo>
                  <a:lnTo>
                    <a:pt x="230" y="270"/>
                  </a:lnTo>
                  <a:lnTo>
                    <a:pt x="253" y="268"/>
                  </a:lnTo>
                  <a:lnTo>
                    <a:pt x="277" y="266"/>
                  </a:lnTo>
                  <a:lnTo>
                    <a:pt x="302" y="263"/>
                  </a:lnTo>
                  <a:lnTo>
                    <a:pt x="327" y="260"/>
                  </a:lnTo>
                  <a:lnTo>
                    <a:pt x="350" y="255"/>
                  </a:lnTo>
                  <a:lnTo>
                    <a:pt x="373" y="248"/>
                  </a:lnTo>
                  <a:lnTo>
                    <a:pt x="391" y="242"/>
                  </a:lnTo>
                  <a:lnTo>
                    <a:pt x="391" y="282"/>
                  </a:lnTo>
                  <a:close/>
                  <a:moveTo>
                    <a:pt x="391" y="357"/>
                  </a:moveTo>
                  <a:lnTo>
                    <a:pt x="385" y="363"/>
                  </a:lnTo>
                  <a:lnTo>
                    <a:pt x="372" y="368"/>
                  </a:lnTo>
                  <a:lnTo>
                    <a:pt x="355" y="373"/>
                  </a:lnTo>
                  <a:lnTo>
                    <a:pt x="332" y="379"/>
                  </a:lnTo>
                  <a:lnTo>
                    <a:pt x="306" y="383"/>
                  </a:lnTo>
                  <a:lnTo>
                    <a:pt x="277" y="386"/>
                  </a:lnTo>
                  <a:lnTo>
                    <a:pt x="245" y="389"/>
                  </a:lnTo>
                  <a:lnTo>
                    <a:pt x="211" y="391"/>
                  </a:lnTo>
                  <a:lnTo>
                    <a:pt x="177" y="389"/>
                  </a:lnTo>
                  <a:lnTo>
                    <a:pt x="145" y="386"/>
                  </a:lnTo>
                  <a:lnTo>
                    <a:pt x="115" y="383"/>
                  </a:lnTo>
                  <a:lnTo>
                    <a:pt x="89" y="379"/>
                  </a:lnTo>
                  <a:lnTo>
                    <a:pt x="67" y="373"/>
                  </a:lnTo>
                  <a:lnTo>
                    <a:pt x="50" y="368"/>
                  </a:lnTo>
                  <a:lnTo>
                    <a:pt x="37" y="363"/>
                  </a:lnTo>
                  <a:lnTo>
                    <a:pt x="30" y="357"/>
                  </a:lnTo>
                  <a:lnTo>
                    <a:pt x="30" y="317"/>
                  </a:lnTo>
                  <a:lnTo>
                    <a:pt x="49" y="324"/>
                  </a:lnTo>
                  <a:lnTo>
                    <a:pt x="71" y="329"/>
                  </a:lnTo>
                  <a:lnTo>
                    <a:pt x="94" y="335"/>
                  </a:lnTo>
                  <a:lnTo>
                    <a:pt x="119" y="338"/>
                  </a:lnTo>
                  <a:lnTo>
                    <a:pt x="145" y="341"/>
                  </a:lnTo>
                  <a:lnTo>
                    <a:pt x="168" y="343"/>
                  </a:lnTo>
                  <a:lnTo>
                    <a:pt x="191" y="344"/>
                  </a:lnTo>
                  <a:lnTo>
                    <a:pt x="211" y="344"/>
                  </a:lnTo>
                  <a:lnTo>
                    <a:pt x="230" y="344"/>
                  </a:lnTo>
                  <a:lnTo>
                    <a:pt x="253" y="343"/>
                  </a:lnTo>
                  <a:lnTo>
                    <a:pt x="277" y="341"/>
                  </a:lnTo>
                  <a:lnTo>
                    <a:pt x="302" y="338"/>
                  </a:lnTo>
                  <a:lnTo>
                    <a:pt x="327" y="335"/>
                  </a:lnTo>
                  <a:lnTo>
                    <a:pt x="350" y="329"/>
                  </a:lnTo>
                  <a:lnTo>
                    <a:pt x="373" y="324"/>
                  </a:lnTo>
                  <a:lnTo>
                    <a:pt x="391" y="317"/>
                  </a:lnTo>
                  <a:lnTo>
                    <a:pt x="391" y="357"/>
                  </a:lnTo>
                  <a:close/>
                  <a:moveTo>
                    <a:pt x="211" y="0"/>
                  </a:moveTo>
                  <a:lnTo>
                    <a:pt x="182" y="0"/>
                  </a:lnTo>
                  <a:lnTo>
                    <a:pt x="149" y="2"/>
                  </a:lnTo>
                  <a:lnTo>
                    <a:pt x="114" y="6"/>
                  </a:lnTo>
                  <a:lnTo>
                    <a:pt x="80" y="12"/>
                  </a:lnTo>
                  <a:lnTo>
                    <a:pt x="64" y="16"/>
                  </a:lnTo>
                  <a:lnTo>
                    <a:pt x="49" y="20"/>
                  </a:lnTo>
                  <a:lnTo>
                    <a:pt x="35" y="25"/>
                  </a:lnTo>
                  <a:lnTo>
                    <a:pt x="24" y="31"/>
                  </a:lnTo>
                  <a:lnTo>
                    <a:pt x="14" y="37"/>
                  </a:lnTo>
                  <a:lnTo>
                    <a:pt x="6" y="43"/>
                  </a:lnTo>
                  <a:lnTo>
                    <a:pt x="4" y="48"/>
                  </a:lnTo>
                  <a:lnTo>
                    <a:pt x="2" y="51"/>
                  </a:lnTo>
                  <a:lnTo>
                    <a:pt x="1" y="55"/>
                  </a:lnTo>
                  <a:lnTo>
                    <a:pt x="0" y="60"/>
                  </a:lnTo>
                  <a:lnTo>
                    <a:pt x="0" y="135"/>
                  </a:lnTo>
                  <a:lnTo>
                    <a:pt x="0" y="210"/>
                  </a:lnTo>
                  <a:lnTo>
                    <a:pt x="0" y="285"/>
                  </a:lnTo>
                  <a:lnTo>
                    <a:pt x="0" y="359"/>
                  </a:lnTo>
                  <a:lnTo>
                    <a:pt x="0" y="436"/>
                  </a:lnTo>
                  <a:lnTo>
                    <a:pt x="1" y="440"/>
                  </a:lnTo>
                  <a:lnTo>
                    <a:pt x="2" y="443"/>
                  </a:lnTo>
                  <a:lnTo>
                    <a:pt x="4" y="447"/>
                  </a:lnTo>
                  <a:lnTo>
                    <a:pt x="6" y="451"/>
                  </a:lnTo>
                  <a:lnTo>
                    <a:pt x="14" y="458"/>
                  </a:lnTo>
                  <a:lnTo>
                    <a:pt x="24" y="463"/>
                  </a:lnTo>
                  <a:lnTo>
                    <a:pt x="35" y="469"/>
                  </a:lnTo>
                  <a:lnTo>
                    <a:pt x="49" y="474"/>
                  </a:lnTo>
                  <a:lnTo>
                    <a:pt x="64" y="478"/>
                  </a:lnTo>
                  <a:lnTo>
                    <a:pt x="80" y="483"/>
                  </a:lnTo>
                  <a:lnTo>
                    <a:pt x="114" y="488"/>
                  </a:lnTo>
                  <a:lnTo>
                    <a:pt x="149" y="492"/>
                  </a:lnTo>
                  <a:lnTo>
                    <a:pt x="182" y="494"/>
                  </a:lnTo>
                  <a:lnTo>
                    <a:pt x="211" y="496"/>
                  </a:lnTo>
                  <a:lnTo>
                    <a:pt x="240" y="494"/>
                  </a:lnTo>
                  <a:lnTo>
                    <a:pt x="273" y="492"/>
                  </a:lnTo>
                  <a:lnTo>
                    <a:pt x="307" y="488"/>
                  </a:lnTo>
                  <a:lnTo>
                    <a:pt x="342" y="483"/>
                  </a:lnTo>
                  <a:lnTo>
                    <a:pt x="358" y="478"/>
                  </a:lnTo>
                  <a:lnTo>
                    <a:pt x="373" y="474"/>
                  </a:lnTo>
                  <a:lnTo>
                    <a:pt x="387" y="469"/>
                  </a:lnTo>
                  <a:lnTo>
                    <a:pt x="398" y="463"/>
                  </a:lnTo>
                  <a:lnTo>
                    <a:pt x="408" y="458"/>
                  </a:lnTo>
                  <a:lnTo>
                    <a:pt x="416" y="451"/>
                  </a:lnTo>
                  <a:lnTo>
                    <a:pt x="418" y="447"/>
                  </a:lnTo>
                  <a:lnTo>
                    <a:pt x="420" y="443"/>
                  </a:lnTo>
                  <a:lnTo>
                    <a:pt x="421" y="440"/>
                  </a:lnTo>
                  <a:lnTo>
                    <a:pt x="421" y="436"/>
                  </a:lnTo>
                  <a:lnTo>
                    <a:pt x="421" y="359"/>
                  </a:lnTo>
                  <a:lnTo>
                    <a:pt x="421" y="285"/>
                  </a:lnTo>
                  <a:lnTo>
                    <a:pt x="421" y="210"/>
                  </a:lnTo>
                  <a:lnTo>
                    <a:pt x="421" y="135"/>
                  </a:lnTo>
                  <a:lnTo>
                    <a:pt x="421" y="60"/>
                  </a:lnTo>
                  <a:lnTo>
                    <a:pt x="421" y="55"/>
                  </a:lnTo>
                  <a:lnTo>
                    <a:pt x="420" y="51"/>
                  </a:lnTo>
                  <a:lnTo>
                    <a:pt x="418" y="48"/>
                  </a:lnTo>
                  <a:lnTo>
                    <a:pt x="416" y="43"/>
                  </a:lnTo>
                  <a:lnTo>
                    <a:pt x="408" y="37"/>
                  </a:lnTo>
                  <a:lnTo>
                    <a:pt x="398" y="31"/>
                  </a:lnTo>
                  <a:lnTo>
                    <a:pt x="387" y="25"/>
                  </a:lnTo>
                  <a:lnTo>
                    <a:pt x="373" y="20"/>
                  </a:lnTo>
                  <a:lnTo>
                    <a:pt x="358" y="16"/>
                  </a:lnTo>
                  <a:lnTo>
                    <a:pt x="342" y="12"/>
                  </a:lnTo>
                  <a:lnTo>
                    <a:pt x="307" y="6"/>
                  </a:lnTo>
                  <a:lnTo>
                    <a:pt x="273" y="2"/>
                  </a:lnTo>
                  <a:lnTo>
                    <a:pt x="240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87">
              <a:extLst>
                <a:ext uri="{FF2B5EF4-FFF2-40B4-BE49-F238E27FC236}">
                  <a16:creationId xmlns="" xmlns:a16="http://schemas.microsoft.com/office/drawing/2014/main" id="{6B0DDD02-BA0B-4DC4-B0B5-D197546E3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88" y="1354138"/>
              <a:ext cx="285750" cy="180975"/>
            </a:xfrm>
            <a:custGeom>
              <a:avLst/>
              <a:gdLst>
                <a:gd name="T0" fmla="*/ 0 w 902"/>
                <a:gd name="T1" fmla="*/ 0 h 571"/>
                <a:gd name="T2" fmla="*/ 0 w 902"/>
                <a:gd name="T3" fmla="*/ 345 h 571"/>
                <a:gd name="T4" fmla="*/ 1 w 902"/>
                <a:gd name="T5" fmla="*/ 348 h 571"/>
                <a:gd name="T6" fmla="*/ 1 w 902"/>
                <a:gd name="T7" fmla="*/ 351 h 571"/>
                <a:gd name="T8" fmla="*/ 3 w 902"/>
                <a:gd name="T9" fmla="*/ 353 h 571"/>
                <a:gd name="T10" fmla="*/ 4 w 902"/>
                <a:gd name="T11" fmla="*/ 355 h 571"/>
                <a:gd name="T12" fmla="*/ 6 w 902"/>
                <a:gd name="T13" fmla="*/ 357 h 571"/>
                <a:gd name="T14" fmla="*/ 10 w 902"/>
                <a:gd name="T15" fmla="*/ 358 h 571"/>
                <a:gd name="T16" fmla="*/ 12 w 902"/>
                <a:gd name="T17" fmla="*/ 360 h 571"/>
                <a:gd name="T18" fmla="*/ 15 w 902"/>
                <a:gd name="T19" fmla="*/ 361 h 571"/>
                <a:gd name="T20" fmla="*/ 18 w 902"/>
                <a:gd name="T21" fmla="*/ 360 h 571"/>
                <a:gd name="T22" fmla="*/ 21 w 902"/>
                <a:gd name="T23" fmla="*/ 358 h 571"/>
                <a:gd name="T24" fmla="*/ 24 w 902"/>
                <a:gd name="T25" fmla="*/ 357 h 571"/>
                <a:gd name="T26" fmla="*/ 26 w 902"/>
                <a:gd name="T27" fmla="*/ 355 h 571"/>
                <a:gd name="T28" fmla="*/ 28 w 902"/>
                <a:gd name="T29" fmla="*/ 353 h 571"/>
                <a:gd name="T30" fmla="*/ 29 w 902"/>
                <a:gd name="T31" fmla="*/ 351 h 571"/>
                <a:gd name="T32" fmla="*/ 30 w 902"/>
                <a:gd name="T33" fmla="*/ 348 h 571"/>
                <a:gd name="T34" fmla="*/ 30 w 902"/>
                <a:gd name="T35" fmla="*/ 345 h 571"/>
                <a:gd name="T36" fmla="*/ 30 w 902"/>
                <a:gd name="T37" fmla="*/ 30 h 571"/>
                <a:gd name="T38" fmla="*/ 872 w 902"/>
                <a:gd name="T39" fmla="*/ 30 h 571"/>
                <a:gd name="T40" fmla="*/ 872 w 902"/>
                <a:gd name="T41" fmla="*/ 541 h 571"/>
                <a:gd name="T42" fmla="*/ 572 w 902"/>
                <a:gd name="T43" fmla="*/ 541 h 571"/>
                <a:gd name="T44" fmla="*/ 569 w 902"/>
                <a:gd name="T45" fmla="*/ 541 h 571"/>
                <a:gd name="T46" fmla="*/ 566 w 902"/>
                <a:gd name="T47" fmla="*/ 542 h 571"/>
                <a:gd name="T48" fmla="*/ 563 w 902"/>
                <a:gd name="T49" fmla="*/ 543 h 571"/>
                <a:gd name="T50" fmla="*/ 561 w 902"/>
                <a:gd name="T51" fmla="*/ 545 h 571"/>
                <a:gd name="T52" fmla="*/ 559 w 902"/>
                <a:gd name="T53" fmla="*/ 547 h 571"/>
                <a:gd name="T54" fmla="*/ 558 w 902"/>
                <a:gd name="T55" fmla="*/ 550 h 571"/>
                <a:gd name="T56" fmla="*/ 557 w 902"/>
                <a:gd name="T57" fmla="*/ 552 h 571"/>
                <a:gd name="T58" fmla="*/ 557 w 902"/>
                <a:gd name="T59" fmla="*/ 556 h 571"/>
                <a:gd name="T60" fmla="*/ 557 w 902"/>
                <a:gd name="T61" fmla="*/ 559 h 571"/>
                <a:gd name="T62" fmla="*/ 558 w 902"/>
                <a:gd name="T63" fmla="*/ 561 h 571"/>
                <a:gd name="T64" fmla="*/ 559 w 902"/>
                <a:gd name="T65" fmla="*/ 564 h 571"/>
                <a:gd name="T66" fmla="*/ 561 w 902"/>
                <a:gd name="T67" fmla="*/ 566 h 571"/>
                <a:gd name="T68" fmla="*/ 563 w 902"/>
                <a:gd name="T69" fmla="*/ 568 h 571"/>
                <a:gd name="T70" fmla="*/ 566 w 902"/>
                <a:gd name="T71" fmla="*/ 569 h 571"/>
                <a:gd name="T72" fmla="*/ 569 w 902"/>
                <a:gd name="T73" fmla="*/ 571 h 571"/>
                <a:gd name="T74" fmla="*/ 572 w 902"/>
                <a:gd name="T75" fmla="*/ 571 h 571"/>
                <a:gd name="T76" fmla="*/ 902 w 902"/>
                <a:gd name="T77" fmla="*/ 571 h 571"/>
                <a:gd name="T78" fmla="*/ 902 w 902"/>
                <a:gd name="T79" fmla="*/ 0 h 571"/>
                <a:gd name="T80" fmla="*/ 0 w 902"/>
                <a:gd name="T81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2" h="571">
                  <a:moveTo>
                    <a:pt x="0" y="0"/>
                  </a:moveTo>
                  <a:lnTo>
                    <a:pt x="0" y="345"/>
                  </a:lnTo>
                  <a:lnTo>
                    <a:pt x="1" y="348"/>
                  </a:lnTo>
                  <a:lnTo>
                    <a:pt x="1" y="351"/>
                  </a:lnTo>
                  <a:lnTo>
                    <a:pt x="3" y="353"/>
                  </a:lnTo>
                  <a:lnTo>
                    <a:pt x="4" y="355"/>
                  </a:lnTo>
                  <a:lnTo>
                    <a:pt x="6" y="357"/>
                  </a:lnTo>
                  <a:lnTo>
                    <a:pt x="10" y="358"/>
                  </a:lnTo>
                  <a:lnTo>
                    <a:pt x="12" y="360"/>
                  </a:lnTo>
                  <a:lnTo>
                    <a:pt x="15" y="361"/>
                  </a:lnTo>
                  <a:lnTo>
                    <a:pt x="18" y="360"/>
                  </a:lnTo>
                  <a:lnTo>
                    <a:pt x="21" y="358"/>
                  </a:lnTo>
                  <a:lnTo>
                    <a:pt x="24" y="357"/>
                  </a:lnTo>
                  <a:lnTo>
                    <a:pt x="26" y="355"/>
                  </a:lnTo>
                  <a:lnTo>
                    <a:pt x="28" y="353"/>
                  </a:lnTo>
                  <a:lnTo>
                    <a:pt x="29" y="351"/>
                  </a:lnTo>
                  <a:lnTo>
                    <a:pt x="30" y="348"/>
                  </a:lnTo>
                  <a:lnTo>
                    <a:pt x="30" y="345"/>
                  </a:lnTo>
                  <a:lnTo>
                    <a:pt x="30" y="30"/>
                  </a:lnTo>
                  <a:lnTo>
                    <a:pt x="872" y="30"/>
                  </a:lnTo>
                  <a:lnTo>
                    <a:pt x="872" y="541"/>
                  </a:lnTo>
                  <a:lnTo>
                    <a:pt x="572" y="541"/>
                  </a:lnTo>
                  <a:lnTo>
                    <a:pt x="569" y="541"/>
                  </a:lnTo>
                  <a:lnTo>
                    <a:pt x="566" y="542"/>
                  </a:lnTo>
                  <a:lnTo>
                    <a:pt x="563" y="543"/>
                  </a:lnTo>
                  <a:lnTo>
                    <a:pt x="561" y="545"/>
                  </a:lnTo>
                  <a:lnTo>
                    <a:pt x="559" y="547"/>
                  </a:lnTo>
                  <a:lnTo>
                    <a:pt x="558" y="550"/>
                  </a:lnTo>
                  <a:lnTo>
                    <a:pt x="557" y="552"/>
                  </a:lnTo>
                  <a:lnTo>
                    <a:pt x="557" y="556"/>
                  </a:lnTo>
                  <a:lnTo>
                    <a:pt x="557" y="559"/>
                  </a:lnTo>
                  <a:lnTo>
                    <a:pt x="558" y="561"/>
                  </a:lnTo>
                  <a:lnTo>
                    <a:pt x="559" y="564"/>
                  </a:lnTo>
                  <a:lnTo>
                    <a:pt x="561" y="566"/>
                  </a:lnTo>
                  <a:lnTo>
                    <a:pt x="563" y="568"/>
                  </a:lnTo>
                  <a:lnTo>
                    <a:pt x="566" y="569"/>
                  </a:lnTo>
                  <a:lnTo>
                    <a:pt x="569" y="571"/>
                  </a:lnTo>
                  <a:lnTo>
                    <a:pt x="572" y="571"/>
                  </a:lnTo>
                  <a:lnTo>
                    <a:pt x="902" y="571"/>
                  </a:lnTo>
                  <a:lnTo>
                    <a:pt x="90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88">
              <a:extLst>
                <a:ext uri="{FF2B5EF4-FFF2-40B4-BE49-F238E27FC236}">
                  <a16:creationId xmlns="" xmlns:a16="http://schemas.microsoft.com/office/drawing/2014/main" id="{E5B9B335-D1D9-45AD-AFF9-5D68F689CB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6963" y="1406525"/>
              <a:ext cx="76200" cy="76200"/>
            </a:xfrm>
            <a:custGeom>
              <a:avLst/>
              <a:gdLst>
                <a:gd name="T0" fmla="*/ 102 w 241"/>
                <a:gd name="T1" fmla="*/ 208 h 241"/>
                <a:gd name="T2" fmla="*/ 77 w 241"/>
                <a:gd name="T3" fmla="*/ 199 h 241"/>
                <a:gd name="T4" fmla="*/ 57 w 241"/>
                <a:gd name="T5" fmla="*/ 184 h 241"/>
                <a:gd name="T6" fmla="*/ 41 w 241"/>
                <a:gd name="T7" fmla="*/ 162 h 241"/>
                <a:gd name="T8" fmla="*/ 32 w 241"/>
                <a:gd name="T9" fmla="*/ 138 h 241"/>
                <a:gd name="T10" fmla="*/ 31 w 241"/>
                <a:gd name="T11" fmla="*/ 111 h 241"/>
                <a:gd name="T12" fmla="*/ 37 w 241"/>
                <a:gd name="T13" fmla="*/ 85 h 241"/>
                <a:gd name="T14" fmla="*/ 50 w 241"/>
                <a:gd name="T15" fmla="*/ 63 h 241"/>
                <a:gd name="T16" fmla="*/ 70 w 241"/>
                <a:gd name="T17" fmla="*/ 46 h 241"/>
                <a:gd name="T18" fmla="*/ 93 w 241"/>
                <a:gd name="T19" fmla="*/ 34 h 241"/>
                <a:gd name="T20" fmla="*/ 120 w 241"/>
                <a:gd name="T21" fmla="*/ 30 h 241"/>
                <a:gd name="T22" fmla="*/ 147 w 241"/>
                <a:gd name="T23" fmla="*/ 34 h 241"/>
                <a:gd name="T24" fmla="*/ 170 w 241"/>
                <a:gd name="T25" fmla="*/ 46 h 241"/>
                <a:gd name="T26" fmla="*/ 190 w 241"/>
                <a:gd name="T27" fmla="*/ 63 h 241"/>
                <a:gd name="T28" fmla="*/ 204 w 241"/>
                <a:gd name="T29" fmla="*/ 85 h 241"/>
                <a:gd name="T30" fmla="*/ 210 w 241"/>
                <a:gd name="T31" fmla="*/ 111 h 241"/>
                <a:gd name="T32" fmla="*/ 209 w 241"/>
                <a:gd name="T33" fmla="*/ 138 h 241"/>
                <a:gd name="T34" fmla="*/ 199 w 241"/>
                <a:gd name="T35" fmla="*/ 162 h 241"/>
                <a:gd name="T36" fmla="*/ 184 w 241"/>
                <a:gd name="T37" fmla="*/ 184 h 241"/>
                <a:gd name="T38" fmla="*/ 163 w 241"/>
                <a:gd name="T39" fmla="*/ 199 h 241"/>
                <a:gd name="T40" fmla="*/ 138 w 241"/>
                <a:gd name="T41" fmla="*/ 208 h 241"/>
                <a:gd name="T42" fmla="*/ 120 w 241"/>
                <a:gd name="T43" fmla="*/ 210 h 241"/>
                <a:gd name="T44" fmla="*/ 96 w 241"/>
                <a:gd name="T45" fmla="*/ 2 h 241"/>
                <a:gd name="T46" fmla="*/ 63 w 241"/>
                <a:gd name="T47" fmla="*/ 15 h 241"/>
                <a:gd name="T48" fmla="*/ 35 w 241"/>
                <a:gd name="T49" fmla="*/ 35 h 241"/>
                <a:gd name="T50" fmla="*/ 15 w 241"/>
                <a:gd name="T51" fmla="*/ 63 h 241"/>
                <a:gd name="T52" fmla="*/ 2 w 241"/>
                <a:gd name="T53" fmla="*/ 96 h 241"/>
                <a:gd name="T54" fmla="*/ 1 w 241"/>
                <a:gd name="T55" fmla="*/ 132 h 241"/>
                <a:gd name="T56" fmla="*/ 10 w 241"/>
                <a:gd name="T57" fmla="*/ 167 h 241"/>
                <a:gd name="T58" fmla="*/ 28 w 241"/>
                <a:gd name="T59" fmla="*/ 197 h 241"/>
                <a:gd name="T60" fmla="*/ 54 w 241"/>
                <a:gd name="T61" fmla="*/ 219 h 241"/>
                <a:gd name="T62" fmla="*/ 85 w 241"/>
                <a:gd name="T63" fmla="*/ 235 h 241"/>
                <a:gd name="T64" fmla="*/ 120 w 241"/>
                <a:gd name="T65" fmla="*/ 241 h 241"/>
                <a:gd name="T66" fmla="*/ 156 w 241"/>
                <a:gd name="T67" fmla="*/ 235 h 241"/>
                <a:gd name="T68" fmla="*/ 187 w 241"/>
                <a:gd name="T69" fmla="*/ 219 h 241"/>
                <a:gd name="T70" fmla="*/ 213 w 241"/>
                <a:gd name="T71" fmla="*/ 197 h 241"/>
                <a:gd name="T72" fmla="*/ 231 w 241"/>
                <a:gd name="T73" fmla="*/ 167 h 241"/>
                <a:gd name="T74" fmla="*/ 240 w 241"/>
                <a:gd name="T75" fmla="*/ 132 h 241"/>
                <a:gd name="T76" fmla="*/ 238 w 241"/>
                <a:gd name="T77" fmla="*/ 96 h 241"/>
                <a:gd name="T78" fmla="*/ 226 w 241"/>
                <a:gd name="T79" fmla="*/ 63 h 241"/>
                <a:gd name="T80" fmla="*/ 206 w 241"/>
                <a:gd name="T81" fmla="*/ 35 h 241"/>
                <a:gd name="T82" fmla="*/ 178 w 241"/>
                <a:gd name="T83" fmla="*/ 15 h 241"/>
                <a:gd name="T84" fmla="*/ 145 w 241"/>
                <a:gd name="T85" fmla="*/ 2 h 241"/>
                <a:gd name="T86" fmla="*/ 120 w 241"/>
                <a:gd name="T8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1" h="241">
                  <a:moveTo>
                    <a:pt x="120" y="210"/>
                  </a:moveTo>
                  <a:lnTo>
                    <a:pt x="111" y="210"/>
                  </a:lnTo>
                  <a:lnTo>
                    <a:pt x="102" y="208"/>
                  </a:lnTo>
                  <a:lnTo>
                    <a:pt x="93" y="206"/>
                  </a:lnTo>
                  <a:lnTo>
                    <a:pt x="86" y="203"/>
                  </a:lnTo>
                  <a:lnTo>
                    <a:pt x="77" y="199"/>
                  </a:lnTo>
                  <a:lnTo>
                    <a:pt x="70" y="195"/>
                  </a:lnTo>
                  <a:lnTo>
                    <a:pt x="63" y="189"/>
                  </a:lnTo>
                  <a:lnTo>
                    <a:pt x="57" y="184"/>
                  </a:lnTo>
                  <a:lnTo>
                    <a:pt x="50" y="177"/>
                  </a:lnTo>
                  <a:lnTo>
                    <a:pt x="46" y="170"/>
                  </a:lnTo>
                  <a:lnTo>
                    <a:pt x="41" y="162"/>
                  </a:lnTo>
                  <a:lnTo>
                    <a:pt x="37" y="155"/>
                  </a:lnTo>
                  <a:lnTo>
                    <a:pt x="34" y="146"/>
                  </a:lnTo>
                  <a:lnTo>
                    <a:pt x="32" y="138"/>
                  </a:lnTo>
                  <a:lnTo>
                    <a:pt x="31" y="129"/>
                  </a:lnTo>
                  <a:lnTo>
                    <a:pt x="30" y="120"/>
                  </a:lnTo>
                  <a:lnTo>
                    <a:pt x="31" y="111"/>
                  </a:lnTo>
                  <a:lnTo>
                    <a:pt x="32" y="101"/>
                  </a:lnTo>
                  <a:lnTo>
                    <a:pt x="34" y="93"/>
                  </a:lnTo>
                  <a:lnTo>
                    <a:pt x="37" y="85"/>
                  </a:lnTo>
                  <a:lnTo>
                    <a:pt x="41" y="77"/>
                  </a:lnTo>
                  <a:lnTo>
                    <a:pt x="46" y="69"/>
                  </a:lnTo>
                  <a:lnTo>
                    <a:pt x="50" y="63"/>
                  </a:lnTo>
                  <a:lnTo>
                    <a:pt x="57" y="56"/>
                  </a:lnTo>
                  <a:lnTo>
                    <a:pt x="63" y="50"/>
                  </a:lnTo>
                  <a:lnTo>
                    <a:pt x="70" y="46"/>
                  </a:lnTo>
                  <a:lnTo>
                    <a:pt x="77" y="40"/>
                  </a:lnTo>
                  <a:lnTo>
                    <a:pt x="86" y="37"/>
                  </a:lnTo>
                  <a:lnTo>
                    <a:pt x="93" y="34"/>
                  </a:lnTo>
                  <a:lnTo>
                    <a:pt x="102" y="32"/>
                  </a:lnTo>
                  <a:lnTo>
                    <a:pt x="111" y="31"/>
                  </a:lnTo>
                  <a:lnTo>
                    <a:pt x="120" y="30"/>
                  </a:lnTo>
                  <a:lnTo>
                    <a:pt x="130" y="31"/>
                  </a:lnTo>
                  <a:lnTo>
                    <a:pt x="138" y="32"/>
                  </a:lnTo>
                  <a:lnTo>
                    <a:pt x="147" y="34"/>
                  </a:lnTo>
                  <a:lnTo>
                    <a:pt x="155" y="37"/>
                  </a:lnTo>
                  <a:lnTo>
                    <a:pt x="163" y="40"/>
                  </a:lnTo>
                  <a:lnTo>
                    <a:pt x="170" y="46"/>
                  </a:lnTo>
                  <a:lnTo>
                    <a:pt x="178" y="50"/>
                  </a:lnTo>
                  <a:lnTo>
                    <a:pt x="184" y="56"/>
                  </a:lnTo>
                  <a:lnTo>
                    <a:pt x="190" y="63"/>
                  </a:lnTo>
                  <a:lnTo>
                    <a:pt x="195" y="69"/>
                  </a:lnTo>
                  <a:lnTo>
                    <a:pt x="199" y="77"/>
                  </a:lnTo>
                  <a:lnTo>
                    <a:pt x="204" y="85"/>
                  </a:lnTo>
                  <a:lnTo>
                    <a:pt x="207" y="93"/>
                  </a:lnTo>
                  <a:lnTo>
                    <a:pt x="209" y="101"/>
                  </a:lnTo>
                  <a:lnTo>
                    <a:pt x="210" y="111"/>
                  </a:lnTo>
                  <a:lnTo>
                    <a:pt x="211" y="120"/>
                  </a:lnTo>
                  <a:lnTo>
                    <a:pt x="210" y="129"/>
                  </a:lnTo>
                  <a:lnTo>
                    <a:pt x="209" y="138"/>
                  </a:lnTo>
                  <a:lnTo>
                    <a:pt x="207" y="146"/>
                  </a:lnTo>
                  <a:lnTo>
                    <a:pt x="204" y="155"/>
                  </a:lnTo>
                  <a:lnTo>
                    <a:pt x="199" y="162"/>
                  </a:lnTo>
                  <a:lnTo>
                    <a:pt x="195" y="170"/>
                  </a:lnTo>
                  <a:lnTo>
                    <a:pt x="190" y="177"/>
                  </a:lnTo>
                  <a:lnTo>
                    <a:pt x="184" y="184"/>
                  </a:lnTo>
                  <a:lnTo>
                    <a:pt x="178" y="189"/>
                  </a:lnTo>
                  <a:lnTo>
                    <a:pt x="170" y="195"/>
                  </a:lnTo>
                  <a:lnTo>
                    <a:pt x="163" y="199"/>
                  </a:lnTo>
                  <a:lnTo>
                    <a:pt x="155" y="203"/>
                  </a:lnTo>
                  <a:lnTo>
                    <a:pt x="147" y="206"/>
                  </a:lnTo>
                  <a:lnTo>
                    <a:pt x="138" y="208"/>
                  </a:lnTo>
                  <a:lnTo>
                    <a:pt x="130" y="210"/>
                  </a:lnTo>
                  <a:lnTo>
                    <a:pt x="120" y="211"/>
                  </a:lnTo>
                  <a:lnTo>
                    <a:pt x="120" y="210"/>
                  </a:lnTo>
                  <a:close/>
                  <a:moveTo>
                    <a:pt x="120" y="0"/>
                  </a:moveTo>
                  <a:lnTo>
                    <a:pt x="108" y="1"/>
                  </a:lnTo>
                  <a:lnTo>
                    <a:pt x="96" y="2"/>
                  </a:lnTo>
                  <a:lnTo>
                    <a:pt x="85" y="5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4" y="20"/>
                  </a:lnTo>
                  <a:lnTo>
                    <a:pt x="44" y="27"/>
                  </a:lnTo>
                  <a:lnTo>
                    <a:pt x="35" y="35"/>
                  </a:lnTo>
                  <a:lnTo>
                    <a:pt x="28" y="43"/>
                  </a:lnTo>
                  <a:lnTo>
                    <a:pt x="20" y="53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5" y="84"/>
                  </a:lnTo>
                  <a:lnTo>
                    <a:pt x="2" y="96"/>
                  </a:lnTo>
                  <a:lnTo>
                    <a:pt x="1" y="108"/>
                  </a:lnTo>
                  <a:lnTo>
                    <a:pt x="0" y="120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5" y="156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7"/>
                  </a:lnTo>
                  <a:lnTo>
                    <a:pt x="35" y="205"/>
                  </a:lnTo>
                  <a:lnTo>
                    <a:pt x="44" y="213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1"/>
                  </a:lnTo>
                  <a:lnTo>
                    <a:pt x="85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1"/>
                  </a:lnTo>
                  <a:lnTo>
                    <a:pt x="133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1"/>
                  </a:lnTo>
                  <a:lnTo>
                    <a:pt x="178" y="226"/>
                  </a:lnTo>
                  <a:lnTo>
                    <a:pt x="187" y="219"/>
                  </a:lnTo>
                  <a:lnTo>
                    <a:pt x="197" y="213"/>
                  </a:lnTo>
                  <a:lnTo>
                    <a:pt x="206" y="205"/>
                  </a:lnTo>
                  <a:lnTo>
                    <a:pt x="213" y="197"/>
                  </a:lnTo>
                  <a:lnTo>
                    <a:pt x="220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6" y="156"/>
                  </a:lnTo>
                  <a:lnTo>
                    <a:pt x="238" y="144"/>
                  </a:lnTo>
                  <a:lnTo>
                    <a:pt x="240" y="132"/>
                  </a:lnTo>
                  <a:lnTo>
                    <a:pt x="241" y="120"/>
                  </a:lnTo>
                  <a:lnTo>
                    <a:pt x="240" y="108"/>
                  </a:lnTo>
                  <a:lnTo>
                    <a:pt x="238" y="96"/>
                  </a:lnTo>
                  <a:lnTo>
                    <a:pt x="236" y="84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0" y="53"/>
                  </a:lnTo>
                  <a:lnTo>
                    <a:pt x="213" y="43"/>
                  </a:lnTo>
                  <a:lnTo>
                    <a:pt x="206" y="35"/>
                  </a:lnTo>
                  <a:lnTo>
                    <a:pt x="197" y="27"/>
                  </a:lnTo>
                  <a:lnTo>
                    <a:pt x="187" y="20"/>
                  </a:lnTo>
                  <a:lnTo>
                    <a:pt x="178" y="15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3" y="1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89">
              <a:extLst>
                <a:ext uri="{FF2B5EF4-FFF2-40B4-BE49-F238E27FC236}">
                  <a16:creationId xmlns="" xmlns:a16="http://schemas.microsoft.com/office/drawing/2014/main" id="{F5AA58DA-F63B-4DFA-8649-2623FC0E1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91738" y="1458913"/>
              <a:ext cx="28575" cy="28575"/>
            </a:xfrm>
            <a:custGeom>
              <a:avLst/>
              <a:gdLst>
                <a:gd name="T0" fmla="*/ 30 w 90"/>
                <a:gd name="T1" fmla="*/ 42 h 91"/>
                <a:gd name="T2" fmla="*/ 32 w 90"/>
                <a:gd name="T3" fmla="*/ 37 h 91"/>
                <a:gd name="T4" fmla="*/ 36 w 90"/>
                <a:gd name="T5" fmla="*/ 33 h 91"/>
                <a:gd name="T6" fmla="*/ 42 w 90"/>
                <a:gd name="T7" fmla="*/ 31 h 91"/>
                <a:gd name="T8" fmla="*/ 48 w 90"/>
                <a:gd name="T9" fmla="*/ 31 h 91"/>
                <a:gd name="T10" fmla="*/ 54 w 90"/>
                <a:gd name="T11" fmla="*/ 33 h 91"/>
                <a:gd name="T12" fmla="*/ 58 w 90"/>
                <a:gd name="T13" fmla="*/ 37 h 91"/>
                <a:gd name="T14" fmla="*/ 60 w 90"/>
                <a:gd name="T15" fmla="*/ 42 h 91"/>
                <a:gd name="T16" fmla="*/ 60 w 90"/>
                <a:gd name="T17" fmla="*/ 48 h 91"/>
                <a:gd name="T18" fmla="*/ 58 w 90"/>
                <a:gd name="T19" fmla="*/ 53 h 91"/>
                <a:gd name="T20" fmla="*/ 54 w 90"/>
                <a:gd name="T21" fmla="*/ 57 h 91"/>
                <a:gd name="T22" fmla="*/ 48 w 90"/>
                <a:gd name="T23" fmla="*/ 60 h 91"/>
                <a:gd name="T24" fmla="*/ 42 w 90"/>
                <a:gd name="T25" fmla="*/ 60 h 91"/>
                <a:gd name="T26" fmla="*/ 36 w 90"/>
                <a:gd name="T27" fmla="*/ 57 h 91"/>
                <a:gd name="T28" fmla="*/ 32 w 90"/>
                <a:gd name="T29" fmla="*/ 53 h 91"/>
                <a:gd name="T30" fmla="*/ 30 w 90"/>
                <a:gd name="T31" fmla="*/ 48 h 91"/>
                <a:gd name="T32" fmla="*/ 30 w 90"/>
                <a:gd name="T33" fmla="*/ 45 h 91"/>
                <a:gd name="T34" fmla="*/ 89 w 90"/>
                <a:gd name="T35" fmla="*/ 36 h 91"/>
                <a:gd name="T36" fmla="*/ 83 w 90"/>
                <a:gd name="T37" fmla="*/ 20 h 91"/>
                <a:gd name="T38" fmla="*/ 70 w 90"/>
                <a:gd name="T39" fmla="*/ 8 h 91"/>
                <a:gd name="T40" fmla="*/ 54 w 90"/>
                <a:gd name="T41" fmla="*/ 1 h 91"/>
                <a:gd name="T42" fmla="*/ 35 w 90"/>
                <a:gd name="T43" fmla="*/ 1 h 91"/>
                <a:gd name="T44" fmla="*/ 19 w 90"/>
                <a:gd name="T45" fmla="*/ 8 h 91"/>
                <a:gd name="T46" fmla="*/ 8 w 90"/>
                <a:gd name="T47" fmla="*/ 20 h 91"/>
                <a:gd name="T48" fmla="*/ 1 w 90"/>
                <a:gd name="T49" fmla="*/ 36 h 91"/>
                <a:gd name="T50" fmla="*/ 1 w 90"/>
                <a:gd name="T51" fmla="*/ 54 h 91"/>
                <a:gd name="T52" fmla="*/ 8 w 90"/>
                <a:gd name="T53" fmla="*/ 70 h 91"/>
                <a:gd name="T54" fmla="*/ 19 w 90"/>
                <a:gd name="T55" fmla="*/ 82 h 91"/>
                <a:gd name="T56" fmla="*/ 35 w 90"/>
                <a:gd name="T57" fmla="*/ 89 h 91"/>
                <a:gd name="T58" fmla="*/ 54 w 90"/>
                <a:gd name="T59" fmla="*/ 89 h 91"/>
                <a:gd name="T60" fmla="*/ 70 w 90"/>
                <a:gd name="T61" fmla="*/ 82 h 91"/>
                <a:gd name="T62" fmla="*/ 83 w 90"/>
                <a:gd name="T63" fmla="*/ 70 h 91"/>
                <a:gd name="T64" fmla="*/ 89 w 90"/>
                <a:gd name="T65" fmla="*/ 54 h 91"/>
                <a:gd name="T66" fmla="*/ 90 w 90"/>
                <a:gd name="T67" fmla="*/ 4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30" y="45"/>
                  </a:moveTo>
                  <a:lnTo>
                    <a:pt x="30" y="42"/>
                  </a:lnTo>
                  <a:lnTo>
                    <a:pt x="31" y="39"/>
                  </a:lnTo>
                  <a:lnTo>
                    <a:pt x="32" y="37"/>
                  </a:lnTo>
                  <a:lnTo>
                    <a:pt x="34" y="35"/>
                  </a:lnTo>
                  <a:lnTo>
                    <a:pt x="36" y="33"/>
                  </a:lnTo>
                  <a:lnTo>
                    <a:pt x="39" y="32"/>
                  </a:lnTo>
                  <a:lnTo>
                    <a:pt x="42" y="31"/>
                  </a:lnTo>
                  <a:lnTo>
                    <a:pt x="45" y="31"/>
                  </a:lnTo>
                  <a:lnTo>
                    <a:pt x="48" y="31"/>
                  </a:lnTo>
                  <a:lnTo>
                    <a:pt x="50" y="32"/>
                  </a:lnTo>
                  <a:lnTo>
                    <a:pt x="54" y="33"/>
                  </a:lnTo>
                  <a:lnTo>
                    <a:pt x="56" y="35"/>
                  </a:lnTo>
                  <a:lnTo>
                    <a:pt x="58" y="37"/>
                  </a:lnTo>
                  <a:lnTo>
                    <a:pt x="59" y="39"/>
                  </a:lnTo>
                  <a:lnTo>
                    <a:pt x="60" y="42"/>
                  </a:lnTo>
                  <a:lnTo>
                    <a:pt x="60" y="46"/>
                  </a:lnTo>
                  <a:lnTo>
                    <a:pt x="60" y="48"/>
                  </a:lnTo>
                  <a:lnTo>
                    <a:pt x="59" y="51"/>
                  </a:lnTo>
                  <a:lnTo>
                    <a:pt x="58" y="53"/>
                  </a:lnTo>
                  <a:lnTo>
                    <a:pt x="56" y="55"/>
                  </a:lnTo>
                  <a:lnTo>
                    <a:pt x="54" y="57"/>
                  </a:lnTo>
                  <a:lnTo>
                    <a:pt x="50" y="58"/>
                  </a:lnTo>
                  <a:lnTo>
                    <a:pt x="48" y="60"/>
                  </a:lnTo>
                  <a:lnTo>
                    <a:pt x="45" y="61"/>
                  </a:lnTo>
                  <a:lnTo>
                    <a:pt x="42" y="60"/>
                  </a:lnTo>
                  <a:lnTo>
                    <a:pt x="39" y="58"/>
                  </a:lnTo>
                  <a:lnTo>
                    <a:pt x="36" y="57"/>
                  </a:lnTo>
                  <a:lnTo>
                    <a:pt x="34" y="55"/>
                  </a:lnTo>
                  <a:lnTo>
                    <a:pt x="32" y="53"/>
                  </a:lnTo>
                  <a:lnTo>
                    <a:pt x="31" y="51"/>
                  </a:lnTo>
                  <a:lnTo>
                    <a:pt x="30" y="48"/>
                  </a:lnTo>
                  <a:lnTo>
                    <a:pt x="30" y="46"/>
                  </a:lnTo>
                  <a:lnTo>
                    <a:pt x="30" y="45"/>
                  </a:lnTo>
                  <a:close/>
                  <a:moveTo>
                    <a:pt x="90" y="45"/>
                  </a:moveTo>
                  <a:lnTo>
                    <a:pt x="89" y="36"/>
                  </a:lnTo>
                  <a:lnTo>
                    <a:pt x="87" y="27"/>
                  </a:lnTo>
                  <a:lnTo>
                    <a:pt x="83" y="20"/>
                  </a:lnTo>
                  <a:lnTo>
                    <a:pt x="77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54" y="1"/>
                  </a:lnTo>
                  <a:lnTo>
                    <a:pt x="45" y="0"/>
                  </a:lnTo>
                  <a:lnTo>
                    <a:pt x="35" y="1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8" y="20"/>
                  </a:lnTo>
                  <a:lnTo>
                    <a:pt x="3" y="27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1" y="54"/>
                  </a:lnTo>
                  <a:lnTo>
                    <a:pt x="3" y="63"/>
                  </a:lnTo>
                  <a:lnTo>
                    <a:pt x="8" y="70"/>
                  </a:lnTo>
                  <a:lnTo>
                    <a:pt x="13" y="77"/>
                  </a:lnTo>
                  <a:lnTo>
                    <a:pt x="19" y="82"/>
                  </a:lnTo>
                  <a:lnTo>
                    <a:pt x="28" y="86"/>
                  </a:lnTo>
                  <a:lnTo>
                    <a:pt x="35" y="89"/>
                  </a:lnTo>
                  <a:lnTo>
                    <a:pt x="45" y="91"/>
                  </a:lnTo>
                  <a:lnTo>
                    <a:pt x="54" y="89"/>
                  </a:lnTo>
                  <a:lnTo>
                    <a:pt x="62" y="86"/>
                  </a:lnTo>
                  <a:lnTo>
                    <a:pt x="70" y="82"/>
                  </a:lnTo>
                  <a:lnTo>
                    <a:pt x="77" y="77"/>
                  </a:lnTo>
                  <a:lnTo>
                    <a:pt x="83" y="70"/>
                  </a:lnTo>
                  <a:lnTo>
                    <a:pt x="87" y="63"/>
                  </a:lnTo>
                  <a:lnTo>
                    <a:pt x="89" y="54"/>
                  </a:lnTo>
                  <a:lnTo>
                    <a:pt x="90" y="46"/>
                  </a:lnTo>
                  <a:lnTo>
                    <a:pt x="9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90">
              <a:extLst>
                <a:ext uri="{FF2B5EF4-FFF2-40B4-BE49-F238E27FC236}">
                  <a16:creationId xmlns="" xmlns:a16="http://schemas.microsoft.com/office/drawing/2014/main" id="{6E331370-C8D6-4A0F-B55D-B84CBD9DB3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29813" y="1401763"/>
              <a:ext cx="28575" cy="28575"/>
            </a:xfrm>
            <a:custGeom>
              <a:avLst/>
              <a:gdLst>
                <a:gd name="T0" fmla="*/ 59 w 90"/>
                <a:gd name="T1" fmla="*/ 48 h 90"/>
                <a:gd name="T2" fmla="*/ 57 w 90"/>
                <a:gd name="T3" fmla="*/ 53 h 90"/>
                <a:gd name="T4" fmla="*/ 54 w 90"/>
                <a:gd name="T5" fmla="*/ 57 h 90"/>
                <a:gd name="T6" fmla="*/ 48 w 90"/>
                <a:gd name="T7" fmla="*/ 60 h 90"/>
                <a:gd name="T8" fmla="*/ 42 w 90"/>
                <a:gd name="T9" fmla="*/ 60 h 90"/>
                <a:gd name="T10" fmla="*/ 36 w 90"/>
                <a:gd name="T11" fmla="*/ 57 h 90"/>
                <a:gd name="T12" fmla="*/ 32 w 90"/>
                <a:gd name="T13" fmla="*/ 53 h 90"/>
                <a:gd name="T14" fmla="*/ 30 w 90"/>
                <a:gd name="T15" fmla="*/ 48 h 90"/>
                <a:gd name="T16" fmla="*/ 30 w 90"/>
                <a:gd name="T17" fmla="*/ 41 h 90"/>
                <a:gd name="T18" fmla="*/ 32 w 90"/>
                <a:gd name="T19" fmla="*/ 36 h 90"/>
                <a:gd name="T20" fmla="*/ 36 w 90"/>
                <a:gd name="T21" fmla="*/ 32 h 90"/>
                <a:gd name="T22" fmla="*/ 42 w 90"/>
                <a:gd name="T23" fmla="*/ 30 h 90"/>
                <a:gd name="T24" fmla="*/ 48 w 90"/>
                <a:gd name="T25" fmla="*/ 30 h 90"/>
                <a:gd name="T26" fmla="*/ 54 w 90"/>
                <a:gd name="T27" fmla="*/ 32 h 90"/>
                <a:gd name="T28" fmla="*/ 57 w 90"/>
                <a:gd name="T29" fmla="*/ 36 h 90"/>
                <a:gd name="T30" fmla="*/ 59 w 90"/>
                <a:gd name="T31" fmla="*/ 41 h 90"/>
                <a:gd name="T32" fmla="*/ 60 w 90"/>
                <a:gd name="T33" fmla="*/ 45 h 90"/>
                <a:gd name="T34" fmla="*/ 0 w 90"/>
                <a:gd name="T35" fmla="*/ 54 h 90"/>
                <a:gd name="T36" fmla="*/ 8 w 90"/>
                <a:gd name="T37" fmla="*/ 70 h 90"/>
                <a:gd name="T38" fmla="*/ 19 w 90"/>
                <a:gd name="T39" fmla="*/ 82 h 90"/>
                <a:gd name="T40" fmla="*/ 35 w 90"/>
                <a:gd name="T41" fmla="*/ 88 h 90"/>
                <a:gd name="T42" fmla="*/ 54 w 90"/>
                <a:gd name="T43" fmla="*/ 88 h 90"/>
                <a:gd name="T44" fmla="*/ 70 w 90"/>
                <a:gd name="T45" fmla="*/ 82 h 90"/>
                <a:gd name="T46" fmla="*/ 83 w 90"/>
                <a:gd name="T47" fmla="*/ 70 h 90"/>
                <a:gd name="T48" fmla="*/ 89 w 90"/>
                <a:gd name="T49" fmla="*/ 54 h 90"/>
                <a:gd name="T50" fmla="*/ 89 w 90"/>
                <a:gd name="T51" fmla="*/ 36 h 90"/>
                <a:gd name="T52" fmla="*/ 83 w 90"/>
                <a:gd name="T53" fmla="*/ 20 h 90"/>
                <a:gd name="T54" fmla="*/ 70 w 90"/>
                <a:gd name="T55" fmla="*/ 7 h 90"/>
                <a:gd name="T56" fmla="*/ 54 w 90"/>
                <a:gd name="T57" fmla="*/ 1 h 90"/>
                <a:gd name="T58" fmla="*/ 35 w 90"/>
                <a:gd name="T59" fmla="*/ 1 h 90"/>
                <a:gd name="T60" fmla="*/ 19 w 90"/>
                <a:gd name="T61" fmla="*/ 7 h 90"/>
                <a:gd name="T62" fmla="*/ 8 w 90"/>
                <a:gd name="T63" fmla="*/ 20 h 90"/>
                <a:gd name="T64" fmla="*/ 0 w 90"/>
                <a:gd name="T65" fmla="*/ 3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90">
                  <a:moveTo>
                    <a:pt x="60" y="45"/>
                  </a:moveTo>
                  <a:lnTo>
                    <a:pt x="59" y="48"/>
                  </a:lnTo>
                  <a:lnTo>
                    <a:pt x="59" y="51"/>
                  </a:lnTo>
                  <a:lnTo>
                    <a:pt x="57" y="53"/>
                  </a:lnTo>
                  <a:lnTo>
                    <a:pt x="56" y="55"/>
                  </a:lnTo>
                  <a:lnTo>
                    <a:pt x="54" y="57"/>
                  </a:lnTo>
                  <a:lnTo>
                    <a:pt x="50" y="58"/>
                  </a:lnTo>
                  <a:lnTo>
                    <a:pt x="48" y="60"/>
                  </a:lnTo>
                  <a:lnTo>
                    <a:pt x="45" y="60"/>
                  </a:lnTo>
                  <a:lnTo>
                    <a:pt x="42" y="60"/>
                  </a:lnTo>
                  <a:lnTo>
                    <a:pt x="39" y="58"/>
                  </a:lnTo>
                  <a:lnTo>
                    <a:pt x="36" y="57"/>
                  </a:lnTo>
                  <a:lnTo>
                    <a:pt x="34" y="55"/>
                  </a:lnTo>
                  <a:lnTo>
                    <a:pt x="32" y="53"/>
                  </a:lnTo>
                  <a:lnTo>
                    <a:pt x="31" y="51"/>
                  </a:lnTo>
                  <a:lnTo>
                    <a:pt x="30" y="48"/>
                  </a:lnTo>
                  <a:lnTo>
                    <a:pt x="30" y="45"/>
                  </a:lnTo>
                  <a:lnTo>
                    <a:pt x="30" y="41"/>
                  </a:lnTo>
                  <a:lnTo>
                    <a:pt x="31" y="39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6" y="32"/>
                  </a:lnTo>
                  <a:lnTo>
                    <a:pt x="39" y="31"/>
                  </a:lnTo>
                  <a:lnTo>
                    <a:pt x="42" y="30"/>
                  </a:lnTo>
                  <a:lnTo>
                    <a:pt x="45" y="30"/>
                  </a:lnTo>
                  <a:lnTo>
                    <a:pt x="48" y="30"/>
                  </a:lnTo>
                  <a:lnTo>
                    <a:pt x="50" y="31"/>
                  </a:lnTo>
                  <a:lnTo>
                    <a:pt x="54" y="32"/>
                  </a:lnTo>
                  <a:lnTo>
                    <a:pt x="56" y="34"/>
                  </a:lnTo>
                  <a:lnTo>
                    <a:pt x="57" y="36"/>
                  </a:lnTo>
                  <a:lnTo>
                    <a:pt x="59" y="39"/>
                  </a:lnTo>
                  <a:lnTo>
                    <a:pt x="59" y="41"/>
                  </a:lnTo>
                  <a:lnTo>
                    <a:pt x="60" y="45"/>
                  </a:lnTo>
                  <a:lnTo>
                    <a:pt x="60" y="45"/>
                  </a:lnTo>
                  <a:close/>
                  <a:moveTo>
                    <a:pt x="0" y="45"/>
                  </a:moveTo>
                  <a:lnTo>
                    <a:pt x="0" y="54"/>
                  </a:lnTo>
                  <a:lnTo>
                    <a:pt x="3" y="62"/>
                  </a:lnTo>
                  <a:lnTo>
                    <a:pt x="8" y="70"/>
                  </a:lnTo>
                  <a:lnTo>
                    <a:pt x="13" y="77"/>
                  </a:lnTo>
                  <a:lnTo>
                    <a:pt x="19" y="82"/>
                  </a:lnTo>
                  <a:lnTo>
                    <a:pt x="27" y="86"/>
                  </a:lnTo>
                  <a:lnTo>
                    <a:pt x="35" y="88"/>
                  </a:lnTo>
                  <a:lnTo>
                    <a:pt x="45" y="90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70" y="82"/>
                  </a:lnTo>
                  <a:lnTo>
                    <a:pt x="76" y="77"/>
                  </a:lnTo>
                  <a:lnTo>
                    <a:pt x="83" y="70"/>
                  </a:lnTo>
                  <a:lnTo>
                    <a:pt x="87" y="62"/>
                  </a:lnTo>
                  <a:lnTo>
                    <a:pt x="89" y="54"/>
                  </a:lnTo>
                  <a:lnTo>
                    <a:pt x="90" y="45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3" y="20"/>
                  </a:lnTo>
                  <a:lnTo>
                    <a:pt x="76" y="12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54" y="1"/>
                  </a:lnTo>
                  <a:lnTo>
                    <a:pt x="45" y="0"/>
                  </a:lnTo>
                  <a:lnTo>
                    <a:pt x="35" y="1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3" y="12"/>
                  </a:lnTo>
                  <a:lnTo>
                    <a:pt x="8" y="20"/>
                  </a:lnTo>
                  <a:lnTo>
                    <a:pt x="3" y="27"/>
                  </a:lnTo>
                  <a:lnTo>
                    <a:pt x="0" y="36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91">
              <a:extLst>
                <a:ext uri="{FF2B5EF4-FFF2-40B4-BE49-F238E27FC236}">
                  <a16:creationId xmlns="" xmlns:a16="http://schemas.microsoft.com/office/drawing/2014/main" id="{917F2176-83EF-484F-9DE3-856B8B57E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238" y="1373188"/>
              <a:ext cx="247650" cy="142875"/>
            </a:xfrm>
            <a:custGeom>
              <a:avLst/>
              <a:gdLst>
                <a:gd name="T0" fmla="*/ 498 w 782"/>
                <a:gd name="T1" fmla="*/ 441 h 451"/>
                <a:gd name="T2" fmla="*/ 503 w 782"/>
                <a:gd name="T3" fmla="*/ 447 h 451"/>
                <a:gd name="T4" fmla="*/ 512 w 782"/>
                <a:gd name="T5" fmla="*/ 451 h 451"/>
                <a:gd name="T6" fmla="*/ 710 w 782"/>
                <a:gd name="T7" fmla="*/ 448 h 451"/>
                <a:gd name="T8" fmla="*/ 735 w 782"/>
                <a:gd name="T9" fmla="*/ 440 h 451"/>
                <a:gd name="T10" fmla="*/ 756 w 782"/>
                <a:gd name="T11" fmla="*/ 424 h 451"/>
                <a:gd name="T12" fmla="*/ 771 w 782"/>
                <a:gd name="T13" fmla="*/ 403 h 451"/>
                <a:gd name="T14" fmla="*/ 781 w 782"/>
                <a:gd name="T15" fmla="*/ 379 h 451"/>
                <a:gd name="T16" fmla="*/ 782 w 782"/>
                <a:gd name="T17" fmla="*/ 90 h 451"/>
                <a:gd name="T18" fmla="*/ 779 w 782"/>
                <a:gd name="T19" fmla="*/ 63 h 451"/>
                <a:gd name="T20" fmla="*/ 767 w 782"/>
                <a:gd name="T21" fmla="*/ 39 h 451"/>
                <a:gd name="T22" fmla="*/ 750 w 782"/>
                <a:gd name="T23" fmla="*/ 20 h 451"/>
                <a:gd name="T24" fmla="*/ 727 w 782"/>
                <a:gd name="T25" fmla="*/ 6 h 451"/>
                <a:gd name="T26" fmla="*/ 702 w 782"/>
                <a:gd name="T27" fmla="*/ 0 h 451"/>
                <a:gd name="T28" fmla="*/ 81 w 782"/>
                <a:gd name="T29" fmla="*/ 0 h 451"/>
                <a:gd name="T30" fmla="*/ 56 w 782"/>
                <a:gd name="T31" fmla="*/ 6 h 451"/>
                <a:gd name="T32" fmla="*/ 33 w 782"/>
                <a:gd name="T33" fmla="*/ 20 h 451"/>
                <a:gd name="T34" fmla="*/ 16 w 782"/>
                <a:gd name="T35" fmla="*/ 39 h 451"/>
                <a:gd name="T36" fmla="*/ 4 w 782"/>
                <a:gd name="T37" fmla="*/ 63 h 451"/>
                <a:gd name="T38" fmla="*/ 0 w 782"/>
                <a:gd name="T39" fmla="*/ 90 h 451"/>
                <a:gd name="T40" fmla="*/ 2 w 782"/>
                <a:gd name="T41" fmla="*/ 291 h 451"/>
                <a:gd name="T42" fmla="*/ 7 w 782"/>
                <a:gd name="T43" fmla="*/ 297 h 451"/>
                <a:gd name="T44" fmla="*/ 15 w 782"/>
                <a:gd name="T45" fmla="*/ 301 h 451"/>
                <a:gd name="T46" fmla="*/ 24 w 782"/>
                <a:gd name="T47" fmla="*/ 297 h 451"/>
                <a:gd name="T48" fmla="*/ 29 w 782"/>
                <a:gd name="T49" fmla="*/ 291 h 451"/>
                <a:gd name="T50" fmla="*/ 30 w 782"/>
                <a:gd name="T51" fmla="*/ 90 h 451"/>
                <a:gd name="T52" fmla="*/ 33 w 782"/>
                <a:gd name="T53" fmla="*/ 71 h 451"/>
                <a:gd name="T54" fmla="*/ 41 w 782"/>
                <a:gd name="T55" fmla="*/ 55 h 451"/>
                <a:gd name="T56" fmla="*/ 52 w 782"/>
                <a:gd name="T57" fmla="*/ 43 h 451"/>
                <a:gd name="T58" fmla="*/ 67 w 782"/>
                <a:gd name="T59" fmla="*/ 34 h 451"/>
                <a:gd name="T60" fmla="*/ 85 w 782"/>
                <a:gd name="T61" fmla="*/ 30 h 451"/>
                <a:gd name="T62" fmla="*/ 698 w 782"/>
                <a:gd name="T63" fmla="*/ 30 h 451"/>
                <a:gd name="T64" fmla="*/ 716 w 782"/>
                <a:gd name="T65" fmla="*/ 34 h 451"/>
                <a:gd name="T66" fmla="*/ 731 w 782"/>
                <a:gd name="T67" fmla="*/ 43 h 451"/>
                <a:gd name="T68" fmla="*/ 742 w 782"/>
                <a:gd name="T69" fmla="*/ 55 h 451"/>
                <a:gd name="T70" fmla="*/ 750 w 782"/>
                <a:gd name="T71" fmla="*/ 71 h 451"/>
                <a:gd name="T72" fmla="*/ 752 w 782"/>
                <a:gd name="T73" fmla="*/ 90 h 451"/>
                <a:gd name="T74" fmla="*/ 751 w 782"/>
                <a:gd name="T75" fmla="*/ 372 h 451"/>
                <a:gd name="T76" fmla="*/ 744 w 782"/>
                <a:gd name="T77" fmla="*/ 389 h 451"/>
                <a:gd name="T78" fmla="*/ 735 w 782"/>
                <a:gd name="T79" fmla="*/ 403 h 451"/>
                <a:gd name="T80" fmla="*/ 721 w 782"/>
                <a:gd name="T81" fmla="*/ 413 h 451"/>
                <a:gd name="T82" fmla="*/ 704 w 782"/>
                <a:gd name="T83" fmla="*/ 419 h 451"/>
                <a:gd name="T84" fmla="*/ 512 w 782"/>
                <a:gd name="T85" fmla="*/ 421 h 451"/>
                <a:gd name="T86" fmla="*/ 503 w 782"/>
                <a:gd name="T87" fmla="*/ 423 h 451"/>
                <a:gd name="T88" fmla="*/ 498 w 782"/>
                <a:gd name="T89" fmla="*/ 429 h 451"/>
                <a:gd name="T90" fmla="*/ 497 w 782"/>
                <a:gd name="T91" fmla="*/ 436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2" h="451">
                  <a:moveTo>
                    <a:pt x="497" y="436"/>
                  </a:moveTo>
                  <a:lnTo>
                    <a:pt x="497" y="439"/>
                  </a:lnTo>
                  <a:lnTo>
                    <a:pt x="498" y="441"/>
                  </a:lnTo>
                  <a:lnTo>
                    <a:pt x="499" y="444"/>
                  </a:lnTo>
                  <a:lnTo>
                    <a:pt x="501" y="446"/>
                  </a:lnTo>
                  <a:lnTo>
                    <a:pt x="503" y="447"/>
                  </a:lnTo>
                  <a:lnTo>
                    <a:pt x="506" y="449"/>
                  </a:lnTo>
                  <a:lnTo>
                    <a:pt x="509" y="451"/>
                  </a:lnTo>
                  <a:lnTo>
                    <a:pt x="512" y="451"/>
                  </a:lnTo>
                  <a:lnTo>
                    <a:pt x="692" y="451"/>
                  </a:lnTo>
                  <a:lnTo>
                    <a:pt x="702" y="449"/>
                  </a:lnTo>
                  <a:lnTo>
                    <a:pt x="710" y="448"/>
                  </a:lnTo>
                  <a:lnTo>
                    <a:pt x="719" y="446"/>
                  </a:lnTo>
                  <a:lnTo>
                    <a:pt x="727" y="443"/>
                  </a:lnTo>
                  <a:lnTo>
                    <a:pt x="735" y="440"/>
                  </a:lnTo>
                  <a:lnTo>
                    <a:pt x="742" y="436"/>
                  </a:lnTo>
                  <a:lnTo>
                    <a:pt x="750" y="430"/>
                  </a:lnTo>
                  <a:lnTo>
                    <a:pt x="756" y="424"/>
                  </a:lnTo>
                  <a:lnTo>
                    <a:pt x="762" y="417"/>
                  </a:lnTo>
                  <a:lnTo>
                    <a:pt x="767" y="411"/>
                  </a:lnTo>
                  <a:lnTo>
                    <a:pt x="771" y="403"/>
                  </a:lnTo>
                  <a:lnTo>
                    <a:pt x="776" y="396"/>
                  </a:lnTo>
                  <a:lnTo>
                    <a:pt x="779" y="387"/>
                  </a:lnTo>
                  <a:lnTo>
                    <a:pt x="781" y="379"/>
                  </a:lnTo>
                  <a:lnTo>
                    <a:pt x="782" y="369"/>
                  </a:lnTo>
                  <a:lnTo>
                    <a:pt x="782" y="361"/>
                  </a:lnTo>
                  <a:lnTo>
                    <a:pt x="782" y="90"/>
                  </a:lnTo>
                  <a:lnTo>
                    <a:pt x="782" y="80"/>
                  </a:lnTo>
                  <a:lnTo>
                    <a:pt x="781" y="71"/>
                  </a:lnTo>
                  <a:lnTo>
                    <a:pt x="779" y="63"/>
                  </a:lnTo>
                  <a:lnTo>
                    <a:pt x="776" y="54"/>
                  </a:lnTo>
                  <a:lnTo>
                    <a:pt x="771" y="47"/>
                  </a:lnTo>
                  <a:lnTo>
                    <a:pt x="767" y="39"/>
                  </a:lnTo>
                  <a:lnTo>
                    <a:pt x="762" y="32"/>
                  </a:lnTo>
                  <a:lnTo>
                    <a:pt x="756" y="25"/>
                  </a:lnTo>
                  <a:lnTo>
                    <a:pt x="750" y="20"/>
                  </a:lnTo>
                  <a:lnTo>
                    <a:pt x="742" y="15"/>
                  </a:lnTo>
                  <a:lnTo>
                    <a:pt x="735" y="10"/>
                  </a:lnTo>
                  <a:lnTo>
                    <a:pt x="727" y="6"/>
                  </a:lnTo>
                  <a:lnTo>
                    <a:pt x="719" y="4"/>
                  </a:lnTo>
                  <a:lnTo>
                    <a:pt x="710" y="1"/>
                  </a:lnTo>
                  <a:lnTo>
                    <a:pt x="702" y="0"/>
                  </a:lnTo>
                  <a:lnTo>
                    <a:pt x="692" y="0"/>
                  </a:lnTo>
                  <a:lnTo>
                    <a:pt x="91" y="0"/>
                  </a:lnTo>
                  <a:lnTo>
                    <a:pt x="81" y="0"/>
                  </a:lnTo>
                  <a:lnTo>
                    <a:pt x="72" y="1"/>
                  </a:lnTo>
                  <a:lnTo>
                    <a:pt x="63" y="4"/>
                  </a:lnTo>
                  <a:lnTo>
                    <a:pt x="56" y="6"/>
                  </a:lnTo>
                  <a:lnTo>
                    <a:pt x="47" y="10"/>
                  </a:lnTo>
                  <a:lnTo>
                    <a:pt x="40" y="15"/>
                  </a:lnTo>
                  <a:lnTo>
                    <a:pt x="33" y="20"/>
                  </a:lnTo>
                  <a:lnTo>
                    <a:pt x="27" y="25"/>
                  </a:lnTo>
                  <a:lnTo>
                    <a:pt x="20" y="32"/>
                  </a:lnTo>
                  <a:lnTo>
                    <a:pt x="16" y="39"/>
                  </a:lnTo>
                  <a:lnTo>
                    <a:pt x="11" y="47"/>
                  </a:lnTo>
                  <a:lnTo>
                    <a:pt x="7" y="54"/>
                  </a:lnTo>
                  <a:lnTo>
                    <a:pt x="4" y="63"/>
                  </a:lnTo>
                  <a:lnTo>
                    <a:pt x="2" y="71"/>
                  </a:lnTo>
                  <a:lnTo>
                    <a:pt x="1" y="80"/>
                  </a:lnTo>
                  <a:lnTo>
                    <a:pt x="0" y="90"/>
                  </a:lnTo>
                  <a:lnTo>
                    <a:pt x="0" y="285"/>
                  </a:lnTo>
                  <a:lnTo>
                    <a:pt x="1" y="288"/>
                  </a:lnTo>
                  <a:lnTo>
                    <a:pt x="2" y="291"/>
                  </a:lnTo>
                  <a:lnTo>
                    <a:pt x="3" y="293"/>
                  </a:lnTo>
                  <a:lnTo>
                    <a:pt x="5" y="295"/>
                  </a:lnTo>
                  <a:lnTo>
                    <a:pt x="7" y="297"/>
                  </a:lnTo>
                  <a:lnTo>
                    <a:pt x="10" y="298"/>
                  </a:lnTo>
                  <a:lnTo>
                    <a:pt x="13" y="300"/>
                  </a:lnTo>
                  <a:lnTo>
                    <a:pt x="15" y="301"/>
                  </a:lnTo>
                  <a:lnTo>
                    <a:pt x="18" y="300"/>
                  </a:lnTo>
                  <a:lnTo>
                    <a:pt x="21" y="298"/>
                  </a:lnTo>
                  <a:lnTo>
                    <a:pt x="24" y="297"/>
                  </a:lnTo>
                  <a:lnTo>
                    <a:pt x="26" y="295"/>
                  </a:lnTo>
                  <a:lnTo>
                    <a:pt x="28" y="293"/>
                  </a:lnTo>
                  <a:lnTo>
                    <a:pt x="29" y="291"/>
                  </a:lnTo>
                  <a:lnTo>
                    <a:pt x="30" y="288"/>
                  </a:lnTo>
                  <a:lnTo>
                    <a:pt x="30" y="285"/>
                  </a:lnTo>
                  <a:lnTo>
                    <a:pt x="30" y="90"/>
                  </a:lnTo>
                  <a:lnTo>
                    <a:pt x="31" y="83"/>
                  </a:lnTo>
                  <a:lnTo>
                    <a:pt x="32" y="78"/>
                  </a:lnTo>
                  <a:lnTo>
                    <a:pt x="33" y="71"/>
                  </a:lnTo>
                  <a:lnTo>
                    <a:pt x="35" y="66"/>
                  </a:lnTo>
                  <a:lnTo>
                    <a:pt x="37" y="61"/>
                  </a:lnTo>
                  <a:lnTo>
                    <a:pt x="41" y="55"/>
                  </a:lnTo>
                  <a:lnTo>
                    <a:pt x="44" y="51"/>
                  </a:lnTo>
                  <a:lnTo>
                    <a:pt x="48" y="47"/>
                  </a:lnTo>
                  <a:lnTo>
                    <a:pt x="52" y="43"/>
                  </a:lnTo>
                  <a:lnTo>
                    <a:pt x="57" y="39"/>
                  </a:lnTo>
                  <a:lnTo>
                    <a:pt x="62" y="37"/>
                  </a:lnTo>
                  <a:lnTo>
                    <a:pt x="67" y="34"/>
                  </a:lnTo>
                  <a:lnTo>
                    <a:pt x="73" y="32"/>
                  </a:lnTo>
                  <a:lnTo>
                    <a:pt x="78" y="31"/>
                  </a:lnTo>
                  <a:lnTo>
                    <a:pt x="85" y="30"/>
                  </a:lnTo>
                  <a:lnTo>
                    <a:pt x="91" y="30"/>
                  </a:lnTo>
                  <a:lnTo>
                    <a:pt x="692" y="30"/>
                  </a:lnTo>
                  <a:lnTo>
                    <a:pt x="698" y="30"/>
                  </a:lnTo>
                  <a:lnTo>
                    <a:pt x="704" y="31"/>
                  </a:lnTo>
                  <a:lnTo>
                    <a:pt x="710" y="32"/>
                  </a:lnTo>
                  <a:lnTo>
                    <a:pt x="716" y="34"/>
                  </a:lnTo>
                  <a:lnTo>
                    <a:pt x="721" y="37"/>
                  </a:lnTo>
                  <a:lnTo>
                    <a:pt x="726" y="39"/>
                  </a:lnTo>
                  <a:lnTo>
                    <a:pt x="731" y="43"/>
                  </a:lnTo>
                  <a:lnTo>
                    <a:pt x="735" y="47"/>
                  </a:lnTo>
                  <a:lnTo>
                    <a:pt x="738" y="51"/>
                  </a:lnTo>
                  <a:lnTo>
                    <a:pt x="742" y="55"/>
                  </a:lnTo>
                  <a:lnTo>
                    <a:pt x="744" y="61"/>
                  </a:lnTo>
                  <a:lnTo>
                    <a:pt x="748" y="66"/>
                  </a:lnTo>
                  <a:lnTo>
                    <a:pt x="750" y="71"/>
                  </a:lnTo>
                  <a:lnTo>
                    <a:pt x="751" y="78"/>
                  </a:lnTo>
                  <a:lnTo>
                    <a:pt x="752" y="83"/>
                  </a:lnTo>
                  <a:lnTo>
                    <a:pt x="752" y="90"/>
                  </a:lnTo>
                  <a:lnTo>
                    <a:pt x="752" y="361"/>
                  </a:lnTo>
                  <a:lnTo>
                    <a:pt x="752" y="366"/>
                  </a:lnTo>
                  <a:lnTo>
                    <a:pt x="751" y="372"/>
                  </a:lnTo>
                  <a:lnTo>
                    <a:pt x="750" y="379"/>
                  </a:lnTo>
                  <a:lnTo>
                    <a:pt x="748" y="384"/>
                  </a:lnTo>
                  <a:lnTo>
                    <a:pt x="744" y="389"/>
                  </a:lnTo>
                  <a:lnTo>
                    <a:pt x="742" y="394"/>
                  </a:lnTo>
                  <a:lnTo>
                    <a:pt x="738" y="399"/>
                  </a:lnTo>
                  <a:lnTo>
                    <a:pt x="735" y="403"/>
                  </a:lnTo>
                  <a:lnTo>
                    <a:pt x="731" y="407"/>
                  </a:lnTo>
                  <a:lnTo>
                    <a:pt x="726" y="410"/>
                  </a:lnTo>
                  <a:lnTo>
                    <a:pt x="721" y="413"/>
                  </a:lnTo>
                  <a:lnTo>
                    <a:pt x="716" y="415"/>
                  </a:lnTo>
                  <a:lnTo>
                    <a:pt x="710" y="417"/>
                  </a:lnTo>
                  <a:lnTo>
                    <a:pt x="704" y="419"/>
                  </a:lnTo>
                  <a:lnTo>
                    <a:pt x="698" y="421"/>
                  </a:lnTo>
                  <a:lnTo>
                    <a:pt x="692" y="421"/>
                  </a:lnTo>
                  <a:lnTo>
                    <a:pt x="512" y="421"/>
                  </a:lnTo>
                  <a:lnTo>
                    <a:pt x="509" y="421"/>
                  </a:lnTo>
                  <a:lnTo>
                    <a:pt x="506" y="422"/>
                  </a:lnTo>
                  <a:lnTo>
                    <a:pt x="503" y="423"/>
                  </a:lnTo>
                  <a:lnTo>
                    <a:pt x="501" y="425"/>
                  </a:lnTo>
                  <a:lnTo>
                    <a:pt x="499" y="427"/>
                  </a:lnTo>
                  <a:lnTo>
                    <a:pt x="498" y="429"/>
                  </a:lnTo>
                  <a:lnTo>
                    <a:pt x="497" y="432"/>
                  </a:lnTo>
                  <a:lnTo>
                    <a:pt x="497" y="436"/>
                  </a:lnTo>
                  <a:lnTo>
                    <a:pt x="497" y="4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="" xmlns:a16="http://schemas.microsoft.com/office/drawing/2014/main" id="{D93A9AF4-1CEA-4177-A333-5E71BA5C36FD}"/>
              </a:ext>
            </a:extLst>
          </p:cNvPr>
          <p:cNvGrpSpPr/>
          <p:nvPr/>
        </p:nvGrpSpPr>
        <p:grpSpPr>
          <a:xfrm>
            <a:off x="10537548" y="1560236"/>
            <a:ext cx="380334" cy="382447"/>
            <a:chOff x="10455275" y="2498725"/>
            <a:chExt cx="285750" cy="287338"/>
          </a:xfrm>
          <a:solidFill>
            <a:schemeClr val="bg1"/>
          </a:solidFill>
        </p:grpSpPr>
        <p:sp>
          <p:nvSpPr>
            <p:cNvPr id="187" name="Freeform 214">
              <a:extLst>
                <a:ext uri="{FF2B5EF4-FFF2-40B4-BE49-F238E27FC236}">
                  <a16:creationId xmlns="" xmlns:a16="http://schemas.microsoft.com/office/drawing/2014/main" id="{9A246291-37E6-47BC-85CA-A0DF1A210C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5275" y="2593975"/>
              <a:ext cx="285750" cy="192088"/>
            </a:xfrm>
            <a:custGeom>
              <a:avLst/>
              <a:gdLst>
                <a:gd name="T0" fmla="*/ 812 w 903"/>
                <a:gd name="T1" fmla="*/ 30 h 601"/>
                <a:gd name="T2" fmla="*/ 512 w 903"/>
                <a:gd name="T3" fmla="*/ 571 h 601"/>
                <a:gd name="T4" fmla="*/ 602 w 903"/>
                <a:gd name="T5" fmla="*/ 571 h 601"/>
                <a:gd name="T6" fmla="*/ 301 w 903"/>
                <a:gd name="T7" fmla="*/ 210 h 601"/>
                <a:gd name="T8" fmla="*/ 301 w 903"/>
                <a:gd name="T9" fmla="*/ 571 h 601"/>
                <a:gd name="T10" fmla="*/ 181 w 903"/>
                <a:gd name="T11" fmla="*/ 421 h 601"/>
                <a:gd name="T12" fmla="*/ 888 w 903"/>
                <a:gd name="T13" fmla="*/ 571 h 601"/>
                <a:gd name="T14" fmla="*/ 842 w 903"/>
                <a:gd name="T15" fmla="*/ 12 h 601"/>
                <a:gd name="T16" fmla="*/ 838 w 903"/>
                <a:gd name="T17" fmla="*/ 5 h 601"/>
                <a:gd name="T18" fmla="*/ 830 w 903"/>
                <a:gd name="T19" fmla="*/ 0 h 601"/>
                <a:gd name="T20" fmla="*/ 704 w 903"/>
                <a:gd name="T21" fmla="*/ 0 h 601"/>
                <a:gd name="T22" fmla="*/ 696 w 903"/>
                <a:gd name="T23" fmla="*/ 5 h 601"/>
                <a:gd name="T24" fmla="*/ 692 w 903"/>
                <a:gd name="T25" fmla="*/ 12 h 601"/>
                <a:gd name="T26" fmla="*/ 632 w 903"/>
                <a:gd name="T27" fmla="*/ 571 h 601"/>
                <a:gd name="T28" fmla="*/ 631 w 903"/>
                <a:gd name="T29" fmla="*/ 280 h 601"/>
                <a:gd name="T30" fmla="*/ 626 w 903"/>
                <a:gd name="T31" fmla="*/ 274 h 601"/>
                <a:gd name="T32" fmla="*/ 617 w 903"/>
                <a:gd name="T33" fmla="*/ 270 h 601"/>
                <a:gd name="T34" fmla="*/ 491 w 903"/>
                <a:gd name="T35" fmla="*/ 271 h 601"/>
                <a:gd name="T36" fmla="*/ 484 w 903"/>
                <a:gd name="T37" fmla="*/ 278 h 601"/>
                <a:gd name="T38" fmla="*/ 482 w 903"/>
                <a:gd name="T39" fmla="*/ 285 h 601"/>
                <a:gd name="T40" fmla="*/ 421 w 903"/>
                <a:gd name="T41" fmla="*/ 195 h 601"/>
                <a:gd name="T42" fmla="*/ 419 w 903"/>
                <a:gd name="T43" fmla="*/ 187 h 601"/>
                <a:gd name="T44" fmla="*/ 412 w 903"/>
                <a:gd name="T45" fmla="*/ 181 h 601"/>
                <a:gd name="T46" fmla="*/ 286 w 903"/>
                <a:gd name="T47" fmla="*/ 180 h 601"/>
                <a:gd name="T48" fmla="*/ 277 w 903"/>
                <a:gd name="T49" fmla="*/ 184 h 601"/>
                <a:gd name="T50" fmla="*/ 272 w 903"/>
                <a:gd name="T51" fmla="*/ 190 h 601"/>
                <a:gd name="T52" fmla="*/ 271 w 903"/>
                <a:gd name="T53" fmla="*/ 571 h 601"/>
                <a:gd name="T54" fmla="*/ 211 w 903"/>
                <a:gd name="T55" fmla="*/ 403 h 601"/>
                <a:gd name="T56" fmla="*/ 207 w 903"/>
                <a:gd name="T57" fmla="*/ 396 h 601"/>
                <a:gd name="T58" fmla="*/ 199 w 903"/>
                <a:gd name="T59" fmla="*/ 391 h 601"/>
                <a:gd name="T60" fmla="*/ 73 w 903"/>
                <a:gd name="T61" fmla="*/ 391 h 601"/>
                <a:gd name="T62" fmla="*/ 65 w 903"/>
                <a:gd name="T63" fmla="*/ 396 h 601"/>
                <a:gd name="T64" fmla="*/ 61 w 903"/>
                <a:gd name="T65" fmla="*/ 403 h 601"/>
                <a:gd name="T66" fmla="*/ 16 w 903"/>
                <a:gd name="T67" fmla="*/ 571 h 601"/>
                <a:gd name="T68" fmla="*/ 7 w 903"/>
                <a:gd name="T69" fmla="*/ 573 h 601"/>
                <a:gd name="T70" fmla="*/ 2 w 903"/>
                <a:gd name="T71" fmla="*/ 581 h 601"/>
                <a:gd name="T72" fmla="*/ 1 w 903"/>
                <a:gd name="T73" fmla="*/ 590 h 601"/>
                <a:gd name="T74" fmla="*/ 5 w 903"/>
                <a:gd name="T75" fmla="*/ 597 h 601"/>
                <a:gd name="T76" fmla="*/ 13 w 903"/>
                <a:gd name="T77" fmla="*/ 601 h 601"/>
                <a:gd name="T78" fmla="*/ 196 w 903"/>
                <a:gd name="T79" fmla="*/ 601 h 601"/>
                <a:gd name="T80" fmla="*/ 497 w 903"/>
                <a:gd name="T81" fmla="*/ 601 h 601"/>
                <a:gd name="T82" fmla="*/ 827 w 903"/>
                <a:gd name="T83" fmla="*/ 601 h 601"/>
                <a:gd name="T84" fmla="*/ 893 w 903"/>
                <a:gd name="T85" fmla="*/ 600 h 601"/>
                <a:gd name="T86" fmla="*/ 900 w 903"/>
                <a:gd name="T87" fmla="*/ 595 h 601"/>
                <a:gd name="T88" fmla="*/ 903 w 903"/>
                <a:gd name="T89" fmla="*/ 586 h 601"/>
                <a:gd name="T90" fmla="*/ 900 w 903"/>
                <a:gd name="T91" fmla="*/ 578 h 601"/>
                <a:gd name="T92" fmla="*/ 893 w 903"/>
                <a:gd name="T93" fmla="*/ 57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3" h="601">
                  <a:moveTo>
                    <a:pt x="722" y="571"/>
                  </a:moveTo>
                  <a:lnTo>
                    <a:pt x="722" y="30"/>
                  </a:lnTo>
                  <a:lnTo>
                    <a:pt x="812" y="30"/>
                  </a:lnTo>
                  <a:lnTo>
                    <a:pt x="812" y="571"/>
                  </a:lnTo>
                  <a:lnTo>
                    <a:pt x="722" y="571"/>
                  </a:lnTo>
                  <a:close/>
                  <a:moveTo>
                    <a:pt x="512" y="571"/>
                  </a:moveTo>
                  <a:lnTo>
                    <a:pt x="512" y="300"/>
                  </a:lnTo>
                  <a:lnTo>
                    <a:pt x="602" y="300"/>
                  </a:lnTo>
                  <a:lnTo>
                    <a:pt x="602" y="571"/>
                  </a:lnTo>
                  <a:lnTo>
                    <a:pt x="512" y="571"/>
                  </a:lnTo>
                  <a:close/>
                  <a:moveTo>
                    <a:pt x="301" y="571"/>
                  </a:moveTo>
                  <a:lnTo>
                    <a:pt x="301" y="210"/>
                  </a:lnTo>
                  <a:lnTo>
                    <a:pt x="391" y="210"/>
                  </a:lnTo>
                  <a:lnTo>
                    <a:pt x="391" y="571"/>
                  </a:lnTo>
                  <a:lnTo>
                    <a:pt x="301" y="571"/>
                  </a:lnTo>
                  <a:close/>
                  <a:moveTo>
                    <a:pt x="91" y="571"/>
                  </a:moveTo>
                  <a:lnTo>
                    <a:pt x="91" y="421"/>
                  </a:lnTo>
                  <a:lnTo>
                    <a:pt x="181" y="421"/>
                  </a:lnTo>
                  <a:lnTo>
                    <a:pt x="181" y="571"/>
                  </a:lnTo>
                  <a:lnTo>
                    <a:pt x="91" y="571"/>
                  </a:lnTo>
                  <a:close/>
                  <a:moveTo>
                    <a:pt x="888" y="571"/>
                  </a:moveTo>
                  <a:lnTo>
                    <a:pt x="842" y="571"/>
                  </a:lnTo>
                  <a:lnTo>
                    <a:pt x="842" y="15"/>
                  </a:lnTo>
                  <a:lnTo>
                    <a:pt x="842" y="12"/>
                  </a:lnTo>
                  <a:lnTo>
                    <a:pt x="841" y="9"/>
                  </a:lnTo>
                  <a:lnTo>
                    <a:pt x="840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3" y="1"/>
                  </a:lnTo>
                  <a:lnTo>
                    <a:pt x="830" y="0"/>
                  </a:lnTo>
                  <a:lnTo>
                    <a:pt x="827" y="0"/>
                  </a:lnTo>
                  <a:lnTo>
                    <a:pt x="707" y="0"/>
                  </a:lnTo>
                  <a:lnTo>
                    <a:pt x="704" y="0"/>
                  </a:lnTo>
                  <a:lnTo>
                    <a:pt x="702" y="1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4" y="7"/>
                  </a:lnTo>
                  <a:lnTo>
                    <a:pt x="693" y="9"/>
                  </a:lnTo>
                  <a:lnTo>
                    <a:pt x="692" y="12"/>
                  </a:lnTo>
                  <a:lnTo>
                    <a:pt x="692" y="15"/>
                  </a:lnTo>
                  <a:lnTo>
                    <a:pt x="692" y="571"/>
                  </a:lnTo>
                  <a:lnTo>
                    <a:pt x="632" y="571"/>
                  </a:lnTo>
                  <a:lnTo>
                    <a:pt x="632" y="285"/>
                  </a:lnTo>
                  <a:lnTo>
                    <a:pt x="632" y="283"/>
                  </a:lnTo>
                  <a:lnTo>
                    <a:pt x="631" y="280"/>
                  </a:lnTo>
                  <a:lnTo>
                    <a:pt x="630" y="278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2" y="271"/>
                  </a:lnTo>
                  <a:lnTo>
                    <a:pt x="620" y="271"/>
                  </a:lnTo>
                  <a:lnTo>
                    <a:pt x="617" y="270"/>
                  </a:lnTo>
                  <a:lnTo>
                    <a:pt x="497" y="270"/>
                  </a:lnTo>
                  <a:lnTo>
                    <a:pt x="494" y="271"/>
                  </a:lnTo>
                  <a:lnTo>
                    <a:pt x="491" y="271"/>
                  </a:lnTo>
                  <a:lnTo>
                    <a:pt x="488" y="274"/>
                  </a:lnTo>
                  <a:lnTo>
                    <a:pt x="486" y="275"/>
                  </a:lnTo>
                  <a:lnTo>
                    <a:pt x="484" y="278"/>
                  </a:lnTo>
                  <a:lnTo>
                    <a:pt x="483" y="280"/>
                  </a:lnTo>
                  <a:lnTo>
                    <a:pt x="482" y="283"/>
                  </a:lnTo>
                  <a:lnTo>
                    <a:pt x="482" y="285"/>
                  </a:lnTo>
                  <a:lnTo>
                    <a:pt x="482" y="571"/>
                  </a:lnTo>
                  <a:lnTo>
                    <a:pt x="421" y="571"/>
                  </a:lnTo>
                  <a:lnTo>
                    <a:pt x="421" y="195"/>
                  </a:lnTo>
                  <a:lnTo>
                    <a:pt x="421" y="192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4"/>
                  </a:lnTo>
                  <a:lnTo>
                    <a:pt x="412" y="181"/>
                  </a:lnTo>
                  <a:lnTo>
                    <a:pt x="409" y="180"/>
                  </a:lnTo>
                  <a:lnTo>
                    <a:pt x="406" y="180"/>
                  </a:lnTo>
                  <a:lnTo>
                    <a:pt x="286" y="180"/>
                  </a:lnTo>
                  <a:lnTo>
                    <a:pt x="283" y="180"/>
                  </a:lnTo>
                  <a:lnTo>
                    <a:pt x="281" y="181"/>
                  </a:lnTo>
                  <a:lnTo>
                    <a:pt x="277" y="184"/>
                  </a:lnTo>
                  <a:lnTo>
                    <a:pt x="275" y="185"/>
                  </a:lnTo>
                  <a:lnTo>
                    <a:pt x="274" y="187"/>
                  </a:lnTo>
                  <a:lnTo>
                    <a:pt x="272" y="190"/>
                  </a:lnTo>
                  <a:lnTo>
                    <a:pt x="271" y="192"/>
                  </a:lnTo>
                  <a:lnTo>
                    <a:pt x="271" y="195"/>
                  </a:lnTo>
                  <a:lnTo>
                    <a:pt x="271" y="571"/>
                  </a:lnTo>
                  <a:lnTo>
                    <a:pt x="211" y="571"/>
                  </a:lnTo>
                  <a:lnTo>
                    <a:pt x="211" y="406"/>
                  </a:lnTo>
                  <a:lnTo>
                    <a:pt x="211" y="403"/>
                  </a:lnTo>
                  <a:lnTo>
                    <a:pt x="210" y="400"/>
                  </a:lnTo>
                  <a:lnTo>
                    <a:pt x="209" y="398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2"/>
                  </a:lnTo>
                  <a:lnTo>
                    <a:pt x="199" y="391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1"/>
                  </a:lnTo>
                  <a:lnTo>
                    <a:pt x="70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8"/>
                  </a:lnTo>
                  <a:lnTo>
                    <a:pt x="62" y="400"/>
                  </a:lnTo>
                  <a:lnTo>
                    <a:pt x="61" y="403"/>
                  </a:lnTo>
                  <a:lnTo>
                    <a:pt x="61" y="406"/>
                  </a:lnTo>
                  <a:lnTo>
                    <a:pt x="61" y="571"/>
                  </a:lnTo>
                  <a:lnTo>
                    <a:pt x="16" y="571"/>
                  </a:lnTo>
                  <a:lnTo>
                    <a:pt x="13" y="571"/>
                  </a:lnTo>
                  <a:lnTo>
                    <a:pt x="10" y="572"/>
                  </a:lnTo>
                  <a:lnTo>
                    <a:pt x="7" y="573"/>
                  </a:lnTo>
                  <a:lnTo>
                    <a:pt x="5" y="576"/>
                  </a:lnTo>
                  <a:lnTo>
                    <a:pt x="3" y="578"/>
                  </a:lnTo>
                  <a:lnTo>
                    <a:pt x="2" y="581"/>
                  </a:lnTo>
                  <a:lnTo>
                    <a:pt x="1" y="583"/>
                  </a:lnTo>
                  <a:lnTo>
                    <a:pt x="0" y="586"/>
                  </a:lnTo>
                  <a:lnTo>
                    <a:pt x="1" y="590"/>
                  </a:lnTo>
                  <a:lnTo>
                    <a:pt x="2" y="593"/>
                  </a:lnTo>
                  <a:lnTo>
                    <a:pt x="3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10" y="600"/>
                  </a:lnTo>
                  <a:lnTo>
                    <a:pt x="13" y="601"/>
                  </a:lnTo>
                  <a:lnTo>
                    <a:pt x="16" y="601"/>
                  </a:lnTo>
                  <a:lnTo>
                    <a:pt x="76" y="601"/>
                  </a:lnTo>
                  <a:lnTo>
                    <a:pt x="196" y="601"/>
                  </a:lnTo>
                  <a:lnTo>
                    <a:pt x="286" y="601"/>
                  </a:lnTo>
                  <a:lnTo>
                    <a:pt x="406" y="601"/>
                  </a:lnTo>
                  <a:lnTo>
                    <a:pt x="497" y="601"/>
                  </a:lnTo>
                  <a:lnTo>
                    <a:pt x="617" y="601"/>
                  </a:lnTo>
                  <a:lnTo>
                    <a:pt x="707" y="601"/>
                  </a:lnTo>
                  <a:lnTo>
                    <a:pt x="827" y="601"/>
                  </a:lnTo>
                  <a:lnTo>
                    <a:pt x="888" y="601"/>
                  </a:lnTo>
                  <a:lnTo>
                    <a:pt x="890" y="601"/>
                  </a:lnTo>
                  <a:lnTo>
                    <a:pt x="893" y="600"/>
                  </a:lnTo>
                  <a:lnTo>
                    <a:pt x="896" y="599"/>
                  </a:lnTo>
                  <a:lnTo>
                    <a:pt x="898" y="597"/>
                  </a:lnTo>
                  <a:lnTo>
                    <a:pt x="900" y="595"/>
                  </a:lnTo>
                  <a:lnTo>
                    <a:pt x="901" y="593"/>
                  </a:lnTo>
                  <a:lnTo>
                    <a:pt x="902" y="590"/>
                  </a:lnTo>
                  <a:lnTo>
                    <a:pt x="903" y="586"/>
                  </a:lnTo>
                  <a:lnTo>
                    <a:pt x="902" y="583"/>
                  </a:lnTo>
                  <a:lnTo>
                    <a:pt x="901" y="581"/>
                  </a:lnTo>
                  <a:lnTo>
                    <a:pt x="900" y="578"/>
                  </a:lnTo>
                  <a:lnTo>
                    <a:pt x="898" y="576"/>
                  </a:lnTo>
                  <a:lnTo>
                    <a:pt x="896" y="573"/>
                  </a:lnTo>
                  <a:lnTo>
                    <a:pt x="893" y="572"/>
                  </a:lnTo>
                  <a:lnTo>
                    <a:pt x="890" y="571"/>
                  </a:lnTo>
                  <a:lnTo>
                    <a:pt x="888" y="5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215">
              <a:extLst>
                <a:ext uri="{FF2B5EF4-FFF2-40B4-BE49-F238E27FC236}">
                  <a16:creationId xmlns="" xmlns:a16="http://schemas.microsoft.com/office/drawing/2014/main" id="{80341E93-465D-4CBF-ACF2-1C9A2637BA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74325" y="2498725"/>
              <a:ext cx="252413" cy="157163"/>
            </a:xfrm>
            <a:custGeom>
              <a:avLst/>
              <a:gdLst>
                <a:gd name="T0" fmla="*/ 83 w 796"/>
                <a:gd name="T1" fmla="*/ 417 h 496"/>
                <a:gd name="T2" fmla="*/ 89 w 796"/>
                <a:gd name="T3" fmla="*/ 431 h 496"/>
                <a:gd name="T4" fmla="*/ 76 w 796"/>
                <a:gd name="T5" fmla="*/ 461 h 496"/>
                <a:gd name="T6" fmla="*/ 43 w 796"/>
                <a:gd name="T7" fmla="*/ 461 h 496"/>
                <a:gd name="T8" fmla="*/ 30 w 796"/>
                <a:gd name="T9" fmla="*/ 430 h 496"/>
                <a:gd name="T10" fmla="*/ 54 w 796"/>
                <a:gd name="T11" fmla="*/ 407 h 496"/>
                <a:gd name="T12" fmla="*/ 302 w 796"/>
                <a:gd name="T13" fmla="*/ 216 h 496"/>
                <a:gd name="T14" fmla="*/ 315 w 796"/>
                <a:gd name="T15" fmla="*/ 247 h 496"/>
                <a:gd name="T16" fmla="*/ 291 w 796"/>
                <a:gd name="T17" fmla="*/ 270 h 496"/>
                <a:gd name="T18" fmla="*/ 260 w 796"/>
                <a:gd name="T19" fmla="*/ 257 h 496"/>
                <a:gd name="T20" fmla="*/ 260 w 796"/>
                <a:gd name="T21" fmla="*/ 224 h 496"/>
                <a:gd name="T22" fmla="*/ 511 w 796"/>
                <a:gd name="T23" fmla="*/ 301 h 496"/>
                <a:gd name="T24" fmla="*/ 530 w 796"/>
                <a:gd name="T25" fmla="*/ 308 h 496"/>
                <a:gd name="T26" fmla="*/ 541 w 796"/>
                <a:gd name="T27" fmla="*/ 331 h 496"/>
                <a:gd name="T28" fmla="*/ 523 w 796"/>
                <a:gd name="T29" fmla="*/ 359 h 496"/>
                <a:gd name="T30" fmla="*/ 490 w 796"/>
                <a:gd name="T31" fmla="*/ 353 h 496"/>
                <a:gd name="T32" fmla="*/ 483 w 796"/>
                <a:gd name="T33" fmla="*/ 320 h 496"/>
                <a:gd name="T34" fmla="*/ 511 w 796"/>
                <a:gd name="T35" fmla="*/ 301 h 496"/>
                <a:gd name="T36" fmla="*/ 757 w 796"/>
                <a:gd name="T37" fmla="*/ 39 h 496"/>
                <a:gd name="T38" fmla="*/ 764 w 796"/>
                <a:gd name="T39" fmla="*/ 72 h 496"/>
                <a:gd name="T40" fmla="*/ 736 w 796"/>
                <a:gd name="T41" fmla="*/ 90 h 496"/>
                <a:gd name="T42" fmla="*/ 708 w 796"/>
                <a:gd name="T43" fmla="*/ 72 h 496"/>
                <a:gd name="T44" fmla="*/ 716 w 796"/>
                <a:gd name="T45" fmla="*/ 39 h 496"/>
                <a:gd name="T46" fmla="*/ 60 w 796"/>
                <a:gd name="T47" fmla="*/ 496 h 496"/>
                <a:gd name="T48" fmla="*/ 93 w 796"/>
                <a:gd name="T49" fmla="*/ 487 h 496"/>
                <a:gd name="T50" fmla="*/ 115 w 796"/>
                <a:gd name="T51" fmla="*/ 460 h 496"/>
                <a:gd name="T52" fmla="*/ 118 w 796"/>
                <a:gd name="T53" fmla="*/ 422 h 496"/>
                <a:gd name="T54" fmla="*/ 276 w 796"/>
                <a:gd name="T55" fmla="*/ 300 h 496"/>
                <a:gd name="T56" fmla="*/ 318 w 796"/>
                <a:gd name="T57" fmla="*/ 291 h 496"/>
                <a:gd name="T58" fmla="*/ 451 w 796"/>
                <a:gd name="T59" fmla="*/ 331 h 496"/>
                <a:gd name="T60" fmla="*/ 461 w 796"/>
                <a:gd name="T61" fmla="*/ 365 h 496"/>
                <a:gd name="T62" fmla="*/ 487 w 796"/>
                <a:gd name="T63" fmla="*/ 387 h 496"/>
                <a:gd name="T64" fmla="*/ 523 w 796"/>
                <a:gd name="T65" fmla="*/ 390 h 496"/>
                <a:gd name="T66" fmla="*/ 554 w 796"/>
                <a:gd name="T67" fmla="*/ 373 h 496"/>
                <a:gd name="T68" fmla="*/ 570 w 796"/>
                <a:gd name="T69" fmla="*/ 343 h 496"/>
                <a:gd name="T70" fmla="*/ 559 w 796"/>
                <a:gd name="T71" fmla="*/ 296 h 496"/>
                <a:gd name="T72" fmla="*/ 742 w 796"/>
                <a:gd name="T73" fmla="*/ 120 h 496"/>
                <a:gd name="T74" fmla="*/ 775 w 796"/>
                <a:gd name="T75" fmla="*/ 106 h 496"/>
                <a:gd name="T76" fmla="*/ 794 w 796"/>
                <a:gd name="T77" fmla="*/ 79 h 496"/>
                <a:gd name="T78" fmla="*/ 794 w 796"/>
                <a:gd name="T79" fmla="*/ 43 h 496"/>
                <a:gd name="T80" fmla="*/ 775 w 796"/>
                <a:gd name="T81" fmla="*/ 14 h 496"/>
                <a:gd name="T82" fmla="*/ 742 w 796"/>
                <a:gd name="T83" fmla="*/ 0 h 496"/>
                <a:gd name="T84" fmla="*/ 708 w 796"/>
                <a:gd name="T85" fmla="*/ 8 h 496"/>
                <a:gd name="T86" fmla="*/ 683 w 796"/>
                <a:gd name="T87" fmla="*/ 31 h 496"/>
                <a:gd name="T88" fmla="*/ 677 w 796"/>
                <a:gd name="T89" fmla="*/ 70 h 496"/>
                <a:gd name="T90" fmla="*/ 524 w 796"/>
                <a:gd name="T91" fmla="*/ 272 h 496"/>
                <a:gd name="T92" fmla="*/ 483 w 796"/>
                <a:gd name="T93" fmla="*/ 278 h 496"/>
                <a:gd name="T94" fmla="*/ 345 w 796"/>
                <a:gd name="T95" fmla="*/ 245 h 496"/>
                <a:gd name="T96" fmla="*/ 339 w 796"/>
                <a:gd name="T97" fmla="*/ 212 h 496"/>
                <a:gd name="T98" fmla="*/ 314 w 796"/>
                <a:gd name="T99" fmla="*/ 188 h 496"/>
                <a:gd name="T100" fmla="*/ 280 w 796"/>
                <a:gd name="T101" fmla="*/ 181 h 496"/>
                <a:gd name="T102" fmla="*/ 247 w 796"/>
                <a:gd name="T103" fmla="*/ 194 h 496"/>
                <a:gd name="T104" fmla="*/ 228 w 796"/>
                <a:gd name="T105" fmla="*/ 223 h 496"/>
                <a:gd name="T106" fmla="*/ 229 w 796"/>
                <a:gd name="T107" fmla="*/ 262 h 496"/>
                <a:gd name="T108" fmla="*/ 60 w 796"/>
                <a:gd name="T109" fmla="*/ 376 h 496"/>
                <a:gd name="T110" fmla="*/ 26 w 796"/>
                <a:gd name="T111" fmla="*/ 387 h 496"/>
                <a:gd name="T112" fmla="*/ 4 w 796"/>
                <a:gd name="T113" fmla="*/ 413 h 496"/>
                <a:gd name="T114" fmla="*/ 1 w 796"/>
                <a:gd name="T115" fmla="*/ 448 h 496"/>
                <a:gd name="T116" fmla="*/ 17 w 796"/>
                <a:gd name="T117" fmla="*/ 479 h 496"/>
                <a:gd name="T118" fmla="*/ 47 w 796"/>
                <a:gd name="T119" fmla="*/ 495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6" h="496">
                  <a:moveTo>
                    <a:pt x="60" y="406"/>
                  </a:moveTo>
                  <a:lnTo>
                    <a:pt x="66" y="407"/>
                  </a:lnTo>
                  <a:lnTo>
                    <a:pt x="73" y="410"/>
                  </a:lnTo>
                  <a:lnTo>
                    <a:pt x="78" y="413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6" y="421"/>
                  </a:lnTo>
                  <a:lnTo>
                    <a:pt x="88" y="426"/>
                  </a:lnTo>
                  <a:lnTo>
                    <a:pt x="89" y="431"/>
                  </a:lnTo>
                  <a:lnTo>
                    <a:pt x="90" y="436"/>
                  </a:lnTo>
                  <a:lnTo>
                    <a:pt x="89" y="443"/>
                  </a:lnTo>
                  <a:lnTo>
                    <a:pt x="88" y="448"/>
                  </a:lnTo>
                  <a:lnTo>
                    <a:pt x="85" y="453"/>
                  </a:lnTo>
                  <a:lnTo>
                    <a:pt x="81" y="458"/>
                  </a:lnTo>
                  <a:lnTo>
                    <a:pt x="76" y="461"/>
                  </a:lnTo>
                  <a:lnTo>
                    <a:pt x="72" y="464"/>
                  </a:lnTo>
                  <a:lnTo>
                    <a:pt x="65" y="466"/>
                  </a:lnTo>
                  <a:lnTo>
                    <a:pt x="60" y="466"/>
                  </a:lnTo>
                  <a:lnTo>
                    <a:pt x="54" y="466"/>
                  </a:lnTo>
                  <a:lnTo>
                    <a:pt x="48" y="464"/>
                  </a:lnTo>
                  <a:lnTo>
                    <a:pt x="43" y="461"/>
                  </a:lnTo>
                  <a:lnTo>
                    <a:pt x="39" y="458"/>
                  </a:lnTo>
                  <a:lnTo>
                    <a:pt x="34" y="453"/>
                  </a:lnTo>
                  <a:lnTo>
                    <a:pt x="32" y="448"/>
                  </a:lnTo>
                  <a:lnTo>
                    <a:pt x="30" y="443"/>
                  </a:lnTo>
                  <a:lnTo>
                    <a:pt x="30" y="436"/>
                  </a:lnTo>
                  <a:lnTo>
                    <a:pt x="30" y="430"/>
                  </a:lnTo>
                  <a:lnTo>
                    <a:pt x="32" y="425"/>
                  </a:lnTo>
                  <a:lnTo>
                    <a:pt x="34" y="419"/>
                  </a:lnTo>
                  <a:lnTo>
                    <a:pt x="39" y="415"/>
                  </a:lnTo>
                  <a:lnTo>
                    <a:pt x="43" y="412"/>
                  </a:lnTo>
                  <a:lnTo>
                    <a:pt x="48" y="409"/>
                  </a:lnTo>
                  <a:lnTo>
                    <a:pt x="54" y="407"/>
                  </a:lnTo>
                  <a:lnTo>
                    <a:pt x="60" y="406"/>
                  </a:lnTo>
                  <a:lnTo>
                    <a:pt x="60" y="406"/>
                  </a:lnTo>
                  <a:close/>
                  <a:moveTo>
                    <a:pt x="285" y="211"/>
                  </a:moveTo>
                  <a:lnTo>
                    <a:pt x="291" y="211"/>
                  </a:lnTo>
                  <a:lnTo>
                    <a:pt x="297" y="214"/>
                  </a:lnTo>
                  <a:lnTo>
                    <a:pt x="302" y="216"/>
                  </a:lnTo>
                  <a:lnTo>
                    <a:pt x="306" y="220"/>
                  </a:lnTo>
                  <a:lnTo>
                    <a:pt x="311" y="224"/>
                  </a:lnTo>
                  <a:lnTo>
                    <a:pt x="313" y="230"/>
                  </a:lnTo>
                  <a:lnTo>
                    <a:pt x="315" y="235"/>
                  </a:lnTo>
                  <a:lnTo>
                    <a:pt x="315" y="241"/>
                  </a:lnTo>
                  <a:lnTo>
                    <a:pt x="315" y="247"/>
                  </a:lnTo>
                  <a:lnTo>
                    <a:pt x="313" y="253"/>
                  </a:lnTo>
                  <a:lnTo>
                    <a:pt x="311" y="257"/>
                  </a:lnTo>
                  <a:lnTo>
                    <a:pt x="306" y="262"/>
                  </a:lnTo>
                  <a:lnTo>
                    <a:pt x="302" y="266"/>
                  </a:lnTo>
                  <a:lnTo>
                    <a:pt x="297" y="268"/>
                  </a:lnTo>
                  <a:lnTo>
                    <a:pt x="291" y="270"/>
                  </a:lnTo>
                  <a:lnTo>
                    <a:pt x="285" y="271"/>
                  </a:lnTo>
                  <a:lnTo>
                    <a:pt x="280" y="270"/>
                  </a:lnTo>
                  <a:lnTo>
                    <a:pt x="273" y="268"/>
                  </a:lnTo>
                  <a:lnTo>
                    <a:pt x="269" y="266"/>
                  </a:lnTo>
                  <a:lnTo>
                    <a:pt x="264" y="262"/>
                  </a:lnTo>
                  <a:lnTo>
                    <a:pt x="260" y="257"/>
                  </a:lnTo>
                  <a:lnTo>
                    <a:pt x="257" y="253"/>
                  </a:lnTo>
                  <a:lnTo>
                    <a:pt x="256" y="247"/>
                  </a:lnTo>
                  <a:lnTo>
                    <a:pt x="255" y="241"/>
                  </a:lnTo>
                  <a:lnTo>
                    <a:pt x="256" y="235"/>
                  </a:lnTo>
                  <a:lnTo>
                    <a:pt x="257" y="230"/>
                  </a:lnTo>
                  <a:lnTo>
                    <a:pt x="260" y="224"/>
                  </a:lnTo>
                  <a:lnTo>
                    <a:pt x="264" y="220"/>
                  </a:lnTo>
                  <a:lnTo>
                    <a:pt x="269" y="216"/>
                  </a:lnTo>
                  <a:lnTo>
                    <a:pt x="273" y="214"/>
                  </a:lnTo>
                  <a:lnTo>
                    <a:pt x="280" y="211"/>
                  </a:lnTo>
                  <a:lnTo>
                    <a:pt x="285" y="211"/>
                  </a:lnTo>
                  <a:close/>
                  <a:moveTo>
                    <a:pt x="511" y="301"/>
                  </a:moveTo>
                  <a:lnTo>
                    <a:pt x="516" y="301"/>
                  </a:lnTo>
                  <a:lnTo>
                    <a:pt x="521" y="302"/>
                  </a:lnTo>
                  <a:lnTo>
                    <a:pt x="526" y="306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5" y="313"/>
                  </a:lnTo>
                  <a:lnTo>
                    <a:pt x="538" y="319"/>
                  </a:lnTo>
                  <a:lnTo>
                    <a:pt x="540" y="325"/>
                  </a:lnTo>
                  <a:lnTo>
                    <a:pt x="541" y="331"/>
                  </a:lnTo>
                  <a:lnTo>
                    <a:pt x="540" y="337"/>
                  </a:lnTo>
                  <a:lnTo>
                    <a:pt x="539" y="343"/>
                  </a:lnTo>
                  <a:lnTo>
                    <a:pt x="536" y="347"/>
                  </a:lnTo>
                  <a:lnTo>
                    <a:pt x="532" y="353"/>
                  </a:lnTo>
                  <a:lnTo>
                    <a:pt x="527" y="356"/>
                  </a:lnTo>
                  <a:lnTo>
                    <a:pt x="523" y="359"/>
                  </a:lnTo>
                  <a:lnTo>
                    <a:pt x="516" y="360"/>
                  </a:lnTo>
                  <a:lnTo>
                    <a:pt x="511" y="361"/>
                  </a:lnTo>
                  <a:lnTo>
                    <a:pt x="505" y="360"/>
                  </a:lnTo>
                  <a:lnTo>
                    <a:pt x="499" y="359"/>
                  </a:lnTo>
                  <a:lnTo>
                    <a:pt x="494" y="356"/>
                  </a:lnTo>
                  <a:lnTo>
                    <a:pt x="490" y="353"/>
                  </a:lnTo>
                  <a:lnTo>
                    <a:pt x="486" y="349"/>
                  </a:lnTo>
                  <a:lnTo>
                    <a:pt x="483" y="343"/>
                  </a:lnTo>
                  <a:lnTo>
                    <a:pt x="481" y="337"/>
                  </a:lnTo>
                  <a:lnTo>
                    <a:pt x="481" y="331"/>
                  </a:lnTo>
                  <a:lnTo>
                    <a:pt x="481" y="325"/>
                  </a:lnTo>
                  <a:lnTo>
                    <a:pt x="483" y="320"/>
                  </a:lnTo>
                  <a:lnTo>
                    <a:pt x="486" y="314"/>
                  </a:lnTo>
                  <a:lnTo>
                    <a:pt x="490" y="310"/>
                  </a:lnTo>
                  <a:lnTo>
                    <a:pt x="494" y="307"/>
                  </a:lnTo>
                  <a:lnTo>
                    <a:pt x="499" y="304"/>
                  </a:lnTo>
                  <a:lnTo>
                    <a:pt x="505" y="301"/>
                  </a:lnTo>
                  <a:lnTo>
                    <a:pt x="511" y="301"/>
                  </a:lnTo>
                  <a:lnTo>
                    <a:pt x="511" y="301"/>
                  </a:lnTo>
                  <a:close/>
                  <a:moveTo>
                    <a:pt x="736" y="30"/>
                  </a:moveTo>
                  <a:lnTo>
                    <a:pt x="742" y="31"/>
                  </a:lnTo>
                  <a:lnTo>
                    <a:pt x="748" y="33"/>
                  </a:lnTo>
                  <a:lnTo>
                    <a:pt x="753" y="36"/>
                  </a:lnTo>
                  <a:lnTo>
                    <a:pt x="757" y="39"/>
                  </a:lnTo>
                  <a:lnTo>
                    <a:pt x="762" y="43"/>
                  </a:lnTo>
                  <a:lnTo>
                    <a:pt x="764" y="49"/>
                  </a:lnTo>
                  <a:lnTo>
                    <a:pt x="766" y="55"/>
                  </a:lnTo>
                  <a:lnTo>
                    <a:pt x="766" y="60"/>
                  </a:lnTo>
                  <a:lnTo>
                    <a:pt x="766" y="67"/>
                  </a:lnTo>
                  <a:lnTo>
                    <a:pt x="764" y="72"/>
                  </a:lnTo>
                  <a:lnTo>
                    <a:pt x="762" y="78"/>
                  </a:lnTo>
                  <a:lnTo>
                    <a:pt x="757" y="82"/>
                  </a:lnTo>
                  <a:lnTo>
                    <a:pt x="753" y="85"/>
                  </a:lnTo>
                  <a:lnTo>
                    <a:pt x="748" y="88"/>
                  </a:lnTo>
                  <a:lnTo>
                    <a:pt x="742" y="90"/>
                  </a:lnTo>
                  <a:lnTo>
                    <a:pt x="736" y="90"/>
                  </a:lnTo>
                  <a:lnTo>
                    <a:pt x="731" y="90"/>
                  </a:lnTo>
                  <a:lnTo>
                    <a:pt x="724" y="88"/>
                  </a:lnTo>
                  <a:lnTo>
                    <a:pt x="720" y="85"/>
                  </a:lnTo>
                  <a:lnTo>
                    <a:pt x="716" y="82"/>
                  </a:lnTo>
                  <a:lnTo>
                    <a:pt x="711" y="78"/>
                  </a:lnTo>
                  <a:lnTo>
                    <a:pt x="708" y="72"/>
                  </a:lnTo>
                  <a:lnTo>
                    <a:pt x="707" y="67"/>
                  </a:lnTo>
                  <a:lnTo>
                    <a:pt x="706" y="60"/>
                  </a:lnTo>
                  <a:lnTo>
                    <a:pt x="707" y="55"/>
                  </a:lnTo>
                  <a:lnTo>
                    <a:pt x="708" y="49"/>
                  </a:lnTo>
                  <a:lnTo>
                    <a:pt x="711" y="43"/>
                  </a:lnTo>
                  <a:lnTo>
                    <a:pt x="716" y="39"/>
                  </a:lnTo>
                  <a:lnTo>
                    <a:pt x="720" y="36"/>
                  </a:lnTo>
                  <a:lnTo>
                    <a:pt x="724" y="33"/>
                  </a:lnTo>
                  <a:lnTo>
                    <a:pt x="731" y="31"/>
                  </a:lnTo>
                  <a:lnTo>
                    <a:pt x="736" y="30"/>
                  </a:lnTo>
                  <a:lnTo>
                    <a:pt x="736" y="30"/>
                  </a:lnTo>
                  <a:close/>
                  <a:moveTo>
                    <a:pt x="60" y="496"/>
                  </a:moveTo>
                  <a:lnTo>
                    <a:pt x="66" y="496"/>
                  </a:lnTo>
                  <a:lnTo>
                    <a:pt x="72" y="495"/>
                  </a:lnTo>
                  <a:lnTo>
                    <a:pt x="77" y="494"/>
                  </a:lnTo>
                  <a:lnTo>
                    <a:pt x="84" y="492"/>
                  </a:lnTo>
                  <a:lnTo>
                    <a:pt x="89" y="489"/>
                  </a:lnTo>
                  <a:lnTo>
                    <a:pt x="93" y="487"/>
                  </a:lnTo>
                  <a:lnTo>
                    <a:pt x="98" y="482"/>
                  </a:lnTo>
                  <a:lnTo>
                    <a:pt x="102" y="479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3" y="465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8"/>
                  </a:lnTo>
                  <a:lnTo>
                    <a:pt x="120" y="443"/>
                  </a:lnTo>
                  <a:lnTo>
                    <a:pt x="120" y="436"/>
                  </a:lnTo>
                  <a:lnTo>
                    <a:pt x="119" y="429"/>
                  </a:lnTo>
                  <a:lnTo>
                    <a:pt x="118" y="422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1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6" y="300"/>
                  </a:lnTo>
                  <a:lnTo>
                    <a:pt x="285" y="301"/>
                  </a:lnTo>
                  <a:lnTo>
                    <a:pt x="292" y="300"/>
                  </a:lnTo>
                  <a:lnTo>
                    <a:pt x="300" y="299"/>
                  </a:lnTo>
                  <a:lnTo>
                    <a:pt x="306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6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1"/>
                  </a:lnTo>
                  <a:lnTo>
                    <a:pt x="451" y="338"/>
                  </a:lnTo>
                  <a:lnTo>
                    <a:pt x="452" y="343"/>
                  </a:lnTo>
                  <a:lnTo>
                    <a:pt x="453" y="350"/>
                  </a:lnTo>
                  <a:lnTo>
                    <a:pt x="455" y="355"/>
                  </a:lnTo>
                  <a:lnTo>
                    <a:pt x="457" y="360"/>
                  </a:lnTo>
                  <a:lnTo>
                    <a:pt x="461" y="365"/>
                  </a:lnTo>
                  <a:lnTo>
                    <a:pt x="464" y="370"/>
                  </a:lnTo>
                  <a:lnTo>
                    <a:pt x="468" y="374"/>
                  </a:lnTo>
                  <a:lnTo>
                    <a:pt x="472" y="377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7" y="387"/>
                  </a:lnTo>
                  <a:lnTo>
                    <a:pt x="493" y="388"/>
                  </a:lnTo>
                  <a:lnTo>
                    <a:pt x="498" y="390"/>
                  </a:lnTo>
                  <a:lnTo>
                    <a:pt x="505" y="391"/>
                  </a:lnTo>
                  <a:lnTo>
                    <a:pt x="511" y="391"/>
                  </a:lnTo>
                  <a:lnTo>
                    <a:pt x="517" y="391"/>
                  </a:lnTo>
                  <a:lnTo>
                    <a:pt x="523" y="390"/>
                  </a:lnTo>
                  <a:lnTo>
                    <a:pt x="529" y="388"/>
                  </a:lnTo>
                  <a:lnTo>
                    <a:pt x="535" y="387"/>
                  </a:lnTo>
                  <a:lnTo>
                    <a:pt x="540" y="384"/>
                  </a:lnTo>
                  <a:lnTo>
                    <a:pt x="544" y="381"/>
                  </a:lnTo>
                  <a:lnTo>
                    <a:pt x="550" y="377"/>
                  </a:lnTo>
                  <a:lnTo>
                    <a:pt x="554" y="373"/>
                  </a:lnTo>
                  <a:lnTo>
                    <a:pt x="557" y="370"/>
                  </a:lnTo>
                  <a:lnTo>
                    <a:pt x="560" y="365"/>
                  </a:lnTo>
                  <a:lnTo>
                    <a:pt x="564" y="360"/>
                  </a:lnTo>
                  <a:lnTo>
                    <a:pt x="567" y="355"/>
                  </a:lnTo>
                  <a:lnTo>
                    <a:pt x="568" y="350"/>
                  </a:lnTo>
                  <a:lnTo>
                    <a:pt x="570" y="343"/>
                  </a:lnTo>
                  <a:lnTo>
                    <a:pt x="571" y="338"/>
                  </a:lnTo>
                  <a:lnTo>
                    <a:pt x="571" y="331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59" y="296"/>
                  </a:lnTo>
                  <a:lnTo>
                    <a:pt x="710" y="115"/>
                  </a:lnTo>
                  <a:lnTo>
                    <a:pt x="717" y="117"/>
                  </a:lnTo>
                  <a:lnTo>
                    <a:pt x="723" y="119"/>
                  </a:lnTo>
                  <a:lnTo>
                    <a:pt x="730" y="120"/>
                  </a:lnTo>
                  <a:lnTo>
                    <a:pt x="736" y="120"/>
                  </a:lnTo>
                  <a:lnTo>
                    <a:pt x="742" y="120"/>
                  </a:lnTo>
                  <a:lnTo>
                    <a:pt x="749" y="119"/>
                  </a:lnTo>
                  <a:lnTo>
                    <a:pt x="754" y="118"/>
                  </a:lnTo>
                  <a:lnTo>
                    <a:pt x="760" y="116"/>
                  </a:lnTo>
                  <a:lnTo>
                    <a:pt x="765" y="114"/>
                  </a:lnTo>
                  <a:lnTo>
                    <a:pt x="770" y="111"/>
                  </a:lnTo>
                  <a:lnTo>
                    <a:pt x="775" y="106"/>
                  </a:lnTo>
                  <a:lnTo>
                    <a:pt x="779" y="103"/>
                  </a:lnTo>
                  <a:lnTo>
                    <a:pt x="783" y="99"/>
                  </a:lnTo>
                  <a:lnTo>
                    <a:pt x="786" y="95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4" y="79"/>
                  </a:lnTo>
                  <a:lnTo>
                    <a:pt x="795" y="73"/>
                  </a:lnTo>
                  <a:lnTo>
                    <a:pt x="796" y="67"/>
                  </a:lnTo>
                  <a:lnTo>
                    <a:pt x="796" y="60"/>
                  </a:lnTo>
                  <a:lnTo>
                    <a:pt x="796" y="54"/>
                  </a:lnTo>
                  <a:lnTo>
                    <a:pt x="795" y="49"/>
                  </a:lnTo>
                  <a:lnTo>
                    <a:pt x="794" y="43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6" y="27"/>
                  </a:lnTo>
                  <a:lnTo>
                    <a:pt x="783" y="23"/>
                  </a:lnTo>
                  <a:lnTo>
                    <a:pt x="779" y="19"/>
                  </a:lnTo>
                  <a:lnTo>
                    <a:pt x="775" y="14"/>
                  </a:lnTo>
                  <a:lnTo>
                    <a:pt x="770" y="11"/>
                  </a:lnTo>
                  <a:lnTo>
                    <a:pt x="765" y="8"/>
                  </a:lnTo>
                  <a:lnTo>
                    <a:pt x="760" y="5"/>
                  </a:lnTo>
                  <a:lnTo>
                    <a:pt x="754" y="4"/>
                  </a:lnTo>
                  <a:lnTo>
                    <a:pt x="749" y="1"/>
                  </a:lnTo>
                  <a:lnTo>
                    <a:pt x="742" y="0"/>
                  </a:lnTo>
                  <a:lnTo>
                    <a:pt x="736" y="0"/>
                  </a:lnTo>
                  <a:lnTo>
                    <a:pt x="731" y="0"/>
                  </a:lnTo>
                  <a:lnTo>
                    <a:pt x="724" y="1"/>
                  </a:lnTo>
                  <a:lnTo>
                    <a:pt x="719" y="4"/>
                  </a:lnTo>
                  <a:lnTo>
                    <a:pt x="712" y="5"/>
                  </a:lnTo>
                  <a:lnTo>
                    <a:pt x="708" y="8"/>
                  </a:lnTo>
                  <a:lnTo>
                    <a:pt x="703" y="11"/>
                  </a:lnTo>
                  <a:lnTo>
                    <a:pt x="698" y="14"/>
                  </a:lnTo>
                  <a:lnTo>
                    <a:pt x="694" y="19"/>
                  </a:lnTo>
                  <a:lnTo>
                    <a:pt x="690" y="22"/>
                  </a:lnTo>
                  <a:lnTo>
                    <a:pt x="687" y="27"/>
                  </a:lnTo>
                  <a:lnTo>
                    <a:pt x="683" y="31"/>
                  </a:lnTo>
                  <a:lnTo>
                    <a:pt x="681" y="37"/>
                  </a:lnTo>
                  <a:lnTo>
                    <a:pt x="679" y="43"/>
                  </a:lnTo>
                  <a:lnTo>
                    <a:pt x="677" y="49"/>
                  </a:lnTo>
                  <a:lnTo>
                    <a:pt x="676" y="54"/>
                  </a:lnTo>
                  <a:lnTo>
                    <a:pt x="676" y="60"/>
                  </a:lnTo>
                  <a:lnTo>
                    <a:pt x="677" y="70"/>
                  </a:lnTo>
                  <a:lnTo>
                    <a:pt x="679" y="80"/>
                  </a:lnTo>
                  <a:lnTo>
                    <a:pt x="682" y="88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0" y="275"/>
                  </a:lnTo>
                  <a:lnTo>
                    <a:pt x="524" y="272"/>
                  </a:lnTo>
                  <a:lnTo>
                    <a:pt x="517" y="271"/>
                  </a:lnTo>
                  <a:lnTo>
                    <a:pt x="511" y="271"/>
                  </a:lnTo>
                  <a:lnTo>
                    <a:pt x="504" y="271"/>
                  </a:lnTo>
                  <a:lnTo>
                    <a:pt x="496" y="272"/>
                  </a:lnTo>
                  <a:lnTo>
                    <a:pt x="490" y="275"/>
                  </a:lnTo>
                  <a:lnTo>
                    <a:pt x="483" y="278"/>
                  </a:lnTo>
                  <a:lnTo>
                    <a:pt x="478" y="281"/>
                  </a:lnTo>
                  <a:lnTo>
                    <a:pt x="472" y="285"/>
                  </a:lnTo>
                  <a:lnTo>
                    <a:pt x="467" y="291"/>
                  </a:lnTo>
                  <a:lnTo>
                    <a:pt x="463" y="296"/>
                  </a:lnTo>
                  <a:lnTo>
                    <a:pt x="345" y="249"/>
                  </a:lnTo>
                  <a:lnTo>
                    <a:pt x="345" y="245"/>
                  </a:lnTo>
                  <a:lnTo>
                    <a:pt x="345" y="241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2"/>
                  </a:lnTo>
                  <a:lnTo>
                    <a:pt x="335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2"/>
                  </a:lnTo>
                  <a:lnTo>
                    <a:pt x="291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2"/>
                  </a:lnTo>
                  <a:lnTo>
                    <a:pt x="268" y="184"/>
                  </a:lnTo>
                  <a:lnTo>
                    <a:pt x="261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7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2" y="212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1"/>
                  </a:lnTo>
                  <a:lnTo>
                    <a:pt x="226" y="248"/>
                  </a:lnTo>
                  <a:lnTo>
                    <a:pt x="227" y="255"/>
                  </a:lnTo>
                  <a:lnTo>
                    <a:pt x="229" y="262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3"/>
                  </a:lnTo>
                  <a:lnTo>
                    <a:pt x="78" y="380"/>
                  </a:lnTo>
                  <a:lnTo>
                    <a:pt x="69" y="377"/>
                  </a:lnTo>
                  <a:lnTo>
                    <a:pt x="60" y="376"/>
                  </a:lnTo>
                  <a:lnTo>
                    <a:pt x="54" y="376"/>
                  </a:lnTo>
                  <a:lnTo>
                    <a:pt x="47" y="377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4"/>
                  </a:lnTo>
                  <a:lnTo>
                    <a:pt x="26" y="387"/>
                  </a:lnTo>
                  <a:lnTo>
                    <a:pt x="21" y="390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10" y="403"/>
                  </a:lnTo>
                  <a:lnTo>
                    <a:pt x="6" y="407"/>
                  </a:lnTo>
                  <a:lnTo>
                    <a:pt x="4" y="413"/>
                  </a:lnTo>
                  <a:lnTo>
                    <a:pt x="2" y="418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6"/>
                  </a:lnTo>
                  <a:lnTo>
                    <a:pt x="0" y="443"/>
                  </a:lnTo>
                  <a:lnTo>
                    <a:pt x="1" y="448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5"/>
                  </a:lnTo>
                  <a:lnTo>
                    <a:pt x="10" y="470"/>
                  </a:lnTo>
                  <a:lnTo>
                    <a:pt x="13" y="475"/>
                  </a:lnTo>
                  <a:lnTo>
                    <a:pt x="17" y="479"/>
                  </a:lnTo>
                  <a:lnTo>
                    <a:pt x="21" y="482"/>
                  </a:lnTo>
                  <a:lnTo>
                    <a:pt x="26" y="487"/>
                  </a:lnTo>
                  <a:lnTo>
                    <a:pt x="31" y="489"/>
                  </a:lnTo>
                  <a:lnTo>
                    <a:pt x="36" y="492"/>
                  </a:lnTo>
                  <a:lnTo>
                    <a:pt x="42" y="494"/>
                  </a:lnTo>
                  <a:lnTo>
                    <a:pt x="47" y="495"/>
                  </a:lnTo>
                  <a:lnTo>
                    <a:pt x="54" y="496"/>
                  </a:lnTo>
                  <a:lnTo>
                    <a:pt x="60" y="4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="" xmlns:a16="http://schemas.microsoft.com/office/drawing/2014/main" id="{26DE4194-DC78-4860-87D1-C011232A0DFC}"/>
              </a:ext>
            </a:extLst>
          </p:cNvPr>
          <p:cNvGrpSpPr/>
          <p:nvPr/>
        </p:nvGrpSpPr>
        <p:grpSpPr>
          <a:xfrm>
            <a:off x="6026896" y="1585591"/>
            <a:ext cx="382447" cy="331736"/>
            <a:chOff x="8736013" y="2536825"/>
            <a:chExt cx="287338" cy="249238"/>
          </a:xfrm>
          <a:solidFill>
            <a:schemeClr val="bg1"/>
          </a:solidFill>
        </p:grpSpPr>
        <p:sp>
          <p:nvSpPr>
            <p:cNvPr id="190" name="Freeform 219">
              <a:extLst>
                <a:ext uri="{FF2B5EF4-FFF2-40B4-BE49-F238E27FC236}">
                  <a16:creationId xmlns="" xmlns:a16="http://schemas.microsoft.com/office/drawing/2014/main" id="{35DD0988-4965-480D-88B7-86CDF45149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93163" y="2632075"/>
              <a:ext cx="230188" cy="153988"/>
            </a:xfrm>
            <a:custGeom>
              <a:avLst/>
              <a:gdLst>
                <a:gd name="T0" fmla="*/ 621 w 722"/>
                <a:gd name="T1" fmla="*/ 368 h 481"/>
                <a:gd name="T2" fmla="*/ 588 w 722"/>
                <a:gd name="T3" fmla="*/ 338 h 481"/>
                <a:gd name="T4" fmla="*/ 557 w 722"/>
                <a:gd name="T5" fmla="*/ 331 h 481"/>
                <a:gd name="T6" fmla="*/ 525 w 722"/>
                <a:gd name="T7" fmla="*/ 338 h 481"/>
                <a:gd name="T8" fmla="*/ 493 w 722"/>
                <a:gd name="T9" fmla="*/ 368 h 481"/>
                <a:gd name="T10" fmla="*/ 451 w 722"/>
                <a:gd name="T11" fmla="*/ 391 h 481"/>
                <a:gd name="T12" fmla="*/ 557 w 722"/>
                <a:gd name="T13" fmla="*/ 451 h 481"/>
                <a:gd name="T14" fmla="*/ 520 w 722"/>
                <a:gd name="T15" fmla="*/ 432 h 481"/>
                <a:gd name="T16" fmla="*/ 515 w 722"/>
                <a:gd name="T17" fmla="*/ 389 h 481"/>
                <a:gd name="T18" fmla="*/ 547 w 722"/>
                <a:gd name="T19" fmla="*/ 362 h 481"/>
                <a:gd name="T20" fmla="*/ 588 w 722"/>
                <a:gd name="T21" fmla="*/ 374 h 481"/>
                <a:gd name="T22" fmla="*/ 601 w 722"/>
                <a:gd name="T23" fmla="*/ 415 h 481"/>
                <a:gd name="T24" fmla="*/ 574 w 722"/>
                <a:gd name="T25" fmla="*/ 448 h 481"/>
                <a:gd name="T26" fmla="*/ 451 w 722"/>
                <a:gd name="T27" fmla="*/ 241 h 481"/>
                <a:gd name="T28" fmla="*/ 163 w 722"/>
                <a:gd name="T29" fmla="*/ 448 h 481"/>
                <a:gd name="T30" fmla="*/ 136 w 722"/>
                <a:gd name="T31" fmla="*/ 415 h 481"/>
                <a:gd name="T32" fmla="*/ 149 w 722"/>
                <a:gd name="T33" fmla="*/ 374 h 481"/>
                <a:gd name="T34" fmla="*/ 190 w 722"/>
                <a:gd name="T35" fmla="*/ 362 h 481"/>
                <a:gd name="T36" fmla="*/ 222 w 722"/>
                <a:gd name="T37" fmla="*/ 389 h 481"/>
                <a:gd name="T38" fmla="*/ 219 w 722"/>
                <a:gd name="T39" fmla="*/ 431 h 481"/>
                <a:gd name="T40" fmla="*/ 181 w 722"/>
                <a:gd name="T41" fmla="*/ 451 h 481"/>
                <a:gd name="T42" fmla="*/ 565 w 722"/>
                <a:gd name="T43" fmla="*/ 94 h 481"/>
                <a:gd name="T44" fmla="*/ 451 w 722"/>
                <a:gd name="T45" fmla="*/ 15 h 481"/>
                <a:gd name="T46" fmla="*/ 445 w 722"/>
                <a:gd name="T47" fmla="*/ 3 h 481"/>
                <a:gd name="T48" fmla="*/ 253 w 722"/>
                <a:gd name="T49" fmla="*/ 0 h 481"/>
                <a:gd name="T50" fmla="*/ 242 w 722"/>
                <a:gd name="T51" fmla="*/ 10 h 481"/>
                <a:gd name="T52" fmla="*/ 243 w 722"/>
                <a:gd name="T53" fmla="*/ 24 h 481"/>
                <a:gd name="T54" fmla="*/ 256 w 722"/>
                <a:gd name="T55" fmla="*/ 30 h 481"/>
                <a:gd name="T56" fmla="*/ 251 w 722"/>
                <a:gd name="T57" fmla="*/ 378 h 481"/>
                <a:gd name="T58" fmla="*/ 224 w 722"/>
                <a:gd name="T59" fmla="*/ 344 h 481"/>
                <a:gd name="T60" fmla="*/ 194 w 722"/>
                <a:gd name="T61" fmla="*/ 332 h 481"/>
                <a:gd name="T62" fmla="*/ 161 w 722"/>
                <a:gd name="T63" fmla="*/ 334 h 481"/>
                <a:gd name="T64" fmla="*/ 133 w 722"/>
                <a:gd name="T65" fmla="*/ 349 h 481"/>
                <a:gd name="T66" fmla="*/ 108 w 722"/>
                <a:gd name="T67" fmla="*/ 385 h 481"/>
                <a:gd name="T68" fmla="*/ 29 w 722"/>
                <a:gd name="T69" fmla="*/ 115 h 481"/>
                <a:gd name="T70" fmla="*/ 18 w 722"/>
                <a:gd name="T71" fmla="*/ 106 h 481"/>
                <a:gd name="T72" fmla="*/ 4 w 722"/>
                <a:gd name="T73" fmla="*/ 110 h 481"/>
                <a:gd name="T74" fmla="*/ 0 w 722"/>
                <a:gd name="T75" fmla="*/ 406 h 481"/>
                <a:gd name="T76" fmla="*/ 6 w 722"/>
                <a:gd name="T77" fmla="*/ 419 h 481"/>
                <a:gd name="T78" fmla="*/ 108 w 722"/>
                <a:gd name="T79" fmla="*/ 428 h 481"/>
                <a:gd name="T80" fmla="*/ 133 w 722"/>
                <a:gd name="T81" fmla="*/ 464 h 481"/>
                <a:gd name="T82" fmla="*/ 161 w 722"/>
                <a:gd name="T83" fmla="*/ 479 h 481"/>
                <a:gd name="T84" fmla="*/ 194 w 722"/>
                <a:gd name="T85" fmla="*/ 480 h 481"/>
                <a:gd name="T86" fmla="*/ 224 w 722"/>
                <a:gd name="T87" fmla="*/ 468 h 481"/>
                <a:gd name="T88" fmla="*/ 251 w 722"/>
                <a:gd name="T89" fmla="*/ 434 h 481"/>
                <a:gd name="T90" fmla="*/ 484 w 722"/>
                <a:gd name="T91" fmla="*/ 428 h 481"/>
                <a:gd name="T92" fmla="*/ 509 w 722"/>
                <a:gd name="T93" fmla="*/ 464 h 481"/>
                <a:gd name="T94" fmla="*/ 537 w 722"/>
                <a:gd name="T95" fmla="*/ 479 h 481"/>
                <a:gd name="T96" fmla="*/ 570 w 722"/>
                <a:gd name="T97" fmla="*/ 480 h 481"/>
                <a:gd name="T98" fmla="*/ 599 w 722"/>
                <a:gd name="T99" fmla="*/ 468 h 481"/>
                <a:gd name="T100" fmla="*/ 627 w 722"/>
                <a:gd name="T101" fmla="*/ 434 h 481"/>
                <a:gd name="T102" fmla="*/ 712 w 722"/>
                <a:gd name="T103" fmla="*/ 420 h 481"/>
                <a:gd name="T104" fmla="*/ 722 w 722"/>
                <a:gd name="T105" fmla="*/ 410 h 481"/>
                <a:gd name="T106" fmla="*/ 721 w 722"/>
                <a:gd name="T107" fmla="*/ 25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2" h="481">
                  <a:moveTo>
                    <a:pt x="630" y="391"/>
                  </a:moveTo>
                  <a:lnTo>
                    <a:pt x="629" y="385"/>
                  </a:lnTo>
                  <a:lnTo>
                    <a:pt x="627" y="378"/>
                  </a:lnTo>
                  <a:lnTo>
                    <a:pt x="623" y="373"/>
                  </a:lnTo>
                  <a:lnTo>
                    <a:pt x="621" y="368"/>
                  </a:lnTo>
                  <a:lnTo>
                    <a:pt x="614" y="357"/>
                  </a:lnTo>
                  <a:lnTo>
                    <a:pt x="604" y="349"/>
                  </a:lnTo>
                  <a:lnTo>
                    <a:pt x="599" y="344"/>
                  </a:lnTo>
                  <a:lnTo>
                    <a:pt x="593" y="341"/>
                  </a:lnTo>
                  <a:lnTo>
                    <a:pt x="588" y="338"/>
                  </a:lnTo>
                  <a:lnTo>
                    <a:pt x="583" y="336"/>
                  </a:lnTo>
                  <a:lnTo>
                    <a:pt x="576" y="334"/>
                  </a:lnTo>
                  <a:lnTo>
                    <a:pt x="570" y="332"/>
                  </a:lnTo>
                  <a:lnTo>
                    <a:pt x="563" y="331"/>
                  </a:lnTo>
                  <a:lnTo>
                    <a:pt x="557" y="331"/>
                  </a:lnTo>
                  <a:lnTo>
                    <a:pt x="550" y="331"/>
                  </a:lnTo>
                  <a:lnTo>
                    <a:pt x="543" y="332"/>
                  </a:lnTo>
                  <a:lnTo>
                    <a:pt x="537" y="334"/>
                  </a:lnTo>
                  <a:lnTo>
                    <a:pt x="530" y="336"/>
                  </a:lnTo>
                  <a:lnTo>
                    <a:pt x="525" y="338"/>
                  </a:lnTo>
                  <a:lnTo>
                    <a:pt x="520" y="341"/>
                  </a:lnTo>
                  <a:lnTo>
                    <a:pt x="514" y="344"/>
                  </a:lnTo>
                  <a:lnTo>
                    <a:pt x="509" y="349"/>
                  </a:lnTo>
                  <a:lnTo>
                    <a:pt x="499" y="357"/>
                  </a:lnTo>
                  <a:lnTo>
                    <a:pt x="493" y="368"/>
                  </a:lnTo>
                  <a:lnTo>
                    <a:pt x="490" y="373"/>
                  </a:lnTo>
                  <a:lnTo>
                    <a:pt x="486" y="378"/>
                  </a:lnTo>
                  <a:lnTo>
                    <a:pt x="484" y="385"/>
                  </a:lnTo>
                  <a:lnTo>
                    <a:pt x="483" y="391"/>
                  </a:lnTo>
                  <a:lnTo>
                    <a:pt x="451" y="391"/>
                  </a:lnTo>
                  <a:lnTo>
                    <a:pt x="451" y="271"/>
                  </a:lnTo>
                  <a:lnTo>
                    <a:pt x="692" y="271"/>
                  </a:lnTo>
                  <a:lnTo>
                    <a:pt x="692" y="391"/>
                  </a:lnTo>
                  <a:lnTo>
                    <a:pt x="630" y="391"/>
                  </a:lnTo>
                  <a:close/>
                  <a:moveTo>
                    <a:pt x="557" y="451"/>
                  </a:moveTo>
                  <a:lnTo>
                    <a:pt x="547" y="450"/>
                  </a:lnTo>
                  <a:lnTo>
                    <a:pt x="539" y="448"/>
                  </a:lnTo>
                  <a:lnTo>
                    <a:pt x="531" y="444"/>
                  </a:lnTo>
                  <a:lnTo>
                    <a:pt x="525" y="438"/>
                  </a:lnTo>
                  <a:lnTo>
                    <a:pt x="520" y="432"/>
                  </a:lnTo>
                  <a:lnTo>
                    <a:pt x="515" y="423"/>
                  </a:lnTo>
                  <a:lnTo>
                    <a:pt x="512" y="415"/>
                  </a:lnTo>
                  <a:lnTo>
                    <a:pt x="511" y="406"/>
                  </a:lnTo>
                  <a:lnTo>
                    <a:pt x="512" y="398"/>
                  </a:lnTo>
                  <a:lnTo>
                    <a:pt x="515" y="389"/>
                  </a:lnTo>
                  <a:lnTo>
                    <a:pt x="520" y="381"/>
                  </a:lnTo>
                  <a:lnTo>
                    <a:pt x="525" y="374"/>
                  </a:lnTo>
                  <a:lnTo>
                    <a:pt x="531" y="369"/>
                  </a:lnTo>
                  <a:lnTo>
                    <a:pt x="539" y="365"/>
                  </a:lnTo>
                  <a:lnTo>
                    <a:pt x="547" y="362"/>
                  </a:lnTo>
                  <a:lnTo>
                    <a:pt x="557" y="361"/>
                  </a:lnTo>
                  <a:lnTo>
                    <a:pt x="566" y="362"/>
                  </a:lnTo>
                  <a:lnTo>
                    <a:pt x="574" y="365"/>
                  </a:lnTo>
                  <a:lnTo>
                    <a:pt x="582" y="369"/>
                  </a:lnTo>
                  <a:lnTo>
                    <a:pt x="588" y="374"/>
                  </a:lnTo>
                  <a:lnTo>
                    <a:pt x="593" y="381"/>
                  </a:lnTo>
                  <a:lnTo>
                    <a:pt x="598" y="389"/>
                  </a:lnTo>
                  <a:lnTo>
                    <a:pt x="601" y="398"/>
                  </a:lnTo>
                  <a:lnTo>
                    <a:pt x="602" y="406"/>
                  </a:lnTo>
                  <a:lnTo>
                    <a:pt x="601" y="415"/>
                  </a:lnTo>
                  <a:lnTo>
                    <a:pt x="598" y="423"/>
                  </a:lnTo>
                  <a:lnTo>
                    <a:pt x="593" y="431"/>
                  </a:lnTo>
                  <a:lnTo>
                    <a:pt x="588" y="438"/>
                  </a:lnTo>
                  <a:lnTo>
                    <a:pt x="582" y="444"/>
                  </a:lnTo>
                  <a:lnTo>
                    <a:pt x="574" y="448"/>
                  </a:lnTo>
                  <a:lnTo>
                    <a:pt x="566" y="450"/>
                  </a:lnTo>
                  <a:lnTo>
                    <a:pt x="557" y="451"/>
                  </a:lnTo>
                  <a:close/>
                  <a:moveTo>
                    <a:pt x="551" y="120"/>
                  </a:moveTo>
                  <a:lnTo>
                    <a:pt x="671" y="241"/>
                  </a:lnTo>
                  <a:lnTo>
                    <a:pt x="451" y="241"/>
                  </a:lnTo>
                  <a:lnTo>
                    <a:pt x="451" y="120"/>
                  </a:lnTo>
                  <a:lnTo>
                    <a:pt x="551" y="120"/>
                  </a:lnTo>
                  <a:close/>
                  <a:moveTo>
                    <a:pt x="181" y="451"/>
                  </a:moveTo>
                  <a:lnTo>
                    <a:pt x="171" y="450"/>
                  </a:lnTo>
                  <a:lnTo>
                    <a:pt x="163" y="448"/>
                  </a:lnTo>
                  <a:lnTo>
                    <a:pt x="155" y="444"/>
                  </a:lnTo>
                  <a:lnTo>
                    <a:pt x="149" y="438"/>
                  </a:lnTo>
                  <a:lnTo>
                    <a:pt x="144" y="432"/>
                  </a:lnTo>
                  <a:lnTo>
                    <a:pt x="139" y="423"/>
                  </a:lnTo>
                  <a:lnTo>
                    <a:pt x="136" y="415"/>
                  </a:lnTo>
                  <a:lnTo>
                    <a:pt x="136" y="406"/>
                  </a:lnTo>
                  <a:lnTo>
                    <a:pt x="136" y="398"/>
                  </a:lnTo>
                  <a:lnTo>
                    <a:pt x="139" y="389"/>
                  </a:lnTo>
                  <a:lnTo>
                    <a:pt x="144" y="381"/>
                  </a:lnTo>
                  <a:lnTo>
                    <a:pt x="149" y="374"/>
                  </a:lnTo>
                  <a:lnTo>
                    <a:pt x="155" y="369"/>
                  </a:lnTo>
                  <a:lnTo>
                    <a:pt x="163" y="365"/>
                  </a:lnTo>
                  <a:lnTo>
                    <a:pt x="171" y="362"/>
                  </a:lnTo>
                  <a:lnTo>
                    <a:pt x="181" y="361"/>
                  </a:lnTo>
                  <a:lnTo>
                    <a:pt x="190" y="362"/>
                  </a:lnTo>
                  <a:lnTo>
                    <a:pt x="198" y="365"/>
                  </a:lnTo>
                  <a:lnTo>
                    <a:pt x="206" y="369"/>
                  </a:lnTo>
                  <a:lnTo>
                    <a:pt x="212" y="374"/>
                  </a:lnTo>
                  <a:lnTo>
                    <a:pt x="219" y="381"/>
                  </a:lnTo>
                  <a:lnTo>
                    <a:pt x="222" y="389"/>
                  </a:lnTo>
                  <a:lnTo>
                    <a:pt x="225" y="398"/>
                  </a:lnTo>
                  <a:lnTo>
                    <a:pt x="226" y="406"/>
                  </a:lnTo>
                  <a:lnTo>
                    <a:pt x="225" y="415"/>
                  </a:lnTo>
                  <a:lnTo>
                    <a:pt x="222" y="423"/>
                  </a:lnTo>
                  <a:lnTo>
                    <a:pt x="219" y="431"/>
                  </a:lnTo>
                  <a:lnTo>
                    <a:pt x="212" y="438"/>
                  </a:lnTo>
                  <a:lnTo>
                    <a:pt x="206" y="444"/>
                  </a:lnTo>
                  <a:lnTo>
                    <a:pt x="198" y="448"/>
                  </a:lnTo>
                  <a:lnTo>
                    <a:pt x="190" y="450"/>
                  </a:lnTo>
                  <a:lnTo>
                    <a:pt x="181" y="451"/>
                  </a:lnTo>
                  <a:close/>
                  <a:moveTo>
                    <a:pt x="721" y="250"/>
                  </a:moveTo>
                  <a:lnTo>
                    <a:pt x="720" y="248"/>
                  </a:lnTo>
                  <a:lnTo>
                    <a:pt x="718" y="246"/>
                  </a:lnTo>
                  <a:lnTo>
                    <a:pt x="568" y="95"/>
                  </a:lnTo>
                  <a:lnTo>
                    <a:pt x="565" y="94"/>
                  </a:lnTo>
                  <a:lnTo>
                    <a:pt x="562" y="91"/>
                  </a:lnTo>
                  <a:lnTo>
                    <a:pt x="559" y="91"/>
                  </a:lnTo>
                  <a:lnTo>
                    <a:pt x="557" y="90"/>
                  </a:lnTo>
                  <a:lnTo>
                    <a:pt x="451" y="90"/>
                  </a:lnTo>
                  <a:lnTo>
                    <a:pt x="451" y="15"/>
                  </a:lnTo>
                  <a:lnTo>
                    <a:pt x="451" y="12"/>
                  </a:lnTo>
                  <a:lnTo>
                    <a:pt x="450" y="10"/>
                  </a:lnTo>
                  <a:lnTo>
                    <a:pt x="449" y="7"/>
                  </a:lnTo>
                  <a:lnTo>
                    <a:pt x="447" y="5"/>
                  </a:lnTo>
                  <a:lnTo>
                    <a:pt x="445" y="3"/>
                  </a:lnTo>
                  <a:lnTo>
                    <a:pt x="442" y="1"/>
                  </a:lnTo>
                  <a:lnTo>
                    <a:pt x="439" y="0"/>
                  </a:lnTo>
                  <a:lnTo>
                    <a:pt x="436" y="0"/>
                  </a:lnTo>
                  <a:lnTo>
                    <a:pt x="256" y="0"/>
                  </a:lnTo>
                  <a:lnTo>
                    <a:pt x="253" y="0"/>
                  </a:lnTo>
                  <a:lnTo>
                    <a:pt x="250" y="1"/>
                  </a:lnTo>
                  <a:lnTo>
                    <a:pt x="247" y="3"/>
                  </a:lnTo>
                  <a:lnTo>
                    <a:pt x="245" y="5"/>
                  </a:lnTo>
                  <a:lnTo>
                    <a:pt x="243" y="7"/>
                  </a:lnTo>
                  <a:lnTo>
                    <a:pt x="242" y="10"/>
                  </a:lnTo>
                  <a:lnTo>
                    <a:pt x="241" y="12"/>
                  </a:lnTo>
                  <a:lnTo>
                    <a:pt x="241" y="15"/>
                  </a:lnTo>
                  <a:lnTo>
                    <a:pt x="241" y="19"/>
                  </a:lnTo>
                  <a:lnTo>
                    <a:pt x="242" y="22"/>
                  </a:lnTo>
                  <a:lnTo>
                    <a:pt x="243" y="24"/>
                  </a:lnTo>
                  <a:lnTo>
                    <a:pt x="245" y="26"/>
                  </a:lnTo>
                  <a:lnTo>
                    <a:pt x="247" y="28"/>
                  </a:lnTo>
                  <a:lnTo>
                    <a:pt x="250" y="29"/>
                  </a:lnTo>
                  <a:lnTo>
                    <a:pt x="253" y="30"/>
                  </a:lnTo>
                  <a:lnTo>
                    <a:pt x="256" y="30"/>
                  </a:lnTo>
                  <a:lnTo>
                    <a:pt x="421" y="30"/>
                  </a:lnTo>
                  <a:lnTo>
                    <a:pt x="421" y="391"/>
                  </a:lnTo>
                  <a:lnTo>
                    <a:pt x="254" y="391"/>
                  </a:lnTo>
                  <a:lnTo>
                    <a:pt x="253" y="385"/>
                  </a:lnTo>
                  <a:lnTo>
                    <a:pt x="251" y="378"/>
                  </a:lnTo>
                  <a:lnTo>
                    <a:pt x="249" y="373"/>
                  </a:lnTo>
                  <a:lnTo>
                    <a:pt x="245" y="368"/>
                  </a:lnTo>
                  <a:lnTo>
                    <a:pt x="238" y="357"/>
                  </a:lnTo>
                  <a:lnTo>
                    <a:pt x="228" y="349"/>
                  </a:lnTo>
                  <a:lnTo>
                    <a:pt x="224" y="344"/>
                  </a:lnTo>
                  <a:lnTo>
                    <a:pt x="219" y="341"/>
                  </a:lnTo>
                  <a:lnTo>
                    <a:pt x="212" y="338"/>
                  </a:lnTo>
                  <a:lnTo>
                    <a:pt x="207" y="336"/>
                  </a:lnTo>
                  <a:lnTo>
                    <a:pt x="200" y="334"/>
                  </a:lnTo>
                  <a:lnTo>
                    <a:pt x="194" y="332"/>
                  </a:lnTo>
                  <a:lnTo>
                    <a:pt x="187" y="331"/>
                  </a:lnTo>
                  <a:lnTo>
                    <a:pt x="181" y="331"/>
                  </a:lnTo>
                  <a:lnTo>
                    <a:pt x="174" y="331"/>
                  </a:lnTo>
                  <a:lnTo>
                    <a:pt x="167" y="332"/>
                  </a:lnTo>
                  <a:lnTo>
                    <a:pt x="161" y="334"/>
                  </a:lnTo>
                  <a:lnTo>
                    <a:pt x="155" y="336"/>
                  </a:lnTo>
                  <a:lnTo>
                    <a:pt x="149" y="338"/>
                  </a:lnTo>
                  <a:lnTo>
                    <a:pt x="144" y="341"/>
                  </a:lnTo>
                  <a:lnTo>
                    <a:pt x="138" y="344"/>
                  </a:lnTo>
                  <a:lnTo>
                    <a:pt x="133" y="349"/>
                  </a:lnTo>
                  <a:lnTo>
                    <a:pt x="124" y="357"/>
                  </a:lnTo>
                  <a:lnTo>
                    <a:pt x="117" y="368"/>
                  </a:lnTo>
                  <a:lnTo>
                    <a:pt x="114" y="373"/>
                  </a:lnTo>
                  <a:lnTo>
                    <a:pt x="110" y="378"/>
                  </a:lnTo>
                  <a:lnTo>
                    <a:pt x="108" y="385"/>
                  </a:lnTo>
                  <a:lnTo>
                    <a:pt x="107" y="391"/>
                  </a:lnTo>
                  <a:lnTo>
                    <a:pt x="30" y="391"/>
                  </a:lnTo>
                  <a:lnTo>
                    <a:pt x="30" y="120"/>
                  </a:lnTo>
                  <a:lnTo>
                    <a:pt x="30" y="117"/>
                  </a:lnTo>
                  <a:lnTo>
                    <a:pt x="29" y="115"/>
                  </a:lnTo>
                  <a:lnTo>
                    <a:pt x="28" y="112"/>
                  </a:lnTo>
                  <a:lnTo>
                    <a:pt x="26" y="110"/>
                  </a:lnTo>
                  <a:lnTo>
                    <a:pt x="24" y="109"/>
                  </a:lnTo>
                  <a:lnTo>
                    <a:pt x="21" y="106"/>
                  </a:lnTo>
                  <a:lnTo>
                    <a:pt x="18" y="106"/>
                  </a:lnTo>
                  <a:lnTo>
                    <a:pt x="15" y="105"/>
                  </a:lnTo>
                  <a:lnTo>
                    <a:pt x="12" y="106"/>
                  </a:lnTo>
                  <a:lnTo>
                    <a:pt x="10" y="106"/>
                  </a:lnTo>
                  <a:lnTo>
                    <a:pt x="6" y="109"/>
                  </a:lnTo>
                  <a:lnTo>
                    <a:pt x="4" y="110"/>
                  </a:lnTo>
                  <a:lnTo>
                    <a:pt x="3" y="112"/>
                  </a:lnTo>
                  <a:lnTo>
                    <a:pt x="1" y="115"/>
                  </a:lnTo>
                  <a:lnTo>
                    <a:pt x="1" y="117"/>
                  </a:lnTo>
                  <a:lnTo>
                    <a:pt x="0" y="120"/>
                  </a:lnTo>
                  <a:lnTo>
                    <a:pt x="0" y="406"/>
                  </a:lnTo>
                  <a:lnTo>
                    <a:pt x="1" y="410"/>
                  </a:lnTo>
                  <a:lnTo>
                    <a:pt x="1" y="412"/>
                  </a:lnTo>
                  <a:lnTo>
                    <a:pt x="3" y="415"/>
                  </a:lnTo>
                  <a:lnTo>
                    <a:pt x="4" y="417"/>
                  </a:lnTo>
                  <a:lnTo>
                    <a:pt x="6" y="419"/>
                  </a:lnTo>
                  <a:lnTo>
                    <a:pt x="10" y="420"/>
                  </a:lnTo>
                  <a:lnTo>
                    <a:pt x="12" y="421"/>
                  </a:lnTo>
                  <a:lnTo>
                    <a:pt x="15" y="421"/>
                  </a:lnTo>
                  <a:lnTo>
                    <a:pt x="107" y="421"/>
                  </a:lnTo>
                  <a:lnTo>
                    <a:pt x="108" y="428"/>
                  </a:lnTo>
                  <a:lnTo>
                    <a:pt x="110" y="434"/>
                  </a:lnTo>
                  <a:lnTo>
                    <a:pt x="114" y="440"/>
                  </a:lnTo>
                  <a:lnTo>
                    <a:pt x="117" y="445"/>
                  </a:lnTo>
                  <a:lnTo>
                    <a:pt x="124" y="456"/>
                  </a:lnTo>
                  <a:lnTo>
                    <a:pt x="133" y="464"/>
                  </a:lnTo>
                  <a:lnTo>
                    <a:pt x="138" y="468"/>
                  </a:lnTo>
                  <a:lnTo>
                    <a:pt x="144" y="472"/>
                  </a:lnTo>
                  <a:lnTo>
                    <a:pt x="149" y="475"/>
                  </a:lnTo>
                  <a:lnTo>
                    <a:pt x="155" y="477"/>
                  </a:lnTo>
                  <a:lnTo>
                    <a:pt x="161" y="479"/>
                  </a:lnTo>
                  <a:lnTo>
                    <a:pt x="167" y="480"/>
                  </a:lnTo>
                  <a:lnTo>
                    <a:pt x="174" y="481"/>
                  </a:lnTo>
                  <a:lnTo>
                    <a:pt x="181" y="481"/>
                  </a:lnTo>
                  <a:lnTo>
                    <a:pt x="187" y="481"/>
                  </a:lnTo>
                  <a:lnTo>
                    <a:pt x="194" y="480"/>
                  </a:lnTo>
                  <a:lnTo>
                    <a:pt x="200" y="479"/>
                  </a:lnTo>
                  <a:lnTo>
                    <a:pt x="207" y="477"/>
                  </a:lnTo>
                  <a:lnTo>
                    <a:pt x="212" y="475"/>
                  </a:lnTo>
                  <a:lnTo>
                    <a:pt x="219" y="472"/>
                  </a:lnTo>
                  <a:lnTo>
                    <a:pt x="224" y="468"/>
                  </a:lnTo>
                  <a:lnTo>
                    <a:pt x="228" y="464"/>
                  </a:lnTo>
                  <a:lnTo>
                    <a:pt x="238" y="456"/>
                  </a:lnTo>
                  <a:lnTo>
                    <a:pt x="245" y="445"/>
                  </a:lnTo>
                  <a:lnTo>
                    <a:pt x="249" y="440"/>
                  </a:lnTo>
                  <a:lnTo>
                    <a:pt x="251" y="434"/>
                  </a:lnTo>
                  <a:lnTo>
                    <a:pt x="253" y="428"/>
                  </a:lnTo>
                  <a:lnTo>
                    <a:pt x="254" y="421"/>
                  </a:lnTo>
                  <a:lnTo>
                    <a:pt x="436" y="421"/>
                  </a:lnTo>
                  <a:lnTo>
                    <a:pt x="483" y="421"/>
                  </a:lnTo>
                  <a:lnTo>
                    <a:pt x="484" y="428"/>
                  </a:lnTo>
                  <a:lnTo>
                    <a:pt x="486" y="434"/>
                  </a:lnTo>
                  <a:lnTo>
                    <a:pt x="490" y="440"/>
                  </a:lnTo>
                  <a:lnTo>
                    <a:pt x="493" y="445"/>
                  </a:lnTo>
                  <a:lnTo>
                    <a:pt x="499" y="456"/>
                  </a:lnTo>
                  <a:lnTo>
                    <a:pt x="509" y="464"/>
                  </a:lnTo>
                  <a:lnTo>
                    <a:pt x="514" y="468"/>
                  </a:lnTo>
                  <a:lnTo>
                    <a:pt x="520" y="472"/>
                  </a:lnTo>
                  <a:lnTo>
                    <a:pt x="525" y="475"/>
                  </a:lnTo>
                  <a:lnTo>
                    <a:pt x="530" y="477"/>
                  </a:lnTo>
                  <a:lnTo>
                    <a:pt x="537" y="479"/>
                  </a:lnTo>
                  <a:lnTo>
                    <a:pt x="543" y="480"/>
                  </a:lnTo>
                  <a:lnTo>
                    <a:pt x="550" y="481"/>
                  </a:lnTo>
                  <a:lnTo>
                    <a:pt x="557" y="481"/>
                  </a:lnTo>
                  <a:lnTo>
                    <a:pt x="563" y="481"/>
                  </a:lnTo>
                  <a:lnTo>
                    <a:pt x="570" y="480"/>
                  </a:lnTo>
                  <a:lnTo>
                    <a:pt x="576" y="479"/>
                  </a:lnTo>
                  <a:lnTo>
                    <a:pt x="583" y="477"/>
                  </a:lnTo>
                  <a:lnTo>
                    <a:pt x="588" y="475"/>
                  </a:lnTo>
                  <a:lnTo>
                    <a:pt x="593" y="472"/>
                  </a:lnTo>
                  <a:lnTo>
                    <a:pt x="599" y="468"/>
                  </a:lnTo>
                  <a:lnTo>
                    <a:pt x="604" y="464"/>
                  </a:lnTo>
                  <a:lnTo>
                    <a:pt x="614" y="456"/>
                  </a:lnTo>
                  <a:lnTo>
                    <a:pt x="621" y="445"/>
                  </a:lnTo>
                  <a:lnTo>
                    <a:pt x="623" y="440"/>
                  </a:lnTo>
                  <a:lnTo>
                    <a:pt x="627" y="434"/>
                  </a:lnTo>
                  <a:lnTo>
                    <a:pt x="629" y="428"/>
                  </a:lnTo>
                  <a:lnTo>
                    <a:pt x="630" y="421"/>
                  </a:lnTo>
                  <a:lnTo>
                    <a:pt x="707" y="421"/>
                  </a:lnTo>
                  <a:lnTo>
                    <a:pt x="710" y="421"/>
                  </a:lnTo>
                  <a:lnTo>
                    <a:pt x="712" y="420"/>
                  </a:lnTo>
                  <a:lnTo>
                    <a:pt x="716" y="419"/>
                  </a:lnTo>
                  <a:lnTo>
                    <a:pt x="718" y="417"/>
                  </a:lnTo>
                  <a:lnTo>
                    <a:pt x="720" y="415"/>
                  </a:lnTo>
                  <a:lnTo>
                    <a:pt x="721" y="412"/>
                  </a:lnTo>
                  <a:lnTo>
                    <a:pt x="722" y="410"/>
                  </a:lnTo>
                  <a:lnTo>
                    <a:pt x="722" y="406"/>
                  </a:lnTo>
                  <a:lnTo>
                    <a:pt x="722" y="256"/>
                  </a:lnTo>
                  <a:lnTo>
                    <a:pt x="722" y="253"/>
                  </a:lnTo>
                  <a:lnTo>
                    <a:pt x="721" y="250"/>
                  </a:lnTo>
                  <a:lnTo>
                    <a:pt x="721" y="2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220">
              <a:extLst>
                <a:ext uri="{FF2B5EF4-FFF2-40B4-BE49-F238E27FC236}">
                  <a16:creationId xmlns="" xmlns:a16="http://schemas.microsoft.com/office/drawing/2014/main" id="{81001D5C-AC5A-48B3-B912-E614F3544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2565400"/>
              <a:ext cx="28575" cy="38100"/>
            </a:xfrm>
            <a:custGeom>
              <a:avLst/>
              <a:gdLst>
                <a:gd name="T0" fmla="*/ 15 w 90"/>
                <a:gd name="T1" fmla="*/ 120 h 120"/>
                <a:gd name="T2" fmla="*/ 75 w 90"/>
                <a:gd name="T3" fmla="*/ 120 h 120"/>
                <a:gd name="T4" fmla="*/ 78 w 90"/>
                <a:gd name="T5" fmla="*/ 120 h 120"/>
                <a:gd name="T6" fmla="*/ 81 w 90"/>
                <a:gd name="T7" fmla="*/ 119 h 120"/>
                <a:gd name="T8" fmla="*/ 84 w 90"/>
                <a:gd name="T9" fmla="*/ 117 h 120"/>
                <a:gd name="T10" fmla="*/ 86 w 90"/>
                <a:gd name="T11" fmla="*/ 116 h 120"/>
                <a:gd name="T12" fmla="*/ 88 w 90"/>
                <a:gd name="T13" fmla="*/ 114 h 120"/>
                <a:gd name="T14" fmla="*/ 89 w 90"/>
                <a:gd name="T15" fmla="*/ 111 h 120"/>
                <a:gd name="T16" fmla="*/ 90 w 90"/>
                <a:gd name="T17" fmla="*/ 109 h 120"/>
                <a:gd name="T18" fmla="*/ 90 w 90"/>
                <a:gd name="T19" fmla="*/ 105 h 120"/>
                <a:gd name="T20" fmla="*/ 90 w 90"/>
                <a:gd name="T21" fmla="*/ 102 h 120"/>
                <a:gd name="T22" fmla="*/ 89 w 90"/>
                <a:gd name="T23" fmla="*/ 99 h 120"/>
                <a:gd name="T24" fmla="*/ 88 w 90"/>
                <a:gd name="T25" fmla="*/ 97 h 120"/>
                <a:gd name="T26" fmla="*/ 86 w 90"/>
                <a:gd name="T27" fmla="*/ 95 h 120"/>
                <a:gd name="T28" fmla="*/ 84 w 90"/>
                <a:gd name="T29" fmla="*/ 93 h 120"/>
                <a:gd name="T30" fmla="*/ 81 w 90"/>
                <a:gd name="T31" fmla="*/ 91 h 120"/>
                <a:gd name="T32" fmla="*/ 78 w 90"/>
                <a:gd name="T33" fmla="*/ 90 h 120"/>
                <a:gd name="T34" fmla="*/ 75 w 90"/>
                <a:gd name="T35" fmla="*/ 90 h 120"/>
                <a:gd name="T36" fmla="*/ 30 w 90"/>
                <a:gd name="T37" fmla="*/ 90 h 120"/>
                <a:gd name="T38" fmla="*/ 30 w 90"/>
                <a:gd name="T39" fmla="*/ 15 h 120"/>
                <a:gd name="T40" fmla="*/ 30 w 90"/>
                <a:gd name="T41" fmla="*/ 12 h 120"/>
                <a:gd name="T42" fmla="*/ 29 w 90"/>
                <a:gd name="T43" fmla="*/ 9 h 120"/>
                <a:gd name="T44" fmla="*/ 28 w 90"/>
                <a:gd name="T45" fmla="*/ 7 h 120"/>
                <a:gd name="T46" fmla="*/ 26 w 90"/>
                <a:gd name="T47" fmla="*/ 5 h 120"/>
                <a:gd name="T48" fmla="*/ 24 w 90"/>
                <a:gd name="T49" fmla="*/ 3 h 120"/>
                <a:gd name="T50" fmla="*/ 21 w 90"/>
                <a:gd name="T51" fmla="*/ 1 h 120"/>
                <a:gd name="T52" fmla="*/ 18 w 90"/>
                <a:gd name="T53" fmla="*/ 0 h 120"/>
                <a:gd name="T54" fmla="*/ 15 w 90"/>
                <a:gd name="T55" fmla="*/ 0 h 120"/>
                <a:gd name="T56" fmla="*/ 12 w 90"/>
                <a:gd name="T57" fmla="*/ 0 h 120"/>
                <a:gd name="T58" fmla="*/ 10 w 90"/>
                <a:gd name="T59" fmla="*/ 1 h 120"/>
                <a:gd name="T60" fmla="*/ 6 w 90"/>
                <a:gd name="T61" fmla="*/ 3 h 120"/>
                <a:gd name="T62" fmla="*/ 4 w 90"/>
                <a:gd name="T63" fmla="*/ 5 h 120"/>
                <a:gd name="T64" fmla="*/ 3 w 90"/>
                <a:gd name="T65" fmla="*/ 7 h 120"/>
                <a:gd name="T66" fmla="*/ 1 w 90"/>
                <a:gd name="T67" fmla="*/ 9 h 120"/>
                <a:gd name="T68" fmla="*/ 1 w 90"/>
                <a:gd name="T69" fmla="*/ 12 h 120"/>
                <a:gd name="T70" fmla="*/ 0 w 90"/>
                <a:gd name="T71" fmla="*/ 15 h 120"/>
                <a:gd name="T72" fmla="*/ 0 w 90"/>
                <a:gd name="T73" fmla="*/ 105 h 120"/>
                <a:gd name="T74" fmla="*/ 1 w 90"/>
                <a:gd name="T75" fmla="*/ 109 h 120"/>
                <a:gd name="T76" fmla="*/ 1 w 90"/>
                <a:gd name="T77" fmla="*/ 111 h 120"/>
                <a:gd name="T78" fmla="*/ 3 w 90"/>
                <a:gd name="T79" fmla="*/ 114 h 120"/>
                <a:gd name="T80" fmla="*/ 4 w 90"/>
                <a:gd name="T81" fmla="*/ 116 h 120"/>
                <a:gd name="T82" fmla="*/ 6 w 90"/>
                <a:gd name="T83" fmla="*/ 117 h 120"/>
                <a:gd name="T84" fmla="*/ 10 w 90"/>
                <a:gd name="T85" fmla="*/ 119 h 120"/>
                <a:gd name="T86" fmla="*/ 13 w 90"/>
                <a:gd name="T87" fmla="*/ 120 h 120"/>
                <a:gd name="T88" fmla="*/ 15 w 90"/>
                <a:gd name="T8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" h="120">
                  <a:moveTo>
                    <a:pt x="15" y="120"/>
                  </a:moveTo>
                  <a:lnTo>
                    <a:pt x="75" y="120"/>
                  </a:lnTo>
                  <a:lnTo>
                    <a:pt x="78" y="120"/>
                  </a:lnTo>
                  <a:lnTo>
                    <a:pt x="81" y="119"/>
                  </a:lnTo>
                  <a:lnTo>
                    <a:pt x="84" y="117"/>
                  </a:lnTo>
                  <a:lnTo>
                    <a:pt x="86" y="116"/>
                  </a:lnTo>
                  <a:lnTo>
                    <a:pt x="88" y="114"/>
                  </a:lnTo>
                  <a:lnTo>
                    <a:pt x="89" y="111"/>
                  </a:lnTo>
                  <a:lnTo>
                    <a:pt x="90" y="109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89" y="99"/>
                  </a:lnTo>
                  <a:lnTo>
                    <a:pt x="88" y="97"/>
                  </a:lnTo>
                  <a:lnTo>
                    <a:pt x="86" y="95"/>
                  </a:lnTo>
                  <a:lnTo>
                    <a:pt x="84" y="93"/>
                  </a:lnTo>
                  <a:lnTo>
                    <a:pt x="81" y="91"/>
                  </a:lnTo>
                  <a:lnTo>
                    <a:pt x="78" y="90"/>
                  </a:lnTo>
                  <a:lnTo>
                    <a:pt x="75" y="90"/>
                  </a:lnTo>
                  <a:lnTo>
                    <a:pt x="30" y="90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9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05"/>
                  </a:lnTo>
                  <a:lnTo>
                    <a:pt x="1" y="109"/>
                  </a:lnTo>
                  <a:lnTo>
                    <a:pt x="1" y="111"/>
                  </a:lnTo>
                  <a:lnTo>
                    <a:pt x="3" y="114"/>
                  </a:lnTo>
                  <a:lnTo>
                    <a:pt x="4" y="116"/>
                  </a:lnTo>
                  <a:lnTo>
                    <a:pt x="6" y="117"/>
                  </a:lnTo>
                  <a:lnTo>
                    <a:pt x="10" y="119"/>
                  </a:lnTo>
                  <a:lnTo>
                    <a:pt x="13" y="120"/>
                  </a:lnTo>
                  <a:lnTo>
                    <a:pt x="15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221">
              <a:extLst>
                <a:ext uri="{FF2B5EF4-FFF2-40B4-BE49-F238E27FC236}">
                  <a16:creationId xmlns="" xmlns:a16="http://schemas.microsoft.com/office/drawing/2014/main" id="{79DE275E-7A00-455B-BF2C-0CA422A1F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6013" y="2698750"/>
              <a:ext cx="47625" cy="11113"/>
            </a:xfrm>
            <a:custGeom>
              <a:avLst/>
              <a:gdLst>
                <a:gd name="T0" fmla="*/ 135 w 150"/>
                <a:gd name="T1" fmla="*/ 0 h 31"/>
                <a:gd name="T2" fmla="*/ 15 w 150"/>
                <a:gd name="T3" fmla="*/ 0 h 31"/>
                <a:gd name="T4" fmla="*/ 12 w 150"/>
                <a:gd name="T5" fmla="*/ 1 h 31"/>
                <a:gd name="T6" fmla="*/ 9 w 150"/>
                <a:gd name="T7" fmla="*/ 2 h 31"/>
                <a:gd name="T8" fmla="*/ 6 w 150"/>
                <a:gd name="T9" fmla="*/ 4 h 31"/>
                <a:gd name="T10" fmla="*/ 4 w 150"/>
                <a:gd name="T11" fmla="*/ 6 h 31"/>
                <a:gd name="T12" fmla="*/ 2 w 150"/>
                <a:gd name="T13" fmla="*/ 8 h 31"/>
                <a:gd name="T14" fmla="*/ 1 w 150"/>
                <a:gd name="T15" fmla="*/ 10 h 31"/>
                <a:gd name="T16" fmla="*/ 0 w 150"/>
                <a:gd name="T17" fmla="*/ 13 h 31"/>
                <a:gd name="T18" fmla="*/ 0 w 150"/>
                <a:gd name="T19" fmla="*/ 16 h 31"/>
                <a:gd name="T20" fmla="*/ 0 w 150"/>
                <a:gd name="T21" fmla="*/ 19 h 31"/>
                <a:gd name="T22" fmla="*/ 1 w 150"/>
                <a:gd name="T23" fmla="*/ 22 h 31"/>
                <a:gd name="T24" fmla="*/ 2 w 150"/>
                <a:gd name="T25" fmla="*/ 24 h 31"/>
                <a:gd name="T26" fmla="*/ 4 w 150"/>
                <a:gd name="T27" fmla="*/ 26 h 31"/>
                <a:gd name="T28" fmla="*/ 6 w 150"/>
                <a:gd name="T29" fmla="*/ 28 h 31"/>
                <a:gd name="T30" fmla="*/ 9 w 150"/>
                <a:gd name="T31" fmla="*/ 29 h 31"/>
                <a:gd name="T32" fmla="*/ 12 w 150"/>
                <a:gd name="T33" fmla="*/ 30 h 31"/>
                <a:gd name="T34" fmla="*/ 15 w 150"/>
                <a:gd name="T35" fmla="*/ 31 h 31"/>
                <a:gd name="T36" fmla="*/ 135 w 150"/>
                <a:gd name="T37" fmla="*/ 31 h 31"/>
                <a:gd name="T38" fmla="*/ 138 w 150"/>
                <a:gd name="T39" fmla="*/ 30 h 31"/>
                <a:gd name="T40" fmla="*/ 141 w 150"/>
                <a:gd name="T41" fmla="*/ 29 h 31"/>
                <a:gd name="T42" fmla="*/ 144 w 150"/>
                <a:gd name="T43" fmla="*/ 28 h 31"/>
                <a:gd name="T44" fmla="*/ 146 w 150"/>
                <a:gd name="T45" fmla="*/ 26 h 31"/>
                <a:gd name="T46" fmla="*/ 148 w 150"/>
                <a:gd name="T47" fmla="*/ 24 h 31"/>
                <a:gd name="T48" fmla="*/ 149 w 150"/>
                <a:gd name="T49" fmla="*/ 22 h 31"/>
                <a:gd name="T50" fmla="*/ 150 w 150"/>
                <a:gd name="T51" fmla="*/ 19 h 31"/>
                <a:gd name="T52" fmla="*/ 150 w 150"/>
                <a:gd name="T53" fmla="*/ 16 h 31"/>
                <a:gd name="T54" fmla="*/ 150 w 150"/>
                <a:gd name="T55" fmla="*/ 13 h 31"/>
                <a:gd name="T56" fmla="*/ 149 w 150"/>
                <a:gd name="T57" fmla="*/ 10 h 31"/>
                <a:gd name="T58" fmla="*/ 148 w 150"/>
                <a:gd name="T59" fmla="*/ 8 h 31"/>
                <a:gd name="T60" fmla="*/ 146 w 150"/>
                <a:gd name="T61" fmla="*/ 6 h 31"/>
                <a:gd name="T62" fmla="*/ 144 w 150"/>
                <a:gd name="T63" fmla="*/ 4 h 31"/>
                <a:gd name="T64" fmla="*/ 141 w 150"/>
                <a:gd name="T65" fmla="*/ 2 h 31"/>
                <a:gd name="T66" fmla="*/ 138 w 150"/>
                <a:gd name="T67" fmla="*/ 1 h 31"/>
                <a:gd name="T68" fmla="*/ 135 w 150"/>
                <a:gd name="T6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31">
                  <a:moveTo>
                    <a:pt x="135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9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1"/>
                  </a:lnTo>
                  <a:lnTo>
                    <a:pt x="135" y="31"/>
                  </a:lnTo>
                  <a:lnTo>
                    <a:pt x="138" y="30"/>
                  </a:lnTo>
                  <a:lnTo>
                    <a:pt x="141" y="29"/>
                  </a:lnTo>
                  <a:lnTo>
                    <a:pt x="144" y="28"/>
                  </a:lnTo>
                  <a:lnTo>
                    <a:pt x="146" y="26"/>
                  </a:lnTo>
                  <a:lnTo>
                    <a:pt x="148" y="24"/>
                  </a:lnTo>
                  <a:lnTo>
                    <a:pt x="149" y="22"/>
                  </a:lnTo>
                  <a:lnTo>
                    <a:pt x="150" y="19"/>
                  </a:lnTo>
                  <a:lnTo>
                    <a:pt x="150" y="16"/>
                  </a:lnTo>
                  <a:lnTo>
                    <a:pt x="150" y="13"/>
                  </a:lnTo>
                  <a:lnTo>
                    <a:pt x="149" y="10"/>
                  </a:lnTo>
                  <a:lnTo>
                    <a:pt x="148" y="8"/>
                  </a:lnTo>
                  <a:lnTo>
                    <a:pt x="146" y="6"/>
                  </a:lnTo>
                  <a:lnTo>
                    <a:pt x="144" y="4"/>
                  </a:lnTo>
                  <a:lnTo>
                    <a:pt x="141" y="2"/>
                  </a:lnTo>
                  <a:lnTo>
                    <a:pt x="138" y="1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222">
              <a:extLst>
                <a:ext uri="{FF2B5EF4-FFF2-40B4-BE49-F238E27FC236}">
                  <a16:creationId xmlns="" xmlns:a16="http://schemas.microsoft.com/office/drawing/2014/main" id="{4963561C-6323-46D6-AFD7-3218444C1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5063" y="2719388"/>
              <a:ext cx="28575" cy="9525"/>
            </a:xfrm>
            <a:custGeom>
              <a:avLst/>
              <a:gdLst>
                <a:gd name="T0" fmla="*/ 75 w 90"/>
                <a:gd name="T1" fmla="*/ 0 h 30"/>
                <a:gd name="T2" fmla="*/ 15 w 90"/>
                <a:gd name="T3" fmla="*/ 0 h 30"/>
                <a:gd name="T4" fmla="*/ 12 w 90"/>
                <a:gd name="T5" fmla="*/ 0 h 30"/>
                <a:gd name="T6" fmla="*/ 10 w 90"/>
                <a:gd name="T7" fmla="*/ 1 h 30"/>
                <a:gd name="T8" fmla="*/ 6 w 90"/>
                <a:gd name="T9" fmla="*/ 3 h 30"/>
                <a:gd name="T10" fmla="*/ 4 w 90"/>
                <a:gd name="T11" fmla="*/ 5 h 30"/>
                <a:gd name="T12" fmla="*/ 2 w 90"/>
                <a:gd name="T13" fmla="*/ 7 h 30"/>
                <a:gd name="T14" fmla="*/ 1 w 90"/>
                <a:gd name="T15" fmla="*/ 9 h 30"/>
                <a:gd name="T16" fmla="*/ 0 w 90"/>
                <a:gd name="T17" fmla="*/ 12 h 30"/>
                <a:gd name="T18" fmla="*/ 0 w 90"/>
                <a:gd name="T19" fmla="*/ 15 h 30"/>
                <a:gd name="T20" fmla="*/ 0 w 90"/>
                <a:gd name="T21" fmla="*/ 19 h 30"/>
                <a:gd name="T22" fmla="*/ 1 w 90"/>
                <a:gd name="T23" fmla="*/ 21 h 30"/>
                <a:gd name="T24" fmla="*/ 2 w 90"/>
                <a:gd name="T25" fmla="*/ 24 h 30"/>
                <a:gd name="T26" fmla="*/ 4 w 90"/>
                <a:gd name="T27" fmla="*/ 26 h 30"/>
                <a:gd name="T28" fmla="*/ 6 w 90"/>
                <a:gd name="T29" fmla="*/ 27 h 30"/>
                <a:gd name="T30" fmla="*/ 10 w 90"/>
                <a:gd name="T31" fmla="*/ 29 h 30"/>
                <a:gd name="T32" fmla="*/ 12 w 90"/>
                <a:gd name="T33" fmla="*/ 29 h 30"/>
                <a:gd name="T34" fmla="*/ 15 w 90"/>
                <a:gd name="T35" fmla="*/ 30 h 30"/>
                <a:gd name="T36" fmla="*/ 75 w 90"/>
                <a:gd name="T37" fmla="*/ 30 h 30"/>
                <a:gd name="T38" fmla="*/ 78 w 90"/>
                <a:gd name="T39" fmla="*/ 29 h 30"/>
                <a:gd name="T40" fmla="*/ 81 w 90"/>
                <a:gd name="T41" fmla="*/ 29 h 30"/>
                <a:gd name="T42" fmla="*/ 84 w 90"/>
                <a:gd name="T43" fmla="*/ 27 h 30"/>
                <a:gd name="T44" fmla="*/ 86 w 90"/>
                <a:gd name="T45" fmla="*/ 26 h 30"/>
                <a:gd name="T46" fmla="*/ 88 w 90"/>
                <a:gd name="T47" fmla="*/ 24 h 30"/>
                <a:gd name="T48" fmla="*/ 89 w 90"/>
                <a:gd name="T49" fmla="*/ 21 h 30"/>
                <a:gd name="T50" fmla="*/ 90 w 90"/>
                <a:gd name="T51" fmla="*/ 19 h 30"/>
                <a:gd name="T52" fmla="*/ 90 w 90"/>
                <a:gd name="T53" fmla="*/ 15 h 30"/>
                <a:gd name="T54" fmla="*/ 90 w 90"/>
                <a:gd name="T55" fmla="*/ 12 h 30"/>
                <a:gd name="T56" fmla="*/ 89 w 90"/>
                <a:gd name="T57" fmla="*/ 9 h 30"/>
                <a:gd name="T58" fmla="*/ 88 w 90"/>
                <a:gd name="T59" fmla="*/ 7 h 30"/>
                <a:gd name="T60" fmla="*/ 86 w 90"/>
                <a:gd name="T61" fmla="*/ 5 h 30"/>
                <a:gd name="T62" fmla="*/ 84 w 90"/>
                <a:gd name="T63" fmla="*/ 3 h 30"/>
                <a:gd name="T64" fmla="*/ 81 w 90"/>
                <a:gd name="T65" fmla="*/ 1 h 30"/>
                <a:gd name="T66" fmla="*/ 78 w 90"/>
                <a:gd name="T67" fmla="*/ 0 h 30"/>
                <a:gd name="T68" fmla="*/ 75 w 90"/>
                <a:gd name="T69" fmla="*/ 0 h 30"/>
                <a:gd name="T70" fmla="*/ 75 w 90"/>
                <a:gd name="T7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" h="30">
                  <a:moveTo>
                    <a:pt x="7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10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75" y="30"/>
                  </a:lnTo>
                  <a:lnTo>
                    <a:pt x="78" y="29"/>
                  </a:lnTo>
                  <a:lnTo>
                    <a:pt x="81" y="29"/>
                  </a:lnTo>
                  <a:lnTo>
                    <a:pt x="84" y="27"/>
                  </a:lnTo>
                  <a:lnTo>
                    <a:pt x="86" y="26"/>
                  </a:lnTo>
                  <a:lnTo>
                    <a:pt x="88" y="24"/>
                  </a:lnTo>
                  <a:lnTo>
                    <a:pt x="89" y="21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90" y="12"/>
                  </a:lnTo>
                  <a:lnTo>
                    <a:pt x="89" y="9"/>
                  </a:lnTo>
                  <a:lnTo>
                    <a:pt x="88" y="7"/>
                  </a:lnTo>
                  <a:lnTo>
                    <a:pt x="86" y="5"/>
                  </a:lnTo>
                  <a:lnTo>
                    <a:pt x="84" y="3"/>
                  </a:lnTo>
                  <a:lnTo>
                    <a:pt x="81" y="1"/>
                  </a:lnTo>
                  <a:lnTo>
                    <a:pt x="78" y="0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223">
              <a:extLst>
                <a:ext uri="{FF2B5EF4-FFF2-40B4-BE49-F238E27FC236}">
                  <a16:creationId xmlns="" xmlns:a16="http://schemas.microsoft.com/office/drawing/2014/main" id="{6CFC7956-547A-4146-BB3C-FD136B3AB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4588" y="2738438"/>
              <a:ext cx="19050" cy="9525"/>
            </a:xfrm>
            <a:custGeom>
              <a:avLst/>
              <a:gdLst>
                <a:gd name="T0" fmla="*/ 45 w 60"/>
                <a:gd name="T1" fmla="*/ 0 h 30"/>
                <a:gd name="T2" fmla="*/ 15 w 60"/>
                <a:gd name="T3" fmla="*/ 0 h 30"/>
                <a:gd name="T4" fmla="*/ 12 w 60"/>
                <a:gd name="T5" fmla="*/ 0 h 30"/>
                <a:gd name="T6" fmla="*/ 10 w 60"/>
                <a:gd name="T7" fmla="*/ 1 h 30"/>
                <a:gd name="T8" fmla="*/ 6 w 60"/>
                <a:gd name="T9" fmla="*/ 3 h 30"/>
                <a:gd name="T10" fmla="*/ 4 w 60"/>
                <a:gd name="T11" fmla="*/ 5 h 30"/>
                <a:gd name="T12" fmla="*/ 2 w 60"/>
                <a:gd name="T13" fmla="*/ 7 h 30"/>
                <a:gd name="T14" fmla="*/ 1 w 60"/>
                <a:gd name="T15" fmla="*/ 9 h 30"/>
                <a:gd name="T16" fmla="*/ 0 w 60"/>
                <a:gd name="T17" fmla="*/ 12 h 30"/>
                <a:gd name="T18" fmla="*/ 0 w 60"/>
                <a:gd name="T19" fmla="*/ 15 h 30"/>
                <a:gd name="T20" fmla="*/ 0 w 60"/>
                <a:gd name="T21" fmla="*/ 19 h 30"/>
                <a:gd name="T22" fmla="*/ 1 w 60"/>
                <a:gd name="T23" fmla="*/ 21 h 30"/>
                <a:gd name="T24" fmla="*/ 2 w 60"/>
                <a:gd name="T25" fmla="*/ 24 h 30"/>
                <a:gd name="T26" fmla="*/ 4 w 60"/>
                <a:gd name="T27" fmla="*/ 26 h 30"/>
                <a:gd name="T28" fmla="*/ 6 w 60"/>
                <a:gd name="T29" fmla="*/ 27 h 30"/>
                <a:gd name="T30" fmla="*/ 10 w 60"/>
                <a:gd name="T31" fmla="*/ 29 h 30"/>
                <a:gd name="T32" fmla="*/ 12 w 60"/>
                <a:gd name="T33" fmla="*/ 30 h 30"/>
                <a:gd name="T34" fmla="*/ 15 w 60"/>
                <a:gd name="T35" fmla="*/ 30 h 30"/>
                <a:gd name="T36" fmla="*/ 45 w 60"/>
                <a:gd name="T37" fmla="*/ 30 h 30"/>
                <a:gd name="T38" fmla="*/ 48 w 60"/>
                <a:gd name="T39" fmla="*/ 30 h 30"/>
                <a:gd name="T40" fmla="*/ 51 w 60"/>
                <a:gd name="T41" fmla="*/ 29 h 30"/>
                <a:gd name="T42" fmla="*/ 54 w 60"/>
                <a:gd name="T43" fmla="*/ 27 h 30"/>
                <a:gd name="T44" fmla="*/ 56 w 60"/>
                <a:gd name="T45" fmla="*/ 26 h 30"/>
                <a:gd name="T46" fmla="*/ 58 w 60"/>
                <a:gd name="T47" fmla="*/ 24 h 30"/>
                <a:gd name="T48" fmla="*/ 59 w 60"/>
                <a:gd name="T49" fmla="*/ 21 h 30"/>
                <a:gd name="T50" fmla="*/ 60 w 60"/>
                <a:gd name="T51" fmla="*/ 19 h 30"/>
                <a:gd name="T52" fmla="*/ 60 w 60"/>
                <a:gd name="T53" fmla="*/ 15 h 30"/>
                <a:gd name="T54" fmla="*/ 60 w 60"/>
                <a:gd name="T55" fmla="*/ 12 h 30"/>
                <a:gd name="T56" fmla="*/ 59 w 60"/>
                <a:gd name="T57" fmla="*/ 9 h 30"/>
                <a:gd name="T58" fmla="*/ 58 w 60"/>
                <a:gd name="T59" fmla="*/ 7 h 30"/>
                <a:gd name="T60" fmla="*/ 56 w 60"/>
                <a:gd name="T61" fmla="*/ 5 h 30"/>
                <a:gd name="T62" fmla="*/ 54 w 60"/>
                <a:gd name="T63" fmla="*/ 3 h 30"/>
                <a:gd name="T64" fmla="*/ 51 w 60"/>
                <a:gd name="T65" fmla="*/ 1 h 30"/>
                <a:gd name="T66" fmla="*/ 48 w 60"/>
                <a:gd name="T67" fmla="*/ 0 h 30"/>
                <a:gd name="T68" fmla="*/ 45 w 6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30">
                  <a:moveTo>
                    <a:pt x="4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45" y="30"/>
                  </a:lnTo>
                  <a:lnTo>
                    <a:pt x="48" y="30"/>
                  </a:lnTo>
                  <a:lnTo>
                    <a:pt x="51" y="29"/>
                  </a:lnTo>
                  <a:lnTo>
                    <a:pt x="54" y="27"/>
                  </a:lnTo>
                  <a:lnTo>
                    <a:pt x="56" y="26"/>
                  </a:lnTo>
                  <a:lnTo>
                    <a:pt x="58" y="24"/>
                  </a:lnTo>
                  <a:lnTo>
                    <a:pt x="59" y="21"/>
                  </a:lnTo>
                  <a:lnTo>
                    <a:pt x="60" y="19"/>
                  </a:lnTo>
                  <a:lnTo>
                    <a:pt x="60" y="15"/>
                  </a:lnTo>
                  <a:lnTo>
                    <a:pt x="60" y="12"/>
                  </a:lnTo>
                  <a:lnTo>
                    <a:pt x="59" y="9"/>
                  </a:lnTo>
                  <a:lnTo>
                    <a:pt x="58" y="7"/>
                  </a:lnTo>
                  <a:lnTo>
                    <a:pt x="56" y="5"/>
                  </a:lnTo>
                  <a:lnTo>
                    <a:pt x="54" y="3"/>
                  </a:lnTo>
                  <a:lnTo>
                    <a:pt x="51" y="1"/>
                  </a:lnTo>
                  <a:lnTo>
                    <a:pt x="48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224">
              <a:extLst>
                <a:ext uri="{FF2B5EF4-FFF2-40B4-BE49-F238E27FC236}">
                  <a16:creationId xmlns="" xmlns:a16="http://schemas.microsoft.com/office/drawing/2014/main" id="{8A912345-3230-4E19-9796-C31630F11E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0775" y="2536825"/>
              <a:ext cx="115888" cy="114300"/>
            </a:xfrm>
            <a:custGeom>
              <a:avLst/>
              <a:gdLst>
                <a:gd name="T0" fmla="*/ 211 w 361"/>
                <a:gd name="T1" fmla="*/ 34 h 361"/>
                <a:gd name="T2" fmla="*/ 252 w 361"/>
                <a:gd name="T3" fmla="*/ 49 h 361"/>
                <a:gd name="T4" fmla="*/ 286 w 361"/>
                <a:gd name="T5" fmla="*/ 75 h 361"/>
                <a:gd name="T6" fmla="*/ 313 w 361"/>
                <a:gd name="T7" fmla="*/ 110 h 361"/>
                <a:gd name="T8" fmla="*/ 328 w 361"/>
                <a:gd name="T9" fmla="*/ 151 h 361"/>
                <a:gd name="T10" fmla="*/ 330 w 361"/>
                <a:gd name="T11" fmla="*/ 196 h 361"/>
                <a:gd name="T12" fmla="*/ 319 w 361"/>
                <a:gd name="T13" fmla="*/ 239 h 361"/>
                <a:gd name="T14" fmla="*/ 297 w 361"/>
                <a:gd name="T15" fmla="*/ 277 h 361"/>
                <a:gd name="T16" fmla="*/ 265 w 361"/>
                <a:gd name="T17" fmla="*/ 306 h 361"/>
                <a:gd name="T18" fmla="*/ 225 w 361"/>
                <a:gd name="T19" fmla="*/ 325 h 361"/>
                <a:gd name="T20" fmla="*/ 180 w 361"/>
                <a:gd name="T21" fmla="*/ 331 h 361"/>
                <a:gd name="T22" fmla="*/ 136 w 361"/>
                <a:gd name="T23" fmla="*/ 325 h 361"/>
                <a:gd name="T24" fmla="*/ 96 w 361"/>
                <a:gd name="T25" fmla="*/ 306 h 361"/>
                <a:gd name="T26" fmla="*/ 64 w 361"/>
                <a:gd name="T27" fmla="*/ 277 h 361"/>
                <a:gd name="T28" fmla="*/ 42 w 361"/>
                <a:gd name="T29" fmla="*/ 239 h 361"/>
                <a:gd name="T30" fmla="*/ 31 w 361"/>
                <a:gd name="T31" fmla="*/ 196 h 361"/>
                <a:gd name="T32" fmla="*/ 33 w 361"/>
                <a:gd name="T33" fmla="*/ 151 h 361"/>
                <a:gd name="T34" fmla="*/ 48 w 361"/>
                <a:gd name="T35" fmla="*/ 110 h 361"/>
                <a:gd name="T36" fmla="*/ 74 w 361"/>
                <a:gd name="T37" fmla="*/ 75 h 361"/>
                <a:gd name="T38" fmla="*/ 108 w 361"/>
                <a:gd name="T39" fmla="*/ 49 h 361"/>
                <a:gd name="T40" fmla="*/ 150 w 361"/>
                <a:gd name="T41" fmla="*/ 34 h 361"/>
                <a:gd name="T42" fmla="*/ 180 w 361"/>
                <a:gd name="T43" fmla="*/ 30 h 361"/>
                <a:gd name="T44" fmla="*/ 216 w 361"/>
                <a:gd name="T45" fmla="*/ 358 h 361"/>
                <a:gd name="T46" fmla="*/ 267 w 361"/>
                <a:gd name="T47" fmla="*/ 340 h 361"/>
                <a:gd name="T48" fmla="*/ 307 w 361"/>
                <a:gd name="T49" fmla="*/ 309 h 361"/>
                <a:gd name="T50" fmla="*/ 339 w 361"/>
                <a:gd name="T51" fmla="*/ 267 h 361"/>
                <a:gd name="T52" fmla="*/ 357 w 361"/>
                <a:gd name="T53" fmla="*/ 218 h 361"/>
                <a:gd name="T54" fmla="*/ 360 w 361"/>
                <a:gd name="T55" fmla="*/ 163 h 361"/>
                <a:gd name="T56" fmla="*/ 346 w 361"/>
                <a:gd name="T57" fmla="*/ 111 h 361"/>
                <a:gd name="T58" fmla="*/ 319 w 361"/>
                <a:gd name="T59" fmla="*/ 67 h 361"/>
                <a:gd name="T60" fmla="*/ 281 w 361"/>
                <a:gd name="T61" fmla="*/ 31 h 361"/>
                <a:gd name="T62" fmla="*/ 234 w 361"/>
                <a:gd name="T63" fmla="*/ 9 h 361"/>
                <a:gd name="T64" fmla="*/ 180 w 361"/>
                <a:gd name="T65" fmla="*/ 0 h 361"/>
                <a:gd name="T66" fmla="*/ 126 w 361"/>
                <a:gd name="T67" fmla="*/ 9 h 361"/>
                <a:gd name="T68" fmla="*/ 79 w 361"/>
                <a:gd name="T69" fmla="*/ 31 h 361"/>
                <a:gd name="T70" fmla="*/ 41 w 361"/>
                <a:gd name="T71" fmla="*/ 67 h 361"/>
                <a:gd name="T72" fmla="*/ 14 w 361"/>
                <a:gd name="T73" fmla="*/ 111 h 361"/>
                <a:gd name="T74" fmla="*/ 1 w 361"/>
                <a:gd name="T75" fmla="*/ 163 h 361"/>
                <a:gd name="T76" fmla="*/ 3 w 361"/>
                <a:gd name="T77" fmla="*/ 218 h 361"/>
                <a:gd name="T78" fmla="*/ 21 w 361"/>
                <a:gd name="T79" fmla="*/ 267 h 361"/>
                <a:gd name="T80" fmla="*/ 53 w 361"/>
                <a:gd name="T81" fmla="*/ 309 h 361"/>
                <a:gd name="T82" fmla="*/ 94 w 361"/>
                <a:gd name="T83" fmla="*/ 340 h 361"/>
                <a:gd name="T84" fmla="*/ 144 w 361"/>
                <a:gd name="T85" fmla="*/ 358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1" h="361">
                  <a:moveTo>
                    <a:pt x="180" y="30"/>
                  </a:moveTo>
                  <a:lnTo>
                    <a:pt x="196" y="31"/>
                  </a:lnTo>
                  <a:lnTo>
                    <a:pt x="211" y="34"/>
                  </a:lnTo>
                  <a:lnTo>
                    <a:pt x="225" y="38"/>
                  </a:lnTo>
                  <a:lnTo>
                    <a:pt x="239" y="42"/>
                  </a:lnTo>
                  <a:lnTo>
                    <a:pt x="252" y="49"/>
                  </a:lnTo>
                  <a:lnTo>
                    <a:pt x="265" y="56"/>
                  </a:lnTo>
                  <a:lnTo>
                    <a:pt x="276" y="65"/>
                  </a:lnTo>
                  <a:lnTo>
                    <a:pt x="286" y="75"/>
                  </a:lnTo>
                  <a:lnTo>
                    <a:pt x="297" y="85"/>
                  </a:lnTo>
                  <a:lnTo>
                    <a:pt x="305" y="97"/>
                  </a:lnTo>
                  <a:lnTo>
                    <a:pt x="313" y="110"/>
                  </a:lnTo>
                  <a:lnTo>
                    <a:pt x="319" y="122"/>
                  </a:lnTo>
                  <a:lnTo>
                    <a:pt x="324" y="136"/>
                  </a:lnTo>
                  <a:lnTo>
                    <a:pt x="328" y="151"/>
                  </a:lnTo>
                  <a:lnTo>
                    <a:pt x="330" y="165"/>
                  </a:lnTo>
                  <a:lnTo>
                    <a:pt x="331" y="181"/>
                  </a:lnTo>
                  <a:lnTo>
                    <a:pt x="330" y="196"/>
                  </a:lnTo>
                  <a:lnTo>
                    <a:pt x="328" y="211"/>
                  </a:lnTo>
                  <a:lnTo>
                    <a:pt x="324" y="225"/>
                  </a:lnTo>
                  <a:lnTo>
                    <a:pt x="319" y="239"/>
                  </a:lnTo>
                  <a:lnTo>
                    <a:pt x="313" y="253"/>
                  </a:lnTo>
                  <a:lnTo>
                    <a:pt x="305" y="265"/>
                  </a:lnTo>
                  <a:lnTo>
                    <a:pt x="297" y="277"/>
                  </a:lnTo>
                  <a:lnTo>
                    <a:pt x="286" y="287"/>
                  </a:lnTo>
                  <a:lnTo>
                    <a:pt x="276" y="297"/>
                  </a:lnTo>
                  <a:lnTo>
                    <a:pt x="265" y="306"/>
                  </a:lnTo>
                  <a:lnTo>
                    <a:pt x="252" y="313"/>
                  </a:lnTo>
                  <a:lnTo>
                    <a:pt x="239" y="320"/>
                  </a:lnTo>
                  <a:lnTo>
                    <a:pt x="225" y="325"/>
                  </a:lnTo>
                  <a:lnTo>
                    <a:pt x="211" y="328"/>
                  </a:lnTo>
                  <a:lnTo>
                    <a:pt x="196" y="330"/>
                  </a:lnTo>
                  <a:lnTo>
                    <a:pt x="180" y="331"/>
                  </a:lnTo>
                  <a:lnTo>
                    <a:pt x="165" y="330"/>
                  </a:lnTo>
                  <a:lnTo>
                    <a:pt x="150" y="328"/>
                  </a:lnTo>
                  <a:lnTo>
                    <a:pt x="136" y="325"/>
                  </a:lnTo>
                  <a:lnTo>
                    <a:pt x="122" y="320"/>
                  </a:lnTo>
                  <a:lnTo>
                    <a:pt x="108" y="313"/>
                  </a:lnTo>
                  <a:lnTo>
                    <a:pt x="96" y="306"/>
                  </a:lnTo>
                  <a:lnTo>
                    <a:pt x="85" y="297"/>
                  </a:lnTo>
                  <a:lnTo>
                    <a:pt x="74" y="287"/>
                  </a:lnTo>
                  <a:lnTo>
                    <a:pt x="64" y="277"/>
                  </a:lnTo>
                  <a:lnTo>
                    <a:pt x="56" y="265"/>
                  </a:lnTo>
                  <a:lnTo>
                    <a:pt x="48" y="253"/>
                  </a:lnTo>
                  <a:lnTo>
                    <a:pt x="42" y="239"/>
                  </a:lnTo>
                  <a:lnTo>
                    <a:pt x="36" y="225"/>
                  </a:lnTo>
                  <a:lnTo>
                    <a:pt x="33" y="211"/>
                  </a:lnTo>
                  <a:lnTo>
                    <a:pt x="31" y="196"/>
                  </a:lnTo>
                  <a:lnTo>
                    <a:pt x="30" y="181"/>
                  </a:lnTo>
                  <a:lnTo>
                    <a:pt x="31" y="165"/>
                  </a:lnTo>
                  <a:lnTo>
                    <a:pt x="33" y="151"/>
                  </a:lnTo>
                  <a:lnTo>
                    <a:pt x="36" y="136"/>
                  </a:lnTo>
                  <a:lnTo>
                    <a:pt x="42" y="122"/>
                  </a:lnTo>
                  <a:lnTo>
                    <a:pt x="48" y="110"/>
                  </a:lnTo>
                  <a:lnTo>
                    <a:pt x="56" y="97"/>
                  </a:lnTo>
                  <a:lnTo>
                    <a:pt x="64" y="86"/>
                  </a:lnTo>
                  <a:lnTo>
                    <a:pt x="74" y="75"/>
                  </a:lnTo>
                  <a:lnTo>
                    <a:pt x="85" y="65"/>
                  </a:lnTo>
                  <a:lnTo>
                    <a:pt x="96" y="56"/>
                  </a:lnTo>
                  <a:lnTo>
                    <a:pt x="108" y="49"/>
                  </a:lnTo>
                  <a:lnTo>
                    <a:pt x="122" y="42"/>
                  </a:lnTo>
                  <a:lnTo>
                    <a:pt x="136" y="38"/>
                  </a:lnTo>
                  <a:lnTo>
                    <a:pt x="150" y="34"/>
                  </a:lnTo>
                  <a:lnTo>
                    <a:pt x="165" y="31"/>
                  </a:lnTo>
                  <a:lnTo>
                    <a:pt x="180" y="30"/>
                  </a:lnTo>
                  <a:lnTo>
                    <a:pt x="180" y="30"/>
                  </a:lnTo>
                  <a:close/>
                  <a:moveTo>
                    <a:pt x="180" y="361"/>
                  </a:moveTo>
                  <a:lnTo>
                    <a:pt x="199" y="360"/>
                  </a:lnTo>
                  <a:lnTo>
                    <a:pt x="216" y="358"/>
                  </a:lnTo>
                  <a:lnTo>
                    <a:pt x="234" y="354"/>
                  </a:lnTo>
                  <a:lnTo>
                    <a:pt x="251" y="347"/>
                  </a:lnTo>
                  <a:lnTo>
                    <a:pt x="267" y="340"/>
                  </a:lnTo>
                  <a:lnTo>
                    <a:pt x="281" y="330"/>
                  </a:lnTo>
                  <a:lnTo>
                    <a:pt x="295" y="321"/>
                  </a:lnTo>
                  <a:lnTo>
                    <a:pt x="307" y="309"/>
                  </a:lnTo>
                  <a:lnTo>
                    <a:pt x="319" y="296"/>
                  </a:lnTo>
                  <a:lnTo>
                    <a:pt x="330" y="282"/>
                  </a:lnTo>
                  <a:lnTo>
                    <a:pt x="339" y="267"/>
                  </a:lnTo>
                  <a:lnTo>
                    <a:pt x="346" y="251"/>
                  </a:lnTo>
                  <a:lnTo>
                    <a:pt x="352" y="235"/>
                  </a:lnTo>
                  <a:lnTo>
                    <a:pt x="357" y="218"/>
                  </a:lnTo>
                  <a:lnTo>
                    <a:pt x="360" y="200"/>
                  </a:lnTo>
                  <a:lnTo>
                    <a:pt x="361" y="181"/>
                  </a:lnTo>
                  <a:lnTo>
                    <a:pt x="360" y="163"/>
                  </a:lnTo>
                  <a:lnTo>
                    <a:pt x="357" y="145"/>
                  </a:lnTo>
                  <a:lnTo>
                    <a:pt x="352" y="128"/>
                  </a:lnTo>
                  <a:lnTo>
                    <a:pt x="346" y="111"/>
                  </a:lnTo>
                  <a:lnTo>
                    <a:pt x="339" y="96"/>
                  </a:lnTo>
                  <a:lnTo>
                    <a:pt x="330" y="81"/>
                  </a:lnTo>
                  <a:lnTo>
                    <a:pt x="319" y="67"/>
                  </a:lnTo>
                  <a:lnTo>
                    <a:pt x="307" y="54"/>
                  </a:lnTo>
                  <a:lnTo>
                    <a:pt x="295" y="42"/>
                  </a:lnTo>
                  <a:lnTo>
                    <a:pt x="281" y="31"/>
                  </a:lnTo>
                  <a:lnTo>
                    <a:pt x="267" y="23"/>
                  </a:lnTo>
                  <a:lnTo>
                    <a:pt x="251" y="15"/>
                  </a:lnTo>
                  <a:lnTo>
                    <a:pt x="234" y="9"/>
                  </a:lnTo>
                  <a:lnTo>
                    <a:pt x="216" y="5"/>
                  </a:lnTo>
                  <a:lnTo>
                    <a:pt x="199" y="1"/>
                  </a:lnTo>
                  <a:lnTo>
                    <a:pt x="180" y="0"/>
                  </a:lnTo>
                  <a:lnTo>
                    <a:pt x="162" y="1"/>
                  </a:lnTo>
                  <a:lnTo>
                    <a:pt x="144" y="5"/>
                  </a:lnTo>
                  <a:lnTo>
                    <a:pt x="126" y="9"/>
                  </a:lnTo>
                  <a:lnTo>
                    <a:pt x="110" y="15"/>
                  </a:lnTo>
                  <a:lnTo>
                    <a:pt x="94" y="23"/>
                  </a:lnTo>
                  <a:lnTo>
                    <a:pt x="79" y="31"/>
                  </a:lnTo>
                  <a:lnTo>
                    <a:pt x="65" y="42"/>
                  </a:lnTo>
                  <a:lnTo>
                    <a:pt x="53" y="54"/>
                  </a:lnTo>
                  <a:lnTo>
                    <a:pt x="41" y="67"/>
                  </a:lnTo>
                  <a:lnTo>
                    <a:pt x="31" y="81"/>
                  </a:lnTo>
                  <a:lnTo>
                    <a:pt x="21" y="96"/>
                  </a:lnTo>
                  <a:lnTo>
                    <a:pt x="14" y="111"/>
                  </a:lnTo>
                  <a:lnTo>
                    <a:pt x="8" y="128"/>
                  </a:lnTo>
                  <a:lnTo>
                    <a:pt x="3" y="145"/>
                  </a:lnTo>
                  <a:lnTo>
                    <a:pt x="1" y="163"/>
                  </a:lnTo>
                  <a:lnTo>
                    <a:pt x="0" y="181"/>
                  </a:lnTo>
                  <a:lnTo>
                    <a:pt x="1" y="200"/>
                  </a:lnTo>
                  <a:lnTo>
                    <a:pt x="3" y="218"/>
                  </a:lnTo>
                  <a:lnTo>
                    <a:pt x="8" y="235"/>
                  </a:lnTo>
                  <a:lnTo>
                    <a:pt x="14" y="251"/>
                  </a:lnTo>
                  <a:lnTo>
                    <a:pt x="21" y="267"/>
                  </a:lnTo>
                  <a:lnTo>
                    <a:pt x="31" y="282"/>
                  </a:lnTo>
                  <a:lnTo>
                    <a:pt x="41" y="296"/>
                  </a:lnTo>
                  <a:lnTo>
                    <a:pt x="53" y="309"/>
                  </a:lnTo>
                  <a:lnTo>
                    <a:pt x="65" y="321"/>
                  </a:lnTo>
                  <a:lnTo>
                    <a:pt x="79" y="330"/>
                  </a:lnTo>
                  <a:lnTo>
                    <a:pt x="94" y="340"/>
                  </a:lnTo>
                  <a:lnTo>
                    <a:pt x="110" y="347"/>
                  </a:lnTo>
                  <a:lnTo>
                    <a:pt x="126" y="354"/>
                  </a:lnTo>
                  <a:lnTo>
                    <a:pt x="144" y="358"/>
                  </a:lnTo>
                  <a:lnTo>
                    <a:pt x="162" y="360"/>
                  </a:lnTo>
                  <a:lnTo>
                    <a:pt x="180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="" xmlns:a16="http://schemas.microsoft.com/office/drawing/2014/main" id="{8A509B28-761C-4716-802F-78FE1ACF181F}"/>
              </a:ext>
            </a:extLst>
          </p:cNvPr>
          <p:cNvGrpSpPr/>
          <p:nvPr/>
        </p:nvGrpSpPr>
        <p:grpSpPr>
          <a:xfrm>
            <a:off x="3779152" y="1562349"/>
            <a:ext cx="378221" cy="378220"/>
            <a:chOff x="11033125" y="1349375"/>
            <a:chExt cx="284163" cy="284162"/>
          </a:xfrm>
          <a:solidFill>
            <a:schemeClr val="bg1"/>
          </a:solidFill>
        </p:grpSpPr>
        <p:sp>
          <p:nvSpPr>
            <p:cNvPr id="197" name="Freeform 331">
              <a:extLst>
                <a:ext uri="{FF2B5EF4-FFF2-40B4-BE49-F238E27FC236}">
                  <a16:creationId xmlns="" xmlns:a16="http://schemas.microsoft.com/office/drawing/2014/main" id="{EBD240BB-70E5-4F4C-BD4C-E4CF586C3B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3138" y="1385888"/>
              <a:ext cx="84138" cy="77787"/>
            </a:xfrm>
            <a:custGeom>
              <a:avLst/>
              <a:gdLst>
                <a:gd name="T0" fmla="*/ 167 w 268"/>
                <a:gd name="T1" fmla="*/ 133 h 246"/>
                <a:gd name="T2" fmla="*/ 164 w 268"/>
                <a:gd name="T3" fmla="*/ 142 h 246"/>
                <a:gd name="T4" fmla="*/ 178 w 268"/>
                <a:gd name="T5" fmla="*/ 188 h 246"/>
                <a:gd name="T6" fmla="*/ 139 w 268"/>
                <a:gd name="T7" fmla="*/ 157 h 246"/>
                <a:gd name="T8" fmla="*/ 129 w 268"/>
                <a:gd name="T9" fmla="*/ 157 h 246"/>
                <a:gd name="T10" fmla="*/ 90 w 268"/>
                <a:gd name="T11" fmla="*/ 188 h 246"/>
                <a:gd name="T12" fmla="*/ 105 w 268"/>
                <a:gd name="T13" fmla="*/ 142 h 246"/>
                <a:gd name="T14" fmla="*/ 101 w 268"/>
                <a:gd name="T15" fmla="*/ 133 h 246"/>
                <a:gd name="T16" fmla="*/ 58 w 268"/>
                <a:gd name="T17" fmla="*/ 97 h 246"/>
                <a:gd name="T18" fmla="*/ 109 w 268"/>
                <a:gd name="T19" fmla="*/ 96 h 246"/>
                <a:gd name="T20" fmla="*/ 115 w 268"/>
                <a:gd name="T21" fmla="*/ 91 h 246"/>
                <a:gd name="T22" fmla="*/ 133 w 268"/>
                <a:gd name="T23" fmla="*/ 52 h 246"/>
                <a:gd name="T24" fmla="*/ 153 w 268"/>
                <a:gd name="T25" fmla="*/ 91 h 246"/>
                <a:gd name="T26" fmla="*/ 160 w 268"/>
                <a:gd name="T27" fmla="*/ 96 h 246"/>
                <a:gd name="T28" fmla="*/ 212 w 268"/>
                <a:gd name="T29" fmla="*/ 97 h 246"/>
                <a:gd name="T30" fmla="*/ 254 w 268"/>
                <a:gd name="T31" fmla="*/ 67 h 246"/>
                <a:gd name="T32" fmla="*/ 146 w 268"/>
                <a:gd name="T33" fmla="*/ 9 h 246"/>
                <a:gd name="T34" fmla="*/ 141 w 268"/>
                <a:gd name="T35" fmla="*/ 3 h 246"/>
                <a:gd name="T36" fmla="*/ 132 w 268"/>
                <a:gd name="T37" fmla="*/ 0 h 246"/>
                <a:gd name="T38" fmla="*/ 125 w 268"/>
                <a:gd name="T39" fmla="*/ 3 h 246"/>
                <a:gd name="T40" fmla="*/ 120 w 268"/>
                <a:gd name="T41" fmla="*/ 9 h 246"/>
                <a:gd name="T42" fmla="*/ 15 w 268"/>
                <a:gd name="T43" fmla="*/ 67 h 246"/>
                <a:gd name="T44" fmla="*/ 6 w 268"/>
                <a:gd name="T45" fmla="*/ 69 h 246"/>
                <a:gd name="T46" fmla="*/ 1 w 268"/>
                <a:gd name="T47" fmla="*/ 76 h 246"/>
                <a:gd name="T48" fmla="*/ 0 w 268"/>
                <a:gd name="T49" fmla="*/ 86 h 246"/>
                <a:gd name="T50" fmla="*/ 5 w 268"/>
                <a:gd name="T51" fmla="*/ 93 h 246"/>
                <a:gd name="T52" fmla="*/ 46 w 268"/>
                <a:gd name="T53" fmla="*/ 226 h 246"/>
                <a:gd name="T54" fmla="*/ 46 w 268"/>
                <a:gd name="T55" fmla="*/ 236 h 246"/>
                <a:gd name="T56" fmla="*/ 51 w 268"/>
                <a:gd name="T57" fmla="*/ 243 h 246"/>
                <a:gd name="T58" fmla="*/ 60 w 268"/>
                <a:gd name="T59" fmla="*/ 246 h 246"/>
                <a:gd name="T60" fmla="*/ 69 w 268"/>
                <a:gd name="T61" fmla="*/ 242 h 246"/>
                <a:gd name="T62" fmla="*/ 200 w 268"/>
                <a:gd name="T63" fmla="*/ 242 h 246"/>
                <a:gd name="T64" fmla="*/ 209 w 268"/>
                <a:gd name="T65" fmla="*/ 246 h 246"/>
                <a:gd name="T66" fmla="*/ 218 w 268"/>
                <a:gd name="T67" fmla="*/ 243 h 246"/>
                <a:gd name="T68" fmla="*/ 223 w 268"/>
                <a:gd name="T69" fmla="*/ 236 h 246"/>
                <a:gd name="T70" fmla="*/ 223 w 268"/>
                <a:gd name="T71" fmla="*/ 226 h 246"/>
                <a:gd name="T72" fmla="*/ 263 w 268"/>
                <a:gd name="T73" fmla="*/ 93 h 246"/>
                <a:gd name="T74" fmla="*/ 268 w 268"/>
                <a:gd name="T75" fmla="*/ 86 h 246"/>
                <a:gd name="T76" fmla="*/ 268 w 268"/>
                <a:gd name="T77" fmla="*/ 76 h 246"/>
                <a:gd name="T78" fmla="*/ 263 w 268"/>
                <a:gd name="T79" fmla="*/ 69 h 246"/>
                <a:gd name="T80" fmla="*/ 254 w 268"/>
                <a:gd name="T81" fmla="*/ 6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246">
                  <a:moveTo>
                    <a:pt x="170" y="130"/>
                  </a:moveTo>
                  <a:lnTo>
                    <a:pt x="167" y="133"/>
                  </a:lnTo>
                  <a:lnTo>
                    <a:pt x="164" y="137"/>
                  </a:lnTo>
                  <a:lnTo>
                    <a:pt x="164" y="142"/>
                  </a:lnTo>
                  <a:lnTo>
                    <a:pt x="164" y="146"/>
                  </a:lnTo>
                  <a:lnTo>
                    <a:pt x="178" y="188"/>
                  </a:lnTo>
                  <a:lnTo>
                    <a:pt x="143" y="160"/>
                  </a:lnTo>
                  <a:lnTo>
                    <a:pt x="139" y="157"/>
                  </a:lnTo>
                  <a:lnTo>
                    <a:pt x="135" y="157"/>
                  </a:lnTo>
                  <a:lnTo>
                    <a:pt x="129" y="157"/>
                  </a:lnTo>
                  <a:lnTo>
                    <a:pt x="125" y="160"/>
                  </a:lnTo>
                  <a:lnTo>
                    <a:pt x="90" y="188"/>
                  </a:lnTo>
                  <a:lnTo>
                    <a:pt x="104" y="146"/>
                  </a:lnTo>
                  <a:lnTo>
                    <a:pt x="105" y="142"/>
                  </a:lnTo>
                  <a:lnTo>
                    <a:pt x="104" y="137"/>
                  </a:lnTo>
                  <a:lnTo>
                    <a:pt x="101" y="133"/>
                  </a:lnTo>
                  <a:lnTo>
                    <a:pt x="98" y="130"/>
                  </a:lnTo>
                  <a:lnTo>
                    <a:pt x="58" y="97"/>
                  </a:lnTo>
                  <a:lnTo>
                    <a:pt x="105" y="97"/>
                  </a:lnTo>
                  <a:lnTo>
                    <a:pt x="109" y="96"/>
                  </a:lnTo>
                  <a:lnTo>
                    <a:pt x="112" y="93"/>
                  </a:lnTo>
                  <a:lnTo>
                    <a:pt x="115" y="91"/>
                  </a:lnTo>
                  <a:lnTo>
                    <a:pt x="118" y="87"/>
                  </a:lnTo>
                  <a:lnTo>
                    <a:pt x="133" y="52"/>
                  </a:lnTo>
                  <a:lnTo>
                    <a:pt x="151" y="88"/>
                  </a:lnTo>
                  <a:lnTo>
                    <a:pt x="153" y="91"/>
                  </a:lnTo>
                  <a:lnTo>
                    <a:pt x="156" y="94"/>
                  </a:lnTo>
                  <a:lnTo>
                    <a:pt x="160" y="96"/>
                  </a:lnTo>
                  <a:lnTo>
                    <a:pt x="164" y="97"/>
                  </a:lnTo>
                  <a:lnTo>
                    <a:pt x="212" y="97"/>
                  </a:lnTo>
                  <a:lnTo>
                    <a:pt x="170" y="130"/>
                  </a:lnTo>
                  <a:close/>
                  <a:moveTo>
                    <a:pt x="254" y="67"/>
                  </a:moveTo>
                  <a:lnTo>
                    <a:pt x="174" y="67"/>
                  </a:lnTo>
                  <a:lnTo>
                    <a:pt x="146" y="9"/>
                  </a:lnTo>
                  <a:lnTo>
                    <a:pt x="144" y="5"/>
                  </a:lnTo>
                  <a:lnTo>
                    <a:pt x="141" y="3"/>
                  </a:lnTo>
                  <a:lnTo>
                    <a:pt x="138" y="0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25" y="3"/>
                  </a:lnTo>
                  <a:lnTo>
                    <a:pt x="122" y="6"/>
                  </a:lnTo>
                  <a:lnTo>
                    <a:pt x="120" y="9"/>
                  </a:lnTo>
                  <a:lnTo>
                    <a:pt x="95" y="67"/>
                  </a:lnTo>
                  <a:lnTo>
                    <a:pt x="15" y="67"/>
                  </a:lnTo>
                  <a:lnTo>
                    <a:pt x="10" y="67"/>
                  </a:lnTo>
                  <a:lnTo>
                    <a:pt x="6" y="69"/>
                  </a:lnTo>
                  <a:lnTo>
                    <a:pt x="3" y="72"/>
                  </a:lnTo>
                  <a:lnTo>
                    <a:pt x="1" y="76"/>
                  </a:lnTo>
                  <a:lnTo>
                    <a:pt x="0" y="81"/>
                  </a:lnTo>
                  <a:lnTo>
                    <a:pt x="0" y="86"/>
                  </a:lnTo>
                  <a:lnTo>
                    <a:pt x="2" y="89"/>
                  </a:lnTo>
                  <a:lnTo>
                    <a:pt x="5" y="93"/>
                  </a:lnTo>
                  <a:lnTo>
                    <a:pt x="71" y="146"/>
                  </a:lnTo>
                  <a:lnTo>
                    <a:pt x="46" y="226"/>
                  </a:lnTo>
                  <a:lnTo>
                    <a:pt x="45" y="231"/>
                  </a:lnTo>
                  <a:lnTo>
                    <a:pt x="46" y="236"/>
                  </a:lnTo>
                  <a:lnTo>
                    <a:pt x="48" y="240"/>
                  </a:lnTo>
                  <a:lnTo>
                    <a:pt x="51" y="243"/>
                  </a:lnTo>
                  <a:lnTo>
                    <a:pt x="55" y="245"/>
                  </a:lnTo>
                  <a:lnTo>
                    <a:pt x="60" y="246"/>
                  </a:lnTo>
                  <a:lnTo>
                    <a:pt x="65" y="245"/>
                  </a:lnTo>
                  <a:lnTo>
                    <a:pt x="69" y="242"/>
                  </a:lnTo>
                  <a:lnTo>
                    <a:pt x="135" y="190"/>
                  </a:lnTo>
                  <a:lnTo>
                    <a:pt x="200" y="242"/>
                  </a:lnTo>
                  <a:lnTo>
                    <a:pt x="204" y="245"/>
                  </a:lnTo>
                  <a:lnTo>
                    <a:pt x="209" y="246"/>
                  </a:lnTo>
                  <a:lnTo>
                    <a:pt x="214" y="245"/>
                  </a:lnTo>
                  <a:lnTo>
                    <a:pt x="218" y="243"/>
                  </a:lnTo>
                  <a:lnTo>
                    <a:pt x="221" y="240"/>
                  </a:lnTo>
                  <a:lnTo>
                    <a:pt x="223" y="236"/>
                  </a:lnTo>
                  <a:lnTo>
                    <a:pt x="224" y="231"/>
                  </a:lnTo>
                  <a:lnTo>
                    <a:pt x="223" y="226"/>
                  </a:lnTo>
                  <a:lnTo>
                    <a:pt x="197" y="146"/>
                  </a:lnTo>
                  <a:lnTo>
                    <a:pt x="263" y="93"/>
                  </a:lnTo>
                  <a:lnTo>
                    <a:pt x="266" y="89"/>
                  </a:lnTo>
                  <a:lnTo>
                    <a:pt x="268" y="86"/>
                  </a:lnTo>
                  <a:lnTo>
                    <a:pt x="268" y="81"/>
                  </a:lnTo>
                  <a:lnTo>
                    <a:pt x="268" y="76"/>
                  </a:lnTo>
                  <a:lnTo>
                    <a:pt x="266" y="72"/>
                  </a:lnTo>
                  <a:lnTo>
                    <a:pt x="263" y="69"/>
                  </a:lnTo>
                  <a:lnTo>
                    <a:pt x="259" y="67"/>
                  </a:lnTo>
                  <a:lnTo>
                    <a:pt x="254" y="67"/>
                  </a:lnTo>
                  <a:lnTo>
                    <a:pt x="25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332">
              <a:extLst>
                <a:ext uri="{FF2B5EF4-FFF2-40B4-BE49-F238E27FC236}">
                  <a16:creationId xmlns="" xmlns:a16="http://schemas.microsoft.com/office/drawing/2014/main" id="{405A0B43-8494-4AFA-A923-344EE8B11D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33125" y="1349375"/>
              <a:ext cx="284163" cy="284162"/>
            </a:xfrm>
            <a:custGeom>
              <a:avLst/>
              <a:gdLst>
                <a:gd name="T0" fmla="*/ 794 w 898"/>
                <a:gd name="T1" fmla="*/ 181 h 897"/>
                <a:gd name="T2" fmla="*/ 861 w 898"/>
                <a:gd name="T3" fmla="*/ 209 h 897"/>
                <a:gd name="T4" fmla="*/ 817 w 898"/>
                <a:gd name="T5" fmla="*/ 324 h 897"/>
                <a:gd name="T6" fmla="*/ 756 w 898"/>
                <a:gd name="T7" fmla="*/ 367 h 897"/>
                <a:gd name="T8" fmla="*/ 527 w 898"/>
                <a:gd name="T9" fmla="*/ 521 h 897"/>
                <a:gd name="T10" fmla="*/ 479 w 898"/>
                <a:gd name="T11" fmla="*/ 583 h 897"/>
                <a:gd name="T12" fmla="*/ 476 w 898"/>
                <a:gd name="T13" fmla="*/ 697 h 897"/>
                <a:gd name="T14" fmla="*/ 533 w 898"/>
                <a:gd name="T15" fmla="*/ 793 h 897"/>
                <a:gd name="T16" fmla="*/ 628 w 898"/>
                <a:gd name="T17" fmla="*/ 867 h 897"/>
                <a:gd name="T18" fmla="*/ 354 w 898"/>
                <a:gd name="T19" fmla="*/ 803 h 897"/>
                <a:gd name="T20" fmla="*/ 415 w 898"/>
                <a:gd name="T21" fmla="*/ 720 h 897"/>
                <a:gd name="T22" fmla="*/ 421 w 898"/>
                <a:gd name="T23" fmla="*/ 595 h 897"/>
                <a:gd name="T24" fmla="*/ 379 w 898"/>
                <a:gd name="T25" fmla="*/ 528 h 897"/>
                <a:gd name="T26" fmla="*/ 275 w 898"/>
                <a:gd name="T27" fmla="*/ 460 h 897"/>
                <a:gd name="T28" fmla="*/ 195 w 898"/>
                <a:gd name="T29" fmla="*/ 371 h 897"/>
                <a:gd name="T30" fmla="*/ 151 w 898"/>
                <a:gd name="T31" fmla="*/ 260 h 897"/>
                <a:gd name="T32" fmla="*/ 127 w 898"/>
                <a:gd name="T33" fmla="*/ 91 h 897"/>
                <a:gd name="T34" fmla="*/ 767 w 898"/>
                <a:gd name="T35" fmla="*/ 145 h 897"/>
                <a:gd name="T36" fmla="*/ 737 w 898"/>
                <a:gd name="T37" fmla="*/ 296 h 897"/>
                <a:gd name="T38" fmla="*/ 688 w 898"/>
                <a:gd name="T39" fmla="*/ 393 h 897"/>
                <a:gd name="T40" fmla="*/ 590 w 898"/>
                <a:gd name="T41" fmla="*/ 480 h 897"/>
                <a:gd name="T42" fmla="*/ 54 w 898"/>
                <a:gd name="T43" fmla="*/ 280 h 897"/>
                <a:gd name="T44" fmla="*/ 30 w 898"/>
                <a:gd name="T45" fmla="*/ 116 h 897"/>
                <a:gd name="T46" fmla="*/ 112 w 898"/>
                <a:gd name="T47" fmla="*/ 221 h 897"/>
                <a:gd name="T48" fmla="*/ 140 w 898"/>
                <a:gd name="T49" fmla="*/ 367 h 897"/>
                <a:gd name="T50" fmla="*/ 89 w 898"/>
                <a:gd name="T51" fmla="*/ 336 h 897"/>
                <a:gd name="T52" fmla="*/ 893 w 898"/>
                <a:gd name="T53" fmla="*/ 64 h 897"/>
                <a:gd name="T54" fmla="*/ 803 w 898"/>
                <a:gd name="T55" fmla="*/ 37 h 897"/>
                <a:gd name="T56" fmla="*/ 797 w 898"/>
                <a:gd name="T57" fmla="*/ 2 h 897"/>
                <a:gd name="T58" fmla="*/ 102 w 898"/>
                <a:gd name="T59" fmla="*/ 2 h 897"/>
                <a:gd name="T60" fmla="*/ 96 w 898"/>
                <a:gd name="T61" fmla="*/ 37 h 897"/>
                <a:gd name="T62" fmla="*/ 5 w 898"/>
                <a:gd name="T63" fmla="*/ 64 h 897"/>
                <a:gd name="T64" fmla="*/ 0 w 898"/>
                <a:gd name="T65" fmla="*/ 117 h 897"/>
                <a:gd name="T66" fmla="*/ 15 w 898"/>
                <a:gd name="T67" fmla="*/ 258 h 897"/>
                <a:gd name="T68" fmla="*/ 80 w 898"/>
                <a:gd name="T69" fmla="*/ 368 h 897"/>
                <a:gd name="T70" fmla="*/ 179 w 898"/>
                <a:gd name="T71" fmla="*/ 403 h 897"/>
                <a:gd name="T72" fmla="*/ 293 w 898"/>
                <a:gd name="T73" fmla="*/ 507 h 897"/>
                <a:gd name="T74" fmla="*/ 371 w 898"/>
                <a:gd name="T75" fmla="*/ 564 h 897"/>
                <a:gd name="T76" fmla="*/ 395 w 898"/>
                <a:gd name="T77" fmla="*/ 625 h 897"/>
                <a:gd name="T78" fmla="*/ 374 w 898"/>
                <a:gd name="T79" fmla="*/ 743 h 897"/>
                <a:gd name="T80" fmla="*/ 301 w 898"/>
                <a:gd name="T81" fmla="*/ 789 h 897"/>
                <a:gd name="T82" fmla="*/ 244 w 898"/>
                <a:gd name="T83" fmla="*/ 797 h 897"/>
                <a:gd name="T84" fmla="*/ 241 w 898"/>
                <a:gd name="T85" fmla="*/ 888 h 897"/>
                <a:gd name="T86" fmla="*/ 643 w 898"/>
                <a:gd name="T87" fmla="*/ 897 h 897"/>
                <a:gd name="T88" fmla="*/ 658 w 898"/>
                <a:gd name="T89" fmla="*/ 886 h 897"/>
                <a:gd name="T90" fmla="*/ 652 w 898"/>
                <a:gd name="T91" fmla="*/ 795 h 897"/>
                <a:gd name="T92" fmla="*/ 580 w 898"/>
                <a:gd name="T93" fmla="*/ 783 h 897"/>
                <a:gd name="T94" fmla="*/ 515 w 898"/>
                <a:gd name="T95" fmla="*/ 720 h 897"/>
                <a:gd name="T96" fmla="*/ 502 w 898"/>
                <a:gd name="T97" fmla="*/ 614 h 897"/>
                <a:gd name="T98" fmla="*/ 531 w 898"/>
                <a:gd name="T99" fmla="*/ 556 h 897"/>
                <a:gd name="T100" fmla="*/ 621 w 898"/>
                <a:gd name="T101" fmla="*/ 496 h 897"/>
                <a:gd name="T102" fmla="*/ 734 w 898"/>
                <a:gd name="T103" fmla="*/ 402 h 897"/>
                <a:gd name="T104" fmla="*/ 827 w 898"/>
                <a:gd name="T105" fmla="*/ 357 h 897"/>
                <a:gd name="T106" fmla="*/ 876 w 898"/>
                <a:gd name="T107" fmla="*/ 272 h 897"/>
                <a:gd name="T108" fmla="*/ 898 w 898"/>
                <a:gd name="T109" fmla="*/ 14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897">
                  <a:moveTo>
                    <a:pt x="737" y="371"/>
                  </a:moveTo>
                  <a:lnTo>
                    <a:pt x="749" y="348"/>
                  </a:lnTo>
                  <a:lnTo>
                    <a:pt x="761" y="320"/>
                  </a:lnTo>
                  <a:lnTo>
                    <a:pt x="770" y="290"/>
                  </a:lnTo>
                  <a:lnTo>
                    <a:pt x="779" y="258"/>
                  </a:lnTo>
                  <a:lnTo>
                    <a:pt x="787" y="221"/>
                  </a:lnTo>
                  <a:lnTo>
                    <a:pt x="794" y="181"/>
                  </a:lnTo>
                  <a:lnTo>
                    <a:pt x="798" y="137"/>
                  </a:lnTo>
                  <a:lnTo>
                    <a:pt x="801" y="90"/>
                  </a:lnTo>
                  <a:lnTo>
                    <a:pt x="868" y="90"/>
                  </a:lnTo>
                  <a:lnTo>
                    <a:pt x="868" y="113"/>
                  </a:lnTo>
                  <a:lnTo>
                    <a:pt x="868" y="141"/>
                  </a:lnTo>
                  <a:lnTo>
                    <a:pt x="866" y="174"/>
                  </a:lnTo>
                  <a:lnTo>
                    <a:pt x="861" y="209"/>
                  </a:lnTo>
                  <a:lnTo>
                    <a:pt x="858" y="227"/>
                  </a:lnTo>
                  <a:lnTo>
                    <a:pt x="854" y="244"/>
                  </a:lnTo>
                  <a:lnTo>
                    <a:pt x="848" y="261"/>
                  </a:lnTo>
                  <a:lnTo>
                    <a:pt x="842" y="278"/>
                  </a:lnTo>
                  <a:lnTo>
                    <a:pt x="836" y="294"/>
                  </a:lnTo>
                  <a:lnTo>
                    <a:pt x="827" y="309"/>
                  </a:lnTo>
                  <a:lnTo>
                    <a:pt x="817" y="324"/>
                  </a:lnTo>
                  <a:lnTo>
                    <a:pt x="806" y="337"/>
                  </a:lnTo>
                  <a:lnTo>
                    <a:pt x="798" y="343"/>
                  </a:lnTo>
                  <a:lnTo>
                    <a:pt x="791" y="350"/>
                  </a:lnTo>
                  <a:lnTo>
                    <a:pt x="783" y="355"/>
                  </a:lnTo>
                  <a:lnTo>
                    <a:pt x="775" y="359"/>
                  </a:lnTo>
                  <a:lnTo>
                    <a:pt x="766" y="364"/>
                  </a:lnTo>
                  <a:lnTo>
                    <a:pt x="756" y="367"/>
                  </a:lnTo>
                  <a:lnTo>
                    <a:pt x="747" y="370"/>
                  </a:lnTo>
                  <a:lnTo>
                    <a:pt x="737" y="371"/>
                  </a:lnTo>
                  <a:lnTo>
                    <a:pt x="737" y="371"/>
                  </a:lnTo>
                  <a:close/>
                  <a:moveTo>
                    <a:pt x="574" y="490"/>
                  </a:moveTo>
                  <a:lnTo>
                    <a:pt x="553" y="503"/>
                  </a:lnTo>
                  <a:lnTo>
                    <a:pt x="535" y="514"/>
                  </a:lnTo>
                  <a:lnTo>
                    <a:pt x="527" y="521"/>
                  </a:lnTo>
                  <a:lnTo>
                    <a:pt x="518" y="528"/>
                  </a:lnTo>
                  <a:lnTo>
                    <a:pt x="509" y="536"/>
                  </a:lnTo>
                  <a:lnTo>
                    <a:pt x="502" y="543"/>
                  </a:lnTo>
                  <a:lnTo>
                    <a:pt x="496" y="552"/>
                  </a:lnTo>
                  <a:lnTo>
                    <a:pt x="489" y="561"/>
                  </a:lnTo>
                  <a:lnTo>
                    <a:pt x="484" y="572"/>
                  </a:lnTo>
                  <a:lnTo>
                    <a:pt x="479" y="583"/>
                  </a:lnTo>
                  <a:lnTo>
                    <a:pt x="476" y="595"/>
                  </a:lnTo>
                  <a:lnTo>
                    <a:pt x="473" y="607"/>
                  </a:lnTo>
                  <a:lnTo>
                    <a:pt x="471" y="621"/>
                  </a:lnTo>
                  <a:lnTo>
                    <a:pt x="471" y="637"/>
                  </a:lnTo>
                  <a:lnTo>
                    <a:pt x="472" y="659"/>
                  </a:lnTo>
                  <a:lnTo>
                    <a:pt x="473" y="678"/>
                  </a:lnTo>
                  <a:lnTo>
                    <a:pt x="476" y="697"/>
                  </a:lnTo>
                  <a:lnTo>
                    <a:pt x="481" y="714"/>
                  </a:lnTo>
                  <a:lnTo>
                    <a:pt x="486" y="730"/>
                  </a:lnTo>
                  <a:lnTo>
                    <a:pt x="493" y="745"/>
                  </a:lnTo>
                  <a:lnTo>
                    <a:pt x="501" y="759"/>
                  </a:lnTo>
                  <a:lnTo>
                    <a:pt x="510" y="771"/>
                  </a:lnTo>
                  <a:lnTo>
                    <a:pt x="521" y="783"/>
                  </a:lnTo>
                  <a:lnTo>
                    <a:pt x="533" y="793"/>
                  </a:lnTo>
                  <a:lnTo>
                    <a:pt x="546" y="800"/>
                  </a:lnTo>
                  <a:lnTo>
                    <a:pt x="560" y="807"/>
                  </a:lnTo>
                  <a:lnTo>
                    <a:pt x="576" y="813"/>
                  </a:lnTo>
                  <a:lnTo>
                    <a:pt x="592" y="817"/>
                  </a:lnTo>
                  <a:lnTo>
                    <a:pt x="610" y="820"/>
                  </a:lnTo>
                  <a:lnTo>
                    <a:pt x="628" y="822"/>
                  </a:lnTo>
                  <a:lnTo>
                    <a:pt x="628" y="867"/>
                  </a:lnTo>
                  <a:lnTo>
                    <a:pt x="270" y="867"/>
                  </a:lnTo>
                  <a:lnTo>
                    <a:pt x="270" y="822"/>
                  </a:lnTo>
                  <a:lnTo>
                    <a:pt x="289" y="820"/>
                  </a:lnTo>
                  <a:lnTo>
                    <a:pt x="307" y="818"/>
                  </a:lnTo>
                  <a:lnTo>
                    <a:pt x="324" y="814"/>
                  </a:lnTo>
                  <a:lnTo>
                    <a:pt x="340" y="810"/>
                  </a:lnTo>
                  <a:lnTo>
                    <a:pt x="354" y="803"/>
                  </a:lnTo>
                  <a:lnTo>
                    <a:pt x="366" y="796"/>
                  </a:lnTo>
                  <a:lnTo>
                    <a:pt x="378" y="786"/>
                  </a:lnTo>
                  <a:lnTo>
                    <a:pt x="387" y="775"/>
                  </a:lnTo>
                  <a:lnTo>
                    <a:pt x="396" y="764"/>
                  </a:lnTo>
                  <a:lnTo>
                    <a:pt x="404" y="751"/>
                  </a:lnTo>
                  <a:lnTo>
                    <a:pt x="410" y="736"/>
                  </a:lnTo>
                  <a:lnTo>
                    <a:pt x="415" y="720"/>
                  </a:lnTo>
                  <a:lnTo>
                    <a:pt x="420" y="702"/>
                  </a:lnTo>
                  <a:lnTo>
                    <a:pt x="423" y="681"/>
                  </a:lnTo>
                  <a:lnTo>
                    <a:pt x="425" y="660"/>
                  </a:lnTo>
                  <a:lnTo>
                    <a:pt x="425" y="637"/>
                  </a:lnTo>
                  <a:lnTo>
                    <a:pt x="425" y="621"/>
                  </a:lnTo>
                  <a:lnTo>
                    <a:pt x="423" y="607"/>
                  </a:lnTo>
                  <a:lnTo>
                    <a:pt x="421" y="595"/>
                  </a:lnTo>
                  <a:lnTo>
                    <a:pt x="416" y="583"/>
                  </a:lnTo>
                  <a:lnTo>
                    <a:pt x="412" y="572"/>
                  </a:lnTo>
                  <a:lnTo>
                    <a:pt x="407" y="561"/>
                  </a:lnTo>
                  <a:lnTo>
                    <a:pt x="401" y="553"/>
                  </a:lnTo>
                  <a:lnTo>
                    <a:pt x="394" y="544"/>
                  </a:lnTo>
                  <a:lnTo>
                    <a:pt x="386" y="536"/>
                  </a:lnTo>
                  <a:lnTo>
                    <a:pt x="379" y="528"/>
                  </a:lnTo>
                  <a:lnTo>
                    <a:pt x="370" y="522"/>
                  </a:lnTo>
                  <a:lnTo>
                    <a:pt x="362" y="516"/>
                  </a:lnTo>
                  <a:lnTo>
                    <a:pt x="344" y="503"/>
                  </a:lnTo>
                  <a:lnTo>
                    <a:pt x="324" y="491"/>
                  </a:lnTo>
                  <a:lnTo>
                    <a:pt x="308" y="481"/>
                  </a:lnTo>
                  <a:lnTo>
                    <a:pt x="292" y="472"/>
                  </a:lnTo>
                  <a:lnTo>
                    <a:pt x="275" y="460"/>
                  </a:lnTo>
                  <a:lnTo>
                    <a:pt x="258" y="446"/>
                  </a:lnTo>
                  <a:lnTo>
                    <a:pt x="242" y="431"/>
                  </a:lnTo>
                  <a:lnTo>
                    <a:pt x="226" y="414"/>
                  </a:lnTo>
                  <a:lnTo>
                    <a:pt x="217" y="404"/>
                  </a:lnTo>
                  <a:lnTo>
                    <a:pt x="210" y="394"/>
                  </a:lnTo>
                  <a:lnTo>
                    <a:pt x="202" y="383"/>
                  </a:lnTo>
                  <a:lnTo>
                    <a:pt x="195" y="371"/>
                  </a:lnTo>
                  <a:lnTo>
                    <a:pt x="188" y="358"/>
                  </a:lnTo>
                  <a:lnTo>
                    <a:pt x="181" y="344"/>
                  </a:lnTo>
                  <a:lnTo>
                    <a:pt x="174" y="329"/>
                  </a:lnTo>
                  <a:lnTo>
                    <a:pt x="167" y="313"/>
                  </a:lnTo>
                  <a:lnTo>
                    <a:pt x="162" y="297"/>
                  </a:lnTo>
                  <a:lnTo>
                    <a:pt x="157" y="279"/>
                  </a:lnTo>
                  <a:lnTo>
                    <a:pt x="151" y="260"/>
                  </a:lnTo>
                  <a:lnTo>
                    <a:pt x="146" y="240"/>
                  </a:lnTo>
                  <a:lnTo>
                    <a:pt x="142" y="218"/>
                  </a:lnTo>
                  <a:lnTo>
                    <a:pt x="137" y="196"/>
                  </a:lnTo>
                  <a:lnTo>
                    <a:pt x="134" y="172"/>
                  </a:lnTo>
                  <a:lnTo>
                    <a:pt x="131" y="147"/>
                  </a:lnTo>
                  <a:lnTo>
                    <a:pt x="129" y="120"/>
                  </a:lnTo>
                  <a:lnTo>
                    <a:pt x="127" y="91"/>
                  </a:lnTo>
                  <a:lnTo>
                    <a:pt x="126" y="61"/>
                  </a:lnTo>
                  <a:lnTo>
                    <a:pt x="126" y="30"/>
                  </a:lnTo>
                  <a:lnTo>
                    <a:pt x="774" y="30"/>
                  </a:lnTo>
                  <a:lnTo>
                    <a:pt x="774" y="61"/>
                  </a:lnTo>
                  <a:lnTo>
                    <a:pt x="771" y="91"/>
                  </a:lnTo>
                  <a:lnTo>
                    <a:pt x="770" y="119"/>
                  </a:lnTo>
                  <a:lnTo>
                    <a:pt x="767" y="145"/>
                  </a:lnTo>
                  <a:lnTo>
                    <a:pt x="765" y="171"/>
                  </a:lnTo>
                  <a:lnTo>
                    <a:pt x="761" y="195"/>
                  </a:lnTo>
                  <a:lnTo>
                    <a:pt x="758" y="217"/>
                  </a:lnTo>
                  <a:lnTo>
                    <a:pt x="753" y="239"/>
                  </a:lnTo>
                  <a:lnTo>
                    <a:pt x="748" y="259"/>
                  </a:lnTo>
                  <a:lnTo>
                    <a:pt x="743" y="278"/>
                  </a:lnTo>
                  <a:lnTo>
                    <a:pt x="737" y="296"/>
                  </a:lnTo>
                  <a:lnTo>
                    <a:pt x="731" y="312"/>
                  </a:lnTo>
                  <a:lnTo>
                    <a:pt x="724" y="328"/>
                  </a:lnTo>
                  <a:lnTo>
                    <a:pt x="718" y="343"/>
                  </a:lnTo>
                  <a:lnTo>
                    <a:pt x="710" y="356"/>
                  </a:lnTo>
                  <a:lnTo>
                    <a:pt x="704" y="369"/>
                  </a:lnTo>
                  <a:lnTo>
                    <a:pt x="697" y="382"/>
                  </a:lnTo>
                  <a:lnTo>
                    <a:pt x="688" y="393"/>
                  </a:lnTo>
                  <a:lnTo>
                    <a:pt x="681" y="403"/>
                  </a:lnTo>
                  <a:lnTo>
                    <a:pt x="673" y="413"/>
                  </a:lnTo>
                  <a:lnTo>
                    <a:pt x="656" y="430"/>
                  </a:lnTo>
                  <a:lnTo>
                    <a:pt x="640" y="445"/>
                  </a:lnTo>
                  <a:lnTo>
                    <a:pt x="623" y="459"/>
                  </a:lnTo>
                  <a:lnTo>
                    <a:pt x="606" y="471"/>
                  </a:lnTo>
                  <a:lnTo>
                    <a:pt x="590" y="480"/>
                  </a:lnTo>
                  <a:lnTo>
                    <a:pt x="574" y="490"/>
                  </a:lnTo>
                  <a:lnTo>
                    <a:pt x="574" y="490"/>
                  </a:lnTo>
                  <a:close/>
                  <a:moveTo>
                    <a:pt x="89" y="336"/>
                  </a:moveTo>
                  <a:lnTo>
                    <a:pt x="78" y="324"/>
                  </a:lnTo>
                  <a:lnTo>
                    <a:pt x="69" y="310"/>
                  </a:lnTo>
                  <a:lnTo>
                    <a:pt x="61" y="295"/>
                  </a:lnTo>
                  <a:lnTo>
                    <a:pt x="54" y="280"/>
                  </a:lnTo>
                  <a:lnTo>
                    <a:pt x="49" y="264"/>
                  </a:lnTo>
                  <a:lnTo>
                    <a:pt x="43" y="247"/>
                  </a:lnTo>
                  <a:lnTo>
                    <a:pt x="40" y="230"/>
                  </a:lnTo>
                  <a:lnTo>
                    <a:pt x="37" y="213"/>
                  </a:lnTo>
                  <a:lnTo>
                    <a:pt x="32" y="178"/>
                  </a:lnTo>
                  <a:lnTo>
                    <a:pt x="30" y="145"/>
                  </a:lnTo>
                  <a:lnTo>
                    <a:pt x="30" y="116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97" y="90"/>
                  </a:lnTo>
                  <a:lnTo>
                    <a:pt x="100" y="137"/>
                  </a:lnTo>
                  <a:lnTo>
                    <a:pt x="105" y="181"/>
                  </a:lnTo>
                  <a:lnTo>
                    <a:pt x="112" y="221"/>
                  </a:lnTo>
                  <a:lnTo>
                    <a:pt x="119" y="258"/>
                  </a:lnTo>
                  <a:lnTo>
                    <a:pt x="128" y="291"/>
                  </a:lnTo>
                  <a:lnTo>
                    <a:pt x="137" y="321"/>
                  </a:lnTo>
                  <a:lnTo>
                    <a:pt x="149" y="348"/>
                  </a:lnTo>
                  <a:lnTo>
                    <a:pt x="161" y="372"/>
                  </a:lnTo>
                  <a:lnTo>
                    <a:pt x="150" y="370"/>
                  </a:lnTo>
                  <a:lnTo>
                    <a:pt x="140" y="367"/>
                  </a:lnTo>
                  <a:lnTo>
                    <a:pt x="131" y="364"/>
                  </a:lnTo>
                  <a:lnTo>
                    <a:pt x="121" y="359"/>
                  </a:lnTo>
                  <a:lnTo>
                    <a:pt x="113" y="355"/>
                  </a:lnTo>
                  <a:lnTo>
                    <a:pt x="105" y="350"/>
                  </a:lnTo>
                  <a:lnTo>
                    <a:pt x="97" y="343"/>
                  </a:lnTo>
                  <a:lnTo>
                    <a:pt x="89" y="336"/>
                  </a:lnTo>
                  <a:lnTo>
                    <a:pt x="89" y="336"/>
                  </a:lnTo>
                  <a:close/>
                  <a:moveTo>
                    <a:pt x="898" y="86"/>
                  </a:moveTo>
                  <a:lnTo>
                    <a:pt x="898" y="80"/>
                  </a:lnTo>
                  <a:lnTo>
                    <a:pt x="898" y="75"/>
                  </a:lnTo>
                  <a:lnTo>
                    <a:pt x="898" y="72"/>
                  </a:lnTo>
                  <a:lnTo>
                    <a:pt x="897" y="70"/>
                  </a:lnTo>
                  <a:lnTo>
                    <a:pt x="895" y="66"/>
                  </a:lnTo>
                  <a:lnTo>
                    <a:pt x="893" y="64"/>
                  </a:lnTo>
                  <a:lnTo>
                    <a:pt x="891" y="62"/>
                  </a:lnTo>
                  <a:lnTo>
                    <a:pt x="889" y="61"/>
                  </a:lnTo>
                  <a:lnTo>
                    <a:pt x="886" y="60"/>
                  </a:lnTo>
                  <a:lnTo>
                    <a:pt x="883" y="60"/>
                  </a:lnTo>
                  <a:lnTo>
                    <a:pt x="802" y="60"/>
                  </a:lnTo>
                  <a:lnTo>
                    <a:pt x="803" y="49"/>
                  </a:lnTo>
                  <a:lnTo>
                    <a:pt x="803" y="37"/>
                  </a:lnTo>
                  <a:lnTo>
                    <a:pt x="803" y="27"/>
                  </a:lnTo>
                  <a:lnTo>
                    <a:pt x="803" y="15"/>
                  </a:lnTo>
                  <a:lnTo>
                    <a:pt x="803" y="12"/>
                  </a:lnTo>
                  <a:lnTo>
                    <a:pt x="802" y="10"/>
                  </a:lnTo>
                  <a:lnTo>
                    <a:pt x="801" y="6"/>
                  </a:lnTo>
                  <a:lnTo>
                    <a:pt x="799" y="4"/>
                  </a:lnTo>
                  <a:lnTo>
                    <a:pt x="797" y="2"/>
                  </a:lnTo>
                  <a:lnTo>
                    <a:pt x="795" y="1"/>
                  </a:lnTo>
                  <a:lnTo>
                    <a:pt x="792" y="0"/>
                  </a:lnTo>
                  <a:lnTo>
                    <a:pt x="789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4" y="1"/>
                  </a:lnTo>
                  <a:lnTo>
                    <a:pt x="102" y="2"/>
                  </a:lnTo>
                  <a:lnTo>
                    <a:pt x="100" y="4"/>
                  </a:lnTo>
                  <a:lnTo>
                    <a:pt x="98" y="6"/>
                  </a:lnTo>
                  <a:lnTo>
                    <a:pt x="97" y="10"/>
                  </a:lnTo>
                  <a:lnTo>
                    <a:pt x="96" y="12"/>
                  </a:lnTo>
                  <a:lnTo>
                    <a:pt x="96" y="15"/>
                  </a:lnTo>
                  <a:lnTo>
                    <a:pt x="96" y="27"/>
                  </a:lnTo>
                  <a:lnTo>
                    <a:pt x="96" y="37"/>
                  </a:lnTo>
                  <a:lnTo>
                    <a:pt x="96" y="49"/>
                  </a:lnTo>
                  <a:lnTo>
                    <a:pt x="96" y="60"/>
                  </a:lnTo>
                  <a:lnTo>
                    <a:pt x="15" y="60"/>
                  </a:lnTo>
                  <a:lnTo>
                    <a:pt x="12" y="60"/>
                  </a:lnTo>
                  <a:lnTo>
                    <a:pt x="10" y="61"/>
                  </a:lnTo>
                  <a:lnTo>
                    <a:pt x="7" y="62"/>
                  </a:lnTo>
                  <a:lnTo>
                    <a:pt x="5" y="64"/>
                  </a:lnTo>
                  <a:lnTo>
                    <a:pt x="4" y="66"/>
                  </a:lnTo>
                  <a:lnTo>
                    <a:pt x="1" y="70"/>
                  </a:lnTo>
                  <a:lnTo>
                    <a:pt x="1" y="72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0" y="117"/>
                  </a:lnTo>
                  <a:lnTo>
                    <a:pt x="0" y="149"/>
                  </a:lnTo>
                  <a:lnTo>
                    <a:pt x="1" y="166"/>
                  </a:lnTo>
                  <a:lnTo>
                    <a:pt x="3" y="184"/>
                  </a:lnTo>
                  <a:lnTo>
                    <a:pt x="5" y="202"/>
                  </a:lnTo>
                  <a:lnTo>
                    <a:pt x="8" y="220"/>
                  </a:lnTo>
                  <a:lnTo>
                    <a:pt x="11" y="240"/>
                  </a:lnTo>
                  <a:lnTo>
                    <a:pt x="15" y="258"/>
                  </a:lnTo>
                  <a:lnTo>
                    <a:pt x="21" y="277"/>
                  </a:lnTo>
                  <a:lnTo>
                    <a:pt x="28" y="294"/>
                  </a:lnTo>
                  <a:lnTo>
                    <a:pt x="36" y="311"/>
                  </a:lnTo>
                  <a:lnTo>
                    <a:pt x="45" y="328"/>
                  </a:lnTo>
                  <a:lnTo>
                    <a:pt x="56" y="343"/>
                  </a:lnTo>
                  <a:lnTo>
                    <a:pt x="68" y="357"/>
                  </a:lnTo>
                  <a:lnTo>
                    <a:pt x="80" y="368"/>
                  </a:lnTo>
                  <a:lnTo>
                    <a:pt x="91" y="376"/>
                  </a:lnTo>
                  <a:lnTo>
                    <a:pt x="104" y="384"/>
                  </a:lnTo>
                  <a:lnTo>
                    <a:pt x="118" y="390"/>
                  </a:lnTo>
                  <a:lnTo>
                    <a:pt x="132" y="396"/>
                  </a:lnTo>
                  <a:lnTo>
                    <a:pt x="147" y="400"/>
                  </a:lnTo>
                  <a:lnTo>
                    <a:pt x="163" y="402"/>
                  </a:lnTo>
                  <a:lnTo>
                    <a:pt x="179" y="403"/>
                  </a:lnTo>
                  <a:lnTo>
                    <a:pt x="195" y="425"/>
                  </a:lnTo>
                  <a:lnTo>
                    <a:pt x="211" y="443"/>
                  </a:lnTo>
                  <a:lnTo>
                    <a:pt x="227" y="459"/>
                  </a:lnTo>
                  <a:lnTo>
                    <a:pt x="243" y="473"/>
                  </a:lnTo>
                  <a:lnTo>
                    <a:pt x="260" y="486"/>
                  </a:lnTo>
                  <a:lnTo>
                    <a:pt x="276" y="497"/>
                  </a:lnTo>
                  <a:lnTo>
                    <a:pt x="293" y="507"/>
                  </a:lnTo>
                  <a:lnTo>
                    <a:pt x="308" y="517"/>
                  </a:lnTo>
                  <a:lnTo>
                    <a:pt x="328" y="528"/>
                  </a:lnTo>
                  <a:lnTo>
                    <a:pt x="345" y="539"/>
                  </a:lnTo>
                  <a:lnTo>
                    <a:pt x="352" y="545"/>
                  </a:lnTo>
                  <a:lnTo>
                    <a:pt x="359" y="551"/>
                  </a:lnTo>
                  <a:lnTo>
                    <a:pt x="366" y="557"/>
                  </a:lnTo>
                  <a:lnTo>
                    <a:pt x="371" y="564"/>
                  </a:lnTo>
                  <a:lnTo>
                    <a:pt x="377" y="570"/>
                  </a:lnTo>
                  <a:lnTo>
                    <a:pt x="382" y="578"/>
                  </a:lnTo>
                  <a:lnTo>
                    <a:pt x="385" y="585"/>
                  </a:lnTo>
                  <a:lnTo>
                    <a:pt x="390" y="594"/>
                  </a:lnTo>
                  <a:lnTo>
                    <a:pt x="392" y="603"/>
                  </a:lnTo>
                  <a:lnTo>
                    <a:pt x="394" y="614"/>
                  </a:lnTo>
                  <a:lnTo>
                    <a:pt x="395" y="625"/>
                  </a:lnTo>
                  <a:lnTo>
                    <a:pt x="395" y="636"/>
                  </a:lnTo>
                  <a:lnTo>
                    <a:pt x="395" y="660"/>
                  </a:lnTo>
                  <a:lnTo>
                    <a:pt x="393" y="681"/>
                  </a:lnTo>
                  <a:lnTo>
                    <a:pt x="390" y="699"/>
                  </a:lnTo>
                  <a:lnTo>
                    <a:pt x="385" y="717"/>
                  </a:lnTo>
                  <a:lnTo>
                    <a:pt x="380" y="730"/>
                  </a:lnTo>
                  <a:lnTo>
                    <a:pt x="374" y="743"/>
                  </a:lnTo>
                  <a:lnTo>
                    <a:pt x="366" y="754"/>
                  </a:lnTo>
                  <a:lnTo>
                    <a:pt x="358" y="764"/>
                  </a:lnTo>
                  <a:lnTo>
                    <a:pt x="348" y="771"/>
                  </a:lnTo>
                  <a:lnTo>
                    <a:pt x="338" y="778"/>
                  </a:lnTo>
                  <a:lnTo>
                    <a:pt x="327" y="783"/>
                  </a:lnTo>
                  <a:lnTo>
                    <a:pt x="314" y="786"/>
                  </a:lnTo>
                  <a:lnTo>
                    <a:pt x="301" y="789"/>
                  </a:lnTo>
                  <a:lnTo>
                    <a:pt x="287" y="791"/>
                  </a:lnTo>
                  <a:lnTo>
                    <a:pt x="271" y="793"/>
                  </a:lnTo>
                  <a:lnTo>
                    <a:pt x="255" y="793"/>
                  </a:lnTo>
                  <a:lnTo>
                    <a:pt x="252" y="793"/>
                  </a:lnTo>
                  <a:lnTo>
                    <a:pt x="250" y="794"/>
                  </a:lnTo>
                  <a:lnTo>
                    <a:pt x="246" y="795"/>
                  </a:lnTo>
                  <a:lnTo>
                    <a:pt x="244" y="797"/>
                  </a:lnTo>
                  <a:lnTo>
                    <a:pt x="242" y="799"/>
                  </a:lnTo>
                  <a:lnTo>
                    <a:pt x="241" y="802"/>
                  </a:lnTo>
                  <a:lnTo>
                    <a:pt x="240" y="804"/>
                  </a:lnTo>
                  <a:lnTo>
                    <a:pt x="240" y="807"/>
                  </a:lnTo>
                  <a:lnTo>
                    <a:pt x="240" y="882"/>
                  </a:lnTo>
                  <a:lnTo>
                    <a:pt x="240" y="886"/>
                  </a:lnTo>
                  <a:lnTo>
                    <a:pt x="241" y="888"/>
                  </a:lnTo>
                  <a:lnTo>
                    <a:pt x="242" y="891"/>
                  </a:lnTo>
                  <a:lnTo>
                    <a:pt x="244" y="893"/>
                  </a:lnTo>
                  <a:lnTo>
                    <a:pt x="246" y="894"/>
                  </a:lnTo>
                  <a:lnTo>
                    <a:pt x="250" y="896"/>
                  </a:lnTo>
                  <a:lnTo>
                    <a:pt x="252" y="897"/>
                  </a:lnTo>
                  <a:lnTo>
                    <a:pt x="255" y="897"/>
                  </a:lnTo>
                  <a:lnTo>
                    <a:pt x="643" y="897"/>
                  </a:lnTo>
                  <a:lnTo>
                    <a:pt x="646" y="897"/>
                  </a:lnTo>
                  <a:lnTo>
                    <a:pt x="649" y="896"/>
                  </a:lnTo>
                  <a:lnTo>
                    <a:pt x="652" y="894"/>
                  </a:lnTo>
                  <a:lnTo>
                    <a:pt x="654" y="893"/>
                  </a:lnTo>
                  <a:lnTo>
                    <a:pt x="656" y="891"/>
                  </a:lnTo>
                  <a:lnTo>
                    <a:pt x="657" y="888"/>
                  </a:lnTo>
                  <a:lnTo>
                    <a:pt x="658" y="886"/>
                  </a:lnTo>
                  <a:lnTo>
                    <a:pt x="658" y="882"/>
                  </a:lnTo>
                  <a:lnTo>
                    <a:pt x="658" y="807"/>
                  </a:lnTo>
                  <a:lnTo>
                    <a:pt x="658" y="804"/>
                  </a:lnTo>
                  <a:lnTo>
                    <a:pt x="657" y="802"/>
                  </a:lnTo>
                  <a:lnTo>
                    <a:pt x="656" y="799"/>
                  </a:lnTo>
                  <a:lnTo>
                    <a:pt x="654" y="797"/>
                  </a:lnTo>
                  <a:lnTo>
                    <a:pt x="652" y="795"/>
                  </a:lnTo>
                  <a:lnTo>
                    <a:pt x="649" y="794"/>
                  </a:lnTo>
                  <a:lnTo>
                    <a:pt x="646" y="793"/>
                  </a:lnTo>
                  <a:lnTo>
                    <a:pt x="643" y="793"/>
                  </a:lnTo>
                  <a:lnTo>
                    <a:pt x="626" y="791"/>
                  </a:lnTo>
                  <a:lnTo>
                    <a:pt x="610" y="790"/>
                  </a:lnTo>
                  <a:lnTo>
                    <a:pt x="594" y="787"/>
                  </a:lnTo>
                  <a:lnTo>
                    <a:pt x="580" y="783"/>
                  </a:lnTo>
                  <a:lnTo>
                    <a:pt x="567" y="778"/>
                  </a:lnTo>
                  <a:lnTo>
                    <a:pt x="555" y="771"/>
                  </a:lnTo>
                  <a:lnTo>
                    <a:pt x="545" y="764"/>
                  </a:lnTo>
                  <a:lnTo>
                    <a:pt x="535" y="755"/>
                  </a:lnTo>
                  <a:lnTo>
                    <a:pt x="528" y="744"/>
                  </a:lnTo>
                  <a:lnTo>
                    <a:pt x="520" y="733"/>
                  </a:lnTo>
                  <a:lnTo>
                    <a:pt x="515" y="720"/>
                  </a:lnTo>
                  <a:lnTo>
                    <a:pt x="509" y="706"/>
                  </a:lnTo>
                  <a:lnTo>
                    <a:pt x="505" y="691"/>
                  </a:lnTo>
                  <a:lnTo>
                    <a:pt x="503" y="674"/>
                  </a:lnTo>
                  <a:lnTo>
                    <a:pt x="501" y="657"/>
                  </a:lnTo>
                  <a:lnTo>
                    <a:pt x="501" y="637"/>
                  </a:lnTo>
                  <a:lnTo>
                    <a:pt x="501" y="625"/>
                  </a:lnTo>
                  <a:lnTo>
                    <a:pt x="502" y="614"/>
                  </a:lnTo>
                  <a:lnTo>
                    <a:pt x="504" y="603"/>
                  </a:lnTo>
                  <a:lnTo>
                    <a:pt x="507" y="594"/>
                  </a:lnTo>
                  <a:lnTo>
                    <a:pt x="510" y="585"/>
                  </a:lnTo>
                  <a:lnTo>
                    <a:pt x="515" y="578"/>
                  </a:lnTo>
                  <a:lnTo>
                    <a:pt x="519" y="570"/>
                  </a:lnTo>
                  <a:lnTo>
                    <a:pt x="524" y="563"/>
                  </a:lnTo>
                  <a:lnTo>
                    <a:pt x="531" y="556"/>
                  </a:lnTo>
                  <a:lnTo>
                    <a:pt x="537" y="550"/>
                  </a:lnTo>
                  <a:lnTo>
                    <a:pt x="545" y="544"/>
                  </a:lnTo>
                  <a:lnTo>
                    <a:pt x="552" y="539"/>
                  </a:lnTo>
                  <a:lnTo>
                    <a:pt x="569" y="527"/>
                  </a:lnTo>
                  <a:lnTo>
                    <a:pt x="589" y="516"/>
                  </a:lnTo>
                  <a:lnTo>
                    <a:pt x="605" y="506"/>
                  </a:lnTo>
                  <a:lnTo>
                    <a:pt x="621" y="496"/>
                  </a:lnTo>
                  <a:lnTo>
                    <a:pt x="637" y="484"/>
                  </a:lnTo>
                  <a:lnTo>
                    <a:pt x="654" y="473"/>
                  </a:lnTo>
                  <a:lnTo>
                    <a:pt x="670" y="459"/>
                  </a:lnTo>
                  <a:lnTo>
                    <a:pt x="687" y="443"/>
                  </a:lnTo>
                  <a:lnTo>
                    <a:pt x="703" y="425"/>
                  </a:lnTo>
                  <a:lnTo>
                    <a:pt x="718" y="403"/>
                  </a:lnTo>
                  <a:lnTo>
                    <a:pt x="734" y="402"/>
                  </a:lnTo>
                  <a:lnTo>
                    <a:pt x="750" y="400"/>
                  </a:lnTo>
                  <a:lnTo>
                    <a:pt x="764" y="396"/>
                  </a:lnTo>
                  <a:lnTo>
                    <a:pt x="778" y="390"/>
                  </a:lnTo>
                  <a:lnTo>
                    <a:pt x="792" y="384"/>
                  </a:lnTo>
                  <a:lnTo>
                    <a:pt x="805" y="376"/>
                  </a:lnTo>
                  <a:lnTo>
                    <a:pt x="816" y="368"/>
                  </a:lnTo>
                  <a:lnTo>
                    <a:pt x="827" y="357"/>
                  </a:lnTo>
                  <a:lnTo>
                    <a:pt x="833" y="350"/>
                  </a:lnTo>
                  <a:lnTo>
                    <a:pt x="840" y="342"/>
                  </a:lnTo>
                  <a:lnTo>
                    <a:pt x="846" y="335"/>
                  </a:lnTo>
                  <a:lnTo>
                    <a:pt x="852" y="326"/>
                  </a:lnTo>
                  <a:lnTo>
                    <a:pt x="861" y="309"/>
                  </a:lnTo>
                  <a:lnTo>
                    <a:pt x="869" y="291"/>
                  </a:lnTo>
                  <a:lnTo>
                    <a:pt x="876" y="272"/>
                  </a:lnTo>
                  <a:lnTo>
                    <a:pt x="882" y="252"/>
                  </a:lnTo>
                  <a:lnTo>
                    <a:pt x="887" y="233"/>
                  </a:lnTo>
                  <a:lnTo>
                    <a:pt x="890" y="214"/>
                  </a:lnTo>
                  <a:lnTo>
                    <a:pt x="893" y="195"/>
                  </a:lnTo>
                  <a:lnTo>
                    <a:pt x="895" y="175"/>
                  </a:lnTo>
                  <a:lnTo>
                    <a:pt x="897" y="157"/>
                  </a:lnTo>
                  <a:lnTo>
                    <a:pt x="898" y="140"/>
                  </a:lnTo>
                  <a:lnTo>
                    <a:pt x="898" y="110"/>
                  </a:lnTo>
                  <a:lnTo>
                    <a:pt x="8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9" name="Freeform 146">
            <a:extLst>
              <a:ext uri="{FF2B5EF4-FFF2-40B4-BE49-F238E27FC236}">
                <a16:creationId xmlns="" xmlns:a16="http://schemas.microsoft.com/office/drawing/2014/main" id="{50E9DD81-46E2-4295-B5A7-67710AC3B058}"/>
              </a:ext>
            </a:extLst>
          </p:cNvPr>
          <p:cNvSpPr>
            <a:spLocks noEditPoints="1"/>
          </p:cNvSpPr>
          <p:nvPr/>
        </p:nvSpPr>
        <p:spPr bwMode="auto">
          <a:xfrm>
            <a:off x="1575847" y="1561464"/>
            <a:ext cx="278528" cy="379991"/>
          </a:xfrm>
          <a:custGeom>
            <a:avLst/>
            <a:gdLst>
              <a:gd name="T0" fmla="*/ 197 w 561"/>
              <a:gd name="T1" fmla="*/ 636 h 764"/>
              <a:gd name="T2" fmla="*/ 365 w 561"/>
              <a:gd name="T3" fmla="*/ 636 h 764"/>
              <a:gd name="T4" fmla="*/ 89 w 561"/>
              <a:gd name="T5" fmla="*/ 738 h 764"/>
              <a:gd name="T6" fmla="*/ 338 w 561"/>
              <a:gd name="T7" fmla="*/ 403 h 764"/>
              <a:gd name="T8" fmla="*/ 403 w 561"/>
              <a:gd name="T9" fmla="*/ 437 h 764"/>
              <a:gd name="T10" fmla="*/ 449 w 561"/>
              <a:gd name="T11" fmla="*/ 493 h 764"/>
              <a:gd name="T12" fmla="*/ 470 w 561"/>
              <a:gd name="T13" fmla="*/ 566 h 764"/>
              <a:gd name="T14" fmla="*/ 290 w 561"/>
              <a:gd name="T15" fmla="*/ 525 h 764"/>
              <a:gd name="T16" fmla="*/ 272 w 561"/>
              <a:gd name="T17" fmla="*/ 525 h 764"/>
              <a:gd name="T18" fmla="*/ 90 w 561"/>
              <a:gd name="T19" fmla="*/ 566 h 764"/>
              <a:gd name="T20" fmla="*/ 112 w 561"/>
              <a:gd name="T21" fmla="*/ 494 h 764"/>
              <a:gd name="T22" fmla="*/ 158 w 561"/>
              <a:gd name="T23" fmla="*/ 437 h 764"/>
              <a:gd name="T24" fmla="*/ 223 w 561"/>
              <a:gd name="T25" fmla="*/ 403 h 764"/>
              <a:gd name="T26" fmla="*/ 137 w 561"/>
              <a:gd name="T27" fmla="*/ 305 h 764"/>
              <a:gd name="T28" fmla="*/ 379 w 561"/>
              <a:gd name="T29" fmla="*/ 343 h 764"/>
              <a:gd name="T30" fmla="*/ 333 w 561"/>
              <a:gd name="T31" fmla="*/ 362 h 764"/>
              <a:gd name="T32" fmla="*/ 291 w 561"/>
              <a:gd name="T33" fmla="*/ 369 h 764"/>
              <a:gd name="T34" fmla="*/ 249 w 561"/>
              <a:gd name="T35" fmla="*/ 366 h 764"/>
              <a:gd name="T36" fmla="*/ 209 w 561"/>
              <a:gd name="T37" fmla="*/ 356 h 764"/>
              <a:gd name="T38" fmla="*/ 151 w 561"/>
              <a:gd name="T39" fmla="*/ 319 h 764"/>
              <a:gd name="T40" fmla="*/ 471 w 561"/>
              <a:gd name="T41" fmla="*/ 178 h 764"/>
              <a:gd name="T42" fmla="*/ 464 w 561"/>
              <a:gd name="T43" fmla="*/ 232 h 764"/>
              <a:gd name="T44" fmla="*/ 443 w 561"/>
              <a:gd name="T45" fmla="*/ 280 h 764"/>
              <a:gd name="T46" fmla="*/ 101 w 561"/>
              <a:gd name="T47" fmla="*/ 245 h 764"/>
              <a:gd name="T48" fmla="*/ 90 w 561"/>
              <a:gd name="T49" fmla="*/ 192 h 764"/>
              <a:gd name="T50" fmla="*/ 497 w 561"/>
              <a:gd name="T51" fmla="*/ 738 h 764"/>
              <a:gd name="T52" fmla="*/ 491 w 561"/>
              <a:gd name="T53" fmla="*/ 534 h 764"/>
              <a:gd name="T54" fmla="*/ 466 w 561"/>
              <a:gd name="T55" fmla="*/ 472 h 764"/>
              <a:gd name="T56" fmla="*/ 425 w 561"/>
              <a:gd name="T57" fmla="*/ 422 h 764"/>
              <a:gd name="T58" fmla="*/ 370 w 561"/>
              <a:gd name="T59" fmla="*/ 388 h 764"/>
              <a:gd name="T60" fmla="*/ 399 w 561"/>
              <a:gd name="T61" fmla="*/ 360 h 764"/>
              <a:gd name="T62" fmla="*/ 448 w 561"/>
              <a:gd name="T63" fmla="*/ 318 h 764"/>
              <a:gd name="T64" fmla="*/ 481 w 561"/>
              <a:gd name="T65" fmla="*/ 262 h 764"/>
              <a:gd name="T66" fmla="*/ 496 w 561"/>
              <a:gd name="T67" fmla="*/ 196 h 764"/>
              <a:gd name="T68" fmla="*/ 553 w 561"/>
              <a:gd name="T69" fmla="*/ 25 h 764"/>
              <a:gd name="T70" fmla="*/ 559 w 561"/>
              <a:gd name="T71" fmla="*/ 8 h 764"/>
              <a:gd name="T72" fmla="*/ 484 w 561"/>
              <a:gd name="T73" fmla="*/ 0 h 764"/>
              <a:gd name="T74" fmla="*/ 4 w 561"/>
              <a:gd name="T75" fmla="*/ 3 h 764"/>
              <a:gd name="T76" fmla="*/ 4 w 561"/>
              <a:gd name="T77" fmla="*/ 22 h 764"/>
              <a:gd name="T78" fmla="*/ 64 w 561"/>
              <a:gd name="T79" fmla="*/ 178 h 764"/>
              <a:gd name="T80" fmla="*/ 73 w 561"/>
              <a:gd name="T81" fmla="*/ 242 h 764"/>
              <a:gd name="T82" fmla="*/ 99 w 561"/>
              <a:gd name="T83" fmla="*/ 298 h 764"/>
              <a:gd name="T84" fmla="*/ 122 w 561"/>
              <a:gd name="T85" fmla="*/ 328 h 764"/>
              <a:gd name="T86" fmla="*/ 176 w 561"/>
              <a:gd name="T87" fmla="*/ 369 h 764"/>
              <a:gd name="T88" fmla="*/ 176 w 561"/>
              <a:gd name="T89" fmla="*/ 395 h 764"/>
              <a:gd name="T90" fmla="*/ 125 w 561"/>
              <a:gd name="T91" fmla="*/ 435 h 764"/>
              <a:gd name="T92" fmla="*/ 87 w 561"/>
              <a:gd name="T93" fmla="*/ 488 h 764"/>
              <a:gd name="T94" fmla="*/ 67 w 561"/>
              <a:gd name="T95" fmla="*/ 551 h 764"/>
              <a:gd name="T96" fmla="*/ 13 w 561"/>
              <a:gd name="T97" fmla="*/ 738 h 764"/>
              <a:gd name="T98" fmla="*/ 0 w 561"/>
              <a:gd name="T99" fmla="*/ 751 h 764"/>
              <a:gd name="T100" fmla="*/ 13 w 561"/>
              <a:gd name="T101" fmla="*/ 764 h 764"/>
              <a:gd name="T102" fmla="*/ 553 w 561"/>
              <a:gd name="T103" fmla="*/ 763 h 764"/>
              <a:gd name="T104" fmla="*/ 559 w 561"/>
              <a:gd name="T105" fmla="*/ 747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1" h="764">
                <a:moveTo>
                  <a:pt x="89" y="738"/>
                </a:moveTo>
                <a:lnTo>
                  <a:pt x="89" y="637"/>
                </a:lnTo>
                <a:lnTo>
                  <a:pt x="191" y="637"/>
                </a:lnTo>
                <a:lnTo>
                  <a:pt x="197" y="636"/>
                </a:lnTo>
                <a:lnTo>
                  <a:pt x="201" y="633"/>
                </a:lnTo>
                <a:lnTo>
                  <a:pt x="280" y="554"/>
                </a:lnTo>
                <a:lnTo>
                  <a:pt x="361" y="633"/>
                </a:lnTo>
                <a:lnTo>
                  <a:pt x="365" y="636"/>
                </a:lnTo>
                <a:lnTo>
                  <a:pt x="369" y="637"/>
                </a:lnTo>
                <a:lnTo>
                  <a:pt x="471" y="637"/>
                </a:lnTo>
                <a:lnTo>
                  <a:pt x="471" y="738"/>
                </a:lnTo>
                <a:lnTo>
                  <a:pt x="89" y="738"/>
                </a:lnTo>
                <a:close/>
                <a:moveTo>
                  <a:pt x="280" y="394"/>
                </a:moveTo>
                <a:lnTo>
                  <a:pt x="301" y="395"/>
                </a:lnTo>
                <a:lnTo>
                  <a:pt x="320" y="399"/>
                </a:lnTo>
                <a:lnTo>
                  <a:pt x="338" y="403"/>
                </a:lnTo>
                <a:lnTo>
                  <a:pt x="355" y="409"/>
                </a:lnTo>
                <a:lnTo>
                  <a:pt x="373" y="417"/>
                </a:lnTo>
                <a:lnTo>
                  <a:pt x="389" y="427"/>
                </a:lnTo>
                <a:lnTo>
                  <a:pt x="403" y="437"/>
                </a:lnTo>
                <a:lnTo>
                  <a:pt x="417" y="449"/>
                </a:lnTo>
                <a:lnTo>
                  <a:pt x="428" y="463"/>
                </a:lnTo>
                <a:lnTo>
                  <a:pt x="439" y="478"/>
                </a:lnTo>
                <a:lnTo>
                  <a:pt x="449" y="493"/>
                </a:lnTo>
                <a:lnTo>
                  <a:pt x="456" y="510"/>
                </a:lnTo>
                <a:lnTo>
                  <a:pt x="463" y="527"/>
                </a:lnTo>
                <a:lnTo>
                  <a:pt x="467" y="547"/>
                </a:lnTo>
                <a:lnTo>
                  <a:pt x="470" y="566"/>
                </a:lnTo>
                <a:lnTo>
                  <a:pt x="471" y="585"/>
                </a:lnTo>
                <a:lnTo>
                  <a:pt x="471" y="611"/>
                </a:lnTo>
                <a:lnTo>
                  <a:pt x="375" y="611"/>
                </a:lnTo>
                <a:lnTo>
                  <a:pt x="290" y="525"/>
                </a:lnTo>
                <a:lnTo>
                  <a:pt x="286" y="523"/>
                </a:lnTo>
                <a:lnTo>
                  <a:pt x="280" y="522"/>
                </a:lnTo>
                <a:lnTo>
                  <a:pt x="276" y="523"/>
                </a:lnTo>
                <a:lnTo>
                  <a:pt x="272" y="525"/>
                </a:lnTo>
                <a:lnTo>
                  <a:pt x="186" y="611"/>
                </a:lnTo>
                <a:lnTo>
                  <a:pt x="89" y="611"/>
                </a:lnTo>
                <a:lnTo>
                  <a:pt x="89" y="585"/>
                </a:lnTo>
                <a:lnTo>
                  <a:pt x="90" y="566"/>
                </a:lnTo>
                <a:lnTo>
                  <a:pt x="93" y="547"/>
                </a:lnTo>
                <a:lnTo>
                  <a:pt x="98" y="529"/>
                </a:lnTo>
                <a:lnTo>
                  <a:pt x="104" y="510"/>
                </a:lnTo>
                <a:lnTo>
                  <a:pt x="112" y="494"/>
                </a:lnTo>
                <a:lnTo>
                  <a:pt x="121" y="478"/>
                </a:lnTo>
                <a:lnTo>
                  <a:pt x="132" y="463"/>
                </a:lnTo>
                <a:lnTo>
                  <a:pt x="145" y="450"/>
                </a:lnTo>
                <a:lnTo>
                  <a:pt x="158" y="437"/>
                </a:lnTo>
                <a:lnTo>
                  <a:pt x="173" y="427"/>
                </a:lnTo>
                <a:lnTo>
                  <a:pt x="189" y="417"/>
                </a:lnTo>
                <a:lnTo>
                  <a:pt x="205" y="409"/>
                </a:lnTo>
                <a:lnTo>
                  <a:pt x="223" y="403"/>
                </a:lnTo>
                <a:lnTo>
                  <a:pt x="242" y="399"/>
                </a:lnTo>
                <a:lnTo>
                  <a:pt x="261" y="395"/>
                </a:lnTo>
                <a:lnTo>
                  <a:pt x="280" y="394"/>
                </a:lnTo>
                <a:close/>
                <a:moveTo>
                  <a:pt x="137" y="305"/>
                </a:moveTo>
                <a:lnTo>
                  <a:pt x="424" y="305"/>
                </a:lnTo>
                <a:lnTo>
                  <a:pt x="411" y="319"/>
                </a:lnTo>
                <a:lnTo>
                  <a:pt x="395" y="332"/>
                </a:lnTo>
                <a:lnTo>
                  <a:pt x="379" y="343"/>
                </a:lnTo>
                <a:lnTo>
                  <a:pt x="362" y="352"/>
                </a:lnTo>
                <a:lnTo>
                  <a:pt x="352" y="356"/>
                </a:lnTo>
                <a:lnTo>
                  <a:pt x="343" y="359"/>
                </a:lnTo>
                <a:lnTo>
                  <a:pt x="333" y="362"/>
                </a:lnTo>
                <a:lnTo>
                  <a:pt x="323" y="364"/>
                </a:lnTo>
                <a:lnTo>
                  <a:pt x="312" y="366"/>
                </a:lnTo>
                <a:lnTo>
                  <a:pt x="302" y="369"/>
                </a:lnTo>
                <a:lnTo>
                  <a:pt x="291" y="369"/>
                </a:lnTo>
                <a:lnTo>
                  <a:pt x="280" y="370"/>
                </a:lnTo>
                <a:lnTo>
                  <a:pt x="270" y="369"/>
                </a:lnTo>
                <a:lnTo>
                  <a:pt x="259" y="369"/>
                </a:lnTo>
                <a:lnTo>
                  <a:pt x="249" y="366"/>
                </a:lnTo>
                <a:lnTo>
                  <a:pt x="238" y="364"/>
                </a:lnTo>
                <a:lnTo>
                  <a:pt x="229" y="362"/>
                </a:lnTo>
                <a:lnTo>
                  <a:pt x="219" y="359"/>
                </a:lnTo>
                <a:lnTo>
                  <a:pt x="209" y="356"/>
                </a:lnTo>
                <a:lnTo>
                  <a:pt x="200" y="352"/>
                </a:lnTo>
                <a:lnTo>
                  <a:pt x="183" y="343"/>
                </a:lnTo>
                <a:lnTo>
                  <a:pt x="166" y="332"/>
                </a:lnTo>
                <a:lnTo>
                  <a:pt x="151" y="319"/>
                </a:lnTo>
                <a:lnTo>
                  <a:pt x="137" y="305"/>
                </a:lnTo>
                <a:close/>
                <a:moveTo>
                  <a:pt x="89" y="25"/>
                </a:moveTo>
                <a:lnTo>
                  <a:pt x="471" y="25"/>
                </a:lnTo>
                <a:lnTo>
                  <a:pt x="471" y="178"/>
                </a:lnTo>
                <a:lnTo>
                  <a:pt x="471" y="192"/>
                </a:lnTo>
                <a:lnTo>
                  <a:pt x="469" y="206"/>
                </a:lnTo>
                <a:lnTo>
                  <a:pt x="467" y="219"/>
                </a:lnTo>
                <a:lnTo>
                  <a:pt x="464" y="232"/>
                </a:lnTo>
                <a:lnTo>
                  <a:pt x="460" y="245"/>
                </a:lnTo>
                <a:lnTo>
                  <a:pt x="455" y="257"/>
                </a:lnTo>
                <a:lnTo>
                  <a:pt x="450" y="269"/>
                </a:lnTo>
                <a:lnTo>
                  <a:pt x="443" y="280"/>
                </a:lnTo>
                <a:lnTo>
                  <a:pt x="118" y="280"/>
                </a:lnTo>
                <a:lnTo>
                  <a:pt x="112" y="269"/>
                </a:lnTo>
                <a:lnTo>
                  <a:pt x="106" y="257"/>
                </a:lnTo>
                <a:lnTo>
                  <a:pt x="101" y="245"/>
                </a:lnTo>
                <a:lnTo>
                  <a:pt x="97" y="232"/>
                </a:lnTo>
                <a:lnTo>
                  <a:pt x="93" y="219"/>
                </a:lnTo>
                <a:lnTo>
                  <a:pt x="91" y="206"/>
                </a:lnTo>
                <a:lnTo>
                  <a:pt x="90" y="192"/>
                </a:lnTo>
                <a:lnTo>
                  <a:pt x="89" y="178"/>
                </a:lnTo>
                <a:lnTo>
                  <a:pt x="89" y="25"/>
                </a:lnTo>
                <a:close/>
                <a:moveTo>
                  <a:pt x="548" y="738"/>
                </a:moveTo>
                <a:lnTo>
                  <a:pt x="497" y="738"/>
                </a:lnTo>
                <a:lnTo>
                  <a:pt x="497" y="585"/>
                </a:lnTo>
                <a:lnTo>
                  <a:pt x="496" y="567"/>
                </a:lnTo>
                <a:lnTo>
                  <a:pt x="494" y="550"/>
                </a:lnTo>
                <a:lnTo>
                  <a:pt x="491" y="534"/>
                </a:lnTo>
                <a:lnTo>
                  <a:pt x="486" y="517"/>
                </a:lnTo>
                <a:lnTo>
                  <a:pt x="481" y="502"/>
                </a:lnTo>
                <a:lnTo>
                  <a:pt x="474" y="487"/>
                </a:lnTo>
                <a:lnTo>
                  <a:pt x="466" y="472"/>
                </a:lnTo>
                <a:lnTo>
                  <a:pt x="457" y="459"/>
                </a:lnTo>
                <a:lnTo>
                  <a:pt x="448" y="446"/>
                </a:lnTo>
                <a:lnTo>
                  <a:pt x="437" y="434"/>
                </a:lnTo>
                <a:lnTo>
                  <a:pt x="425" y="422"/>
                </a:lnTo>
                <a:lnTo>
                  <a:pt x="412" y="413"/>
                </a:lnTo>
                <a:lnTo>
                  <a:pt x="399" y="403"/>
                </a:lnTo>
                <a:lnTo>
                  <a:pt x="386" y="395"/>
                </a:lnTo>
                <a:lnTo>
                  <a:pt x="370" y="388"/>
                </a:lnTo>
                <a:lnTo>
                  <a:pt x="355" y="381"/>
                </a:lnTo>
                <a:lnTo>
                  <a:pt x="370" y="376"/>
                </a:lnTo>
                <a:lnTo>
                  <a:pt x="386" y="369"/>
                </a:lnTo>
                <a:lnTo>
                  <a:pt x="399" y="360"/>
                </a:lnTo>
                <a:lnTo>
                  <a:pt x="412" y="351"/>
                </a:lnTo>
                <a:lnTo>
                  <a:pt x="425" y="341"/>
                </a:lnTo>
                <a:lnTo>
                  <a:pt x="437" y="330"/>
                </a:lnTo>
                <a:lnTo>
                  <a:pt x="448" y="318"/>
                </a:lnTo>
                <a:lnTo>
                  <a:pt x="457" y="305"/>
                </a:lnTo>
                <a:lnTo>
                  <a:pt x="466" y="291"/>
                </a:lnTo>
                <a:lnTo>
                  <a:pt x="474" y="277"/>
                </a:lnTo>
                <a:lnTo>
                  <a:pt x="481" y="262"/>
                </a:lnTo>
                <a:lnTo>
                  <a:pt x="486" y="246"/>
                </a:lnTo>
                <a:lnTo>
                  <a:pt x="491" y="230"/>
                </a:lnTo>
                <a:lnTo>
                  <a:pt x="494" y="214"/>
                </a:lnTo>
                <a:lnTo>
                  <a:pt x="496" y="196"/>
                </a:lnTo>
                <a:lnTo>
                  <a:pt x="497" y="178"/>
                </a:lnTo>
                <a:lnTo>
                  <a:pt x="497" y="25"/>
                </a:lnTo>
                <a:lnTo>
                  <a:pt x="548" y="25"/>
                </a:lnTo>
                <a:lnTo>
                  <a:pt x="553" y="25"/>
                </a:lnTo>
                <a:lnTo>
                  <a:pt x="557" y="22"/>
                </a:lnTo>
                <a:lnTo>
                  <a:pt x="559" y="17"/>
                </a:lnTo>
                <a:lnTo>
                  <a:pt x="561" y="13"/>
                </a:lnTo>
                <a:lnTo>
                  <a:pt x="559" y="8"/>
                </a:lnTo>
                <a:lnTo>
                  <a:pt x="557" y="3"/>
                </a:lnTo>
                <a:lnTo>
                  <a:pt x="553" y="1"/>
                </a:lnTo>
                <a:lnTo>
                  <a:pt x="548" y="0"/>
                </a:lnTo>
                <a:lnTo>
                  <a:pt x="484" y="0"/>
                </a:lnTo>
                <a:lnTo>
                  <a:pt x="76" y="0"/>
                </a:lnTo>
                <a:lnTo>
                  <a:pt x="13" y="0"/>
                </a:lnTo>
                <a:lnTo>
                  <a:pt x="8" y="1"/>
                </a:lnTo>
                <a:lnTo>
                  <a:pt x="4" y="3"/>
                </a:lnTo>
                <a:lnTo>
                  <a:pt x="1" y="8"/>
                </a:lnTo>
                <a:lnTo>
                  <a:pt x="0" y="13"/>
                </a:lnTo>
                <a:lnTo>
                  <a:pt x="1" y="17"/>
                </a:lnTo>
                <a:lnTo>
                  <a:pt x="4" y="22"/>
                </a:lnTo>
                <a:lnTo>
                  <a:pt x="8" y="25"/>
                </a:lnTo>
                <a:lnTo>
                  <a:pt x="13" y="25"/>
                </a:lnTo>
                <a:lnTo>
                  <a:pt x="64" y="25"/>
                </a:lnTo>
                <a:lnTo>
                  <a:pt x="64" y="178"/>
                </a:lnTo>
                <a:lnTo>
                  <a:pt x="64" y="195"/>
                </a:lnTo>
                <a:lnTo>
                  <a:pt x="67" y="211"/>
                </a:lnTo>
                <a:lnTo>
                  <a:pt x="69" y="227"/>
                </a:lnTo>
                <a:lnTo>
                  <a:pt x="73" y="242"/>
                </a:lnTo>
                <a:lnTo>
                  <a:pt x="78" y="257"/>
                </a:lnTo>
                <a:lnTo>
                  <a:pt x="84" y="271"/>
                </a:lnTo>
                <a:lnTo>
                  <a:pt x="91" y="285"/>
                </a:lnTo>
                <a:lnTo>
                  <a:pt x="99" y="298"/>
                </a:lnTo>
                <a:lnTo>
                  <a:pt x="100" y="301"/>
                </a:lnTo>
                <a:lnTo>
                  <a:pt x="102" y="303"/>
                </a:lnTo>
                <a:lnTo>
                  <a:pt x="112" y="316"/>
                </a:lnTo>
                <a:lnTo>
                  <a:pt x="122" y="328"/>
                </a:lnTo>
                <a:lnTo>
                  <a:pt x="135" y="340"/>
                </a:lnTo>
                <a:lnTo>
                  <a:pt x="147" y="350"/>
                </a:lnTo>
                <a:lnTo>
                  <a:pt x="161" y="360"/>
                </a:lnTo>
                <a:lnTo>
                  <a:pt x="176" y="369"/>
                </a:lnTo>
                <a:lnTo>
                  <a:pt x="191" y="376"/>
                </a:lnTo>
                <a:lnTo>
                  <a:pt x="206" y="381"/>
                </a:lnTo>
                <a:lnTo>
                  <a:pt x="191" y="388"/>
                </a:lnTo>
                <a:lnTo>
                  <a:pt x="176" y="395"/>
                </a:lnTo>
                <a:lnTo>
                  <a:pt x="162" y="404"/>
                </a:lnTo>
                <a:lnTo>
                  <a:pt x="149" y="414"/>
                </a:lnTo>
                <a:lnTo>
                  <a:pt x="136" y="423"/>
                </a:lnTo>
                <a:lnTo>
                  <a:pt x="125" y="435"/>
                </a:lnTo>
                <a:lnTo>
                  <a:pt x="114" y="447"/>
                </a:lnTo>
                <a:lnTo>
                  <a:pt x="104" y="460"/>
                </a:lnTo>
                <a:lnTo>
                  <a:pt x="95" y="474"/>
                </a:lnTo>
                <a:lnTo>
                  <a:pt x="87" y="488"/>
                </a:lnTo>
                <a:lnTo>
                  <a:pt x="81" y="503"/>
                </a:lnTo>
                <a:lnTo>
                  <a:pt x="74" y="518"/>
                </a:lnTo>
                <a:lnTo>
                  <a:pt x="70" y="534"/>
                </a:lnTo>
                <a:lnTo>
                  <a:pt x="67" y="551"/>
                </a:lnTo>
                <a:lnTo>
                  <a:pt x="64" y="568"/>
                </a:lnTo>
                <a:lnTo>
                  <a:pt x="64" y="585"/>
                </a:lnTo>
                <a:lnTo>
                  <a:pt x="64" y="738"/>
                </a:lnTo>
                <a:lnTo>
                  <a:pt x="13" y="738"/>
                </a:lnTo>
                <a:lnTo>
                  <a:pt x="8" y="739"/>
                </a:lnTo>
                <a:lnTo>
                  <a:pt x="4" y="742"/>
                </a:lnTo>
                <a:lnTo>
                  <a:pt x="1" y="747"/>
                </a:lnTo>
                <a:lnTo>
                  <a:pt x="0" y="751"/>
                </a:lnTo>
                <a:lnTo>
                  <a:pt x="1" y="756"/>
                </a:lnTo>
                <a:lnTo>
                  <a:pt x="4" y="760"/>
                </a:lnTo>
                <a:lnTo>
                  <a:pt x="8" y="763"/>
                </a:lnTo>
                <a:lnTo>
                  <a:pt x="13" y="764"/>
                </a:lnTo>
                <a:lnTo>
                  <a:pt x="76" y="764"/>
                </a:lnTo>
                <a:lnTo>
                  <a:pt x="484" y="764"/>
                </a:lnTo>
                <a:lnTo>
                  <a:pt x="548" y="764"/>
                </a:lnTo>
                <a:lnTo>
                  <a:pt x="553" y="763"/>
                </a:lnTo>
                <a:lnTo>
                  <a:pt x="557" y="760"/>
                </a:lnTo>
                <a:lnTo>
                  <a:pt x="559" y="756"/>
                </a:lnTo>
                <a:lnTo>
                  <a:pt x="561" y="751"/>
                </a:lnTo>
                <a:lnTo>
                  <a:pt x="559" y="747"/>
                </a:lnTo>
                <a:lnTo>
                  <a:pt x="557" y="742"/>
                </a:lnTo>
                <a:lnTo>
                  <a:pt x="553" y="739"/>
                </a:lnTo>
                <a:lnTo>
                  <a:pt x="548" y="7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96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1145F35-0A35-4A1C-9B4E-AF3790F8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6CF7-0A45-4785-9896-358DCE7021D7}" type="datetime1">
              <a:rPr lang="en-ID" smtClean="0"/>
              <a:t>21/07/2022</a:t>
            </a:fld>
            <a:endParaRPr lang="en-ID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A9D5FFF-5488-4161-88D8-8A74E496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885-8900-4D74-AD14-5BBBA783C630}" type="slidenum">
              <a:rPr lang="en-ID" smtClean="0"/>
              <a:t>6</a:t>
            </a:fld>
            <a:endParaRPr lang="en-ID"/>
          </a:p>
        </p:txBody>
      </p:sp>
      <p:sp>
        <p:nvSpPr>
          <p:cNvPr id="178" name="TextBox 177">
            <a:extLst>
              <a:ext uri="{FF2B5EF4-FFF2-40B4-BE49-F238E27FC236}">
                <a16:creationId xmlns="" xmlns:a16="http://schemas.microsoft.com/office/drawing/2014/main" id="{EC35B80A-1D03-4479-8CB8-227E3D9C3C63}"/>
              </a:ext>
            </a:extLst>
          </p:cNvPr>
          <p:cNvSpPr txBox="1"/>
          <p:nvPr/>
        </p:nvSpPr>
        <p:spPr>
          <a:xfrm>
            <a:off x="617638" y="109973"/>
            <a:ext cx="1116637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4000" dirty="0">
                <a:solidFill>
                  <a:schemeClr val="accent6"/>
                </a:solidFill>
                <a:latin typeface="+mj-lt"/>
              </a:rPr>
              <a:t>GO TO MARKET STRATEGY</a:t>
            </a:r>
            <a:endParaRPr lang="en-ID" sz="4000" dirty="0">
              <a:solidFill>
                <a:schemeClr val="accent6"/>
              </a:solidFill>
              <a:latin typeface="+mj-lt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C9C5D918-DA22-41DD-879C-52348881ABA7}"/>
              </a:ext>
            </a:extLst>
          </p:cNvPr>
          <p:cNvGrpSpPr/>
          <p:nvPr/>
        </p:nvGrpSpPr>
        <p:grpSpPr>
          <a:xfrm>
            <a:off x="-2028971" y="1026850"/>
            <a:ext cx="8860788" cy="5225278"/>
            <a:chOff x="-753718" y="1270000"/>
            <a:chExt cx="9072075" cy="5349875"/>
          </a:xfrm>
        </p:grpSpPr>
        <p:sp>
          <p:nvSpPr>
            <p:cNvPr id="54" name="Rectangle 53">
              <a:extLst>
                <a:ext uri="{FF2B5EF4-FFF2-40B4-BE49-F238E27FC236}">
                  <a16:creationId xmlns="" xmlns:a16="http://schemas.microsoft.com/office/drawing/2014/main" id="{723B622F-CA6F-4A5E-B156-BD73BDAF893D}"/>
                </a:ext>
              </a:extLst>
            </p:cNvPr>
            <p:cNvSpPr/>
            <p:nvPr/>
          </p:nvSpPr>
          <p:spPr>
            <a:xfrm>
              <a:off x="582206" y="1790699"/>
              <a:ext cx="6343363" cy="3985431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5" name="Picture 54">
              <a:extLst>
                <a:ext uri="{FF2B5EF4-FFF2-40B4-BE49-F238E27FC236}">
                  <a16:creationId xmlns="" xmlns:a16="http://schemas.microsoft.com/office/drawing/2014/main" id="{114672A7-EDF9-4DC5-86DA-7E3347DF4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3718" y="1270000"/>
              <a:ext cx="9072075" cy="5349875"/>
            </a:xfrm>
            <a:prstGeom prst="rect">
              <a:avLst/>
            </a:prstGeom>
          </p:spPr>
        </p:pic>
      </p:grpSp>
      <p:graphicFrame>
        <p:nvGraphicFramePr>
          <p:cNvPr id="56" name="Chart 55">
            <a:extLst>
              <a:ext uri="{FF2B5EF4-FFF2-40B4-BE49-F238E27FC236}">
                <a16:creationId xmlns="" xmlns:a16="http://schemas.microsoft.com/office/drawing/2014/main" id="{8B02F295-4D8F-4FC4-AC66-A701365D9A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4702805"/>
              </p:ext>
            </p:extLst>
          </p:nvPr>
        </p:nvGraphicFramePr>
        <p:xfrm>
          <a:off x="735156" y="1717259"/>
          <a:ext cx="3332535" cy="3528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7" name="Rectangle: Top Corners Rounded 56">
            <a:extLst>
              <a:ext uri="{FF2B5EF4-FFF2-40B4-BE49-F238E27FC236}">
                <a16:creationId xmlns="" xmlns:a16="http://schemas.microsoft.com/office/drawing/2014/main" id="{D286AB2A-AF1D-41F4-B73C-B410B48A79E4}"/>
              </a:ext>
            </a:extLst>
          </p:cNvPr>
          <p:cNvSpPr/>
          <p:nvPr/>
        </p:nvSpPr>
        <p:spPr>
          <a:xfrm rot="5400000">
            <a:off x="4756776" y="2054592"/>
            <a:ext cx="1157658" cy="271723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: Top Corners Rounded 57">
            <a:extLst>
              <a:ext uri="{FF2B5EF4-FFF2-40B4-BE49-F238E27FC236}">
                <a16:creationId xmlns="" xmlns:a16="http://schemas.microsoft.com/office/drawing/2014/main" id="{E01BFAD0-BA4E-4597-9119-8815844A7A55}"/>
              </a:ext>
            </a:extLst>
          </p:cNvPr>
          <p:cNvSpPr/>
          <p:nvPr/>
        </p:nvSpPr>
        <p:spPr>
          <a:xfrm rot="5400000">
            <a:off x="8053658" y="-1101611"/>
            <a:ext cx="876300" cy="6584129"/>
          </a:xfrm>
          <a:prstGeom prst="round2Same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Top Corners Rounded 58">
            <a:extLst>
              <a:ext uri="{FF2B5EF4-FFF2-40B4-BE49-F238E27FC236}">
                <a16:creationId xmlns="" xmlns:a16="http://schemas.microsoft.com/office/drawing/2014/main" id="{E9EA1E7D-3222-4382-9FF4-B28E714E69AF}"/>
              </a:ext>
            </a:extLst>
          </p:cNvPr>
          <p:cNvSpPr/>
          <p:nvPr/>
        </p:nvSpPr>
        <p:spPr>
          <a:xfrm rot="5400000">
            <a:off x="4756777" y="3358875"/>
            <a:ext cx="1157658" cy="271723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Top Corners Rounded 59">
            <a:extLst>
              <a:ext uri="{FF2B5EF4-FFF2-40B4-BE49-F238E27FC236}">
                <a16:creationId xmlns="" xmlns:a16="http://schemas.microsoft.com/office/drawing/2014/main" id="{008B1B17-FC7E-4E78-974D-5B23C3028AA4}"/>
              </a:ext>
            </a:extLst>
          </p:cNvPr>
          <p:cNvSpPr/>
          <p:nvPr/>
        </p:nvSpPr>
        <p:spPr>
          <a:xfrm rot="5400000">
            <a:off x="8053659" y="202672"/>
            <a:ext cx="876300" cy="6584129"/>
          </a:xfrm>
          <a:prstGeom prst="round2Same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Top Corners Rounded 60">
            <a:extLst>
              <a:ext uri="{FF2B5EF4-FFF2-40B4-BE49-F238E27FC236}">
                <a16:creationId xmlns="" xmlns:a16="http://schemas.microsoft.com/office/drawing/2014/main" id="{F59DC2E6-081F-4BF8-8502-C09FC2F63966}"/>
              </a:ext>
            </a:extLst>
          </p:cNvPr>
          <p:cNvSpPr/>
          <p:nvPr/>
        </p:nvSpPr>
        <p:spPr>
          <a:xfrm rot="5400000">
            <a:off x="4756777" y="4663158"/>
            <a:ext cx="1157658" cy="271723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: Top Corners Rounded 61">
            <a:extLst>
              <a:ext uri="{FF2B5EF4-FFF2-40B4-BE49-F238E27FC236}">
                <a16:creationId xmlns="" xmlns:a16="http://schemas.microsoft.com/office/drawing/2014/main" id="{30909DAA-B0D3-4BA9-B60A-7BC3B95248FD}"/>
              </a:ext>
            </a:extLst>
          </p:cNvPr>
          <p:cNvSpPr/>
          <p:nvPr/>
        </p:nvSpPr>
        <p:spPr>
          <a:xfrm rot="5400000">
            <a:off x="8053659" y="1506955"/>
            <a:ext cx="876300" cy="6584129"/>
          </a:xfrm>
          <a:prstGeom prst="round2Same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6F2D65B4-0567-4434-B69F-C02FF752E153}"/>
              </a:ext>
            </a:extLst>
          </p:cNvPr>
          <p:cNvSpPr txBox="1"/>
          <p:nvPr/>
        </p:nvSpPr>
        <p:spPr>
          <a:xfrm>
            <a:off x="5729237" y="1944232"/>
            <a:ext cx="447430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hendrerit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rhoncus</a:t>
            </a:r>
            <a:r>
              <a:rPr lang="en-US" sz="1600" dirty="0">
                <a:solidFill>
                  <a:schemeClr val="bg1"/>
                </a:solidFill>
              </a:rPr>
              <a:t> ex non </a:t>
            </a:r>
            <a:r>
              <a:rPr lang="en-US" sz="1600" dirty="0" err="1">
                <a:solidFill>
                  <a:schemeClr val="bg1"/>
                </a:solidFill>
              </a:rPr>
              <a:t>feugiat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EB264E00-D75A-49FE-97C6-1B6D6EC3DCEF}"/>
              </a:ext>
            </a:extLst>
          </p:cNvPr>
          <p:cNvSpPr txBox="1"/>
          <p:nvPr/>
        </p:nvSpPr>
        <p:spPr>
          <a:xfrm>
            <a:off x="5729237" y="3248515"/>
            <a:ext cx="447430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hendrerit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rhoncus</a:t>
            </a:r>
            <a:r>
              <a:rPr lang="en-US" sz="1600" dirty="0">
                <a:solidFill>
                  <a:schemeClr val="bg1"/>
                </a:solidFill>
              </a:rPr>
              <a:t> ex non </a:t>
            </a:r>
            <a:r>
              <a:rPr lang="en-US" sz="1600" dirty="0" err="1">
                <a:solidFill>
                  <a:schemeClr val="bg1"/>
                </a:solidFill>
              </a:rPr>
              <a:t>feugiat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13DC19A5-BC65-4127-9253-04B47B3D65AB}"/>
              </a:ext>
            </a:extLst>
          </p:cNvPr>
          <p:cNvSpPr txBox="1"/>
          <p:nvPr/>
        </p:nvSpPr>
        <p:spPr>
          <a:xfrm>
            <a:off x="5729237" y="4552798"/>
            <a:ext cx="447430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hendrerit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rhoncus</a:t>
            </a:r>
            <a:r>
              <a:rPr lang="en-US" sz="1600" dirty="0">
                <a:solidFill>
                  <a:schemeClr val="bg1"/>
                </a:solidFill>
              </a:rPr>
              <a:t> ex non </a:t>
            </a:r>
            <a:r>
              <a:rPr lang="en-US" sz="1600" dirty="0" err="1">
                <a:solidFill>
                  <a:schemeClr val="bg1"/>
                </a:solidFill>
              </a:rPr>
              <a:t>feugiat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FC46238D-1B42-4C99-A83D-C407221A3223}"/>
              </a:ext>
            </a:extLst>
          </p:cNvPr>
          <p:cNvSpPr txBox="1"/>
          <p:nvPr/>
        </p:nvSpPr>
        <p:spPr>
          <a:xfrm>
            <a:off x="10518568" y="1913457"/>
            <a:ext cx="102159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60%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4DF73ED8-E36D-4C78-BCBC-531B663757E1}"/>
              </a:ext>
            </a:extLst>
          </p:cNvPr>
          <p:cNvSpPr txBox="1"/>
          <p:nvPr/>
        </p:nvSpPr>
        <p:spPr>
          <a:xfrm>
            <a:off x="10518568" y="3217737"/>
            <a:ext cx="102159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AB081BD3-F60B-4B0E-8BD3-2884159677D7}"/>
              </a:ext>
            </a:extLst>
          </p:cNvPr>
          <p:cNvSpPr txBox="1"/>
          <p:nvPr/>
        </p:nvSpPr>
        <p:spPr>
          <a:xfrm>
            <a:off x="10518568" y="4522020"/>
            <a:ext cx="102159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</p:spTree>
    <p:extLst>
      <p:ext uri="{BB962C8B-B14F-4D97-AF65-F5344CB8AC3E}">
        <p14:creationId xmlns:p14="http://schemas.microsoft.com/office/powerpoint/2010/main" val="2094608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1145F35-0A35-4A1C-9B4E-AF3790F8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6CF7-0A45-4785-9896-358DCE7021D7}" type="datetime1">
              <a:rPr lang="en-ID" smtClean="0"/>
              <a:t>21/07/2022</a:t>
            </a:fld>
            <a:endParaRPr lang="en-ID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A9D5FFF-5488-4161-88D8-8A74E496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885-8900-4D74-AD14-5BBBA783C630}" type="slidenum">
              <a:rPr lang="en-ID" smtClean="0"/>
              <a:t>7</a:t>
            </a:fld>
            <a:endParaRPr lang="en-ID"/>
          </a:p>
        </p:txBody>
      </p:sp>
      <p:sp>
        <p:nvSpPr>
          <p:cNvPr id="178" name="TextBox 177">
            <a:extLst>
              <a:ext uri="{FF2B5EF4-FFF2-40B4-BE49-F238E27FC236}">
                <a16:creationId xmlns="" xmlns:a16="http://schemas.microsoft.com/office/drawing/2014/main" id="{EC35B80A-1D03-4479-8CB8-227E3D9C3C63}"/>
              </a:ext>
            </a:extLst>
          </p:cNvPr>
          <p:cNvSpPr txBox="1"/>
          <p:nvPr/>
        </p:nvSpPr>
        <p:spPr>
          <a:xfrm>
            <a:off x="617638" y="109973"/>
            <a:ext cx="1116637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4000" dirty="0">
                <a:solidFill>
                  <a:schemeClr val="accent6"/>
                </a:solidFill>
                <a:latin typeface="+mj-lt"/>
              </a:rPr>
              <a:t>GO TO MARKET STRATEGY</a:t>
            </a:r>
            <a:endParaRPr lang="en-ID" sz="40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802B2641-D0F4-4D81-B563-73DB56E4B116}"/>
              </a:ext>
            </a:extLst>
          </p:cNvPr>
          <p:cNvSpPr/>
          <p:nvPr/>
        </p:nvSpPr>
        <p:spPr>
          <a:xfrm>
            <a:off x="729127" y="963838"/>
            <a:ext cx="10973462" cy="55163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1193D53D-F9F9-410E-94D6-FA21CD241F49}"/>
              </a:ext>
            </a:extLst>
          </p:cNvPr>
          <p:cNvSpPr/>
          <p:nvPr/>
        </p:nvSpPr>
        <p:spPr>
          <a:xfrm>
            <a:off x="1241763" y="1515474"/>
            <a:ext cx="9948190" cy="46676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5992D2E8-A21E-459F-88E3-657B3D26A6B5}"/>
              </a:ext>
            </a:extLst>
          </p:cNvPr>
          <p:cNvCxnSpPr/>
          <p:nvPr/>
        </p:nvCxnSpPr>
        <p:spPr>
          <a:xfrm>
            <a:off x="7484252" y="1817014"/>
            <a:ext cx="0" cy="40645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4A474CAF-3070-41EC-A8B7-36070EABE889}"/>
              </a:ext>
            </a:extLst>
          </p:cNvPr>
          <p:cNvSpPr/>
          <p:nvPr/>
        </p:nvSpPr>
        <p:spPr>
          <a:xfrm>
            <a:off x="1572199" y="1832496"/>
            <a:ext cx="572000" cy="57200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FF38DD62-5354-4BA4-9145-77F40959F8B4}"/>
              </a:ext>
            </a:extLst>
          </p:cNvPr>
          <p:cNvSpPr txBox="1"/>
          <p:nvPr/>
        </p:nvSpPr>
        <p:spPr>
          <a:xfrm>
            <a:off x="2353832" y="1903052"/>
            <a:ext cx="493499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varius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bibendum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A9BC0647-40C1-414B-9702-C5A2B9F1AD90}"/>
              </a:ext>
            </a:extLst>
          </p:cNvPr>
          <p:cNvSpPr/>
          <p:nvPr/>
        </p:nvSpPr>
        <p:spPr>
          <a:xfrm>
            <a:off x="1572199" y="2697888"/>
            <a:ext cx="572000" cy="57200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4A1B880D-37F2-415F-AAF7-A98A224DA6EB}"/>
              </a:ext>
            </a:extLst>
          </p:cNvPr>
          <p:cNvSpPr txBox="1"/>
          <p:nvPr/>
        </p:nvSpPr>
        <p:spPr>
          <a:xfrm>
            <a:off x="2353832" y="2768444"/>
            <a:ext cx="493499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varius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bibendum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060500CC-65E7-4D38-805E-9877FCFDBE09}"/>
              </a:ext>
            </a:extLst>
          </p:cNvPr>
          <p:cNvSpPr/>
          <p:nvPr/>
        </p:nvSpPr>
        <p:spPr>
          <a:xfrm>
            <a:off x="1572199" y="3563280"/>
            <a:ext cx="572000" cy="57200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14C849C6-FE8E-43B4-BEE6-B92C540F90AE}"/>
              </a:ext>
            </a:extLst>
          </p:cNvPr>
          <p:cNvSpPr txBox="1"/>
          <p:nvPr/>
        </p:nvSpPr>
        <p:spPr>
          <a:xfrm>
            <a:off x="2353832" y="3633836"/>
            <a:ext cx="493499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varius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bibendum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94F2D72E-AE07-4FB0-8F8A-35A10BBB8C3D}"/>
              </a:ext>
            </a:extLst>
          </p:cNvPr>
          <p:cNvSpPr/>
          <p:nvPr/>
        </p:nvSpPr>
        <p:spPr>
          <a:xfrm>
            <a:off x="1572199" y="4428673"/>
            <a:ext cx="572000" cy="57200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993CDE3B-B3A1-4184-A873-D564D8C8CBE0}"/>
              </a:ext>
            </a:extLst>
          </p:cNvPr>
          <p:cNvSpPr txBox="1"/>
          <p:nvPr/>
        </p:nvSpPr>
        <p:spPr>
          <a:xfrm>
            <a:off x="2353832" y="4499228"/>
            <a:ext cx="493499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varius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bibendum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7D29721F-D7AD-4ED2-AEF6-F0FB358FA20C}"/>
              </a:ext>
            </a:extLst>
          </p:cNvPr>
          <p:cNvSpPr/>
          <p:nvPr/>
        </p:nvSpPr>
        <p:spPr>
          <a:xfrm>
            <a:off x="1572199" y="5294062"/>
            <a:ext cx="572000" cy="57200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708872FF-B689-4C37-AF20-45214B7A1F34}"/>
              </a:ext>
            </a:extLst>
          </p:cNvPr>
          <p:cNvSpPr txBox="1"/>
          <p:nvPr/>
        </p:nvSpPr>
        <p:spPr>
          <a:xfrm>
            <a:off x="2353832" y="5364617"/>
            <a:ext cx="4934997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varius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bibendum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graphicFrame>
        <p:nvGraphicFramePr>
          <p:cNvPr id="38" name="Chart 37">
            <a:extLst>
              <a:ext uri="{FF2B5EF4-FFF2-40B4-BE49-F238E27FC236}">
                <a16:creationId xmlns="" xmlns:a16="http://schemas.microsoft.com/office/drawing/2014/main" id="{2CD93369-3450-4402-BB4D-59EF4A84CE6F}"/>
              </a:ext>
            </a:extLst>
          </p:cNvPr>
          <p:cNvGraphicFramePr/>
          <p:nvPr/>
        </p:nvGraphicFramePr>
        <p:xfrm>
          <a:off x="7693886" y="1711064"/>
          <a:ext cx="3286434" cy="2954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Oval 38">
            <a:extLst>
              <a:ext uri="{FF2B5EF4-FFF2-40B4-BE49-F238E27FC236}">
                <a16:creationId xmlns="" xmlns:a16="http://schemas.microsoft.com/office/drawing/2014/main" id="{3175ABD6-5BBD-49D0-A429-B6DF2AAD3342}"/>
              </a:ext>
            </a:extLst>
          </p:cNvPr>
          <p:cNvSpPr/>
          <p:nvPr/>
        </p:nvSpPr>
        <p:spPr>
          <a:xfrm>
            <a:off x="8611419" y="2462824"/>
            <a:ext cx="1451368" cy="14513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520A9BAA-3797-4143-B4DA-462EAE868657}"/>
              </a:ext>
            </a:extLst>
          </p:cNvPr>
          <p:cNvGrpSpPr/>
          <p:nvPr/>
        </p:nvGrpSpPr>
        <p:grpSpPr>
          <a:xfrm>
            <a:off x="9009506" y="2860912"/>
            <a:ext cx="655195" cy="655191"/>
            <a:chOff x="2044700" y="6499225"/>
            <a:chExt cx="285751" cy="285750"/>
          </a:xfrm>
          <a:solidFill>
            <a:schemeClr val="accent5"/>
          </a:solidFill>
        </p:grpSpPr>
        <p:sp>
          <p:nvSpPr>
            <p:cNvPr id="41" name="Freeform 1666">
              <a:extLst>
                <a:ext uri="{FF2B5EF4-FFF2-40B4-BE49-F238E27FC236}">
                  <a16:creationId xmlns="" xmlns:a16="http://schemas.microsoft.com/office/drawing/2014/main" id="{A38E3023-16F0-4FE8-AE9F-4D8EFECA0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6499225"/>
              <a:ext cx="242888" cy="223838"/>
            </a:xfrm>
            <a:custGeom>
              <a:avLst/>
              <a:gdLst>
                <a:gd name="T0" fmla="*/ 602 w 611"/>
                <a:gd name="T1" fmla="*/ 5 h 562"/>
                <a:gd name="T2" fmla="*/ 599 w 611"/>
                <a:gd name="T3" fmla="*/ 2 h 562"/>
                <a:gd name="T4" fmla="*/ 594 w 611"/>
                <a:gd name="T5" fmla="*/ 1 h 562"/>
                <a:gd name="T6" fmla="*/ 590 w 611"/>
                <a:gd name="T7" fmla="*/ 0 h 562"/>
                <a:gd name="T8" fmla="*/ 585 w 611"/>
                <a:gd name="T9" fmla="*/ 0 h 562"/>
                <a:gd name="T10" fmla="*/ 580 w 611"/>
                <a:gd name="T11" fmla="*/ 1 h 562"/>
                <a:gd name="T12" fmla="*/ 576 w 611"/>
                <a:gd name="T13" fmla="*/ 2 h 562"/>
                <a:gd name="T14" fmla="*/ 572 w 611"/>
                <a:gd name="T15" fmla="*/ 5 h 562"/>
                <a:gd name="T16" fmla="*/ 569 w 611"/>
                <a:gd name="T17" fmla="*/ 8 h 562"/>
                <a:gd name="T18" fmla="*/ 166 w 611"/>
                <a:gd name="T19" fmla="*/ 503 h 562"/>
                <a:gd name="T20" fmla="*/ 41 w 611"/>
                <a:gd name="T21" fmla="*/ 377 h 562"/>
                <a:gd name="T22" fmla="*/ 38 w 611"/>
                <a:gd name="T23" fmla="*/ 374 h 562"/>
                <a:gd name="T24" fmla="*/ 33 w 611"/>
                <a:gd name="T25" fmla="*/ 372 h 562"/>
                <a:gd name="T26" fmla="*/ 29 w 611"/>
                <a:gd name="T27" fmla="*/ 371 h 562"/>
                <a:gd name="T28" fmla="*/ 24 w 611"/>
                <a:gd name="T29" fmla="*/ 371 h 562"/>
                <a:gd name="T30" fmla="*/ 20 w 611"/>
                <a:gd name="T31" fmla="*/ 371 h 562"/>
                <a:gd name="T32" fmla="*/ 16 w 611"/>
                <a:gd name="T33" fmla="*/ 372 h 562"/>
                <a:gd name="T34" fmla="*/ 11 w 611"/>
                <a:gd name="T35" fmla="*/ 374 h 562"/>
                <a:gd name="T36" fmla="*/ 8 w 611"/>
                <a:gd name="T37" fmla="*/ 377 h 562"/>
                <a:gd name="T38" fmla="*/ 4 w 611"/>
                <a:gd name="T39" fmla="*/ 382 h 562"/>
                <a:gd name="T40" fmla="*/ 2 w 611"/>
                <a:gd name="T41" fmla="*/ 386 h 562"/>
                <a:gd name="T42" fmla="*/ 1 w 611"/>
                <a:gd name="T43" fmla="*/ 390 h 562"/>
                <a:gd name="T44" fmla="*/ 0 w 611"/>
                <a:gd name="T45" fmla="*/ 395 h 562"/>
                <a:gd name="T46" fmla="*/ 1 w 611"/>
                <a:gd name="T47" fmla="*/ 399 h 562"/>
                <a:gd name="T48" fmla="*/ 2 w 611"/>
                <a:gd name="T49" fmla="*/ 404 h 562"/>
                <a:gd name="T50" fmla="*/ 4 w 611"/>
                <a:gd name="T51" fmla="*/ 408 h 562"/>
                <a:gd name="T52" fmla="*/ 8 w 611"/>
                <a:gd name="T53" fmla="*/ 412 h 562"/>
                <a:gd name="T54" fmla="*/ 151 w 611"/>
                <a:gd name="T55" fmla="*/ 556 h 562"/>
                <a:gd name="T56" fmla="*/ 155 w 611"/>
                <a:gd name="T57" fmla="*/ 558 h 562"/>
                <a:gd name="T58" fmla="*/ 159 w 611"/>
                <a:gd name="T59" fmla="*/ 560 h 562"/>
                <a:gd name="T60" fmla="*/ 164 w 611"/>
                <a:gd name="T61" fmla="*/ 562 h 562"/>
                <a:gd name="T62" fmla="*/ 168 w 611"/>
                <a:gd name="T63" fmla="*/ 562 h 562"/>
                <a:gd name="T64" fmla="*/ 169 w 611"/>
                <a:gd name="T65" fmla="*/ 562 h 562"/>
                <a:gd name="T66" fmla="*/ 169 w 611"/>
                <a:gd name="T67" fmla="*/ 562 h 562"/>
                <a:gd name="T68" fmla="*/ 175 w 611"/>
                <a:gd name="T69" fmla="*/ 562 h 562"/>
                <a:gd name="T70" fmla="*/ 179 w 611"/>
                <a:gd name="T71" fmla="*/ 559 h 562"/>
                <a:gd name="T72" fmla="*/ 183 w 611"/>
                <a:gd name="T73" fmla="*/ 557 h 562"/>
                <a:gd name="T74" fmla="*/ 187 w 611"/>
                <a:gd name="T75" fmla="*/ 554 h 562"/>
                <a:gd name="T76" fmla="*/ 606 w 611"/>
                <a:gd name="T77" fmla="*/ 38 h 562"/>
                <a:gd name="T78" fmla="*/ 609 w 611"/>
                <a:gd name="T79" fmla="*/ 34 h 562"/>
                <a:gd name="T80" fmla="*/ 611 w 611"/>
                <a:gd name="T81" fmla="*/ 29 h 562"/>
                <a:gd name="T82" fmla="*/ 611 w 611"/>
                <a:gd name="T83" fmla="*/ 25 h 562"/>
                <a:gd name="T84" fmla="*/ 611 w 611"/>
                <a:gd name="T85" fmla="*/ 20 h 562"/>
                <a:gd name="T86" fmla="*/ 611 w 611"/>
                <a:gd name="T87" fmla="*/ 16 h 562"/>
                <a:gd name="T88" fmla="*/ 609 w 611"/>
                <a:gd name="T89" fmla="*/ 12 h 562"/>
                <a:gd name="T90" fmla="*/ 606 w 611"/>
                <a:gd name="T91" fmla="*/ 8 h 562"/>
                <a:gd name="T92" fmla="*/ 602 w 611"/>
                <a:gd name="T93" fmla="*/ 5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1" h="562">
                  <a:moveTo>
                    <a:pt x="602" y="5"/>
                  </a:moveTo>
                  <a:lnTo>
                    <a:pt x="599" y="2"/>
                  </a:lnTo>
                  <a:lnTo>
                    <a:pt x="594" y="1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6" y="2"/>
                  </a:lnTo>
                  <a:lnTo>
                    <a:pt x="572" y="5"/>
                  </a:lnTo>
                  <a:lnTo>
                    <a:pt x="569" y="8"/>
                  </a:lnTo>
                  <a:lnTo>
                    <a:pt x="166" y="503"/>
                  </a:lnTo>
                  <a:lnTo>
                    <a:pt x="41" y="377"/>
                  </a:lnTo>
                  <a:lnTo>
                    <a:pt x="38" y="374"/>
                  </a:lnTo>
                  <a:lnTo>
                    <a:pt x="33" y="372"/>
                  </a:lnTo>
                  <a:lnTo>
                    <a:pt x="29" y="371"/>
                  </a:lnTo>
                  <a:lnTo>
                    <a:pt x="24" y="371"/>
                  </a:lnTo>
                  <a:lnTo>
                    <a:pt x="20" y="371"/>
                  </a:lnTo>
                  <a:lnTo>
                    <a:pt x="16" y="372"/>
                  </a:lnTo>
                  <a:lnTo>
                    <a:pt x="11" y="374"/>
                  </a:lnTo>
                  <a:lnTo>
                    <a:pt x="8" y="377"/>
                  </a:lnTo>
                  <a:lnTo>
                    <a:pt x="4" y="382"/>
                  </a:lnTo>
                  <a:lnTo>
                    <a:pt x="2" y="386"/>
                  </a:lnTo>
                  <a:lnTo>
                    <a:pt x="1" y="390"/>
                  </a:lnTo>
                  <a:lnTo>
                    <a:pt x="0" y="395"/>
                  </a:lnTo>
                  <a:lnTo>
                    <a:pt x="1" y="399"/>
                  </a:lnTo>
                  <a:lnTo>
                    <a:pt x="2" y="404"/>
                  </a:lnTo>
                  <a:lnTo>
                    <a:pt x="4" y="408"/>
                  </a:lnTo>
                  <a:lnTo>
                    <a:pt x="8" y="412"/>
                  </a:lnTo>
                  <a:lnTo>
                    <a:pt x="151" y="556"/>
                  </a:lnTo>
                  <a:lnTo>
                    <a:pt x="155" y="558"/>
                  </a:lnTo>
                  <a:lnTo>
                    <a:pt x="159" y="560"/>
                  </a:lnTo>
                  <a:lnTo>
                    <a:pt x="164" y="562"/>
                  </a:lnTo>
                  <a:lnTo>
                    <a:pt x="168" y="562"/>
                  </a:lnTo>
                  <a:lnTo>
                    <a:pt x="169" y="562"/>
                  </a:lnTo>
                  <a:lnTo>
                    <a:pt x="169" y="562"/>
                  </a:lnTo>
                  <a:lnTo>
                    <a:pt x="175" y="562"/>
                  </a:lnTo>
                  <a:lnTo>
                    <a:pt x="179" y="559"/>
                  </a:lnTo>
                  <a:lnTo>
                    <a:pt x="183" y="557"/>
                  </a:lnTo>
                  <a:lnTo>
                    <a:pt x="187" y="554"/>
                  </a:lnTo>
                  <a:lnTo>
                    <a:pt x="606" y="38"/>
                  </a:lnTo>
                  <a:lnTo>
                    <a:pt x="609" y="34"/>
                  </a:lnTo>
                  <a:lnTo>
                    <a:pt x="611" y="29"/>
                  </a:lnTo>
                  <a:lnTo>
                    <a:pt x="611" y="25"/>
                  </a:lnTo>
                  <a:lnTo>
                    <a:pt x="611" y="20"/>
                  </a:lnTo>
                  <a:lnTo>
                    <a:pt x="611" y="16"/>
                  </a:lnTo>
                  <a:lnTo>
                    <a:pt x="609" y="12"/>
                  </a:lnTo>
                  <a:lnTo>
                    <a:pt x="606" y="8"/>
                  </a:lnTo>
                  <a:lnTo>
                    <a:pt x="602" y="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2" name="Freeform 1667">
              <a:extLst>
                <a:ext uri="{FF2B5EF4-FFF2-40B4-BE49-F238E27FC236}">
                  <a16:creationId xmlns="" xmlns:a16="http://schemas.microsoft.com/office/drawing/2014/main" id="{FA2682DB-12ED-402D-8D9E-334774913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0" y="6550025"/>
              <a:ext cx="234950" cy="234950"/>
            </a:xfrm>
            <a:custGeom>
              <a:avLst/>
              <a:gdLst>
                <a:gd name="T0" fmla="*/ 543 w 591"/>
                <a:gd name="T1" fmla="*/ 220 h 592"/>
                <a:gd name="T2" fmla="*/ 537 w 591"/>
                <a:gd name="T3" fmla="*/ 237 h 592"/>
                <a:gd name="T4" fmla="*/ 543 w 591"/>
                <a:gd name="T5" fmla="*/ 283 h 592"/>
                <a:gd name="T6" fmla="*/ 540 w 591"/>
                <a:gd name="T7" fmla="*/ 335 h 592"/>
                <a:gd name="T8" fmla="*/ 528 w 591"/>
                <a:gd name="T9" fmla="*/ 382 h 592"/>
                <a:gd name="T10" fmla="*/ 507 w 591"/>
                <a:gd name="T11" fmla="*/ 426 h 592"/>
                <a:gd name="T12" fmla="*/ 479 w 591"/>
                <a:gd name="T13" fmla="*/ 464 h 592"/>
                <a:gd name="T14" fmla="*/ 444 w 591"/>
                <a:gd name="T15" fmla="*/ 496 h 592"/>
                <a:gd name="T16" fmla="*/ 403 w 591"/>
                <a:gd name="T17" fmla="*/ 520 h 592"/>
                <a:gd name="T18" fmla="*/ 358 w 591"/>
                <a:gd name="T19" fmla="*/ 537 h 592"/>
                <a:gd name="T20" fmla="*/ 308 w 591"/>
                <a:gd name="T21" fmla="*/ 545 h 592"/>
                <a:gd name="T22" fmla="*/ 257 w 591"/>
                <a:gd name="T23" fmla="*/ 541 h 592"/>
                <a:gd name="T24" fmla="*/ 210 w 591"/>
                <a:gd name="T25" fmla="*/ 529 h 592"/>
                <a:gd name="T26" fmla="*/ 167 w 591"/>
                <a:gd name="T27" fmla="*/ 509 h 592"/>
                <a:gd name="T28" fmla="*/ 129 w 591"/>
                <a:gd name="T29" fmla="*/ 481 h 592"/>
                <a:gd name="T30" fmla="*/ 97 w 591"/>
                <a:gd name="T31" fmla="*/ 445 h 592"/>
                <a:gd name="T32" fmla="*/ 72 w 591"/>
                <a:gd name="T33" fmla="*/ 405 h 592"/>
                <a:gd name="T34" fmla="*/ 55 w 591"/>
                <a:gd name="T35" fmla="*/ 359 h 592"/>
                <a:gd name="T36" fmla="*/ 47 w 591"/>
                <a:gd name="T37" fmla="*/ 310 h 592"/>
                <a:gd name="T38" fmla="*/ 51 w 591"/>
                <a:gd name="T39" fmla="*/ 259 h 592"/>
                <a:gd name="T40" fmla="*/ 63 w 591"/>
                <a:gd name="T41" fmla="*/ 211 h 592"/>
                <a:gd name="T42" fmla="*/ 84 w 591"/>
                <a:gd name="T43" fmla="*/ 168 h 592"/>
                <a:gd name="T44" fmla="*/ 111 w 591"/>
                <a:gd name="T45" fmla="*/ 131 h 592"/>
                <a:gd name="T46" fmla="*/ 147 w 591"/>
                <a:gd name="T47" fmla="*/ 99 h 592"/>
                <a:gd name="T48" fmla="*/ 188 w 591"/>
                <a:gd name="T49" fmla="*/ 73 h 592"/>
                <a:gd name="T50" fmla="*/ 233 w 591"/>
                <a:gd name="T51" fmla="*/ 57 h 592"/>
                <a:gd name="T52" fmla="*/ 283 w 591"/>
                <a:gd name="T53" fmla="*/ 49 h 592"/>
                <a:gd name="T54" fmla="*/ 338 w 591"/>
                <a:gd name="T55" fmla="*/ 52 h 592"/>
                <a:gd name="T56" fmla="*/ 392 w 591"/>
                <a:gd name="T57" fmla="*/ 69 h 592"/>
                <a:gd name="T58" fmla="*/ 420 w 591"/>
                <a:gd name="T59" fmla="*/ 78 h 592"/>
                <a:gd name="T60" fmla="*/ 435 w 591"/>
                <a:gd name="T61" fmla="*/ 69 h 592"/>
                <a:gd name="T62" fmla="*/ 439 w 591"/>
                <a:gd name="T63" fmla="*/ 50 h 592"/>
                <a:gd name="T64" fmla="*/ 431 w 591"/>
                <a:gd name="T65" fmla="*/ 35 h 592"/>
                <a:gd name="T66" fmla="*/ 380 w 591"/>
                <a:gd name="T67" fmla="*/ 14 h 592"/>
                <a:gd name="T68" fmla="*/ 312 w 591"/>
                <a:gd name="T69" fmla="*/ 1 h 592"/>
                <a:gd name="T70" fmla="*/ 251 w 591"/>
                <a:gd name="T71" fmla="*/ 5 h 592"/>
                <a:gd name="T72" fmla="*/ 193 w 591"/>
                <a:gd name="T73" fmla="*/ 19 h 592"/>
                <a:gd name="T74" fmla="*/ 142 w 591"/>
                <a:gd name="T75" fmla="*/ 43 h 592"/>
                <a:gd name="T76" fmla="*/ 96 w 591"/>
                <a:gd name="T77" fmla="*/ 78 h 592"/>
                <a:gd name="T78" fmla="*/ 58 w 591"/>
                <a:gd name="T79" fmla="*/ 120 h 592"/>
                <a:gd name="T80" fmla="*/ 29 w 591"/>
                <a:gd name="T81" fmla="*/ 168 h 592"/>
                <a:gd name="T82" fmla="*/ 9 w 591"/>
                <a:gd name="T83" fmla="*/ 223 h 592"/>
                <a:gd name="T84" fmla="*/ 0 w 591"/>
                <a:gd name="T85" fmla="*/ 282 h 592"/>
                <a:gd name="T86" fmla="*/ 3 w 591"/>
                <a:gd name="T87" fmla="*/ 342 h 592"/>
                <a:gd name="T88" fmla="*/ 18 w 591"/>
                <a:gd name="T89" fmla="*/ 399 h 592"/>
                <a:gd name="T90" fmla="*/ 42 w 591"/>
                <a:gd name="T91" fmla="*/ 451 h 592"/>
                <a:gd name="T92" fmla="*/ 76 w 591"/>
                <a:gd name="T93" fmla="*/ 496 h 592"/>
                <a:gd name="T94" fmla="*/ 118 w 591"/>
                <a:gd name="T95" fmla="*/ 534 h 592"/>
                <a:gd name="T96" fmla="*/ 167 w 591"/>
                <a:gd name="T97" fmla="*/ 564 h 592"/>
                <a:gd name="T98" fmla="*/ 222 w 591"/>
                <a:gd name="T99" fmla="*/ 583 h 592"/>
                <a:gd name="T100" fmla="*/ 280 w 591"/>
                <a:gd name="T101" fmla="*/ 592 h 592"/>
                <a:gd name="T102" fmla="*/ 340 w 591"/>
                <a:gd name="T103" fmla="*/ 589 h 592"/>
                <a:gd name="T104" fmla="*/ 396 w 591"/>
                <a:gd name="T105" fmla="*/ 575 h 592"/>
                <a:gd name="T106" fmla="*/ 448 w 591"/>
                <a:gd name="T107" fmla="*/ 550 h 592"/>
                <a:gd name="T108" fmla="*/ 494 w 591"/>
                <a:gd name="T109" fmla="*/ 516 h 592"/>
                <a:gd name="T110" fmla="*/ 532 w 591"/>
                <a:gd name="T111" fmla="*/ 474 h 592"/>
                <a:gd name="T112" fmla="*/ 562 w 591"/>
                <a:gd name="T113" fmla="*/ 426 h 592"/>
                <a:gd name="T114" fmla="*/ 582 w 591"/>
                <a:gd name="T115" fmla="*/ 371 h 592"/>
                <a:gd name="T116" fmla="*/ 591 w 591"/>
                <a:gd name="T117" fmla="*/ 312 h 592"/>
                <a:gd name="T118" fmla="*/ 587 w 591"/>
                <a:gd name="T119" fmla="*/ 248 h 592"/>
                <a:gd name="T120" fmla="*/ 576 w 591"/>
                <a:gd name="T121" fmla="*/ 219 h 592"/>
                <a:gd name="T122" fmla="*/ 560 w 591"/>
                <a:gd name="T123" fmla="*/ 21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1" h="592">
                  <a:moveTo>
                    <a:pt x="555" y="212"/>
                  </a:moveTo>
                  <a:lnTo>
                    <a:pt x="550" y="215"/>
                  </a:lnTo>
                  <a:lnTo>
                    <a:pt x="547" y="217"/>
                  </a:lnTo>
                  <a:lnTo>
                    <a:pt x="543" y="220"/>
                  </a:lnTo>
                  <a:lnTo>
                    <a:pt x="540" y="225"/>
                  </a:lnTo>
                  <a:lnTo>
                    <a:pt x="538" y="228"/>
                  </a:lnTo>
                  <a:lnTo>
                    <a:pt x="537" y="232"/>
                  </a:lnTo>
                  <a:lnTo>
                    <a:pt x="537" y="237"/>
                  </a:lnTo>
                  <a:lnTo>
                    <a:pt x="537" y="241"/>
                  </a:lnTo>
                  <a:lnTo>
                    <a:pt x="540" y="255"/>
                  </a:lnTo>
                  <a:lnTo>
                    <a:pt x="542" y="269"/>
                  </a:lnTo>
                  <a:lnTo>
                    <a:pt x="543" y="283"/>
                  </a:lnTo>
                  <a:lnTo>
                    <a:pt x="543" y="296"/>
                  </a:lnTo>
                  <a:lnTo>
                    <a:pt x="543" y="310"/>
                  </a:lnTo>
                  <a:lnTo>
                    <a:pt x="542" y="322"/>
                  </a:lnTo>
                  <a:lnTo>
                    <a:pt x="540" y="335"/>
                  </a:lnTo>
                  <a:lnTo>
                    <a:pt x="538" y="347"/>
                  </a:lnTo>
                  <a:lnTo>
                    <a:pt x="536" y="359"/>
                  </a:lnTo>
                  <a:lnTo>
                    <a:pt x="532" y="370"/>
                  </a:lnTo>
                  <a:lnTo>
                    <a:pt x="528" y="382"/>
                  </a:lnTo>
                  <a:lnTo>
                    <a:pt x="523" y="394"/>
                  </a:lnTo>
                  <a:lnTo>
                    <a:pt x="519" y="405"/>
                  </a:lnTo>
                  <a:lnTo>
                    <a:pt x="513" y="416"/>
                  </a:lnTo>
                  <a:lnTo>
                    <a:pt x="507" y="426"/>
                  </a:lnTo>
                  <a:lnTo>
                    <a:pt x="501" y="435"/>
                  </a:lnTo>
                  <a:lnTo>
                    <a:pt x="494" y="445"/>
                  </a:lnTo>
                  <a:lnTo>
                    <a:pt x="487" y="455"/>
                  </a:lnTo>
                  <a:lnTo>
                    <a:pt x="479" y="464"/>
                  </a:lnTo>
                  <a:lnTo>
                    <a:pt x="470" y="472"/>
                  </a:lnTo>
                  <a:lnTo>
                    <a:pt x="462" y="481"/>
                  </a:lnTo>
                  <a:lnTo>
                    <a:pt x="453" y="488"/>
                  </a:lnTo>
                  <a:lnTo>
                    <a:pt x="444" y="496"/>
                  </a:lnTo>
                  <a:lnTo>
                    <a:pt x="434" y="503"/>
                  </a:lnTo>
                  <a:lnTo>
                    <a:pt x="424" y="509"/>
                  </a:lnTo>
                  <a:lnTo>
                    <a:pt x="413" y="515"/>
                  </a:lnTo>
                  <a:lnTo>
                    <a:pt x="403" y="520"/>
                  </a:lnTo>
                  <a:lnTo>
                    <a:pt x="392" y="525"/>
                  </a:lnTo>
                  <a:lnTo>
                    <a:pt x="381" y="529"/>
                  </a:lnTo>
                  <a:lnTo>
                    <a:pt x="369" y="534"/>
                  </a:lnTo>
                  <a:lnTo>
                    <a:pt x="358" y="537"/>
                  </a:lnTo>
                  <a:lnTo>
                    <a:pt x="346" y="539"/>
                  </a:lnTo>
                  <a:lnTo>
                    <a:pt x="333" y="541"/>
                  </a:lnTo>
                  <a:lnTo>
                    <a:pt x="320" y="544"/>
                  </a:lnTo>
                  <a:lnTo>
                    <a:pt x="308" y="545"/>
                  </a:lnTo>
                  <a:lnTo>
                    <a:pt x="295" y="545"/>
                  </a:lnTo>
                  <a:lnTo>
                    <a:pt x="283" y="545"/>
                  </a:lnTo>
                  <a:lnTo>
                    <a:pt x="271" y="544"/>
                  </a:lnTo>
                  <a:lnTo>
                    <a:pt x="257" y="541"/>
                  </a:lnTo>
                  <a:lnTo>
                    <a:pt x="245" y="539"/>
                  </a:lnTo>
                  <a:lnTo>
                    <a:pt x="233" y="537"/>
                  </a:lnTo>
                  <a:lnTo>
                    <a:pt x="222" y="534"/>
                  </a:lnTo>
                  <a:lnTo>
                    <a:pt x="210" y="529"/>
                  </a:lnTo>
                  <a:lnTo>
                    <a:pt x="199" y="525"/>
                  </a:lnTo>
                  <a:lnTo>
                    <a:pt x="188" y="520"/>
                  </a:lnTo>
                  <a:lnTo>
                    <a:pt x="178" y="515"/>
                  </a:lnTo>
                  <a:lnTo>
                    <a:pt x="167" y="509"/>
                  </a:lnTo>
                  <a:lnTo>
                    <a:pt x="157" y="503"/>
                  </a:lnTo>
                  <a:lnTo>
                    <a:pt x="147" y="496"/>
                  </a:lnTo>
                  <a:lnTo>
                    <a:pt x="138" y="488"/>
                  </a:lnTo>
                  <a:lnTo>
                    <a:pt x="129" y="481"/>
                  </a:lnTo>
                  <a:lnTo>
                    <a:pt x="120" y="472"/>
                  </a:lnTo>
                  <a:lnTo>
                    <a:pt x="111" y="464"/>
                  </a:lnTo>
                  <a:lnTo>
                    <a:pt x="104" y="455"/>
                  </a:lnTo>
                  <a:lnTo>
                    <a:pt x="97" y="445"/>
                  </a:lnTo>
                  <a:lnTo>
                    <a:pt x="89" y="435"/>
                  </a:lnTo>
                  <a:lnTo>
                    <a:pt x="84" y="426"/>
                  </a:lnTo>
                  <a:lnTo>
                    <a:pt x="77" y="416"/>
                  </a:lnTo>
                  <a:lnTo>
                    <a:pt x="72" y="405"/>
                  </a:lnTo>
                  <a:lnTo>
                    <a:pt x="67" y="394"/>
                  </a:lnTo>
                  <a:lnTo>
                    <a:pt x="63" y="382"/>
                  </a:lnTo>
                  <a:lnTo>
                    <a:pt x="58" y="370"/>
                  </a:lnTo>
                  <a:lnTo>
                    <a:pt x="55" y="359"/>
                  </a:lnTo>
                  <a:lnTo>
                    <a:pt x="53" y="347"/>
                  </a:lnTo>
                  <a:lnTo>
                    <a:pt x="51" y="335"/>
                  </a:lnTo>
                  <a:lnTo>
                    <a:pt x="49" y="322"/>
                  </a:lnTo>
                  <a:lnTo>
                    <a:pt x="47" y="310"/>
                  </a:lnTo>
                  <a:lnTo>
                    <a:pt x="47" y="296"/>
                  </a:lnTo>
                  <a:lnTo>
                    <a:pt x="47" y="284"/>
                  </a:lnTo>
                  <a:lnTo>
                    <a:pt x="49" y="271"/>
                  </a:lnTo>
                  <a:lnTo>
                    <a:pt x="51" y="259"/>
                  </a:lnTo>
                  <a:lnTo>
                    <a:pt x="53" y="247"/>
                  </a:lnTo>
                  <a:lnTo>
                    <a:pt x="55" y="234"/>
                  </a:lnTo>
                  <a:lnTo>
                    <a:pt x="58" y="223"/>
                  </a:lnTo>
                  <a:lnTo>
                    <a:pt x="63" y="211"/>
                  </a:lnTo>
                  <a:lnTo>
                    <a:pt x="67" y="200"/>
                  </a:lnTo>
                  <a:lnTo>
                    <a:pt x="72" y="189"/>
                  </a:lnTo>
                  <a:lnTo>
                    <a:pt x="77" y="178"/>
                  </a:lnTo>
                  <a:lnTo>
                    <a:pt x="84" y="168"/>
                  </a:lnTo>
                  <a:lnTo>
                    <a:pt x="89" y="158"/>
                  </a:lnTo>
                  <a:lnTo>
                    <a:pt x="97" y="148"/>
                  </a:lnTo>
                  <a:lnTo>
                    <a:pt x="104" y="140"/>
                  </a:lnTo>
                  <a:lnTo>
                    <a:pt x="111" y="131"/>
                  </a:lnTo>
                  <a:lnTo>
                    <a:pt x="120" y="122"/>
                  </a:lnTo>
                  <a:lnTo>
                    <a:pt x="129" y="113"/>
                  </a:lnTo>
                  <a:lnTo>
                    <a:pt x="138" y="105"/>
                  </a:lnTo>
                  <a:lnTo>
                    <a:pt x="147" y="99"/>
                  </a:lnTo>
                  <a:lnTo>
                    <a:pt x="157" y="91"/>
                  </a:lnTo>
                  <a:lnTo>
                    <a:pt x="167" y="84"/>
                  </a:lnTo>
                  <a:lnTo>
                    <a:pt x="178" y="79"/>
                  </a:lnTo>
                  <a:lnTo>
                    <a:pt x="188" y="73"/>
                  </a:lnTo>
                  <a:lnTo>
                    <a:pt x="199" y="69"/>
                  </a:lnTo>
                  <a:lnTo>
                    <a:pt x="210" y="63"/>
                  </a:lnTo>
                  <a:lnTo>
                    <a:pt x="222" y="60"/>
                  </a:lnTo>
                  <a:lnTo>
                    <a:pt x="233" y="57"/>
                  </a:lnTo>
                  <a:lnTo>
                    <a:pt x="245" y="53"/>
                  </a:lnTo>
                  <a:lnTo>
                    <a:pt x="257" y="51"/>
                  </a:lnTo>
                  <a:lnTo>
                    <a:pt x="271" y="50"/>
                  </a:lnTo>
                  <a:lnTo>
                    <a:pt x="283" y="49"/>
                  </a:lnTo>
                  <a:lnTo>
                    <a:pt x="295" y="49"/>
                  </a:lnTo>
                  <a:lnTo>
                    <a:pt x="310" y="49"/>
                  </a:lnTo>
                  <a:lnTo>
                    <a:pt x="324" y="50"/>
                  </a:lnTo>
                  <a:lnTo>
                    <a:pt x="338" y="52"/>
                  </a:lnTo>
                  <a:lnTo>
                    <a:pt x="352" y="56"/>
                  </a:lnTo>
                  <a:lnTo>
                    <a:pt x="365" y="59"/>
                  </a:lnTo>
                  <a:lnTo>
                    <a:pt x="379" y="64"/>
                  </a:lnTo>
                  <a:lnTo>
                    <a:pt x="392" y="69"/>
                  </a:lnTo>
                  <a:lnTo>
                    <a:pt x="405" y="75"/>
                  </a:lnTo>
                  <a:lnTo>
                    <a:pt x="410" y="77"/>
                  </a:lnTo>
                  <a:lnTo>
                    <a:pt x="415" y="78"/>
                  </a:lnTo>
                  <a:lnTo>
                    <a:pt x="420" y="78"/>
                  </a:lnTo>
                  <a:lnTo>
                    <a:pt x="424" y="77"/>
                  </a:lnTo>
                  <a:lnTo>
                    <a:pt x="428" y="74"/>
                  </a:lnTo>
                  <a:lnTo>
                    <a:pt x="432" y="72"/>
                  </a:lnTo>
                  <a:lnTo>
                    <a:pt x="435" y="69"/>
                  </a:lnTo>
                  <a:lnTo>
                    <a:pt x="437" y="64"/>
                  </a:lnTo>
                  <a:lnTo>
                    <a:pt x="439" y="60"/>
                  </a:lnTo>
                  <a:lnTo>
                    <a:pt x="441" y="56"/>
                  </a:lnTo>
                  <a:lnTo>
                    <a:pt x="439" y="50"/>
                  </a:lnTo>
                  <a:lnTo>
                    <a:pt x="438" y="46"/>
                  </a:lnTo>
                  <a:lnTo>
                    <a:pt x="437" y="41"/>
                  </a:lnTo>
                  <a:lnTo>
                    <a:pt x="434" y="38"/>
                  </a:lnTo>
                  <a:lnTo>
                    <a:pt x="431" y="35"/>
                  </a:lnTo>
                  <a:lnTo>
                    <a:pt x="427" y="32"/>
                  </a:lnTo>
                  <a:lnTo>
                    <a:pt x="411" y="25"/>
                  </a:lnTo>
                  <a:lnTo>
                    <a:pt x="395" y="18"/>
                  </a:lnTo>
                  <a:lnTo>
                    <a:pt x="380" y="14"/>
                  </a:lnTo>
                  <a:lnTo>
                    <a:pt x="363" y="9"/>
                  </a:lnTo>
                  <a:lnTo>
                    <a:pt x="347" y="5"/>
                  </a:lnTo>
                  <a:lnTo>
                    <a:pt x="329" y="3"/>
                  </a:lnTo>
                  <a:lnTo>
                    <a:pt x="312" y="1"/>
                  </a:lnTo>
                  <a:lnTo>
                    <a:pt x="295" y="0"/>
                  </a:lnTo>
                  <a:lnTo>
                    <a:pt x="280" y="1"/>
                  </a:lnTo>
                  <a:lnTo>
                    <a:pt x="265" y="3"/>
                  </a:lnTo>
                  <a:lnTo>
                    <a:pt x="251" y="5"/>
                  </a:lnTo>
                  <a:lnTo>
                    <a:pt x="236" y="7"/>
                  </a:lnTo>
                  <a:lnTo>
                    <a:pt x="222" y="10"/>
                  </a:lnTo>
                  <a:lnTo>
                    <a:pt x="208" y="15"/>
                  </a:lnTo>
                  <a:lnTo>
                    <a:pt x="193" y="19"/>
                  </a:lnTo>
                  <a:lnTo>
                    <a:pt x="180" y="25"/>
                  </a:lnTo>
                  <a:lnTo>
                    <a:pt x="167" y="30"/>
                  </a:lnTo>
                  <a:lnTo>
                    <a:pt x="155" y="37"/>
                  </a:lnTo>
                  <a:lnTo>
                    <a:pt x="142" y="43"/>
                  </a:lnTo>
                  <a:lnTo>
                    <a:pt x="130" y="51"/>
                  </a:lnTo>
                  <a:lnTo>
                    <a:pt x="118" y="60"/>
                  </a:lnTo>
                  <a:lnTo>
                    <a:pt x="107" y="69"/>
                  </a:lnTo>
                  <a:lnTo>
                    <a:pt x="96" y="78"/>
                  </a:lnTo>
                  <a:lnTo>
                    <a:pt x="86" y="88"/>
                  </a:lnTo>
                  <a:lnTo>
                    <a:pt x="76" y="98"/>
                  </a:lnTo>
                  <a:lnTo>
                    <a:pt x="67" y="109"/>
                  </a:lnTo>
                  <a:lnTo>
                    <a:pt x="58" y="120"/>
                  </a:lnTo>
                  <a:lnTo>
                    <a:pt x="50" y="132"/>
                  </a:lnTo>
                  <a:lnTo>
                    <a:pt x="42" y="144"/>
                  </a:lnTo>
                  <a:lnTo>
                    <a:pt x="35" y="156"/>
                  </a:lnTo>
                  <a:lnTo>
                    <a:pt x="29" y="168"/>
                  </a:lnTo>
                  <a:lnTo>
                    <a:pt x="23" y="181"/>
                  </a:lnTo>
                  <a:lnTo>
                    <a:pt x="18" y="195"/>
                  </a:lnTo>
                  <a:lnTo>
                    <a:pt x="13" y="209"/>
                  </a:lnTo>
                  <a:lnTo>
                    <a:pt x="9" y="223"/>
                  </a:lnTo>
                  <a:lnTo>
                    <a:pt x="5" y="238"/>
                  </a:lnTo>
                  <a:lnTo>
                    <a:pt x="3" y="252"/>
                  </a:lnTo>
                  <a:lnTo>
                    <a:pt x="1" y="267"/>
                  </a:lnTo>
                  <a:lnTo>
                    <a:pt x="0" y="282"/>
                  </a:lnTo>
                  <a:lnTo>
                    <a:pt x="0" y="296"/>
                  </a:lnTo>
                  <a:lnTo>
                    <a:pt x="0" y="312"/>
                  </a:lnTo>
                  <a:lnTo>
                    <a:pt x="1" y="327"/>
                  </a:lnTo>
                  <a:lnTo>
                    <a:pt x="3" y="342"/>
                  </a:lnTo>
                  <a:lnTo>
                    <a:pt x="5" y="357"/>
                  </a:lnTo>
                  <a:lnTo>
                    <a:pt x="9" y="371"/>
                  </a:lnTo>
                  <a:lnTo>
                    <a:pt x="13" y="385"/>
                  </a:lnTo>
                  <a:lnTo>
                    <a:pt x="18" y="399"/>
                  </a:lnTo>
                  <a:lnTo>
                    <a:pt x="23" y="412"/>
                  </a:lnTo>
                  <a:lnTo>
                    <a:pt x="29" y="426"/>
                  </a:lnTo>
                  <a:lnTo>
                    <a:pt x="35" y="438"/>
                  </a:lnTo>
                  <a:lnTo>
                    <a:pt x="42" y="451"/>
                  </a:lnTo>
                  <a:lnTo>
                    <a:pt x="50" y="462"/>
                  </a:lnTo>
                  <a:lnTo>
                    <a:pt x="58" y="474"/>
                  </a:lnTo>
                  <a:lnTo>
                    <a:pt x="67" y="485"/>
                  </a:lnTo>
                  <a:lnTo>
                    <a:pt x="76" y="496"/>
                  </a:lnTo>
                  <a:lnTo>
                    <a:pt x="86" y="506"/>
                  </a:lnTo>
                  <a:lnTo>
                    <a:pt x="96" y="516"/>
                  </a:lnTo>
                  <a:lnTo>
                    <a:pt x="107" y="525"/>
                  </a:lnTo>
                  <a:lnTo>
                    <a:pt x="118" y="534"/>
                  </a:lnTo>
                  <a:lnTo>
                    <a:pt x="130" y="543"/>
                  </a:lnTo>
                  <a:lnTo>
                    <a:pt x="142" y="550"/>
                  </a:lnTo>
                  <a:lnTo>
                    <a:pt x="155" y="557"/>
                  </a:lnTo>
                  <a:lnTo>
                    <a:pt x="167" y="564"/>
                  </a:lnTo>
                  <a:lnTo>
                    <a:pt x="180" y="569"/>
                  </a:lnTo>
                  <a:lnTo>
                    <a:pt x="193" y="575"/>
                  </a:lnTo>
                  <a:lnTo>
                    <a:pt x="208" y="579"/>
                  </a:lnTo>
                  <a:lnTo>
                    <a:pt x="222" y="583"/>
                  </a:lnTo>
                  <a:lnTo>
                    <a:pt x="236" y="587"/>
                  </a:lnTo>
                  <a:lnTo>
                    <a:pt x="251" y="589"/>
                  </a:lnTo>
                  <a:lnTo>
                    <a:pt x="265" y="591"/>
                  </a:lnTo>
                  <a:lnTo>
                    <a:pt x="280" y="592"/>
                  </a:lnTo>
                  <a:lnTo>
                    <a:pt x="295" y="592"/>
                  </a:lnTo>
                  <a:lnTo>
                    <a:pt x="310" y="592"/>
                  </a:lnTo>
                  <a:lnTo>
                    <a:pt x="326" y="591"/>
                  </a:lnTo>
                  <a:lnTo>
                    <a:pt x="340" y="589"/>
                  </a:lnTo>
                  <a:lnTo>
                    <a:pt x="354" y="587"/>
                  </a:lnTo>
                  <a:lnTo>
                    <a:pt x="369" y="583"/>
                  </a:lnTo>
                  <a:lnTo>
                    <a:pt x="383" y="579"/>
                  </a:lnTo>
                  <a:lnTo>
                    <a:pt x="396" y="575"/>
                  </a:lnTo>
                  <a:lnTo>
                    <a:pt x="411" y="569"/>
                  </a:lnTo>
                  <a:lnTo>
                    <a:pt x="423" y="564"/>
                  </a:lnTo>
                  <a:lnTo>
                    <a:pt x="436" y="557"/>
                  </a:lnTo>
                  <a:lnTo>
                    <a:pt x="448" y="550"/>
                  </a:lnTo>
                  <a:lnTo>
                    <a:pt x="460" y="543"/>
                  </a:lnTo>
                  <a:lnTo>
                    <a:pt x="473" y="534"/>
                  </a:lnTo>
                  <a:lnTo>
                    <a:pt x="484" y="525"/>
                  </a:lnTo>
                  <a:lnTo>
                    <a:pt x="494" y="516"/>
                  </a:lnTo>
                  <a:lnTo>
                    <a:pt x="505" y="506"/>
                  </a:lnTo>
                  <a:lnTo>
                    <a:pt x="515" y="496"/>
                  </a:lnTo>
                  <a:lnTo>
                    <a:pt x="523" y="485"/>
                  </a:lnTo>
                  <a:lnTo>
                    <a:pt x="532" y="474"/>
                  </a:lnTo>
                  <a:lnTo>
                    <a:pt x="541" y="462"/>
                  </a:lnTo>
                  <a:lnTo>
                    <a:pt x="549" y="451"/>
                  </a:lnTo>
                  <a:lnTo>
                    <a:pt x="555" y="438"/>
                  </a:lnTo>
                  <a:lnTo>
                    <a:pt x="562" y="426"/>
                  </a:lnTo>
                  <a:lnTo>
                    <a:pt x="568" y="412"/>
                  </a:lnTo>
                  <a:lnTo>
                    <a:pt x="573" y="399"/>
                  </a:lnTo>
                  <a:lnTo>
                    <a:pt x="577" y="385"/>
                  </a:lnTo>
                  <a:lnTo>
                    <a:pt x="582" y="371"/>
                  </a:lnTo>
                  <a:lnTo>
                    <a:pt x="585" y="357"/>
                  </a:lnTo>
                  <a:lnTo>
                    <a:pt x="587" y="342"/>
                  </a:lnTo>
                  <a:lnTo>
                    <a:pt x="590" y="327"/>
                  </a:lnTo>
                  <a:lnTo>
                    <a:pt x="591" y="312"/>
                  </a:lnTo>
                  <a:lnTo>
                    <a:pt x="591" y="296"/>
                  </a:lnTo>
                  <a:lnTo>
                    <a:pt x="591" y="281"/>
                  </a:lnTo>
                  <a:lnTo>
                    <a:pt x="590" y="264"/>
                  </a:lnTo>
                  <a:lnTo>
                    <a:pt x="587" y="248"/>
                  </a:lnTo>
                  <a:lnTo>
                    <a:pt x="584" y="231"/>
                  </a:lnTo>
                  <a:lnTo>
                    <a:pt x="582" y="227"/>
                  </a:lnTo>
                  <a:lnTo>
                    <a:pt x="580" y="222"/>
                  </a:lnTo>
                  <a:lnTo>
                    <a:pt x="576" y="219"/>
                  </a:lnTo>
                  <a:lnTo>
                    <a:pt x="573" y="217"/>
                  </a:lnTo>
                  <a:lnTo>
                    <a:pt x="569" y="215"/>
                  </a:lnTo>
                  <a:lnTo>
                    <a:pt x="564" y="214"/>
                  </a:lnTo>
                  <a:lnTo>
                    <a:pt x="560" y="212"/>
                  </a:lnTo>
                  <a:lnTo>
                    <a:pt x="555" y="2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80BD393B-89D8-42C1-A76F-E10AE29E88F9}"/>
              </a:ext>
            </a:extLst>
          </p:cNvPr>
          <p:cNvSpPr txBox="1"/>
          <p:nvPr/>
        </p:nvSpPr>
        <p:spPr>
          <a:xfrm>
            <a:off x="7747678" y="4708587"/>
            <a:ext cx="317885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varius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bibendum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Nunc vitae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lectus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 ac,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17110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1145F35-0A35-4A1C-9B4E-AF3790F8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6CF7-0A45-4785-9896-358DCE7021D7}" type="datetime1">
              <a:rPr lang="en-ID" smtClean="0"/>
              <a:t>21/07/2022</a:t>
            </a:fld>
            <a:endParaRPr lang="en-ID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A9D5FFF-5488-4161-88D8-8A74E496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885-8900-4D74-AD14-5BBBA783C630}" type="slidenum">
              <a:rPr lang="en-ID" smtClean="0"/>
              <a:t>8</a:t>
            </a:fld>
            <a:endParaRPr lang="en-ID"/>
          </a:p>
        </p:txBody>
      </p:sp>
      <p:sp>
        <p:nvSpPr>
          <p:cNvPr id="178" name="TextBox 177">
            <a:extLst>
              <a:ext uri="{FF2B5EF4-FFF2-40B4-BE49-F238E27FC236}">
                <a16:creationId xmlns="" xmlns:a16="http://schemas.microsoft.com/office/drawing/2014/main" id="{EC35B80A-1D03-4479-8CB8-227E3D9C3C63}"/>
              </a:ext>
            </a:extLst>
          </p:cNvPr>
          <p:cNvSpPr txBox="1"/>
          <p:nvPr/>
        </p:nvSpPr>
        <p:spPr>
          <a:xfrm>
            <a:off x="617638" y="109973"/>
            <a:ext cx="1116637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4000" dirty="0">
                <a:solidFill>
                  <a:schemeClr val="accent6"/>
                </a:solidFill>
                <a:latin typeface="+mj-lt"/>
              </a:rPr>
              <a:t>GO TO MARKET STRATEGY</a:t>
            </a:r>
            <a:endParaRPr lang="en-ID" sz="40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="" xmlns:a16="http://schemas.microsoft.com/office/drawing/2014/main" id="{675329F9-85C7-4B6B-A3CC-583D29FCB395}"/>
              </a:ext>
            </a:extLst>
          </p:cNvPr>
          <p:cNvSpPr/>
          <p:nvPr/>
        </p:nvSpPr>
        <p:spPr>
          <a:xfrm>
            <a:off x="5432722" y="1523537"/>
            <a:ext cx="1566274" cy="1350236"/>
          </a:xfrm>
          <a:prstGeom prst="hexagon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+mj-lt"/>
              </a:rPr>
              <a:t>01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="" xmlns:a16="http://schemas.microsoft.com/office/drawing/2014/main" id="{FFE91687-116D-4E9C-AD6C-76B2FB6461C3}"/>
              </a:ext>
            </a:extLst>
          </p:cNvPr>
          <p:cNvSpPr/>
          <p:nvPr/>
        </p:nvSpPr>
        <p:spPr>
          <a:xfrm>
            <a:off x="6714591" y="2198655"/>
            <a:ext cx="1566274" cy="1350236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>
            <a:extLst>
              <a:ext uri="{FF2B5EF4-FFF2-40B4-BE49-F238E27FC236}">
                <a16:creationId xmlns="" xmlns:a16="http://schemas.microsoft.com/office/drawing/2014/main" id="{9FA92A03-319A-4939-9B17-CF8FB2F1CC16}"/>
              </a:ext>
            </a:extLst>
          </p:cNvPr>
          <p:cNvSpPr/>
          <p:nvPr/>
        </p:nvSpPr>
        <p:spPr>
          <a:xfrm>
            <a:off x="4150853" y="2198655"/>
            <a:ext cx="1566274" cy="1350236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>
            <a:extLst>
              <a:ext uri="{FF2B5EF4-FFF2-40B4-BE49-F238E27FC236}">
                <a16:creationId xmlns="" xmlns:a16="http://schemas.microsoft.com/office/drawing/2014/main" id="{20D55C85-8228-46F5-B18A-11805CBCD9E3}"/>
              </a:ext>
            </a:extLst>
          </p:cNvPr>
          <p:cNvSpPr/>
          <p:nvPr/>
        </p:nvSpPr>
        <p:spPr>
          <a:xfrm>
            <a:off x="5432722" y="4273151"/>
            <a:ext cx="1566274" cy="1350236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>
            <a:extLst>
              <a:ext uri="{FF2B5EF4-FFF2-40B4-BE49-F238E27FC236}">
                <a16:creationId xmlns="" xmlns:a16="http://schemas.microsoft.com/office/drawing/2014/main" id="{5D49CA51-0748-46BD-BAF4-15C5A1796DA6}"/>
              </a:ext>
            </a:extLst>
          </p:cNvPr>
          <p:cNvSpPr/>
          <p:nvPr/>
        </p:nvSpPr>
        <p:spPr>
          <a:xfrm>
            <a:off x="6714591" y="3598033"/>
            <a:ext cx="1566274" cy="1350236"/>
          </a:xfrm>
          <a:prstGeom prst="hexagon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+mj-lt"/>
              </a:rPr>
              <a:t>02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="" xmlns:a16="http://schemas.microsoft.com/office/drawing/2014/main" id="{4C00660C-CEEB-4EF5-8789-60A5D3385FF6}"/>
              </a:ext>
            </a:extLst>
          </p:cNvPr>
          <p:cNvSpPr/>
          <p:nvPr/>
        </p:nvSpPr>
        <p:spPr>
          <a:xfrm>
            <a:off x="4150853" y="3598033"/>
            <a:ext cx="1566274" cy="1350236"/>
          </a:xfrm>
          <a:prstGeom prst="hexagon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+mj-lt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177841E0-62BB-4009-B7F0-C3B22C745E4A}"/>
              </a:ext>
            </a:extLst>
          </p:cNvPr>
          <p:cNvSpPr txBox="1"/>
          <p:nvPr/>
        </p:nvSpPr>
        <p:spPr>
          <a:xfrm>
            <a:off x="8449693" y="1511226"/>
            <a:ext cx="3285146" cy="11079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do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eiusmod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incididunt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dolore magna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3B70BAAC-D09E-4916-B7CE-0FA88C3DAF8B}"/>
              </a:ext>
            </a:extLst>
          </p:cNvPr>
          <p:cNvSpPr txBox="1"/>
          <p:nvPr/>
        </p:nvSpPr>
        <p:spPr>
          <a:xfrm>
            <a:off x="8449693" y="4527702"/>
            <a:ext cx="3285146" cy="11079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do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eiusmod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incididunt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dolore magna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F368D30-C816-4D79-B27C-0128ABFE86B7}"/>
              </a:ext>
            </a:extLst>
          </p:cNvPr>
          <p:cNvSpPr txBox="1"/>
          <p:nvPr/>
        </p:nvSpPr>
        <p:spPr>
          <a:xfrm>
            <a:off x="696877" y="1511226"/>
            <a:ext cx="3285146" cy="11079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do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eiusmod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incididunt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dolore magna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1B66344C-1974-4C0E-84BB-73CF22870033}"/>
              </a:ext>
            </a:extLst>
          </p:cNvPr>
          <p:cNvSpPr txBox="1"/>
          <p:nvPr/>
        </p:nvSpPr>
        <p:spPr>
          <a:xfrm>
            <a:off x="696877" y="4527702"/>
            <a:ext cx="3285146" cy="11079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do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eiusmod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incididunt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dolore magna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80EB3FD4-0608-413E-9624-FF886CAF59A9}"/>
              </a:ext>
            </a:extLst>
          </p:cNvPr>
          <p:cNvGrpSpPr/>
          <p:nvPr/>
        </p:nvGrpSpPr>
        <p:grpSpPr>
          <a:xfrm>
            <a:off x="5986653" y="4693751"/>
            <a:ext cx="458413" cy="509037"/>
            <a:chOff x="8161338" y="792163"/>
            <a:chExt cx="258763" cy="287338"/>
          </a:xfrm>
        </p:grpSpPr>
        <p:sp>
          <p:nvSpPr>
            <p:cNvPr id="29" name="Freeform 235">
              <a:extLst>
                <a:ext uri="{FF2B5EF4-FFF2-40B4-BE49-F238E27FC236}">
                  <a16:creationId xmlns="" xmlns:a16="http://schemas.microsoft.com/office/drawing/2014/main" id="{03C4BA3D-EE0E-41DE-A79D-CFAD355C1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792163"/>
              <a:ext cx="258763" cy="287338"/>
            </a:xfrm>
            <a:custGeom>
              <a:avLst/>
              <a:gdLst>
                <a:gd name="T0" fmla="*/ 776 w 815"/>
                <a:gd name="T1" fmla="*/ 515 h 905"/>
                <a:gd name="T2" fmla="*/ 746 w 815"/>
                <a:gd name="T3" fmla="*/ 596 h 905"/>
                <a:gd name="T4" fmla="*/ 698 w 815"/>
                <a:gd name="T5" fmla="*/ 668 h 905"/>
                <a:gd name="T6" fmla="*/ 638 w 815"/>
                <a:gd name="T7" fmla="*/ 734 h 905"/>
                <a:gd name="T8" fmla="*/ 574 w 815"/>
                <a:gd name="T9" fmla="*/ 789 h 905"/>
                <a:gd name="T10" fmla="*/ 469 w 815"/>
                <a:gd name="T11" fmla="*/ 855 h 905"/>
                <a:gd name="T12" fmla="*/ 414 w 815"/>
                <a:gd name="T13" fmla="*/ 874 h 905"/>
                <a:gd name="T14" fmla="*/ 381 w 815"/>
                <a:gd name="T15" fmla="*/ 870 h 905"/>
                <a:gd name="T16" fmla="*/ 288 w 815"/>
                <a:gd name="T17" fmla="*/ 823 h 905"/>
                <a:gd name="T18" fmla="*/ 208 w 815"/>
                <a:gd name="T19" fmla="*/ 763 h 905"/>
                <a:gd name="T20" fmla="*/ 144 w 815"/>
                <a:gd name="T21" fmla="*/ 703 h 905"/>
                <a:gd name="T22" fmla="*/ 90 w 815"/>
                <a:gd name="T23" fmla="*/ 633 h 905"/>
                <a:gd name="T24" fmla="*/ 50 w 815"/>
                <a:gd name="T25" fmla="*/ 556 h 905"/>
                <a:gd name="T26" fmla="*/ 31 w 815"/>
                <a:gd name="T27" fmla="*/ 474 h 905"/>
                <a:gd name="T28" fmla="*/ 62 w 815"/>
                <a:gd name="T29" fmla="*/ 59 h 905"/>
                <a:gd name="T30" fmla="*/ 145 w 815"/>
                <a:gd name="T31" fmla="*/ 81 h 905"/>
                <a:gd name="T32" fmla="*/ 300 w 815"/>
                <a:gd name="T33" fmla="*/ 99 h 905"/>
                <a:gd name="T34" fmla="*/ 514 w 815"/>
                <a:gd name="T35" fmla="*/ 99 h 905"/>
                <a:gd name="T36" fmla="*/ 668 w 815"/>
                <a:gd name="T37" fmla="*/ 81 h 905"/>
                <a:gd name="T38" fmla="*/ 751 w 815"/>
                <a:gd name="T39" fmla="*/ 59 h 905"/>
                <a:gd name="T40" fmla="*/ 805 w 815"/>
                <a:gd name="T41" fmla="*/ 1 h 905"/>
                <a:gd name="T42" fmla="*/ 788 w 815"/>
                <a:gd name="T43" fmla="*/ 5 h 905"/>
                <a:gd name="T44" fmla="*/ 739 w 815"/>
                <a:gd name="T45" fmla="*/ 31 h 905"/>
                <a:gd name="T46" fmla="*/ 652 w 815"/>
                <a:gd name="T47" fmla="*/ 53 h 905"/>
                <a:gd name="T48" fmla="*/ 539 w 815"/>
                <a:gd name="T49" fmla="*/ 67 h 905"/>
                <a:gd name="T50" fmla="*/ 407 w 815"/>
                <a:gd name="T51" fmla="*/ 72 h 905"/>
                <a:gd name="T52" fmla="*/ 274 w 815"/>
                <a:gd name="T53" fmla="*/ 68 h 905"/>
                <a:gd name="T54" fmla="*/ 160 w 815"/>
                <a:gd name="T55" fmla="*/ 54 h 905"/>
                <a:gd name="T56" fmla="*/ 76 w 815"/>
                <a:gd name="T57" fmla="*/ 33 h 905"/>
                <a:gd name="T58" fmla="*/ 26 w 815"/>
                <a:gd name="T59" fmla="*/ 5 h 905"/>
                <a:gd name="T60" fmla="*/ 10 w 815"/>
                <a:gd name="T61" fmla="*/ 1 h 905"/>
                <a:gd name="T62" fmla="*/ 0 w 815"/>
                <a:gd name="T63" fmla="*/ 15 h 905"/>
                <a:gd name="T64" fmla="*/ 7 w 815"/>
                <a:gd name="T65" fmla="*/ 523 h 905"/>
                <a:gd name="T66" fmla="*/ 41 w 815"/>
                <a:gd name="T67" fmla="*/ 610 h 905"/>
                <a:gd name="T68" fmla="*/ 92 w 815"/>
                <a:gd name="T69" fmla="*/ 689 h 905"/>
                <a:gd name="T70" fmla="*/ 155 w 815"/>
                <a:gd name="T71" fmla="*/ 758 h 905"/>
                <a:gd name="T72" fmla="*/ 225 w 815"/>
                <a:gd name="T73" fmla="*/ 816 h 905"/>
                <a:gd name="T74" fmla="*/ 292 w 815"/>
                <a:gd name="T75" fmla="*/ 861 h 905"/>
                <a:gd name="T76" fmla="*/ 353 w 815"/>
                <a:gd name="T77" fmla="*/ 891 h 905"/>
                <a:gd name="T78" fmla="*/ 398 w 815"/>
                <a:gd name="T79" fmla="*/ 904 h 905"/>
                <a:gd name="T80" fmla="*/ 436 w 815"/>
                <a:gd name="T81" fmla="*/ 900 h 905"/>
                <a:gd name="T82" fmla="*/ 490 w 815"/>
                <a:gd name="T83" fmla="*/ 878 h 905"/>
                <a:gd name="T84" fmla="*/ 554 w 815"/>
                <a:gd name="T85" fmla="*/ 841 h 905"/>
                <a:gd name="T86" fmla="*/ 624 w 815"/>
                <a:gd name="T87" fmla="*/ 789 h 905"/>
                <a:gd name="T88" fmla="*/ 692 w 815"/>
                <a:gd name="T89" fmla="*/ 725 h 905"/>
                <a:gd name="T90" fmla="*/ 749 w 815"/>
                <a:gd name="T91" fmla="*/ 650 h 905"/>
                <a:gd name="T92" fmla="*/ 792 w 815"/>
                <a:gd name="T93" fmla="*/ 567 h 905"/>
                <a:gd name="T94" fmla="*/ 814 w 815"/>
                <a:gd name="T95" fmla="*/ 476 h 905"/>
                <a:gd name="T96" fmla="*/ 811 w 815"/>
                <a:gd name="T97" fmla="*/ 7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5" h="905">
                  <a:moveTo>
                    <a:pt x="784" y="452"/>
                  </a:moveTo>
                  <a:lnTo>
                    <a:pt x="784" y="474"/>
                  </a:lnTo>
                  <a:lnTo>
                    <a:pt x="780" y="495"/>
                  </a:lnTo>
                  <a:lnTo>
                    <a:pt x="776" y="515"/>
                  </a:lnTo>
                  <a:lnTo>
                    <a:pt x="771" y="536"/>
                  </a:lnTo>
                  <a:lnTo>
                    <a:pt x="763" y="556"/>
                  </a:lnTo>
                  <a:lnTo>
                    <a:pt x="756" y="576"/>
                  </a:lnTo>
                  <a:lnTo>
                    <a:pt x="746" y="596"/>
                  </a:lnTo>
                  <a:lnTo>
                    <a:pt x="735" y="615"/>
                  </a:lnTo>
                  <a:lnTo>
                    <a:pt x="724" y="633"/>
                  </a:lnTo>
                  <a:lnTo>
                    <a:pt x="711" y="651"/>
                  </a:lnTo>
                  <a:lnTo>
                    <a:pt x="698" y="668"/>
                  </a:lnTo>
                  <a:lnTo>
                    <a:pt x="684" y="686"/>
                  </a:lnTo>
                  <a:lnTo>
                    <a:pt x="669" y="703"/>
                  </a:lnTo>
                  <a:lnTo>
                    <a:pt x="654" y="719"/>
                  </a:lnTo>
                  <a:lnTo>
                    <a:pt x="638" y="734"/>
                  </a:lnTo>
                  <a:lnTo>
                    <a:pt x="622" y="749"/>
                  </a:lnTo>
                  <a:lnTo>
                    <a:pt x="606" y="763"/>
                  </a:lnTo>
                  <a:lnTo>
                    <a:pt x="590" y="777"/>
                  </a:lnTo>
                  <a:lnTo>
                    <a:pt x="574" y="789"/>
                  </a:lnTo>
                  <a:lnTo>
                    <a:pt x="558" y="801"/>
                  </a:lnTo>
                  <a:lnTo>
                    <a:pt x="527" y="823"/>
                  </a:lnTo>
                  <a:lnTo>
                    <a:pt x="496" y="841"/>
                  </a:lnTo>
                  <a:lnTo>
                    <a:pt x="469" y="855"/>
                  </a:lnTo>
                  <a:lnTo>
                    <a:pt x="444" y="865"/>
                  </a:lnTo>
                  <a:lnTo>
                    <a:pt x="432" y="870"/>
                  </a:lnTo>
                  <a:lnTo>
                    <a:pt x="423" y="873"/>
                  </a:lnTo>
                  <a:lnTo>
                    <a:pt x="414" y="874"/>
                  </a:lnTo>
                  <a:lnTo>
                    <a:pt x="407" y="875"/>
                  </a:lnTo>
                  <a:lnTo>
                    <a:pt x="399" y="874"/>
                  </a:lnTo>
                  <a:lnTo>
                    <a:pt x="391" y="873"/>
                  </a:lnTo>
                  <a:lnTo>
                    <a:pt x="381" y="870"/>
                  </a:lnTo>
                  <a:lnTo>
                    <a:pt x="370" y="865"/>
                  </a:lnTo>
                  <a:lnTo>
                    <a:pt x="346" y="855"/>
                  </a:lnTo>
                  <a:lnTo>
                    <a:pt x="318" y="841"/>
                  </a:lnTo>
                  <a:lnTo>
                    <a:pt x="288" y="823"/>
                  </a:lnTo>
                  <a:lnTo>
                    <a:pt x="256" y="801"/>
                  </a:lnTo>
                  <a:lnTo>
                    <a:pt x="240" y="789"/>
                  </a:lnTo>
                  <a:lnTo>
                    <a:pt x="224" y="777"/>
                  </a:lnTo>
                  <a:lnTo>
                    <a:pt x="208" y="763"/>
                  </a:lnTo>
                  <a:lnTo>
                    <a:pt x="192" y="749"/>
                  </a:lnTo>
                  <a:lnTo>
                    <a:pt x="175" y="734"/>
                  </a:lnTo>
                  <a:lnTo>
                    <a:pt x="160" y="719"/>
                  </a:lnTo>
                  <a:lnTo>
                    <a:pt x="144" y="703"/>
                  </a:lnTo>
                  <a:lnTo>
                    <a:pt x="130" y="686"/>
                  </a:lnTo>
                  <a:lnTo>
                    <a:pt x="117" y="668"/>
                  </a:lnTo>
                  <a:lnTo>
                    <a:pt x="103" y="651"/>
                  </a:lnTo>
                  <a:lnTo>
                    <a:pt x="90" y="633"/>
                  </a:lnTo>
                  <a:lnTo>
                    <a:pt x="79" y="615"/>
                  </a:lnTo>
                  <a:lnTo>
                    <a:pt x="68" y="596"/>
                  </a:lnTo>
                  <a:lnTo>
                    <a:pt x="59" y="576"/>
                  </a:lnTo>
                  <a:lnTo>
                    <a:pt x="50" y="556"/>
                  </a:lnTo>
                  <a:lnTo>
                    <a:pt x="43" y="536"/>
                  </a:lnTo>
                  <a:lnTo>
                    <a:pt x="37" y="515"/>
                  </a:lnTo>
                  <a:lnTo>
                    <a:pt x="33" y="495"/>
                  </a:lnTo>
                  <a:lnTo>
                    <a:pt x="31" y="474"/>
                  </a:lnTo>
                  <a:lnTo>
                    <a:pt x="30" y="452"/>
                  </a:lnTo>
                  <a:lnTo>
                    <a:pt x="30" y="45"/>
                  </a:lnTo>
                  <a:lnTo>
                    <a:pt x="45" y="53"/>
                  </a:lnTo>
                  <a:lnTo>
                    <a:pt x="62" y="59"/>
                  </a:lnTo>
                  <a:lnTo>
                    <a:pt x="80" y="66"/>
                  </a:lnTo>
                  <a:lnTo>
                    <a:pt x="101" y="71"/>
                  </a:lnTo>
                  <a:lnTo>
                    <a:pt x="123" y="76"/>
                  </a:lnTo>
                  <a:lnTo>
                    <a:pt x="145" y="81"/>
                  </a:lnTo>
                  <a:lnTo>
                    <a:pt x="169" y="85"/>
                  </a:lnTo>
                  <a:lnTo>
                    <a:pt x="195" y="89"/>
                  </a:lnTo>
                  <a:lnTo>
                    <a:pt x="246" y="95"/>
                  </a:lnTo>
                  <a:lnTo>
                    <a:pt x="300" y="99"/>
                  </a:lnTo>
                  <a:lnTo>
                    <a:pt x="353" y="102"/>
                  </a:lnTo>
                  <a:lnTo>
                    <a:pt x="407" y="102"/>
                  </a:lnTo>
                  <a:lnTo>
                    <a:pt x="460" y="102"/>
                  </a:lnTo>
                  <a:lnTo>
                    <a:pt x="514" y="99"/>
                  </a:lnTo>
                  <a:lnTo>
                    <a:pt x="567" y="95"/>
                  </a:lnTo>
                  <a:lnTo>
                    <a:pt x="620" y="89"/>
                  </a:lnTo>
                  <a:lnTo>
                    <a:pt x="644" y="85"/>
                  </a:lnTo>
                  <a:lnTo>
                    <a:pt x="668" y="81"/>
                  </a:lnTo>
                  <a:lnTo>
                    <a:pt x="692" y="76"/>
                  </a:lnTo>
                  <a:lnTo>
                    <a:pt x="713" y="71"/>
                  </a:lnTo>
                  <a:lnTo>
                    <a:pt x="733" y="66"/>
                  </a:lnTo>
                  <a:lnTo>
                    <a:pt x="751" y="59"/>
                  </a:lnTo>
                  <a:lnTo>
                    <a:pt x="769" y="53"/>
                  </a:lnTo>
                  <a:lnTo>
                    <a:pt x="784" y="45"/>
                  </a:lnTo>
                  <a:lnTo>
                    <a:pt x="784" y="452"/>
                  </a:lnTo>
                  <a:close/>
                  <a:moveTo>
                    <a:pt x="805" y="1"/>
                  </a:moveTo>
                  <a:lnTo>
                    <a:pt x="801" y="0"/>
                  </a:lnTo>
                  <a:lnTo>
                    <a:pt x="796" y="0"/>
                  </a:lnTo>
                  <a:lnTo>
                    <a:pt x="792" y="1"/>
                  </a:lnTo>
                  <a:lnTo>
                    <a:pt x="788" y="5"/>
                  </a:lnTo>
                  <a:lnTo>
                    <a:pt x="779" y="11"/>
                  </a:lnTo>
                  <a:lnTo>
                    <a:pt x="769" y="19"/>
                  </a:lnTo>
                  <a:lnTo>
                    <a:pt x="755" y="25"/>
                  </a:lnTo>
                  <a:lnTo>
                    <a:pt x="739" y="31"/>
                  </a:lnTo>
                  <a:lnTo>
                    <a:pt x="719" y="38"/>
                  </a:lnTo>
                  <a:lnTo>
                    <a:pt x="699" y="43"/>
                  </a:lnTo>
                  <a:lnTo>
                    <a:pt x="677" y="49"/>
                  </a:lnTo>
                  <a:lnTo>
                    <a:pt x="652" y="53"/>
                  </a:lnTo>
                  <a:lnTo>
                    <a:pt x="626" y="57"/>
                  </a:lnTo>
                  <a:lnTo>
                    <a:pt x="598" y="61"/>
                  </a:lnTo>
                  <a:lnTo>
                    <a:pt x="569" y="65"/>
                  </a:lnTo>
                  <a:lnTo>
                    <a:pt x="539" y="67"/>
                  </a:lnTo>
                  <a:lnTo>
                    <a:pt x="507" y="69"/>
                  </a:lnTo>
                  <a:lnTo>
                    <a:pt x="475" y="71"/>
                  </a:lnTo>
                  <a:lnTo>
                    <a:pt x="441" y="72"/>
                  </a:lnTo>
                  <a:lnTo>
                    <a:pt x="407" y="72"/>
                  </a:lnTo>
                  <a:lnTo>
                    <a:pt x="371" y="72"/>
                  </a:lnTo>
                  <a:lnTo>
                    <a:pt x="338" y="71"/>
                  </a:lnTo>
                  <a:lnTo>
                    <a:pt x="305" y="70"/>
                  </a:lnTo>
                  <a:lnTo>
                    <a:pt x="274" y="68"/>
                  </a:lnTo>
                  <a:lnTo>
                    <a:pt x="243" y="65"/>
                  </a:lnTo>
                  <a:lnTo>
                    <a:pt x="214" y="61"/>
                  </a:lnTo>
                  <a:lnTo>
                    <a:pt x="186" y="58"/>
                  </a:lnTo>
                  <a:lnTo>
                    <a:pt x="160" y="54"/>
                  </a:lnTo>
                  <a:lnTo>
                    <a:pt x="136" y="49"/>
                  </a:lnTo>
                  <a:lnTo>
                    <a:pt x="114" y="43"/>
                  </a:lnTo>
                  <a:lnTo>
                    <a:pt x="94" y="38"/>
                  </a:lnTo>
                  <a:lnTo>
                    <a:pt x="76" y="33"/>
                  </a:lnTo>
                  <a:lnTo>
                    <a:pt x="60" y="26"/>
                  </a:lnTo>
                  <a:lnTo>
                    <a:pt x="46" y="19"/>
                  </a:lnTo>
                  <a:lnTo>
                    <a:pt x="34" y="12"/>
                  </a:lnTo>
                  <a:lnTo>
                    <a:pt x="26" y="5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5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452"/>
                  </a:lnTo>
                  <a:lnTo>
                    <a:pt x="1" y="476"/>
                  </a:lnTo>
                  <a:lnTo>
                    <a:pt x="3" y="499"/>
                  </a:lnTo>
                  <a:lnTo>
                    <a:pt x="7" y="523"/>
                  </a:lnTo>
                  <a:lnTo>
                    <a:pt x="14" y="545"/>
                  </a:lnTo>
                  <a:lnTo>
                    <a:pt x="21" y="567"/>
                  </a:lnTo>
                  <a:lnTo>
                    <a:pt x="30" y="589"/>
                  </a:lnTo>
                  <a:lnTo>
                    <a:pt x="41" y="610"/>
                  </a:lnTo>
                  <a:lnTo>
                    <a:pt x="51" y="631"/>
                  </a:lnTo>
                  <a:lnTo>
                    <a:pt x="64" y="650"/>
                  </a:lnTo>
                  <a:lnTo>
                    <a:pt x="78" y="671"/>
                  </a:lnTo>
                  <a:lnTo>
                    <a:pt x="92" y="689"/>
                  </a:lnTo>
                  <a:lnTo>
                    <a:pt x="107" y="707"/>
                  </a:lnTo>
                  <a:lnTo>
                    <a:pt x="122" y="725"/>
                  </a:lnTo>
                  <a:lnTo>
                    <a:pt x="139" y="742"/>
                  </a:lnTo>
                  <a:lnTo>
                    <a:pt x="155" y="758"/>
                  </a:lnTo>
                  <a:lnTo>
                    <a:pt x="172" y="774"/>
                  </a:lnTo>
                  <a:lnTo>
                    <a:pt x="189" y="789"/>
                  </a:lnTo>
                  <a:lnTo>
                    <a:pt x="208" y="803"/>
                  </a:lnTo>
                  <a:lnTo>
                    <a:pt x="225" y="816"/>
                  </a:lnTo>
                  <a:lnTo>
                    <a:pt x="242" y="829"/>
                  </a:lnTo>
                  <a:lnTo>
                    <a:pt x="259" y="841"/>
                  </a:lnTo>
                  <a:lnTo>
                    <a:pt x="276" y="852"/>
                  </a:lnTo>
                  <a:lnTo>
                    <a:pt x="292" y="861"/>
                  </a:lnTo>
                  <a:lnTo>
                    <a:pt x="308" y="870"/>
                  </a:lnTo>
                  <a:lnTo>
                    <a:pt x="324" y="878"/>
                  </a:lnTo>
                  <a:lnTo>
                    <a:pt x="339" y="885"/>
                  </a:lnTo>
                  <a:lnTo>
                    <a:pt x="353" y="891"/>
                  </a:lnTo>
                  <a:lnTo>
                    <a:pt x="366" y="895"/>
                  </a:lnTo>
                  <a:lnTo>
                    <a:pt x="378" y="900"/>
                  </a:lnTo>
                  <a:lnTo>
                    <a:pt x="389" y="903"/>
                  </a:lnTo>
                  <a:lnTo>
                    <a:pt x="398" y="904"/>
                  </a:lnTo>
                  <a:lnTo>
                    <a:pt x="407" y="905"/>
                  </a:lnTo>
                  <a:lnTo>
                    <a:pt x="415" y="904"/>
                  </a:lnTo>
                  <a:lnTo>
                    <a:pt x="425" y="903"/>
                  </a:lnTo>
                  <a:lnTo>
                    <a:pt x="436" y="900"/>
                  </a:lnTo>
                  <a:lnTo>
                    <a:pt x="448" y="895"/>
                  </a:lnTo>
                  <a:lnTo>
                    <a:pt x="461" y="891"/>
                  </a:lnTo>
                  <a:lnTo>
                    <a:pt x="475" y="885"/>
                  </a:lnTo>
                  <a:lnTo>
                    <a:pt x="490" y="878"/>
                  </a:lnTo>
                  <a:lnTo>
                    <a:pt x="505" y="870"/>
                  </a:lnTo>
                  <a:lnTo>
                    <a:pt x="521" y="861"/>
                  </a:lnTo>
                  <a:lnTo>
                    <a:pt x="537" y="852"/>
                  </a:lnTo>
                  <a:lnTo>
                    <a:pt x="554" y="841"/>
                  </a:lnTo>
                  <a:lnTo>
                    <a:pt x="572" y="829"/>
                  </a:lnTo>
                  <a:lnTo>
                    <a:pt x="590" y="816"/>
                  </a:lnTo>
                  <a:lnTo>
                    <a:pt x="607" y="803"/>
                  </a:lnTo>
                  <a:lnTo>
                    <a:pt x="624" y="789"/>
                  </a:lnTo>
                  <a:lnTo>
                    <a:pt x="641" y="774"/>
                  </a:lnTo>
                  <a:lnTo>
                    <a:pt x="658" y="758"/>
                  </a:lnTo>
                  <a:lnTo>
                    <a:pt x="675" y="742"/>
                  </a:lnTo>
                  <a:lnTo>
                    <a:pt x="692" y="725"/>
                  </a:lnTo>
                  <a:lnTo>
                    <a:pt x="708" y="707"/>
                  </a:lnTo>
                  <a:lnTo>
                    <a:pt x="723" y="689"/>
                  </a:lnTo>
                  <a:lnTo>
                    <a:pt x="736" y="671"/>
                  </a:lnTo>
                  <a:lnTo>
                    <a:pt x="749" y="650"/>
                  </a:lnTo>
                  <a:lnTo>
                    <a:pt x="762" y="631"/>
                  </a:lnTo>
                  <a:lnTo>
                    <a:pt x="774" y="610"/>
                  </a:lnTo>
                  <a:lnTo>
                    <a:pt x="784" y="589"/>
                  </a:lnTo>
                  <a:lnTo>
                    <a:pt x="792" y="567"/>
                  </a:lnTo>
                  <a:lnTo>
                    <a:pt x="800" y="545"/>
                  </a:lnTo>
                  <a:lnTo>
                    <a:pt x="806" y="523"/>
                  </a:lnTo>
                  <a:lnTo>
                    <a:pt x="810" y="499"/>
                  </a:lnTo>
                  <a:lnTo>
                    <a:pt x="814" y="476"/>
                  </a:lnTo>
                  <a:lnTo>
                    <a:pt x="815" y="452"/>
                  </a:lnTo>
                  <a:lnTo>
                    <a:pt x="815" y="15"/>
                  </a:lnTo>
                  <a:lnTo>
                    <a:pt x="814" y="11"/>
                  </a:lnTo>
                  <a:lnTo>
                    <a:pt x="811" y="7"/>
                  </a:lnTo>
                  <a:lnTo>
                    <a:pt x="808" y="4"/>
                  </a:lnTo>
                  <a:lnTo>
                    <a:pt x="805" y="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236">
              <a:extLst>
                <a:ext uri="{FF2B5EF4-FFF2-40B4-BE49-F238E27FC236}">
                  <a16:creationId xmlns="" xmlns:a16="http://schemas.microsoft.com/office/drawing/2014/main" id="{8A14C88F-89CC-4C56-A488-4E40D06C6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538" y="954088"/>
              <a:ext cx="106363" cy="58738"/>
            </a:xfrm>
            <a:custGeom>
              <a:avLst/>
              <a:gdLst>
                <a:gd name="T0" fmla="*/ 30 w 332"/>
                <a:gd name="T1" fmla="*/ 13 h 182"/>
                <a:gd name="T2" fmla="*/ 28 w 332"/>
                <a:gd name="T3" fmla="*/ 8 h 182"/>
                <a:gd name="T4" fmla="*/ 23 w 332"/>
                <a:gd name="T5" fmla="*/ 3 h 182"/>
                <a:gd name="T6" fmla="*/ 18 w 332"/>
                <a:gd name="T7" fmla="*/ 1 h 182"/>
                <a:gd name="T8" fmla="*/ 12 w 332"/>
                <a:gd name="T9" fmla="*/ 1 h 182"/>
                <a:gd name="T10" fmla="*/ 6 w 332"/>
                <a:gd name="T11" fmla="*/ 3 h 182"/>
                <a:gd name="T12" fmla="*/ 3 w 332"/>
                <a:gd name="T13" fmla="*/ 8 h 182"/>
                <a:gd name="T14" fmla="*/ 0 w 332"/>
                <a:gd name="T15" fmla="*/ 13 h 182"/>
                <a:gd name="T16" fmla="*/ 1 w 332"/>
                <a:gd name="T17" fmla="*/ 32 h 182"/>
                <a:gd name="T18" fmla="*/ 7 w 332"/>
                <a:gd name="T19" fmla="*/ 65 h 182"/>
                <a:gd name="T20" fmla="*/ 20 w 332"/>
                <a:gd name="T21" fmla="*/ 95 h 182"/>
                <a:gd name="T22" fmla="*/ 38 w 332"/>
                <a:gd name="T23" fmla="*/ 121 h 182"/>
                <a:gd name="T24" fmla="*/ 61 w 332"/>
                <a:gd name="T25" fmla="*/ 144 h 182"/>
                <a:gd name="T26" fmla="*/ 86 w 332"/>
                <a:gd name="T27" fmla="*/ 162 h 182"/>
                <a:gd name="T28" fmla="*/ 116 w 332"/>
                <a:gd name="T29" fmla="*/ 175 h 182"/>
                <a:gd name="T30" fmla="*/ 149 w 332"/>
                <a:gd name="T31" fmla="*/ 181 h 182"/>
                <a:gd name="T32" fmla="*/ 183 w 332"/>
                <a:gd name="T33" fmla="*/ 181 h 182"/>
                <a:gd name="T34" fmla="*/ 215 w 332"/>
                <a:gd name="T35" fmla="*/ 175 h 182"/>
                <a:gd name="T36" fmla="*/ 245 w 332"/>
                <a:gd name="T37" fmla="*/ 162 h 182"/>
                <a:gd name="T38" fmla="*/ 272 w 332"/>
                <a:gd name="T39" fmla="*/ 144 h 182"/>
                <a:gd name="T40" fmla="*/ 294 w 332"/>
                <a:gd name="T41" fmla="*/ 121 h 182"/>
                <a:gd name="T42" fmla="*/ 311 w 332"/>
                <a:gd name="T43" fmla="*/ 95 h 182"/>
                <a:gd name="T44" fmla="*/ 324 w 332"/>
                <a:gd name="T45" fmla="*/ 65 h 182"/>
                <a:gd name="T46" fmla="*/ 331 w 332"/>
                <a:gd name="T47" fmla="*/ 32 h 182"/>
                <a:gd name="T48" fmla="*/ 332 w 332"/>
                <a:gd name="T49" fmla="*/ 13 h 182"/>
                <a:gd name="T50" fmla="*/ 330 w 332"/>
                <a:gd name="T51" fmla="*/ 8 h 182"/>
                <a:gd name="T52" fmla="*/ 325 w 332"/>
                <a:gd name="T53" fmla="*/ 3 h 182"/>
                <a:gd name="T54" fmla="*/ 320 w 332"/>
                <a:gd name="T55" fmla="*/ 1 h 182"/>
                <a:gd name="T56" fmla="*/ 313 w 332"/>
                <a:gd name="T57" fmla="*/ 1 h 182"/>
                <a:gd name="T58" fmla="*/ 308 w 332"/>
                <a:gd name="T59" fmla="*/ 3 h 182"/>
                <a:gd name="T60" fmla="*/ 304 w 332"/>
                <a:gd name="T61" fmla="*/ 8 h 182"/>
                <a:gd name="T62" fmla="*/ 302 w 332"/>
                <a:gd name="T63" fmla="*/ 13 h 182"/>
                <a:gd name="T64" fmla="*/ 301 w 332"/>
                <a:gd name="T65" fmla="*/ 30 h 182"/>
                <a:gd name="T66" fmla="*/ 295 w 332"/>
                <a:gd name="T67" fmla="*/ 56 h 182"/>
                <a:gd name="T68" fmla="*/ 286 w 332"/>
                <a:gd name="T69" fmla="*/ 80 h 182"/>
                <a:gd name="T70" fmla="*/ 271 w 332"/>
                <a:gd name="T71" fmla="*/ 102 h 182"/>
                <a:gd name="T72" fmla="*/ 252 w 332"/>
                <a:gd name="T73" fmla="*/ 121 h 182"/>
                <a:gd name="T74" fmla="*/ 231 w 332"/>
                <a:gd name="T75" fmla="*/ 135 h 182"/>
                <a:gd name="T76" fmla="*/ 206 w 332"/>
                <a:gd name="T77" fmla="*/ 146 h 182"/>
                <a:gd name="T78" fmla="*/ 180 w 332"/>
                <a:gd name="T79" fmla="*/ 151 h 182"/>
                <a:gd name="T80" fmla="*/ 152 w 332"/>
                <a:gd name="T81" fmla="*/ 151 h 182"/>
                <a:gd name="T82" fmla="*/ 126 w 332"/>
                <a:gd name="T83" fmla="*/ 146 h 182"/>
                <a:gd name="T84" fmla="*/ 101 w 332"/>
                <a:gd name="T85" fmla="*/ 135 h 182"/>
                <a:gd name="T86" fmla="*/ 80 w 332"/>
                <a:gd name="T87" fmla="*/ 121 h 182"/>
                <a:gd name="T88" fmla="*/ 61 w 332"/>
                <a:gd name="T89" fmla="*/ 102 h 182"/>
                <a:gd name="T90" fmla="*/ 47 w 332"/>
                <a:gd name="T91" fmla="*/ 80 h 182"/>
                <a:gd name="T92" fmla="*/ 36 w 332"/>
                <a:gd name="T93" fmla="*/ 56 h 182"/>
                <a:gd name="T94" fmla="*/ 31 w 332"/>
                <a:gd name="T95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2" h="182">
                  <a:moveTo>
                    <a:pt x="30" y="16"/>
                  </a:moveTo>
                  <a:lnTo>
                    <a:pt x="30" y="13"/>
                  </a:lnTo>
                  <a:lnTo>
                    <a:pt x="29" y="10"/>
                  </a:lnTo>
                  <a:lnTo>
                    <a:pt x="28" y="8"/>
                  </a:lnTo>
                  <a:lnTo>
                    <a:pt x="25" y="6"/>
                  </a:lnTo>
                  <a:lnTo>
                    <a:pt x="23" y="3"/>
                  </a:lnTo>
                  <a:lnTo>
                    <a:pt x="21" y="2"/>
                  </a:lnTo>
                  <a:lnTo>
                    <a:pt x="18" y="1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1" y="32"/>
                  </a:lnTo>
                  <a:lnTo>
                    <a:pt x="3" y="49"/>
                  </a:lnTo>
                  <a:lnTo>
                    <a:pt x="7" y="65"/>
                  </a:lnTo>
                  <a:lnTo>
                    <a:pt x="13" y="80"/>
                  </a:lnTo>
                  <a:lnTo>
                    <a:pt x="20" y="95"/>
                  </a:lnTo>
                  <a:lnTo>
                    <a:pt x="29" y="108"/>
                  </a:lnTo>
                  <a:lnTo>
                    <a:pt x="38" y="121"/>
                  </a:lnTo>
                  <a:lnTo>
                    <a:pt x="49" y="133"/>
                  </a:lnTo>
                  <a:lnTo>
                    <a:pt x="61" y="144"/>
                  </a:lnTo>
                  <a:lnTo>
                    <a:pt x="74" y="153"/>
                  </a:lnTo>
                  <a:lnTo>
                    <a:pt x="86" y="162"/>
                  </a:lnTo>
                  <a:lnTo>
                    <a:pt x="101" y="168"/>
                  </a:lnTo>
                  <a:lnTo>
                    <a:pt x="116" y="175"/>
                  </a:lnTo>
                  <a:lnTo>
                    <a:pt x="133" y="178"/>
                  </a:lnTo>
                  <a:lnTo>
                    <a:pt x="149" y="181"/>
                  </a:lnTo>
                  <a:lnTo>
                    <a:pt x="166" y="182"/>
                  </a:lnTo>
                  <a:lnTo>
                    <a:pt x="183" y="181"/>
                  </a:lnTo>
                  <a:lnTo>
                    <a:pt x="199" y="178"/>
                  </a:lnTo>
                  <a:lnTo>
                    <a:pt x="215" y="175"/>
                  </a:lnTo>
                  <a:lnTo>
                    <a:pt x="230" y="168"/>
                  </a:lnTo>
                  <a:lnTo>
                    <a:pt x="245" y="162"/>
                  </a:lnTo>
                  <a:lnTo>
                    <a:pt x="259" y="153"/>
                  </a:lnTo>
                  <a:lnTo>
                    <a:pt x="272" y="144"/>
                  </a:lnTo>
                  <a:lnTo>
                    <a:pt x="283" y="133"/>
                  </a:lnTo>
                  <a:lnTo>
                    <a:pt x="294" y="121"/>
                  </a:lnTo>
                  <a:lnTo>
                    <a:pt x="304" y="108"/>
                  </a:lnTo>
                  <a:lnTo>
                    <a:pt x="311" y="95"/>
                  </a:lnTo>
                  <a:lnTo>
                    <a:pt x="319" y="80"/>
                  </a:lnTo>
                  <a:lnTo>
                    <a:pt x="324" y="65"/>
                  </a:lnTo>
                  <a:lnTo>
                    <a:pt x="328" y="49"/>
                  </a:lnTo>
                  <a:lnTo>
                    <a:pt x="331" y="32"/>
                  </a:lnTo>
                  <a:lnTo>
                    <a:pt x="332" y="16"/>
                  </a:lnTo>
                  <a:lnTo>
                    <a:pt x="332" y="13"/>
                  </a:lnTo>
                  <a:lnTo>
                    <a:pt x="331" y="10"/>
                  </a:lnTo>
                  <a:lnTo>
                    <a:pt x="330" y="8"/>
                  </a:lnTo>
                  <a:lnTo>
                    <a:pt x="327" y="6"/>
                  </a:lnTo>
                  <a:lnTo>
                    <a:pt x="325" y="3"/>
                  </a:lnTo>
                  <a:lnTo>
                    <a:pt x="323" y="2"/>
                  </a:lnTo>
                  <a:lnTo>
                    <a:pt x="320" y="1"/>
                  </a:lnTo>
                  <a:lnTo>
                    <a:pt x="317" y="0"/>
                  </a:lnTo>
                  <a:lnTo>
                    <a:pt x="313" y="1"/>
                  </a:lnTo>
                  <a:lnTo>
                    <a:pt x="311" y="2"/>
                  </a:lnTo>
                  <a:lnTo>
                    <a:pt x="308" y="3"/>
                  </a:lnTo>
                  <a:lnTo>
                    <a:pt x="306" y="6"/>
                  </a:lnTo>
                  <a:lnTo>
                    <a:pt x="304" y="8"/>
                  </a:lnTo>
                  <a:lnTo>
                    <a:pt x="303" y="10"/>
                  </a:lnTo>
                  <a:lnTo>
                    <a:pt x="302" y="13"/>
                  </a:lnTo>
                  <a:lnTo>
                    <a:pt x="302" y="16"/>
                  </a:lnTo>
                  <a:lnTo>
                    <a:pt x="301" y="30"/>
                  </a:lnTo>
                  <a:lnTo>
                    <a:pt x="298" y="43"/>
                  </a:lnTo>
                  <a:lnTo>
                    <a:pt x="295" y="56"/>
                  </a:lnTo>
                  <a:lnTo>
                    <a:pt x="291" y="69"/>
                  </a:lnTo>
                  <a:lnTo>
                    <a:pt x="286" y="80"/>
                  </a:lnTo>
                  <a:lnTo>
                    <a:pt x="278" y="92"/>
                  </a:lnTo>
                  <a:lnTo>
                    <a:pt x="271" y="102"/>
                  </a:lnTo>
                  <a:lnTo>
                    <a:pt x="262" y="112"/>
                  </a:lnTo>
                  <a:lnTo>
                    <a:pt x="252" y="121"/>
                  </a:lnTo>
                  <a:lnTo>
                    <a:pt x="242" y="129"/>
                  </a:lnTo>
                  <a:lnTo>
                    <a:pt x="231" y="135"/>
                  </a:lnTo>
                  <a:lnTo>
                    <a:pt x="218" y="140"/>
                  </a:lnTo>
                  <a:lnTo>
                    <a:pt x="206" y="146"/>
                  </a:lnTo>
                  <a:lnTo>
                    <a:pt x="194" y="149"/>
                  </a:lnTo>
                  <a:lnTo>
                    <a:pt x="180" y="151"/>
                  </a:lnTo>
                  <a:lnTo>
                    <a:pt x="166" y="151"/>
                  </a:lnTo>
                  <a:lnTo>
                    <a:pt x="152" y="151"/>
                  </a:lnTo>
                  <a:lnTo>
                    <a:pt x="139" y="149"/>
                  </a:lnTo>
                  <a:lnTo>
                    <a:pt x="126" y="146"/>
                  </a:lnTo>
                  <a:lnTo>
                    <a:pt x="113" y="140"/>
                  </a:lnTo>
                  <a:lnTo>
                    <a:pt x="101" y="135"/>
                  </a:lnTo>
                  <a:lnTo>
                    <a:pt x="90" y="129"/>
                  </a:lnTo>
                  <a:lnTo>
                    <a:pt x="80" y="121"/>
                  </a:lnTo>
                  <a:lnTo>
                    <a:pt x="70" y="112"/>
                  </a:lnTo>
                  <a:lnTo>
                    <a:pt x="61" y="102"/>
                  </a:lnTo>
                  <a:lnTo>
                    <a:pt x="53" y="92"/>
                  </a:lnTo>
                  <a:lnTo>
                    <a:pt x="47" y="80"/>
                  </a:lnTo>
                  <a:lnTo>
                    <a:pt x="40" y="69"/>
                  </a:lnTo>
                  <a:lnTo>
                    <a:pt x="36" y="56"/>
                  </a:lnTo>
                  <a:lnTo>
                    <a:pt x="33" y="43"/>
                  </a:lnTo>
                  <a:lnTo>
                    <a:pt x="31" y="30"/>
                  </a:lnTo>
                  <a:lnTo>
                    <a:pt x="30" y="1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 237">
              <a:extLst>
                <a:ext uri="{FF2B5EF4-FFF2-40B4-BE49-F238E27FC236}">
                  <a16:creationId xmlns="" xmlns:a16="http://schemas.microsoft.com/office/drawing/2014/main" id="{F1C11A4A-A2D6-4E19-877E-98614196A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963" y="868363"/>
              <a:ext cx="57150" cy="33338"/>
            </a:xfrm>
            <a:custGeom>
              <a:avLst/>
              <a:gdLst>
                <a:gd name="T0" fmla="*/ 151 w 181"/>
                <a:gd name="T1" fmla="*/ 93 h 106"/>
                <a:gd name="T2" fmla="*/ 153 w 181"/>
                <a:gd name="T3" fmla="*/ 100 h 106"/>
                <a:gd name="T4" fmla="*/ 157 w 181"/>
                <a:gd name="T5" fmla="*/ 103 h 106"/>
                <a:gd name="T6" fmla="*/ 163 w 181"/>
                <a:gd name="T7" fmla="*/ 105 h 106"/>
                <a:gd name="T8" fmla="*/ 168 w 181"/>
                <a:gd name="T9" fmla="*/ 105 h 106"/>
                <a:gd name="T10" fmla="*/ 174 w 181"/>
                <a:gd name="T11" fmla="*/ 103 h 106"/>
                <a:gd name="T12" fmla="*/ 178 w 181"/>
                <a:gd name="T13" fmla="*/ 100 h 106"/>
                <a:gd name="T14" fmla="*/ 180 w 181"/>
                <a:gd name="T15" fmla="*/ 93 h 106"/>
                <a:gd name="T16" fmla="*/ 180 w 181"/>
                <a:gd name="T17" fmla="*/ 82 h 106"/>
                <a:gd name="T18" fmla="*/ 176 w 181"/>
                <a:gd name="T19" fmla="*/ 63 h 106"/>
                <a:gd name="T20" fmla="*/ 170 w 181"/>
                <a:gd name="T21" fmla="*/ 47 h 106"/>
                <a:gd name="T22" fmla="*/ 159 w 181"/>
                <a:gd name="T23" fmla="*/ 33 h 106"/>
                <a:gd name="T24" fmla="*/ 148 w 181"/>
                <a:gd name="T25" fmla="*/ 21 h 106"/>
                <a:gd name="T26" fmla="*/ 133 w 181"/>
                <a:gd name="T27" fmla="*/ 11 h 106"/>
                <a:gd name="T28" fmla="*/ 117 w 181"/>
                <a:gd name="T29" fmla="*/ 5 h 106"/>
                <a:gd name="T30" fmla="*/ 99 w 181"/>
                <a:gd name="T31" fmla="*/ 0 h 106"/>
                <a:gd name="T32" fmla="*/ 81 w 181"/>
                <a:gd name="T33" fmla="*/ 0 h 106"/>
                <a:gd name="T34" fmla="*/ 63 w 181"/>
                <a:gd name="T35" fmla="*/ 5 h 106"/>
                <a:gd name="T36" fmla="*/ 47 w 181"/>
                <a:gd name="T37" fmla="*/ 11 h 106"/>
                <a:gd name="T38" fmla="*/ 32 w 181"/>
                <a:gd name="T39" fmla="*/ 21 h 106"/>
                <a:gd name="T40" fmla="*/ 20 w 181"/>
                <a:gd name="T41" fmla="*/ 33 h 106"/>
                <a:gd name="T42" fmla="*/ 11 w 181"/>
                <a:gd name="T43" fmla="*/ 47 h 106"/>
                <a:gd name="T44" fmla="*/ 3 w 181"/>
                <a:gd name="T45" fmla="*/ 63 h 106"/>
                <a:gd name="T46" fmla="*/ 0 w 181"/>
                <a:gd name="T47" fmla="*/ 82 h 106"/>
                <a:gd name="T48" fmla="*/ 0 w 181"/>
                <a:gd name="T49" fmla="*/ 93 h 106"/>
                <a:gd name="T50" fmla="*/ 2 w 181"/>
                <a:gd name="T51" fmla="*/ 100 h 106"/>
                <a:gd name="T52" fmla="*/ 6 w 181"/>
                <a:gd name="T53" fmla="*/ 103 h 106"/>
                <a:gd name="T54" fmla="*/ 12 w 181"/>
                <a:gd name="T55" fmla="*/ 105 h 106"/>
                <a:gd name="T56" fmla="*/ 18 w 181"/>
                <a:gd name="T57" fmla="*/ 105 h 106"/>
                <a:gd name="T58" fmla="*/ 23 w 181"/>
                <a:gd name="T59" fmla="*/ 103 h 106"/>
                <a:gd name="T60" fmla="*/ 27 w 181"/>
                <a:gd name="T61" fmla="*/ 100 h 106"/>
                <a:gd name="T62" fmla="*/ 30 w 181"/>
                <a:gd name="T63" fmla="*/ 93 h 106"/>
                <a:gd name="T64" fmla="*/ 30 w 181"/>
                <a:gd name="T65" fmla="*/ 85 h 106"/>
                <a:gd name="T66" fmla="*/ 32 w 181"/>
                <a:gd name="T67" fmla="*/ 73 h 106"/>
                <a:gd name="T68" fmla="*/ 37 w 181"/>
                <a:gd name="T69" fmla="*/ 62 h 106"/>
                <a:gd name="T70" fmla="*/ 44 w 181"/>
                <a:gd name="T71" fmla="*/ 53 h 106"/>
                <a:gd name="T72" fmla="*/ 51 w 181"/>
                <a:gd name="T73" fmla="*/ 44 h 106"/>
                <a:gd name="T74" fmla="*/ 61 w 181"/>
                <a:gd name="T75" fmla="*/ 38 h 106"/>
                <a:gd name="T76" fmla="*/ 72 w 181"/>
                <a:gd name="T77" fmla="*/ 33 h 106"/>
                <a:gd name="T78" fmla="*/ 83 w 181"/>
                <a:gd name="T79" fmla="*/ 30 h 106"/>
                <a:gd name="T80" fmla="*/ 96 w 181"/>
                <a:gd name="T81" fmla="*/ 30 h 106"/>
                <a:gd name="T82" fmla="*/ 108 w 181"/>
                <a:gd name="T83" fmla="*/ 33 h 106"/>
                <a:gd name="T84" fmla="*/ 119 w 181"/>
                <a:gd name="T85" fmla="*/ 38 h 106"/>
                <a:gd name="T86" fmla="*/ 128 w 181"/>
                <a:gd name="T87" fmla="*/ 44 h 106"/>
                <a:gd name="T88" fmla="*/ 137 w 181"/>
                <a:gd name="T89" fmla="*/ 53 h 106"/>
                <a:gd name="T90" fmla="*/ 143 w 181"/>
                <a:gd name="T91" fmla="*/ 62 h 106"/>
                <a:gd name="T92" fmla="*/ 148 w 181"/>
                <a:gd name="T93" fmla="*/ 73 h 106"/>
                <a:gd name="T94" fmla="*/ 150 w 181"/>
                <a:gd name="T95" fmla="*/ 8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" h="106">
                  <a:moveTo>
                    <a:pt x="151" y="90"/>
                  </a:moveTo>
                  <a:lnTo>
                    <a:pt x="151" y="93"/>
                  </a:lnTo>
                  <a:lnTo>
                    <a:pt x="152" y="97"/>
                  </a:lnTo>
                  <a:lnTo>
                    <a:pt x="153" y="100"/>
                  </a:lnTo>
                  <a:lnTo>
                    <a:pt x="155" y="102"/>
                  </a:lnTo>
                  <a:lnTo>
                    <a:pt x="157" y="103"/>
                  </a:lnTo>
                  <a:lnTo>
                    <a:pt x="159" y="105"/>
                  </a:lnTo>
                  <a:lnTo>
                    <a:pt x="163" y="105"/>
                  </a:lnTo>
                  <a:lnTo>
                    <a:pt x="166" y="106"/>
                  </a:lnTo>
                  <a:lnTo>
                    <a:pt x="168" y="105"/>
                  </a:lnTo>
                  <a:lnTo>
                    <a:pt x="171" y="105"/>
                  </a:lnTo>
                  <a:lnTo>
                    <a:pt x="174" y="103"/>
                  </a:lnTo>
                  <a:lnTo>
                    <a:pt x="176" y="102"/>
                  </a:lnTo>
                  <a:lnTo>
                    <a:pt x="178" y="100"/>
                  </a:lnTo>
                  <a:lnTo>
                    <a:pt x="180" y="97"/>
                  </a:lnTo>
                  <a:lnTo>
                    <a:pt x="180" y="93"/>
                  </a:lnTo>
                  <a:lnTo>
                    <a:pt x="181" y="90"/>
                  </a:lnTo>
                  <a:lnTo>
                    <a:pt x="180" y="82"/>
                  </a:lnTo>
                  <a:lnTo>
                    <a:pt x="179" y="72"/>
                  </a:lnTo>
                  <a:lnTo>
                    <a:pt x="176" y="63"/>
                  </a:lnTo>
                  <a:lnTo>
                    <a:pt x="173" y="56"/>
                  </a:lnTo>
                  <a:lnTo>
                    <a:pt x="170" y="47"/>
                  </a:lnTo>
                  <a:lnTo>
                    <a:pt x="165" y="40"/>
                  </a:lnTo>
                  <a:lnTo>
                    <a:pt x="159" y="33"/>
                  </a:lnTo>
                  <a:lnTo>
                    <a:pt x="154" y="27"/>
                  </a:lnTo>
                  <a:lnTo>
                    <a:pt x="148" y="21"/>
                  </a:lnTo>
                  <a:lnTo>
                    <a:pt x="140" y="15"/>
                  </a:lnTo>
                  <a:lnTo>
                    <a:pt x="133" y="11"/>
                  </a:lnTo>
                  <a:lnTo>
                    <a:pt x="125" y="8"/>
                  </a:lnTo>
                  <a:lnTo>
                    <a:pt x="117" y="5"/>
                  </a:lnTo>
                  <a:lnTo>
                    <a:pt x="108" y="2"/>
                  </a:lnTo>
                  <a:lnTo>
                    <a:pt x="99" y="0"/>
                  </a:lnTo>
                  <a:lnTo>
                    <a:pt x="90" y="0"/>
                  </a:lnTo>
                  <a:lnTo>
                    <a:pt x="81" y="0"/>
                  </a:lnTo>
                  <a:lnTo>
                    <a:pt x="72" y="2"/>
                  </a:lnTo>
                  <a:lnTo>
                    <a:pt x="63" y="5"/>
                  </a:lnTo>
                  <a:lnTo>
                    <a:pt x="54" y="8"/>
                  </a:lnTo>
                  <a:lnTo>
                    <a:pt x="47" y="11"/>
                  </a:lnTo>
                  <a:lnTo>
                    <a:pt x="39" y="15"/>
                  </a:lnTo>
                  <a:lnTo>
                    <a:pt x="32" y="21"/>
                  </a:lnTo>
                  <a:lnTo>
                    <a:pt x="26" y="27"/>
                  </a:lnTo>
                  <a:lnTo>
                    <a:pt x="20" y="33"/>
                  </a:lnTo>
                  <a:lnTo>
                    <a:pt x="15" y="40"/>
                  </a:lnTo>
                  <a:lnTo>
                    <a:pt x="11" y="47"/>
                  </a:lnTo>
                  <a:lnTo>
                    <a:pt x="6" y="56"/>
                  </a:lnTo>
                  <a:lnTo>
                    <a:pt x="3" y="63"/>
                  </a:lnTo>
                  <a:lnTo>
                    <a:pt x="1" y="72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7"/>
                  </a:lnTo>
                  <a:lnTo>
                    <a:pt x="2" y="100"/>
                  </a:lnTo>
                  <a:lnTo>
                    <a:pt x="4" y="102"/>
                  </a:lnTo>
                  <a:lnTo>
                    <a:pt x="6" y="103"/>
                  </a:lnTo>
                  <a:lnTo>
                    <a:pt x="8" y="105"/>
                  </a:lnTo>
                  <a:lnTo>
                    <a:pt x="12" y="105"/>
                  </a:lnTo>
                  <a:lnTo>
                    <a:pt x="15" y="106"/>
                  </a:lnTo>
                  <a:lnTo>
                    <a:pt x="18" y="105"/>
                  </a:lnTo>
                  <a:lnTo>
                    <a:pt x="20" y="105"/>
                  </a:lnTo>
                  <a:lnTo>
                    <a:pt x="23" y="103"/>
                  </a:lnTo>
                  <a:lnTo>
                    <a:pt x="26" y="102"/>
                  </a:lnTo>
                  <a:lnTo>
                    <a:pt x="27" y="100"/>
                  </a:lnTo>
                  <a:lnTo>
                    <a:pt x="29" y="97"/>
                  </a:lnTo>
                  <a:lnTo>
                    <a:pt x="30" y="93"/>
                  </a:lnTo>
                  <a:lnTo>
                    <a:pt x="30" y="90"/>
                  </a:lnTo>
                  <a:lnTo>
                    <a:pt x="30" y="85"/>
                  </a:lnTo>
                  <a:lnTo>
                    <a:pt x="31" y="78"/>
                  </a:lnTo>
                  <a:lnTo>
                    <a:pt x="32" y="73"/>
                  </a:lnTo>
                  <a:lnTo>
                    <a:pt x="34" y="68"/>
                  </a:lnTo>
                  <a:lnTo>
                    <a:pt x="37" y="62"/>
                  </a:lnTo>
                  <a:lnTo>
                    <a:pt x="39" y="57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7" y="41"/>
                  </a:lnTo>
                  <a:lnTo>
                    <a:pt x="61" y="38"/>
                  </a:lnTo>
                  <a:lnTo>
                    <a:pt x="66" y="36"/>
                  </a:lnTo>
                  <a:lnTo>
                    <a:pt x="72" y="33"/>
                  </a:lnTo>
                  <a:lnTo>
                    <a:pt x="78" y="31"/>
                  </a:lnTo>
                  <a:lnTo>
                    <a:pt x="83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3" y="31"/>
                  </a:lnTo>
                  <a:lnTo>
                    <a:pt x="108" y="33"/>
                  </a:lnTo>
                  <a:lnTo>
                    <a:pt x="113" y="36"/>
                  </a:lnTo>
                  <a:lnTo>
                    <a:pt x="119" y="38"/>
                  </a:lnTo>
                  <a:lnTo>
                    <a:pt x="124" y="41"/>
                  </a:lnTo>
                  <a:lnTo>
                    <a:pt x="128" y="44"/>
                  </a:lnTo>
                  <a:lnTo>
                    <a:pt x="133" y="48"/>
                  </a:lnTo>
                  <a:lnTo>
                    <a:pt x="137" y="53"/>
                  </a:lnTo>
                  <a:lnTo>
                    <a:pt x="140" y="57"/>
                  </a:lnTo>
                  <a:lnTo>
                    <a:pt x="143" y="62"/>
                  </a:lnTo>
                  <a:lnTo>
                    <a:pt x="145" y="68"/>
                  </a:lnTo>
                  <a:lnTo>
                    <a:pt x="148" y="73"/>
                  </a:lnTo>
                  <a:lnTo>
                    <a:pt x="149" y="78"/>
                  </a:lnTo>
                  <a:lnTo>
                    <a:pt x="150" y="85"/>
                  </a:lnTo>
                  <a:lnTo>
                    <a:pt x="151" y="9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238">
              <a:extLst>
                <a:ext uri="{FF2B5EF4-FFF2-40B4-BE49-F238E27FC236}">
                  <a16:creationId xmlns="" xmlns:a16="http://schemas.microsoft.com/office/drawing/2014/main" id="{DB19FF0E-AD8B-42F0-A608-B1A122BB9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5325" y="868363"/>
              <a:ext cx="57150" cy="33338"/>
            </a:xfrm>
            <a:custGeom>
              <a:avLst/>
              <a:gdLst>
                <a:gd name="T0" fmla="*/ 18 w 181"/>
                <a:gd name="T1" fmla="*/ 105 h 106"/>
                <a:gd name="T2" fmla="*/ 23 w 181"/>
                <a:gd name="T3" fmla="*/ 103 h 106"/>
                <a:gd name="T4" fmla="*/ 26 w 181"/>
                <a:gd name="T5" fmla="*/ 100 h 106"/>
                <a:gd name="T6" fmla="*/ 30 w 181"/>
                <a:gd name="T7" fmla="*/ 93 h 106"/>
                <a:gd name="T8" fmla="*/ 30 w 181"/>
                <a:gd name="T9" fmla="*/ 85 h 106"/>
                <a:gd name="T10" fmla="*/ 32 w 181"/>
                <a:gd name="T11" fmla="*/ 73 h 106"/>
                <a:gd name="T12" fmla="*/ 37 w 181"/>
                <a:gd name="T13" fmla="*/ 62 h 106"/>
                <a:gd name="T14" fmla="*/ 44 w 181"/>
                <a:gd name="T15" fmla="*/ 53 h 106"/>
                <a:gd name="T16" fmla="*/ 51 w 181"/>
                <a:gd name="T17" fmla="*/ 44 h 106"/>
                <a:gd name="T18" fmla="*/ 61 w 181"/>
                <a:gd name="T19" fmla="*/ 38 h 106"/>
                <a:gd name="T20" fmla="*/ 71 w 181"/>
                <a:gd name="T21" fmla="*/ 33 h 106"/>
                <a:gd name="T22" fmla="*/ 83 w 181"/>
                <a:gd name="T23" fmla="*/ 30 h 106"/>
                <a:gd name="T24" fmla="*/ 96 w 181"/>
                <a:gd name="T25" fmla="*/ 30 h 106"/>
                <a:gd name="T26" fmla="*/ 108 w 181"/>
                <a:gd name="T27" fmla="*/ 33 h 106"/>
                <a:gd name="T28" fmla="*/ 119 w 181"/>
                <a:gd name="T29" fmla="*/ 38 h 106"/>
                <a:gd name="T30" fmla="*/ 128 w 181"/>
                <a:gd name="T31" fmla="*/ 44 h 106"/>
                <a:gd name="T32" fmla="*/ 137 w 181"/>
                <a:gd name="T33" fmla="*/ 53 h 106"/>
                <a:gd name="T34" fmla="*/ 143 w 181"/>
                <a:gd name="T35" fmla="*/ 62 h 106"/>
                <a:gd name="T36" fmla="*/ 147 w 181"/>
                <a:gd name="T37" fmla="*/ 73 h 106"/>
                <a:gd name="T38" fmla="*/ 150 w 181"/>
                <a:gd name="T39" fmla="*/ 85 h 106"/>
                <a:gd name="T40" fmla="*/ 151 w 181"/>
                <a:gd name="T41" fmla="*/ 93 h 106"/>
                <a:gd name="T42" fmla="*/ 153 w 181"/>
                <a:gd name="T43" fmla="*/ 100 h 106"/>
                <a:gd name="T44" fmla="*/ 157 w 181"/>
                <a:gd name="T45" fmla="*/ 103 h 106"/>
                <a:gd name="T46" fmla="*/ 162 w 181"/>
                <a:gd name="T47" fmla="*/ 105 h 106"/>
                <a:gd name="T48" fmla="*/ 168 w 181"/>
                <a:gd name="T49" fmla="*/ 105 h 106"/>
                <a:gd name="T50" fmla="*/ 173 w 181"/>
                <a:gd name="T51" fmla="*/ 103 h 106"/>
                <a:gd name="T52" fmla="*/ 177 w 181"/>
                <a:gd name="T53" fmla="*/ 100 h 106"/>
                <a:gd name="T54" fmla="*/ 180 w 181"/>
                <a:gd name="T55" fmla="*/ 93 h 106"/>
                <a:gd name="T56" fmla="*/ 180 w 181"/>
                <a:gd name="T57" fmla="*/ 82 h 106"/>
                <a:gd name="T58" fmla="*/ 176 w 181"/>
                <a:gd name="T59" fmla="*/ 63 h 106"/>
                <a:gd name="T60" fmla="*/ 169 w 181"/>
                <a:gd name="T61" fmla="*/ 47 h 106"/>
                <a:gd name="T62" fmla="*/ 159 w 181"/>
                <a:gd name="T63" fmla="*/ 33 h 106"/>
                <a:gd name="T64" fmla="*/ 147 w 181"/>
                <a:gd name="T65" fmla="*/ 21 h 106"/>
                <a:gd name="T66" fmla="*/ 132 w 181"/>
                <a:gd name="T67" fmla="*/ 11 h 106"/>
                <a:gd name="T68" fmla="*/ 116 w 181"/>
                <a:gd name="T69" fmla="*/ 5 h 106"/>
                <a:gd name="T70" fmla="*/ 99 w 181"/>
                <a:gd name="T71" fmla="*/ 0 h 106"/>
                <a:gd name="T72" fmla="*/ 81 w 181"/>
                <a:gd name="T73" fmla="*/ 0 h 106"/>
                <a:gd name="T74" fmla="*/ 63 w 181"/>
                <a:gd name="T75" fmla="*/ 5 h 106"/>
                <a:gd name="T76" fmla="*/ 47 w 181"/>
                <a:gd name="T77" fmla="*/ 11 h 106"/>
                <a:gd name="T78" fmla="*/ 32 w 181"/>
                <a:gd name="T79" fmla="*/ 21 h 106"/>
                <a:gd name="T80" fmla="*/ 20 w 181"/>
                <a:gd name="T81" fmla="*/ 33 h 106"/>
                <a:gd name="T82" fmla="*/ 10 w 181"/>
                <a:gd name="T83" fmla="*/ 47 h 106"/>
                <a:gd name="T84" fmla="*/ 3 w 181"/>
                <a:gd name="T85" fmla="*/ 63 h 106"/>
                <a:gd name="T86" fmla="*/ 0 w 181"/>
                <a:gd name="T87" fmla="*/ 82 h 106"/>
                <a:gd name="T88" fmla="*/ 0 w 181"/>
                <a:gd name="T89" fmla="*/ 93 h 106"/>
                <a:gd name="T90" fmla="*/ 2 w 181"/>
                <a:gd name="T91" fmla="*/ 100 h 106"/>
                <a:gd name="T92" fmla="*/ 6 w 181"/>
                <a:gd name="T93" fmla="*/ 103 h 106"/>
                <a:gd name="T94" fmla="*/ 12 w 181"/>
                <a:gd name="T95" fmla="*/ 10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" h="106">
                  <a:moveTo>
                    <a:pt x="15" y="106"/>
                  </a:moveTo>
                  <a:lnTo>
                    <a:pt x="18" y="105"/>
                  </a:lnTo>
                  <a:lnTo>
                    <a:pt x="20" y="105"/>
                  </a:lnTo>
                  <a:lnTo>
                    <a:pt x="23" y="103"/>
                  </a:lnTo>
                  <a:lnTo>
                    <a:pt x="25" y="102"/>
                  </a:lnTo>
                  <a:lnTo>
                    <a:pt x="26" y="100"/>
                  </a:lnTo>
                  <a:lnTo>
                    <a:pt x="29" y="97"/>
                  </a:lnTo>
                  <a:lnTo>
                    <a:pt x="30" y="93"/>
                  </a:lnTo>
                  <a:lnTo>
                    <a:pt x="30" y="90"/>
                  </a:lnTo>
                  <a:lnTo>
                    <a:pt x="30" y="85"/>
                  </a:lnTo>
                  <a:lnTo>
                    <a:pt x="31" y="78"/>
                  </a:lnTo>
                  <a:lnTo>
                    <a:pt x="32" y="73"/>
                  </a:lnTo>
                  <a:lnTo>
                    <a:pt x="34" y="68"/>
                  </a:lnTo>
                  <a:lnTo>
                    <a:pt x="37" y="62"/>
                  </a:lnTo>
                  <a:lnTo>
                    <a:pt x="39" y="57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6" y="41"/>
                  </a:lnTo>
                  <a:lnTo>
                    <a:pt x="61" y="38"/>
                  </a:lnTo>
                  <a:lnTo>
                    <a:pt x="66" y="36"/>
                  </a:lnTo>
                  <a:lnTo>
                    <a:pt x="71" y="33"/>
                  </a:lnTo>
                  <a:lnTo>
                    <a:pt x="78" y="31"/>
                  </a:lnTo>
                  <a:lnTo>
                    <a:pt x="83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3" y="31"/>
                  </a:lnTo>
                  <a:lnTo>
                    <a:pt x="108" y="33"/>
                  </a:lnTo>
                  <a:lnTo>
                    <a:pt x="113" y="36"/>
                  </a:lnTo>
                  <a:lnTo>
                    <a:pt x="119" y="38"/>
                  </a:lnTo>
                  <a:lnTo>
                    <a:pt x="124" y="41"/>
                  </a:lnTo>
                  <a:lnTo>
                    <a:pt x="128" y="44"/>
                  </a:lnTo>
                  <a:lnTo>
                    <a:pt x="132" y="48"/>
                  </a:lnTo>
                  <a:lnTo>
                    <a:pt x="137" y="53"/>
                  </a:lnTo>
                  <a:lnTo>
                    <a:pt x="140" y="57"/>
                  </a:lnTo>
                  <a:lnTo>
                    <a:pt x="143" y="62"/>
                  </a:lnTo>
                  <a:lnTo>
                    <a:pt x="145" y="68"/>
                  </a:lnTo>
                  <a:lnTo>
                    <a:pt x="147" y="73"/>
                  </a:lnTo>
                  <a:lnTo>
                    <a:pt x="149" y="78"/>
                  </a:lnTo>
                  <a:lnTo>
                    <a:pt x="150" y="85"/>
                  </a:lnTo>
                  <a:lnTo>
                    <a:pt x="151" y="90"/>
                  </a:lnTo>
                  <a:lnTo>
                    <a:pt x="151" y="93"/>
                  </a:lnTo>
                  <a:lnTo>
                    <a:pt x="152" y="97"/>
                  </a:lnTo>
                  <a:lnTo>
                    <a:pt x="153" y="100"/>
                  </a:lnTo>
                  <a:lnTo>
                    <a:pt x="155" y="102"/>
                  </a:lnTo>
                  <a:lnTo>
                    <a:pt x="157" y="103"/>
                  </a:lnTo>
                  <a:lnTo>
                    <a:pt x="159" y="105"/>
                  </a:lnTo>
                  <a:lnTo>
                    <a:pt x="162" y="105"/>
                  </a:lnTo>
                  <a:lnTo>
                    <a:pt x="166" y="106"/>
                  </a:lnTo>
                  <a:lnTo>
                    <a:pt x="168" y="105"/>
                  </a:lnTo>
                  <a:lnTo>
                    <a:pt x="171" y="105"/>
                  </a:lnTo>
                  <a:lnTo>
                    <a:pt x="173" y="103"/>
                  </a:lnTo>
                  <a:lnTo>
                    <a:pt x="176" y="102"/>
                  </a:lnTo>
                  <a:lnTo>
                    <a:pt x="177" y="100"/>
                  </a:lnTo>
                  <a:lnTo>
                    <a:pt x="180" y="97"/>
                  </a:lnTo>
                  <a:lnTo>
                    <a:pt x="180" y="93"/>
                  </a:lnTo>
                  <a:lnTo>
                    <a:pt x="181" y="90"/>
                  </a:lnTo>
                  <a:lnTo>
                    <a:pt x="180" y="82"/>
                  </a:lnTo>
                  <a:lnTo>
                    <a:pt x="179" y="72"/>
                  </a:lnTo>
                  <a:lnTo>
                    <a:pt x="176" y="63"/>
                  </a:lnTo>
                  <a:lnTo>
                    <a:pt x="173" y="56"/>
                  </a:lnTo>
                  <a:lnTo>
                    <a:pt x="169" y="47"/>
                  </a:lnTo>
                  <a:lnTo>
                    <a:pt x="165" y="40"/>
                  </a:lnTo>
                  <a:lnTo>
                    <a:pt x="159" y="33"/>
                  </a:lnTo>
                  <a:lnTo>
                    <a:pt x="154" y="27"/>
                  </a:lnTo>
                  <a:lnTo>
                    <a:pt x="147" y="21"/>
                  </a:lnTo>
                  <a:lnTo>
                    <a:pt x="140" y="15"/>
                  </a:lnTo>
                  <a:lnTo>
                    <a:pt x="132" y="11"/>
                  </a:lnTo>
                  <a:lnTo>
                    <a:pt x="125" y="8"/>
                  </a:lnTo>
                  <a:lnTo>
                    <a:pt x="116" y="5"/>
                  </a:lnTo>
                  <a:lnTo>
                    <a:pt x="108" y="2"/>
                  </a:lnTo>
                  <a:lnTo>
                    <a:pt x="99" y="0"/>
                  </a:lnTo>
                  <a:lnTo>
                    <a:pt x="90" y="0"/>
                  </a:lnTo>
                  <a:lnTo>
                    <a:pt x="81" y="0"/>
                  </a:lnTo>
                  <a:lnTo>
                    <a:pt x="71" y="2"/>
                  </a:lnTo>
                  <a:lnTo>
                    <a:pt x="63" y="5"/>
                  </a:lnTo>
                  <a:lnTo>
                    <a:pt x="54" y="8"/>
                  </a:lnTo>
                  <a:lnTo>
                    <a:pt x="47" y="11"/>
                  </a:lnTo>
                  <a:lnTo>
                    <a:pt x="39" y="15"/>
                  </a:lnTo>
                  <a:lnTo>
                    <a:pt x="32" y="21"/>
                  </a:lnTo>
                  <a:lnTo>
                    <a:pt x="25" y="27"/>
                  </a:lnTo>
                  <a:lnTo>
                    <a:pt x="20" y="33"/>
                  </a:lnTo>
                  <a:lnTo>
                    <a:pt x="15" y="40"/>
                  </a:lnTo>
                  <a:lnTo>
                    <a:pt x="10" y="47"/>
                  </a:lnTo>
                  <a:lnTo>
                    <a:pt x="6" y="56"/>
                  </a:lnTo>
                  <a:lnTo>
                    <a:pt x="3" y="63"/>
                  </a:lnTo>
                  <a:lnTo>
                    <a:pt x="1" y="72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7"/>
                  </a:lnTo>
                  <a:lnTo>
                    <a:pt x="2" y="100"/>
                  </a:lnTo>
                  <a:lnTo>
                    <a:pt x="4" y="102"/>
                  </a:lnTo>
                  <a:lnTo>
                    <a:pt x="6" y="103"/>
                  </a:lnTo>
                  <a:lnTo>
                    <a:pt x="8" y="105"/>
                  </a:lnTo>
                  <a:lnTo>
                    <a:pt x="12" y="105"/>
                  </a:lnTo>
                  <a:lnTo>
                    <a:pt x="15" y="10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2697EEE1-D45D-4C31-B71B-583F220E6C33}"/>
              </a:ext>
            </a:extLst>
          </p:cNvPr>
          <p:cNvGrpSpPr/>
          <p:nvPr/>
        </p:nvGrpSpPr>
        <p:grpSpPr>
          <a:xfrm>
            <a:off x="7243210" y="2644567"/>
            <a:ext cx="509037" cy="458413"/>
            <a:chOff x="7589838" y="1942783"/>
            <a:chExt cx="287338" cy="258763"/>
          </a:xfrm>
        </p:grpSpPr>
        <p:sp>
          <p:nvSpPr>
            <p:cNvPr id="34" name="Freeform 299">
              <a:extLst>
                <a:ext uri="{FF2B5EF4-FFF2-40B4-BE49-F238E27FC236}">
                  <a16:creationId xmlns="" xmlns:a16="http://schemas.microsoft.com/office/drawing/2014/main" id="{66101A5A-6DD3-4009-BBEA-D273E61A3D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9838" y="1942783"/>
              <a:ext cx="287338" cy="258763"/>
            </a:xfrm>
            <a:custGeom>
              <a:avLst/>
              <a:gdLst>
                <a:gd name="T0" fmla="*/ 870 w 902"/>
                <a:gd name="T1" fmla="*/ 520 h 817"/>
                <a:gd name="T2" fmla="*/ 861 w 902"/>
                <a:gd name="T3" fmla="*/ 537 h 817"/>
                <a:gd name="T4" fmla="*/ 838 w 902"/>
                <a:gd name="T5" fmla="*/ 546 h 817"/>
                <a:gd name="T6" fmla="*/ 665 w 902"/>
                <a:gd name="T7" fmla="*/ 545 h 817"/>
                <a:gd name="T8" fmla="*/ 642 w 902"/>
                <a:gd name="T9" fmla="*/ 533 h 817"/>
                <a:gd name="T10" fmla="*/ 633 w 902"/>
                <a:gd name="T11" fmla="*/ 515 h 817"/>
                <a:gd name="T12" fmla="*/ 632 w 902"/>
                <a:gd name="T13" fmla="*/ 445 h 817"/>
                <a:gd name="T14" fmla="*/ 650 w 902"/>
                <a:gd name="T15" fmla="*/ 408 h 817"/>
                <a:gd name="T16" fmla="*/ 670 w 902"/>
                <a:gd name="T17" fmla="*/ 396 h 817"/>
                <a:gd name="T18" fmla="*/ 832 w 902"/>
                <a:gd name="T19" fmla="*/ 396 h 817"/>
                <a:gd name="T20" fmla="*/ 849 w 902"/>
                <a:gd name="T21" fmla="*/ 400 h 817"/>
                <a:gd name="T22" fmla="*/ 862 w 902"/>
                <a:gd name="T23" fmla="*/ 413 h 817"/>
                <a:gd name="T24" fmla="*/ 872 w 902"/>
                <a:gd name="T25" fmla="*/ 456 h 817"/>
                <a:gd name="T26" fmla="*/ 90 w 902"/>
                <a:gd name="T27" fmla="*/ 784 h 817"/>
                <a:gd name="T28" fmla="*/ 48 w 902"/>
                <a:gd name="T29" fmla="*/ 754 h 817"/>
                <a:gd name="T30" fmla="*/ 30 w 902"/>
                <a:gd name="T31" fmla="*/ 229 h 817"/>
                <a:gd name="T32" fmla="*/ 57 w 902"/>
                <a:gd name="T33" fmla="*/ 183 h 817"/>
                <a:gd name="T34" fmla="*/ 103 w 902"/>
                <a:gd name="T35" fmla="*/ 156 h 817"/>
                <a:gd name="T36" fmla="*/ 724 w 902"/>
                <a:gd name="T37" fmla="*/ 165 h 817"/>
                <a:gd name="T38" fmla="*/ 765 w 902"/>
                <a:gd name="T39" fmla="*/ 191 h 817"/>
                <a:gd name="T40" fmla="*/ 795 w 902"/>
                <a:gd name="T41" fmla="*/ 228 h 817"/>
                <a:gd name="T42" fmla="*/ 810 w 902"/>
                <a:gd name="T43" fmla="*/ 272 h 817"/>
                <a:gd name="T44" fmla="*/ 670 w 902"/>
                <a:gd name="T45" fmla="*/ 366 h 817"/>
                <a:gd name="T46" fmla="*/ 640 w 902"/>
                <a:gd name="T47" fmla="*/ 376 h 817"/>
                <a:gd name="T48" fmla="*/ 618 w 902"/>
                <a:gd name="T49" fmla="*/ 399 h 817"/>
                <a:gd name="T50" fmla="*/ 604 w 902"/>
                <a:gd name="T51" fmla="*/ 430 h 817"/>
                <a:gd name="T52" fmla="*/ 601 w 902"/>
                <a:gd name="T53" fmla="*/ 501 h 817"/>
                <a:gd name="T54" fmla="*/ 607 w 902"/>
                <a:gd name="T55" fmla="*/ 532 h 817"/>
                <a:gd name="T56" fmla="*/ 622 w 902"/>
                <a:gd name="T57" fmla="*/ 556 h 817"/>
                <a:gd name="T58" fmla="*/ 647 w 902"/>
                <a:gd name="T59" fmla="*/ 571 h 817"/>
                <a:gd name="T60" fmla="*/ 679 w 902"/>
                <a:gd name="T61" fmla="*/ 576 h 817"/>
                <a:gd name="T62" fmla="*/ 808 w 902"/>
                <a:gd name="T63" fmla="*/ 686 h 817"/>
                <a:gd name="T64" fmla="*/ 787 w 902"/>
                <a:gd name="T65" fmla="*/ 728 h 817"/>
                <a:gd name="T66" fmla="*/ 755 w 902"/>
                <a:gd name="T67" fmla="*/ 762 h 817"/>
                <a:gd name="T68" fmla="*/ 712 w 902"/>
                <a:gd name="T69" fmla="*/ 782 h 817"/>
                <a:gd name="T70" fmla="*/ 686 w 902"/>
                <a:gd name="T71" fmla="*/ 126 h 817"/>
                <a:gd name="T72" fmla="*/ 842 w 902"/>
                <a:gd name="T73" fmla="*/ 282 h 817"/>
                <a:gd name="T74" fmla="*/ 830 w 902"/>
                <a:gd name="T75" fmla="*/ 233 h 817"/>
                <a:gd name="T76" fmla="*/ 804 w 902"/>
                <a:gd name="T77" fmla="*/ 189 h 817"/>
                <a:gd name="T78" fmla="*/ 767 w 902"/>
                <a:gd name="T79" fmla="*/ 155 h 817"/>
                <a:gd name="T80" fmla="*/ 720 w 902"/>
                <a:gd name="T81" fmla="*/ 132 h 817"/>
                <a:gd name="T82" fmla="*/ 98 w 902"/>
                <a:gd name="T83" fmla="*/ 126 h 817"/>
                <a:gd name="T84" fmla="*/ 63 w 902"/>
                <a:gd name="T85" fmla="*/ 140 h 817"/>
                <a:gd name="T86" fmla="*/ 36 w 902"/>
                <a:gd name="T87" fmla="*/ 161 h 817"/>
                <a:gd name="T88" fmla="*/ 14 w 902"/>
                <a:gd name="T89" fmla="*/ 190 h 817"/>
                <a:gd name="T90" fmla="*/ 0 w 902"/>
                <a:gd name="T91" fmla="*/ 223 h 817"/>
                <a:gd name="T92" fmla="*/ 6 w 902"/>
                <a:gd name="T93" fmla="*/ 741 h 817"/>
                <a:gd name="T94" fmla="*/ 25 w 902"/>
                <a:gd name="T95" fmla="*/ 772 h 817"/>
                <a:gd name="T96" fmla="*/ 51 w 902"/>
                <a:gd name="T97" fmla="*/ 797 h 817"/>
                <a:gd name="T98" fmla="*/ 82 w 902"/>
                <a:gd name="T99" fmla="*/ 813 h 817"/>
                <a:gd name="T100" fmla="*/ 690 w 902"/>
                <a:gd name="T101" fmla="*/ 816 h 817"/>
                <a:gd name="T102" fmla="*/ 746 w 902"/>
                <a:gd name="T103" fmla="*/ 801 h 817"/>
                <a:gd name="T104" fmla="*/ 794 w 902"/>
                <a:gd name="T105" fmla="*/ 767 h 817"/>
                <a:gd name="T106" fmla="*/ 827 w 902"/>
                <a:gd name="T107" fmla="*/ 720 h 817"/>
                <a:gd name="T108" fmla="*/ 842 w 902"/>
                <a:gd name="T109" fmla="*/ 663 h 817"/>
                <a:gd name="T110" fmla="*/ 861 w 902"/>
                <a:gd name="T111" fmla="*/ 571 h 817"/>
                <a:gd name="T112" fmla="*/ 882 w 902"/>
                <a:gd name="T113" fmla="*/ 558 h 817"/>
                <a:gd name="T114" fmla="*/ 895 w 902"/>
                <a:gd name="T115" fmla="*/ 537 h 817"/>
                <a:gd name="T116" fmla="*/ 901 w 902"/>
                <a:gd name="T117" fmla="*/ 510 h 817"/>
                <a:gd name="T118" fmla="*/ 898 w 902"/>
                <a:gd name="T119" fmla="*/ 425 h 817"/>
                <a:gd name="T120" fmla="*/ 886 w 902"/>
                <a:gd name="T121" fmla="*/ 397 h 817"/>
                <a:gd name="T122" fmla="*/ 868 w 902"/>
                <a:gd name="T123" fmla="*/ 376 h 817"/>
                <a:gd name="T124" fmla="*/ 842 w 902"/>
                <a:gd name="T125" fmla="*/ 366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2" h="817">
                  <a:moveTo>
                    <a:pt x="872" y="501"/>
                  </a:moveTo>
                  <a:lnTo>
                    <a:pt x="871" y="509"/>
                  </a:lnTo>
                  <a:lnTo>
                    <a:pt x="871" y="515"/>
                  </a:lnTo>
                  <a:lnTo>
                    <a:pt x="870" y="520"/>
                  </a:lnTo>
                  <a:lnTo>
                    <a:pt x="868" y="526"/>
                  </a:lnTo>
                  <a:lnTo>
                    <a:pt x="865" y="530"/>
                  </a:lnTo>
                  <a:lnTo>
                    <a:pt x="863" y="533"/>
                  </a:lnTo>
                  <a:lnTo>
                    <a:pt x="861" y="537"/>
                  </a:lnTo>
                  <a:lnTo>
                    <a:pt x="858" y="539"/>
                  </a:lnTo>
                  <a:lnTo>
                    <a:pt x="852" y="543"/>
                  </a:lnTo>
                  <a:lnTo>
                    <a:pt x="845" y="545"/>
                  </a:lnTo>
                  <a:lnTo>
                    <a:pt x="838" y="546"/>
                  </a:lnTo>
                  <a:lnTo>
                    <a:pt x="831" y="546"/>
                  </a:lnTo>
                  <a:lnTo>
                    <a:pt x="679" y="546"/>
                  </a:lnTo>
                  <a:lnTo>
                    <a:pt x="672" y="546"/>
                  </a:lnTo>
                  <a:lnTo>
                    <a:pt x="665" y="545"/>
                  </a:lnTo>
                  <a:lnTo>
                    <a:pt x="657" y="543"/>
                  </a:lnTo>
                  <a:lnTo>
                    <a:pt x="649" y="539"/>
                  </a:lnTo>
                  <a:lnTo>
                    <a:pt x="646" y="537"/>
                  </a:lnTo>
                  <a:lnTo>
                    <a:pt x="642" y="533"/>
                  </a:lnTo>
                  <a:lnTo>
                    <a:pt x="639" y="530"/>
                  </a:lnTo>
                  <a:lnTo>
                    <a:pt x="636" y="526"/>
                  </a:lnTo>
                  <a:lnTo>
                    <a:pt x="634" y="520"/>
                  </a:lnTo>
                  <a:lnTo>
                    <a:pt x="633" y="515"/>
                  </a:lnTo>
                  <a:lnTo>
                    <a:pt x="632" y="509"/>
                  </a:lnTo>
                  <a:lnTo>
                    <a:pt x="631" y="501"/>
                  </a:lnTo>
                  <a:lnTo>
                    <a:pt x="631" y="456"/>
                  </a:lnTo>
                  <a:lnTo>
                    <a:pt x="632" y="445"/>
                  </a:lnTo>
                  <a:lnTo>
                    <a:pt x="634" y="435"/>
                  </a:lnTo>
                  <a:lnTo>
                    <a:pt x="638" y="424"/>
                  </a:lnTo>
                  <a:lnTo>
                    <a:pt x="644" y="415"/>
                  </a:lnTo>
                  <a:lnTo>
                    <a:pt x="650" y="408"/>
                  </a:lnTo>
                  <a:lnTo>
                    <a:pt x="657" y="401"/>
                  </a:lnTo>
                  <a:lnTo>
                    <a:pt x="661" y="399"/>
                  </a:lnTo>
                  <a:lnTo>
                    <a:pt x="665" y="397"/>
                  </a:lnTo>
                  <a:lnTo>
                    <a:pt x="670" y="396"/>
                  </a:lnTo>
                  <a:lnTo>
                    <a:pt x="675" y="396"/>
                  </a:lnTo>
                  <a:lnTo>
                    <a:pt x="676" y="396"/>
                  </a:lnTo>
                  <a:lnTo>
                    <a:pt x="679" y="396"/>
                  </a:lnTo>
                  <a:lnTo>
                    <a:pt x="832" y="396"/>
                  </a:lnTo>
                  <a:lnTo>
                    <a:pt x="838" y="396"/>
                  </a:lnTo>
                  <a:lnTo>
                    <a:pt x="842" y="397"/>
                  </a:lnTo>
                  <a:lnTo>
                    <a:pt x="846" y="398"/>
                  </a:lnTo>
                  <a:lnTo>
                    <a:pt x="849" y="400"/>
                  </a:lnTo>
                  <a:lnTo>
                    <a:pt x="853" y="402"/>
                  </a:lnTo>
                  <a:lnTo>
                    <a:pt x="856" y="406"/>
                  </a:lnTo>
                  <a:lnTo>
                    <a:pt x="859" y="410"/>
                  </a:lnTo>
                  <a:lnTo>
                    <a:pt x="862" y="413"/>
                  </a:lnTo>
                  <a:lnTo>
                    <a:pt x="867" y="423"/>
                  </a:lnTo>
                  <a:lnTo>
                    <a:pt x="869" y="434"/>
                  </a:lnTo>
                  <a:lnTo>
                    <a:pt x="871" y="444"/>
                  </a:lnTo>
                  <a:lnTo>
                    <a:pt x="872" y="456"/>
                  </a:lnTo>
                  <a:lnTo>
                    <a:pt x="872" y="501"/>
                  </a:lnTo>
                  <a:close/>
                  <a:moveTo>
                    <a:pt x="689" y="787"/>
                  </a:moveTo>
                  <a:lnTo>
                    <a:pt x="102" y="787"/>
                  </a:lnTo>
                  <a:lnTo>
                    <a:pt x="90" y="784"/>
                  </a:lnTo>
                  <a:lnTo>
                    <a:pt x="77" y="779"/>
                  </a:lnTo>
                  <a:lnTo>
                    <a:pt x="67" y="771"/>
                  </a:lnTo>
                  <a:lnTo>
                    <a:pt x="57" y="764"/>
                  </a:lnTo>
                  <a:lnTo>
                    <a:pt x="48" y="754"/>
                  </a:lnTo>
                  <a:lnTo>
                    <a:pt x="40" y="742"/>
                  </a:lnTo>
                  <a:lnTo>
                    <a:pt x="35" y="731"/>
                  </a:lnTo>
                  <a:lnTo>
                    <a:pt x="30" y="718"/>
                  </a:lnTo>
                  <a:lnTo>
                    <a:pt x="30" y="229"/>
                  </a:lnTo>
                  <a:lnTo>
                    <a:pt x="35" y="216"/>
                  </a:lnTo>
                  <a:lnTo>
                    <a:pt x="40" y="204"/>
                  </a:lnTo>
                  <a:lnTo>
                    <a:pt x="47" y="192"/>
                  </a:lnTo>
                  <a:lnTo>
                    <a:pt x="57" y="183"/>
                  </a:lnTo>
                  <a:lnTo>
                    <a:pt x="67" y="174"/>
                  </a:lnTo>
                  <a:lnTo>
                    <a:pt x="78" y="167"/>
                  </a:lnTo>
                  <a:lnTo>
                    <a:pt x="90" y="160"/>
                  </a:lnTo>
                  <a:lnTo>
                    <a:pt x="103" y="156"/>
                  </a:lnTo>
                  <a:lnTo>
                    <a:pt x="687" y="156"/>
                  </a:lnTo>
                  <a:lnTo>
                    <a:pt x="700" y="158"/>
                  </a:lnTo>
                  <a:lnTo>
                    <a:pt x="712" y="161"/>
                  </a:lnTo>
                  <a:lnTo>
                    <a:pt x="724" y="165"/>
                  </a:lnTo>
                  <a:lnTo>
                    <a:pt x="735" y="171"/>
                  </a:lnTo>
                  <a:lnTo>
                    <a:pt x="745" y="177"/>
                  </a:lnTo>
                  <a:lnTo>
                    <a:pt x="755" y="184"/>
                  </a:lnTo>
                  <a:lnTo>
                    <a:pt x="765" y="191"/>
                  </a:lnTo>
                  <a:lnTo>
                    <a:pt x="773" y="200"/>
                  </a:lnTo>
                  <a:lnTo>
                    <a:pt x="781" y="208"/>
                  </a:lnTo>
                  <a:lnTo>
                    <a:pt x="788" y="218"/>
                  </a:lnTo>
                  <a:lnTo>
                    <a:pt x="795" y="228"/>
                  </a:lnTo>
                  <a:lnTo>
                    <a:pt x="800" y="238"/>
                  </a:lnTo>
                  <a:lnTo>
                    <a:pt x="804" y="249"/>
                  </a:lnTo>
                  <a:lnTo>
                    <a:pt x="808" y="260"/>
                  </a:lnTo>
                  <a:lnTo>
                    <a:pt x="810" y="272"/>
                  </a:lnTo>
                  <a:lnTo>
                    <a:pt x="812" y="283"/>
                  </a:lnTo>
                  <a:lnTo>
                    <a:pt x="812" y="366"/>
                  </a:lnTo>
                  <a:lnTo>
                    <a:pt x="680" y="366"/>
                  </a:lnTo>
                  <a:lnTo>
                    <a:pt x="670" y="366"/>
                  </a:lnTo>
                  <a:lnTo>
                    <a:pt x="663" y="367"/>
                  </a:lnTo>
                  <a:lnTo>
                    <a:pt x="654" y="369"/>
                  </a:lnTo>
                  <a:lnTo>
                    <a:pt x="647" y="372"/>
                  </a:lnTo>
                  <a:lnTo>
                    <a:pt x="640" y="376"/>
                  </a:lnTo>
                  <a:lnTo>
                    <a:pt x="634" y="381"/>
                  </a:lnTo>
                  <a:lnTo>
                    <a:pt x="627" y="386"/>
                  </a:lnTo>
                  <a:lnTo>
                    <a:pt x="622" y="393"/>
                  </a:lnTo>
                  <a:lnTo>
                    <a:pt x="618" y="399"/>
                  </a:lnTo>
                  <a:lnTo>
                    <a:pt x="614" y="407"/>
                  </a:lnTo>
                  <a:lnTo>
                    <a:pt x="609" y="414"/>
                  </a:lnTo>
                  <a:lnTo>
                    <a:pt x="606" y="423"/>
                  </a:lnTo>
                  <a:lnTo>
                    <a:pt x="604" y="430"/>
                  </a:lnTo>
                  <a:lnTo>
                    <a:pt x="603" y="439"/>
                  </a:lnTo>
                  <a:lnTo>
                    <a:pt x="602" y="447"/>
                  </a:lnTo>
                  <a:lnTo>
                    <a:pt x="601" y="456"/>
                  </a:lnTo>
                  <a:lnTo>
                    <a:pt x="601" y="501"/>
                  </a:lnTo>
                  <a:lnTo>
                    <a:pt x="602" y="510"/>
                  </a:lnTo>
                  <a:lnTo>
                    <a:pt x="603" y="517"/>
                  </a:lnTo>
                  <a:lnTo>
                    <a:pt x="604" y="525"/>
                  </a:lnTo>
                  <a:lnTo>
                    <a:pt x="607" y="532"/>
                  </a:lnTo>
                  <a:lnTo>
                    <a:pt x="609" y="539"/>
                  </a:lnTo>
                  <a:lnTo>
                    <a:pt x="614" y="545"/>
                  </a:lnTo>
                  <a:lnTo>
                    <a:pt x="618" y="550"/>
                  </a:lnTo>
                  <a:lnTo>
                    <a:pt x="622" y="556"/>
                  </a:lnTo>
                  <a:lnTo>
                    <a:pt x="627" y="560"/>
                  </a:lnTo>
                  <a:lnTo>
                    <a:pt x="634" y="564"/>
                  </a:lnTo>
                  <a:lnTo>
                    <a:pt x="640" y="568"/>
                  </a:lnTo>
                  <a:lnTo>
                    <a:pt x="647" y="571"/>
                  </a:lnTo>
                  <a:lnTo>
                    <a:pt x="654" y="573"/>
                  </a:lnTo>
                  <a:lnTo>
                    <a:pt x="662" y="575"/>
                  </a:lnTo>
                  <a:lnTo>
                    <a:pt x="670" y="576"/>
                  </a:lnTo>
                  <a:lnTo>
                    <a:pt x="679" y="576"/>
                  </a:lnTo>
                  <a:lnTo>
                    <a:pt x="812" y="576"/>
                  </a:lnTo>
                  <a:lnTo>
                    <a:pt x="812" y="662"/>
                  </a:lnTo>
                  <a:lnTo>
                    <a:pt x="810" y="674"/>
                  </a:lnTo>
                  <a:lnTo>
                    <a:pt x="808" y="686"/>
                  </a:lnTo>
                  <a:lnTo>
                    <a:pt x="804" y="697"/>
                  </a:lnTo>
                  <a:lnTo>
                    <a:pt x="799" y="708"/>
                  </a:lnTo>
                  <a:lnTo>
                    <a:pt x="794" y="719"/>
                  </a:lnTo>
                  <a:lnTo>
                    <a:pt x="787" y="728"/>
                  </a:lnTo>
                  <a:lnTo>
                    <a:pt x="781" y="738"/>
                  </a:lnTo>
                  <a:lnTo>
                    <a:pt x="772" y="747"/>
                  </a:lnTo>
                  <a:lnTo>
                    <a:pt x="764" y="754"/>
                  </a:lnTo>
                  <a:lnTo>
                    <a:pt x="755" y="762"/>
                  </a:lnTo>
                  <a:lnTo>
                    <a:pt x="744" y="768"/>
                  </a:lnTo>
                  <a:lnTo>
                    <a:pt x="735" y="775"/>
                  </a:lnTo>
                  <a:lnTo>
                    <a:pt x="724" y="779"/>
                  </a:lnTo>
                  <a:lnTo>
                    <a:pt x="712" y="782"/>
                  </a:lnTo>
                  <a:lnTo>
                    <a:pt x="700" y="785"/>
                  </a:lnTo>
                  <a:lnTo>
                    <a:pt x="689" y="787"/>
                  </a:lnTo>
                  <a:close/>
                  <a:moveTo>
                    <a:pt x="660" y="37"/>
                  </a:moveTo>
                  <a:lnTo>
                    <a:pt x="686" y="126"/>
                  </a:lnTo>
                  <a:lnTo>
                    <a:pt x="303" y="126"/>
                  </a:lnTo>
                  <a:lnTo>
                    <a:pt x="660" y="37"/>
                  </a:lnTo>
                  <a:close/>
                  <a:moveTo>
                    <a:pt x="842" y="366"/>
                  </a:moveTo>
                  <a:lnTo>
                    <a:pt x="842" y="282"/>
                  </a:lnTo>
                  <a:lnTo>
                    <a:pt x="840" y="269"/>
                  </a:lnTo>
                  <a:lnTo>
                    <a:pt x="838" y="257"/>
                  </a:lnTo>
                  <a:lnTo>
                    <a:pt x="834" y="245"/>
                  </a:lnTo>
                  <a:lnTo>
                    <a:pt x="830" y="233"/>
                  </a:lnTo>
                  <a:lnTo>
                    <a:pt x="825" y="221"/>
                  </a:lnTo>
                  <a:lnTo>
                    <a:pt x="818" y="209"/>
                  </a:lnTo>
                  <a:lnTo>
                    <a:pt x="812" y="200"/>
                  </a:lnTo>
                  <a:lnTo>
                    <a:pt x="804" y="189"/>
                  </a:lnTo>
                  <a:lnTo>
                    <a:pt x="796" y="179"/>
                  </a:lnTo>
                  <a:lnTo>
                    <a:pt x="786" y="171"/>
                  </a:lnTo>
                  <a:lnTo>
                    <a:pt x="776" y="162"/>
                  </a:lnTo>
                  <a:lnTo>
                    <a:pt x="767" y="155"/>
                  </a:lnTo>
                  <a:lnTo>
                    <a:pt x="755" y="148"/>
                  </a:lnTo>
                  <a:lnTo>
                    <a:pt x="744" y="142"/>
                  </a:lnTo>
                  <a:lnTo>
                    <a:pt x="731" y="137"/>
                  </a:lnTo>
                  <a:lnTo>
                    <a:pt x="720" y="132"/>
                  </a:lnTo>
                  <a:lnTo>
                    <a:pt x="680" y="0"/>
                  </a:lnTo>
                  <a:lnTo>
                    <a:pt x="178" y="126"/>
                  </a:lnTo>
                  <a:lnTo>
                    <a:pt x="101" y="126"/>
                  </a:lnTo>
                  <a:lnTo>
                    <a:pt x="98" y="126"/>
                  </a:lnTo>
                  <a:lnTo>
                    <a:pt x="88" y="128"/>
                  </a:lnTo>
                  <a:lnTo>
                    <a:pt x="81" y="131"/>
                  </a:lnTo>
                  <a:lnTo>
                    <a:pt x="72" y="135"/>
                  </a:lnTo>
                  <a:lnTo>
                    <a:pt x="63" y="140"/>
                  </a:lnTo>
                  <a:lnTo>
                    <a:pt x="56" y="144"/>
                  </a:lnTo>
                  <a:lnTo>
                    <a:pt x="48" y="149"/>
                  </a:lnTo>
                  <a:lnTo>
                    <a:pt x="42" y="155"/>
                  </a:lnTo>
                  <a:lnTo>
                    <a:pt x="36" y="161"/>
                  </a:lnTo>
                  <a:lnTo>
                    <a:pt x="29" y="168"/>
                  </a:lnTo>
                  <a:lnTo>
                    <a:pt x="24" y="175"/>
                  </a:lnTo>
                  <a:lnTo>
                    <a:pt x="18" y="182"/>
                  </a:lnTo>
                  <a:lnTo>
                    <a:pt x="14" y="190"/>
                  </a:lnTo>
                  <a:lnTo>
                    <a:pt x="10" y="198"/>
                  </a:lnTo>
                  <a:lnTo>
                    <a:pt x="6" y="206"/>
                  </a:lnTo>
                  <a:lnTo>
                    <a:pt x="2" y="215"/>
                  </a:lnTo>
                  <a:lnTo>
                    <a:pt x="0" y="223"/>
                  </a:lnTo>
                  <a:lnTo>
                    <a:pt x="0" y="720"/>
                  </a:lnTo>
                  <a:lnTo>
                    <a:pt x="0" y="723"/>
                  </a:lnTo>
                  <a:lnTo>
                    <a:pt x="2" y="732"/>
                  </a:lnTo>
                  <a:lnTo>
                    <a:pt x="6" y="741"/>
                  </a:lnTo>
                  <a:lnTo>
                    <a:pt x="10" y="749"/>
                  </a:lnTo>
                  <a:lnTo>
                    <a:pt x="14" y="757"/>
                  </a:lnTo>
                  <a:lnTo>
                    <a:pt x="20" y="765"/>
                  </a:lnTo>
                  <a:lnTo>
                    <a:pt x="25" y="772"/>
                  </a:lnTo>
                  <a:lnTo>
                    <a:pt x="30" y="779"/>
                  </a:lnTo>
                  <a:lnTo>
                    <a:pt x="37" y="785"/>
                  </a:lnTo>
                  <a:lnTo>
                    <a:pt x="43" y="792"/>
                  </a:lnTo>
                  <a:lnTo>
                    <a:pt x="51" y="797"/>
                  </a:lnTo>
                  <a:lnTo>
                    <a:pt x="57" y="801"/>
                  </a:lnTo>
                  <a:lnTo>
                    <a:pt x="66" y="806"/>
                  </a:lnTo>
                  <a:lnTo>
                    <a:pt x="73" y="810"/>
                  </a:lnTo>
                  <a:lnTo>
                    <a:pt x="82" y="813"/>
                  </a:lnTo>
                  <a:lnTo>
                    <a:pt x="90" y="815"/>
                  </a:lnTo>
                  <a:lnTo>
                    <a:pt x="99" y="816"/>
                  </a:lnTo>
                  <a:lnTo>
                    <a:pt x="101" y="817"/>
                  </a:lnTo>
                  <a:lnTo>
                    <a:pt x="690" y="816"/>
                  </a:lnTo>
                  <a:lnTo>
                    <a:pt x="705" y="815"/>
                  </a:lnTo>
                  <a:lnTo>
                    <a:pt x="720" y="811"/>
                  </a:lnTo>
                  <a:lnTo>
                    <a:pt x="734" y="807"/>
                  </a:lnTo>
                  <a:lnTo>
                    <a:pt x="746" y="801"/>
                  </a:lnTo>
                  <a:lnTo>
                    <a:pt x="759" y="794"/>
                  </a:lnTo>
                  <a:lnTo>
                    <a:pt x="772" y="786"/>
                  </a:lnTo>
                  <a:lnTo>
                    <a:pt x="783" y="778"/>
                  </a:lnTo>
                  <a:lnTo>
                    <a:pt x="794" y="767"/>
                  </a:lnTo>
                  <a:lnTo>
                    <a:pt x="803" y="756"/>
                  </a:lnTo>
                  <a:lnTo>
                    <a:pt x="812" y="746"/>
                  </a:lnTo>
                  <a:lnTo>
                    <a:pt x="820" y="733"/>
                  </a:lnTo>
                  <a:lnTo>
                    <a:pt x="827" y="720"/>
                  </a:lnTo>
                  <a:lnTo>
                    <a:pt x="832" y="707"/>
                  </a:lnTo>
                  <a:lnTo>
                    <a:pt x="837" y="692"/>
                  </a:lnTo>
                  <a:lnTo>
                    <a:pt x="840" y="678"/>
                  </a:lnTo>
                  <a:lnTo>
                    <a:pt x="842" y="663"/>
                  </a:lnTo>
                  <a:lnTo>
                    <a:pt x="842" y="575"/>
                  </a:lnTo>
                  <a:lnTo>
                    <a:pt x="848" y="574"/>
                  </a:lnTo>
                  <a:lnTo>
                    <a:pt x="855" y="573"/>
                  </a:lnTo>
                  <a:lnTo>
                    <a:pt x="861" y="571"/>
                  </a:lnTo>
                  <a:lnTo>
                    <a:pt x="867" y="569"/>
                  </a:lnTo>
                  <a:lnTo>
                    <a:pt x="872" y="565"/>
                  </a:lnTo>
                  <a:lnTo>
                    <a:pt x="877" y="561"/>
                  </a:lnTo>
                  <a:lnTo>
                    <a:pt x="882" y="558"/>
                  </a:lnTo>
                  <a:lnTo>
                    <a:pt x="886" y="554"/>
                  </a:lnTo>
                  <a:lnTo>
                    <a:pt x="889" y="548"/>
                  </a:lnTo>
                  <a:lnTo>
                    <a:pt x="892" y="543"/>
                  </a:lnTo>
                  <a:lnTo>
                    <a:pt x="895" y="537"/>
                  </a:lnTo>
                  <a:lnTo>
                    <a:pt x="898" y="531"/>
                  </a:lnTo>
                  <a:lnTo>
                    <a:pt x="900" y="524"/>
                  </a:lnTo>
                  <a:lnTo>
                    <a:pt x="901" y="517"/>
                  </a:lnTo>
                  <a:lnTo>
                    <a:pt x="901" y="510"/>
                  </a:lnTo>
                  <a:lnTo>
                    <a:pt x="902" y="501"/>
                  </a:lnTo>
                  <a:lnTo>
                    <a:pt x="902" y="456"/>
                  </a:lnTo>
                  <a:lnTo>
                    <a:pt x="901" y="440"/>
                  </a:lnTo>
                  <a:lnTo>
                    <a:pt x="898" y="425"/>
                  </a:lnTo>
                  <a:lnTo>
                    <a:pt x="895" y="417"/>
                  </a:lnTo>
                  <a:lnTo>
                    <a:pt x="893" y="410"/>
                  </a:lnTo>
                  <a:lnTo>
                    <a:pt x="890" y="404"/>
                  </a:lnTo>
                  <a:lnTo>
                    <a:pt x="886" y="397"/>
                  </a:lnTo>
                  <a:lnTo>
                    <a:pt x="883" y="391"/>
                  </a:lnTo>
                  <a:lnTo>
                    <a:pt x="878" y="385"/>
                  </a:lnTo>
                  <a:lnTo>
                    <a:pt x="873" y="381"/>
                  </a:lnTo>
                  <a:lnTo>
                    <a:pt x="868" y="376"/>
                  </a:lnTo>
                  <a:lnTo>
                    <a:pt x="861" y="372"/>
                  </a:lnTo>
                  <a:lnTo>
                    <a:pt x="856" y="369"/>
                  </a:lnTo>
                  <a:lnTo>
                    <a:pt x="848" y="367"/>
                  </a:lnTo>
                  <a:lnTo>
                    <a:pt x="842" y="36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 300">
              <a:extLst>
                <a:ext uri="{FF2B5EF4-FFF2-40B4-BE49-F238E27FC236}">
                  <a16:creationId xmlns="" xmlns:a16="http://schemas.microsoft.com/office/drawing/2014/main" id="{5417B192-2214-438A-98DC-0196E4B0D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2082483"/>
              <a:ext cx="19050" cy="19050"/>
            </a:xfrm>
            <a:custGeom>
              <a:avLst/>
              <a:gdLst>
                <a:gd name="T0" fmla="*/ 30 w 60"/>
                <a:gd name="T1" fmla="*/ 0 h 60"/>
                <a:gd name="T2" fmla="*/ 24 w 60"/>
                <a:gd name="T3" fmla="*/ 1 h 60"/>
                <a:gd name="T4" fmla="*/ 19 w 60"/>
                <a:gd name="T5" fmla="*/ 2 h 60"/>
                <a:gd name="T6" fmla="*/ 14 w 60"/>
                <a:gd name="T7" fmla="*/ 5 h 60"/>
                <a:gd name="T8" fmla="*/ 9 w 60"/>
                <a:gd name="T9" fmla="*/ 9 h 60"/>
                <a:gd name="T10" fmla="*/ 5 w 60"/>
                <a:gd name="T11" fmla="*/ 13 h 60"/>
                <a:gd name="T12" fmla="*/ 3 w 60"/>
                <a:gd name="T13" fmla="*/ 18 h 60"/>
                <a:gd name="T14" fmla="*/ 1 w 60"/>
                <a:gd name="T15" fmla="*/ 25 h 60"/>
                <a:gd name="T16" fmla="*/ 0 w 60"/>
                <a:gd name="T17" fmla="*/ 30 h 60"/>
                <a:gd name="T18" fmla="*/ 1 w 60"/>
                <a:gd name="T19" fmla="*/ 37 h 60"/>
                <a:gd name="T20" fmla="*/ 3 w 60"/>
                <a:gd name="T21" fmla="*/ 42 h 60"/>
                <a:gd name="T22" fmla="*/ 5 w 60"/>
                <a:gd name="T23" fmla="*/ 47 h 60"/>
                <a:gd name="T24" fmla="*/ 9 w 60"/>
                <a:gd name="T25" fmla="*/ 52 h 60"/>
                <a:gd name="T26" fmla="*/ 14 w 60"/>
                <a:gd name="T27" fmla="*/ 55 h 60"/>
                <a:gd name="T28" fmla="*/ 19 w 60"/>
                <a:gd name="T29" fmla="*/ 58 h 60"/>
                <a:gd name="T30" fmla="*/ 24 w 60"/>
                <a:gd name="T31" fmla="*/ 60 h 60"/>
                <a:gd name="T32" fmla="*/ 30 w 60"/>
                <a:gd name="T33" fmla="*/ 60 h 60"/>
                <a:gd name="T34" fmla="*/ 36 w 60"/>
                <a:gd name="T35" fmla="*/ 60 h 60"/>
                <a:gd name="T36" fmla="*/ 42 w 60"/>
                <a:gd name="T37" fmla="*/ 58 h 60"/>
                <a:gd name="T38" fmla="*/ 47 w 60"/>
                <a:gd name="T39" fmla="*/ 55 h 60"/>
                <a:gd name="T40" fmla="*/ 51 w 60"/>
                <a:gd name="T41" fmla="*/ 52 h 60"/>
                <a:gd name="T42" fmla="*/ 55 w 60"/>
                <a:gd name="T43" fmla="*/ 47 h 60"/>
                <a:gd name="T44" fmla="*/ 58 w 60"/>
                <a:gd name="T45" fmla="*/ 42 h 60"/>
                <a:gd name="T46" fmla="*/ 60 w 60"/>
                <a:gd name="T47" fmla="*/ 37 h 60"/>
                <a:gd name="T48" fmla="*/ 60 w 60"/>
                <a:gd name="T49" fmla="*/ 30 h 60"/>
                <a:gd name="T50" fmla="*/ 60 w 60"/>
                <a:gd name="T51" fmla="*/ 25 h 60"/>
                <a:gd name="T52" fmla="*/ 58 w 60"/>
                <a:gd name="T53" fmla="*/ 18 h 60"/>
                <a:gd name="T54" fmla="*/ 55 w 60"/>
                <a:gd name="T55" fmla="*/ 13 h 60"/>
                <a:gd name="T56" fmla="*/ 51 w 60"/>
                <a:gd name="T57" fmla="*/ 9 h 60"/>
                <a:gd name="T58" fmla="*/ 47 w 60"/>
                <a:gd name="T59" fmla="*/ 5 h 60"/>
                <a:gd name="T60" fmla="*/ 42 w 60"/>
                <a:gd name="T61" fmla="*/ 2 h 60"/>
                <a:gd name="T62" fmla="*/ 36 w 60"/>
                <a:gd name="T63" fmla="*/ 1 h 60"/>
                <a:gd name="T64" fmla="*/ 30 w 60"/>
                <a:gd name="T6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24" y="1"/>
                  </a:lnTo>
                  <a:lnTo>
                    <a:pt x="19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3" y="18"/>
                  </a:lnTo>
                  <a:lnTo>
                    <a:pt x="1" y="25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4" y="55"/>
                  </a:lnTo>
                  <a:lnTo>
                    <a:pt x="19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7" y="55"/>
                  </a:lnTo>
                  <a:lnTo>
                    <a:pt x="51" y="52"/>
                  </a:lnTo>
                  <a:lnTo>
                    <a:pt x="55" y="47"/>
                  </a:lnTo>
                  <a:lnTo>
                    <a:pt x="58" y="42"/>
                  </a:lnTo>
                  <a:lnTo>
                    <a:pt x="60" y="37"/>
                  </a:lnTo>
                  <a:lnTo>
                    <a:pt x="60" y="30"/>
                  </a:lnTo>
                  <a:lnTo>
                    <a:pt x="60" y="25"/>
                  </a:lnTo>
                  <a:lnTo>
                    <a:pt x="58" y="18"/>
                  </a:lnTo>
                  <a:lnTo>
                    <a:pt x="55" y="13"/>
                  </a:lnTo>
                  <a:lnTo>
                    <a:pt x="51" y="9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6" y="1"/>
                  </a:lnTo>
                  <a:lnTo>
                    <a:pt x="3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301">
              <a:extLst>
                <a:ext uri="{FF2B5EF4-FFF2-40B4-BE49-F238E27FC236}">
                  <a16:creationId xmlns="" xmlns:a16="http://schemas.microsoft.com/office/drawing/2014/main" id="{55F7FA5D-011A-42A4-92CB-A2C0F0EF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8413" y="2011045"/>
              <a:ext cx="20638" cy="9525"/>
            </a:xfrm>
            <a:custGeom>
              <a:avLst/>
              <a:gdLst>
                <a:gd name="T0" fmla="*/ 53 w 68"/>
                <a:gd name="T1" fmla="*/ 0 h 30"/>
                <a:gd name="T2" fmla="*/ 15 w 68"/>
                <a:gd name="T3" fmla="*/ 0 h 30"/>
                <a:gd name="T4" fmla="*/ 12 w 68"/>
                <a:gd name="T5" fmla="*/ 0 h 30"/>
                <a:gd name="T6" fmla="*/ 10 w 68"/>
                <a:gd name="T7" fmla="*/ 1 h 30"/>
                <a:gd name="T8" fmla="*/ 6 w 68"/>
                <a:gd name="T9" fmla="*/ 2 h 30"/>
                <a:gd name="T10" fmla="*/ 4 w 68"/>
                <a:gd name="T11" fmla="*/ 4 h 30"/>
                <a:gd name="T12" fmla="*/ 2 w 68"/>
                <a:gd name="T13" fmla="*/ 6 h 30"/>
                <a:gd name="T14" fmla="*/ 1 w 68"/>
                <a:gd name="T15" fmla="*/ 8 h 30"/>
                <a:gd name="T16" fmla="*/ 0 w 68"/>
                <a:gd name="T17" fmla="*/ 12 h 30"/>
                <a:gd name="T18" fmla="*/ 0 w 68"/>
                <a:gd name="T19" fmla="*/ 15 h 30"/>
                <a:gd name="T20" fmla="*/ 0 w 68"/>
                <a:gd name="T21" fmla="*/ 18 h 30"/>
                <a:gd name="T22" fmla="*/ 1 w 68"/>
                <a:gd name="T23" fmla="*/ 20 h 30"/>
                <a:gd name="T24" fmla="*/ 2 w 68"/>
                <a:gd name="T25" fmla="*/ 23 h 30"/>
                <a:gd name="T26" fmla="*/ 4 w 68"/>
                <a:gd name="T27" fmla="*/ 26 h 30"/>
                <a:gd name="T28" fmla="*/ 6 w 68"/>
                <a:gd name="T29" fmla="*/ 27 h 30"/>
                <a:gd name="T30" fmla="*/ 10 w 68"/>
                <a:gd name="T31" fmla="*/ 29 h 30"/>
                <a:gd name="T32" fmla="*/ 12 w 68"/>
                <a:gd name="T33" fmla="*/ 30 h 30"/>
                <a:gd name="T34" fmla="*/ 15 w 68"/>
                <a:gd name="T35" fmla="*/ 30 h 30"/>
                <a:gd name="T36" fmla="*/ 53 w 68"/>
                <a:gd name="T37" fmla="*/ 30 h 30"/>
                <a:gd name="T38" fmla="*/ 56 w 68"/>
                <a:gd name="T39" fmla="*/ 30 h 30"/>
                <a:gd name="T40" fmla="*/ 59 w 68"/>
                <a:gd name="T41" fmla="*/ 29 h 30"/>
                <a:gd name="T42" fmla="*/ 61 w 68"/>
                <a:gd name="T43" fmla="*/ 27 h 30"/>
                <a:gd name="T44" fmla="*/ 63 w 68"/>
                <a:gd name="T45" fmla="*/ 26 h 30"/>
                <a:gd name="T46" fmla="*/ 65 w 68"/>
                <a:gd name="T47" fmla="*/ 23 h 30"/>
                <a:gd name="T48" fmla="*/ 66 w 68"/>
                <a:gd name="T49" fmla="*/ 20 h 30"/>
                <a:gd name="T50" fmla="*/ 68 w 68"/>
                <a:gd name="T51" fmla="*/ 18 h 30"/>
                <a:gd name="T52" fmla="*/ 68 w 68"/>
                <a:gd name="T53" fmla="*/ 15 h 30"/>
                <a:gd name="T54" fmla="*/ 68 w 68"/>
                <a:gd name="T55" fmla="*/ 12 h 30"/>
                <a:gd name="T56" fmla="*/ 66 w 68"/>
                <a:gd name="T57" fmla="*/ 8 h 30"/>
                <a:gd name="T58" fmla="*/ 65 w 68"/>
                <a:gd name="T59" fmla="*/ 6 h 30"/>
                <a:gd name="T60" fmla="*/ 63 w 68"/>
                <a:gd name="T61" fmla="*/ 4 h 30"/>
                <a:gd name="T62" fmla="*/ 61 w 68"/>
                <a:gd name="T63" fmla="*/ 2 h 30"/>
                <a:gd name="T64" fmla="*/ 59 w 68"/>
                <a:gd name="T65" fmla="*/ 1 h 30"/>
                <a:gd name="T66" fmla="*/ 56 w 68"/>
                <a:gd name="T67" fmla="*/ 0 h 30"/>
                <a:gd name="T68" fmla="*/ 53 w 68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" h="30">
                  <a:moveTo>
                    <a:pt x="53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59" y="29"/>
                  </a:lnTo>
                  <a:lnTo>
                    <a:pt x="61" y="27"/>
                  </a:lnTo>
                  <a:lnTo>
                    <a:pt x="63" y="26"/>
                  </a:lnTo>
                  <a:lnTo>
                    <a:pt x="65" y="23"/>
                  </a:lnTo>
                  <a:lnTo>
                    <a:pt x="66" y="20"/>
                  </a:lnTo>
                  <a:lnTo>
                    <a:pt x="68" y="18"/>
                  </a:lnTo>
                  <a:lnTo>
                    <a:pt x="68" y="15"/>
                  </a:lnTo>
                  <a:lnTo>
                    <a:pt x="68" y="12"/>
                  </a:lnTo>
                  <a:lnTo>
                    <a:pt x="66" y="8"/>
                  </a:lnTo>
                  <a:lnTo>
                    <a:pt x="65" y="6"/>
                  </a:lnTo>
                  <a:lnTo>
                    <a:pt x="63" y="4"/>
                  </a:lnTo>
                  <a:lnTo>
                    <a:pt x="61" y="2"/>
                  </a:lnTo>
                  <a:lnTo>
                    <a:pt x="59" y="1"/>
                  </a:lnTo>
                  <a:lnTo>
                    <a:pt x="56" y="0"/>
                  </a:lnTo>
                  <a:lnTo>
                    <a:pt x="5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7" name="Freeform 302">
              <a:extLst>
                <a:ext uri="{FF2B5EF4-FFF2-40B4-BE49-F238E27FC236}">
                  <a16:creationId xmlns="" xmlns:a16="http://schemas.microsoft.com/office/drawing/2014/main" id="{012624D8-7A5D-49EB-9AB8-35984B2C8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2011045"/>
              <a:ext cx="22225" cy="9525"/>
            </a:xfrm>
            <a:custGeom>
              <a:avLst/>
              <a:gdLst>
                <a:gd name="T0" fmla="*/ 52 w 67"/>
                <a:gd name="T1" fmla="*/ 0 h 30"/>
                <a:gd name="T2" fmla="*/ 15 w 67"/>
                <a:gd name="T3" fmla="*/ 0 h 30"/>
                <a:gd name="T4" fmla="*/ 11 w 67"/>
                <a:gd name="T5" fmla="*/ 0 h 30"/>
                <a:gd name="T6" fmla="*/ 9 w 67"/>
                <a:gd name="T7" fmla="*/ 1 h 30"/>
                <a:gd name="T8" fmla="*/ 6 w 67"/>
                <a:gd name="T9" fmla="*/ 2 h 30"/>
                <a:gd name="T10" fmla="*/ 4 w 67"/>
                <a:gd name="T11" fmla="*/ 4 h 30"/>
                <a:gd name="T12" fmla="*/ 2 w 67"/>
                <a:gd name="T13" fmla="*/ 6 h 30"/>
                <a:gd name="T14" fmla="*/ 1 w 67"/>
                <a:gd name="T15" fmla="*/ 8 h 30"/>
                <a:gd name="T16" fmla="*/ 0 w 67"/>
                <a:gd name="T17" fmla="*/ 12 h 30"/>
                <a:gd name="T18" fmla="*/ 0 w 67"/>
                <a:gd name="T19" fmla="*/ 15 h 30"/>
                <a:gd name="T20" fmla="*/ 0 w 67"/>
                <a:gd name="T21" fmla="*/ 18 h 30"/>
                <a:gd name="T22" fmla="*/ 1 w 67"/>
                <a:gd name="T23" fmla="*/ 20 h 30"/>
                <a:gd name="T24" fmla="*/ 2 w 67"/>
                <a:gd name="T25" fmla="*/ 23 h 30"/>
                <a:gd name="T26" fmla="*/ 4 w 67"/>
                <a:gd name="T27" fmla="*/ 26 h 30"/>
                <a:gd name="T28" fmla="*/ 6 w 67"/>
                <a:gd name="T29" fmla="*/ 27 h 30"/>
                <a:gd name="T30" fmla="*/ 9 w 67"/>
                <a:gd name="T31" fmla="*/ 29 h 30"/>
                <a:gd name="T32" fmla="*/ 11 w 67"/>
                <a:gd name="T33" fmla="*/ 30 h 30"/>
                <a:gd name="T34" fmla="*/ 15 w 67"/>
                <a:gd name="T35" fmla="*/ 30 h 30"/>
                <a:gd name="T36" fmla="*/ 52 w 67"/>
                <a:gd name="T37" fmla="*/ 30 h 30"/>
                <a:gd name="T38" fmla="*/ 55 w 67"/>
                <a:gd name="T39" fmla="*/ 30 h 30"/>
                <a:gd name="T40" fmla="*/ 59 w 67"/>
                <a:gd name="T41" fmla="*/ 29 h 30"/>
                <a:gd name="T42" fmla="*/ 61 w 67"/>
                <a:gd name="T43" fmla="*/ 27 h 30"/>
                <a:gd name="T44" fmla="*/ 63 w 67"/>
                <a:gd name="T45" fmla="*/ 26 h 30"/>
                <a:gd name="T46" fmla="*/ 65 w 67"/>
                <a:gd name="T47" fmla="*/ 23 h 30"/>
                <a:gd name="T48" fmla="*/ 66 w 67"/>
                <a:gd name="T49" fmla="*/ 20 h 30"/>
                <a:gd name="T50" fmla="*/ 67 w 67"/>
                <a:gd name="T51" fmla="*/ 18 h 30"/>
                <a:gd name="T52" fmla="*/ 67 w 67"/>
                <a:gd name="T53" fmla="*/ 15 h 30"/>
                <a:gd name="T54" fmla="*/ 67 w 67"/>
                <a:gd name="T55" fmla="*/ 12 h 30"/>
                <a:gd name="T56" fmla="*/ 66 w 67"/>
                <a:gd name="T57" fmla="*/ 8 h 30"/>
                <a:gd name="T58" fmla="*/ 65 w 67"/>
                <a:gd name="T59" fmla="*/ 6 h 30"/>
                <a:gd name="T60" fmla="*/ 63 w 67"/>
                <a:gd name="T61" fmla="*/ 4 h 30"/>
                <a:gd name="T62" fmla="*/ 61 w 67"/>
                <a:gd name="T63" fmla="*/ 2 h 30"/>
                <a:gd name="T64" fmla="*/ 59 w 67"/>
                <a:gd name="T65" fmla="*/ 1 h 30"/>
                <a:gd name="T66" fmla="*/ 55 w 67"/>
                <a:gd name="T67" fmla="*/ 0 h 30"/>
                <a:gd name="T68" fmla="*/ 52 w 67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7" h="30">
                  <a:moveTo>
                    <a:pt x="52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9" y="29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52" y="30"/>
                  </a:lnTo>
                  <a:lnTo>
                    <a:pt x="55" y="30"/>
                  </a:lnTo>
                  <a:lnTo>
                    <a:pt x="59" y="29"/>
                  </a:lnTo>
                  <a:lnTo>
                    <a:pt x="61" y="27"/>
                  </a:lnTo>
                  <a:lnTo>
                    <a:pt x="63" y="26"/>
                  </a:lnTo>
                  <a:lnTo>
                    <a:pt x="65" y="23"/>
                  </a:lnTo>
                  <a:lnTo>
                    <a:pt x="66" y="20"/>
                  </a:lnTo>
                  <a:lnTo>
                    <a:pt x="67" y="18"/>
                  </a:lnTo>
                  <a:lnTo>
                    <a:pt x="67" y="15"/>
                  </a:lnTo>
                  <a:lnTo>
                    <a:pt x="67" y="12"/>
                  </a:lnTo>
                  <a:lnTo>
                    <a:pt x="66" y="8"/>
                  </a:lnTo>
                  <a:lnTo>
                    <a:pt x="65" y="6"/>
                  </a:lnTo>
                  <a:lnTo>
                    <a:pt x="63" y="4"/>
                  </a:lnTo>
                  <a:lnTo>
                    <a:pt x="61" y="2"/>
                  </a:lnTo>
                  <a:lnTo>
                    <a:pt x="59" y="1"/>
                  </a:lnTo>
                  <a:lnTo>
                    <a:pt x="55" y="0"/>
                  </a:lnTo>
                  <a:lnTo>
                    <a:pt x="5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8" name="Freeform 303">
              <a:extLst>
                <a:ext uri="{FF2B5EF4-FFF2-40B4-BE49-F238E27FC236}">
                  <a16:creationId xmlns="" xmlns:a16="http://schemas.microsoft.com/office/drawing/2014/main" id="{3790874A-E9E7-4E32-9AA8-8785E8F8B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9850" y="2011045"/>
              <a:ext cx="22225" cy="9525"/>
            </a:xfrm>
            <a:custGeom>
              <a:avLst/>
              <a:gdLst>
                <a:gd name="T0" fmla="*/ 53 w 69"/>
                <a:gd name="T1" fmla="*/ 0 h 30"/>
                <a:gd name="T2" fmla="*/ 15 w 69"/>
                <a:gd name="T3" fmla="*/ 0 h 30"/>
                <a:gd name="T4" fmla="*/ 12 w 69"/>
                <a:gd name="T5" fmla="*/ 0 h 30"/>
                <a:gd name="T6" fmla="*/ 10 w 69"/>
                <a:gd name="T7" fmla="*/ 1 h 30"/>
                <a:gd name="T8" fmla="*/ 7 w 69"/>
                <a:gd name="T9" fmla="*/ 2 h 30"/>
                <a:gd name="T10" fmla="*/ 5 w 69"/>
                <a:gd name="T11" fmla="*/ 4 h 30"/>
                <a:gd name="T12" fmla="*/ 4 w 69"/>
                <a:gd name="T13" fmla="*/ 6 h 30"/>
                <a:gd name="T14" fmla="*/ 1 w 69"/>
                <a:gd name="T15" fmla="*/ 8 h 30"/>
                <a:gd name="T16" fmla="*/ 0 w 69"/>
                <a:gd name="T17" fmla="*/ 12 h 30"/>
                <a:gd name="T18" fmla="*/ 0 w 69"/>
                <a:gd name="T19" fmla="*/ 15 h 30"/>
                <a:gd name="T20" fmla="*/ 0 w 69"/>
                <a:gd name="T21" fmla="*/ 18 h 30"/>
                <a:gd name="T22" fmla="*/ 1 w 69"/>
                <a:gd name="T23" fmla="*/ 20 h 30"/>
                <a:gd name="T24" fmla="*/ 4 w 69"/>
                <a:gd name="T25" fmla="*/ 23 h 30"/>
                <a:gd name="T26" fmla="*/ 5 w 69"/>
                <a:gd name="T27" fmla="*/ 26 h 30"/>
                <a:gd name="T28" fmla="*/ 7 w 69"/>
                <a:gd name="T29" fmla="*/ 27 h 30"/>
                <a:gd name="T30" fmla="*/ 10 w 69"/>
                <a:gd name="T31" fmla="*/ 29 h 30"/>
                <a:gd name="T32" fmla="*/ 12 w 69"/>
                <a:gd name="T33" fmla="*/ 30 h 30"/>
                <a:gd name="T34" fmla="*/ 15 w 69"/>
                <a:gd name="T35" fmla="*/ 30 h 30"/>
                <a:gd name="T36" fmla="*/ 53 w 69"/>
                <a:gd name="T37" fmla="*/ 30 h 30"/>
                <a:gd name="T38" fmla="*/ 56 w 69"/>
                <a:gd name="T39" fmla="*/ 30 h 30"/>
                <a:gd name="T40" fmla="*/ 59 w 69"/>
                <a:gd name="T41" fmla="*/ 29 h 30"/>
                <a:gd name="T42" fmla="*/ 61 w 69"/>
                <a:gd name="T43" fmla="*/ 27 h 30"/>
                <a:gd name="T44" fmla="*/ 64 w 69"/>
                <a:gd name="T45" fmla="*/ 26 h 30"/>
                <a:gd name="T46" fmla="*/ 66 w 69"/>
                <a:gd name="T47" fmla="*/ 23 h 30"/>
                <a:gd name="T48" fmla="*/ 67 w 69"/>
                <a:gd name="T49" fmla="*/ 20 h 30"/>
                <a:gd name="T50" fmla="*/ 68 w 69"/>
                <a:gd name="T51" fmla="*/ 18 h 30"/>
                <a:gd name="T52" fmla="*/ 69 w 69"/>
                <a:gd name="T53" fmla="*/ 15 h 30"/>
                <a:gd name="T54" fmla="*/ 68 w 69"/>
                <a:gd name="T55" fmla="*/ 12 h 30"/>
                <a:gd name="T56" fmla="*/ 67 w 69"/>
                <a:gd name="T57" fmla="*/ 8 h 30"/>
                <a:gd name="T58" fmla="*/ 66 w 69"/>
                <a:gd name="T59" fmla="*/ 6 h 30"/>
                <a:gd name="T60" fmla="*/ 64 w 69"/>
                <a:gd name="T61" fmla="*/ 4 h 30"/>
                <a:gd name="T62" fmla="*/ 61 w 69"/>
                <a:gd name="T63" fmla="*/ 2 h 30"/>
                <a:gd name="T64" fmla="*/ 59 w 69"/>
                <a:gd name="T65" fmla="*/ 1 h 30"/>
                <a:gd name="T66" fmla="*/ 56 w 69"/>
                <a:gd name="T67" fmla="*/ 0 h 30"/>
                <a:gd name="T68" fmla="*/ 53 w 69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30">
                  <a:moveTo>
                    <a:pt x="53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4" y="23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59" y="29"/>
                  </a:lnTo>
                  <a:lnTo>
                    <a:pt x="61" y="27"/>
                  </a:lnTo>
                  <a:lnTo>
                    <a:pt x="64" y="26"/>
                  </a:lnTo>
                  <a:lnTo>
                    <a:pt x="66" y="23"/>
                  </a:lnTo>
                  <a:lnTo>
                    <a:pt x="67" y="20"/>
                  </a:lnTo>
                  <a:lnTo>
                    <a:pt x="68" y="18"/>
                  </a:lnTo>
                  <a:lnTo>
                    <a:pt x="69" y="15"/>
                  </a:lnTo>
                  <a:lnTo>
                    <a:pt x="68" y="12"/>
                  </a:lnTo>
                  <a:lnTo>
                    <a:pt x="67" y="8"/>
                  </a:lnTo>
                  <a:lnTo>
                    <a:pt x="66" y="6"/>
                  </a:lnTo>
                  <a:lnTo>
                    <a:pt x="64" y="4"/>
                  </a:lnTo>
                  <a:lnTo>
                    <a:pt x="61" y="2"/>
                  </a:lnTo>
                  <a:lnTo>
                    <a:pt x="59" y="1"/>
                  </a:lnTo>
                  <a:lnTo>
                    <a:pt x="56" y="0"/>
                  </a:lnTo>
                  <a:lnTo>
                    <a:pt x="5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9" name="Freeform 304">
              <a:extLst>
                <a:ext uri="{FF2B5EF4-FFF2-40B4-BE49-F238E27FC236}">
                  <a16:creationId xmlns="" xmlns:a16="http://schemas.microsoft.com/office/drawing/2014/main" id="{1DF62913-F2CD-499E-AEC9-27F7531E2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2011045"/>
              <a:ext cx="22225" cy="9525"/>
            </a:xfrm>
            <a:custGeom>
              <a:avLst/>
              <a:gdLst>
                <a:gd name="T0" fmla="*/ 54 w 69"/>
                <a:gd name="T1" fmla="*/ 0 h 30"/>
                <a:gd name="T2" fmla="*/ 15 w 69"/>
                <a:gd name="T3" fmla="*/ 0 h 30"/>
                <a:gd name="T4" fmla="*/ 12 w 69"/>
                <a:gd name="T5" fmla="*/ 0 h 30"/>
                <a:gd name="T6" fmla="*/ 10 w 69"/>
                <a:gd name="T7" fmla="*/ 1 h 30"/>
                <a:gd name="T8" fmla="*/ 6 w 69"/>
                <a:gd name="T9" fmla="*/ 2 h 30"/>
                <a:gd name="T10" fmla="*/ 4 w 69"/>
                <a:gd name="T11" fmla="*/ 4 h 30"/>
                <a:gd name="T12" fmla="*/ 3 w 69"/>
                <a:gd name="T13" fmla="*/ 6 h 30"/>
                <a:gd name="T14" fmla="*/ 1 w 69"/>
                <a:gd name="T15" fmla="*/ 8 h 30"/>
                <a:gd name="T16" fmla="*/ 0 w 69"/>
                <a:gd name="T17" fmla="*/ 12 h 30"/>
                <a:gd name="T18" fmla="*/ 0 w 69"/>
                <a:gd name="T19" fmla="*/ 15 h 30"/>
                <a:gd name="T20" fmla="*/ 0 w 69"/>
                <a:gd name="T21" fmla="*/ 18 h 30"/>
                <a:gd name="T22" fmla="*/ 1 w 69"/>
                <a:gd name="T23" fmla="*/ 20 h 30"/>
                <a:gd name="T24" fmla="*/ 3 w 69"/>
                <a:gd name="T25" fmla="*/ 23 h 30"/>
                <a:gd name="T26" fmla="*/ 4 w 69"/>
                <a:gd name="T27" fmla="*/ 26 h 30"/>
                <a:gd name="T28" fmla="*/ 6 w 69"/>
                <a:gd name="T29" fmla="*/ 27 h 30"/>
                <a:gd name="T30" fmla="*/ 10 w 69"/>
                <a:gd name="T31" fmla="*/ 29 h 30"/>
                <a:gd name="T32" fmla="*/ 12 w 69"/>
                <a:gd name="T33" fmla="*/ 30 h 30"/>
                <a:gd name="T34" fmla="*/ 15 w 69"/>
                <a:gd name="T35" fmla="*/ 30 h 30"/>
                <a:gd name="T36" fmla="*/ 54 w 69"/>
                <a:gd name="T37" fmla="*/ 30 h 30"/>
                <a:gd name="T38" fmla="*/ 56 w 69"/>
                <a:gd name="T39" fmla="*/ 30 h 30"/>
                <a:gd name="T40" fmla="*/ 59 w 69"/>
                <a:gd name="T41" fmla="*/ 29 h 30"/>
                <a:gd name="T42" fmla="*/ 61 w 69"/>
                <a:gd name="T43" fmla="*/ 27 h 30"/>
                <a:gd name="T44" fmla="*/ 63 w 69"/>
                <a:gd name="T45" fmla="*/ 26 h 30"/>
                <a:gd name="T46" fmla="*/ 65 w 69"/>
                <a:gd name="T47" fmla="*/ 23 h 30"/>
                <a:gd name="T48" fmla="*/ 66 w 69"/>
                <a:gd name="T49" fmla="*/ 20 h 30"/>
                <a:gd name="T50" fmla="*/ 67 w 69"/>
                <a:gd name="T51" fmla="*/ 18 h 30"/>
                <a:gd name="T52" fmla="*/ 69 w 69"/>
                <a:gd name="T53" fmla="*/ 15 h 30"/>
                <a:gd name="T54" fmla="*/ 67 w 69"/>
                <a:gd name="T55" fmla="*/ 12 h 30"/>
                <a:gd name="T56" fmla="*/ 66 w 69"/>
                <a:gd name="T57" fmla="*/ 8 h 30"/>
                <a:gd name="T58" fmla="*/ 65 w 69"/>
                <a:gd name="T59" fmla="*/ 6 h 30"/>
                <a:gd name="T60" fmla="*/ 63 w 69"/>
                <a:gd name="T61" fmla="*/ 4 h 30"/>
                <a:gd name="T62" fmla="*/ 61 w 69"/>
                <a:gd name="T63" fmla="*/ 2 h 30"/>
                <a:gd name="T64" fmla="*/ 59 w 69"/>
                <a:gd name="T65" fmla="*/ 1 h 30"/>
                <a:gd name="T66" fmla="*/ 56 w 69"/>
                <a:gd name="T67" fmla="*/ 0 h 30"/>
                <a:gd name="T68" fmla="*/ 54 w 69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30">
                  <a:moveTo>
                    <a:pt x="54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54" y="30"/>
                  </a:lnTo>
                  <a:lnTo>
                    <a:pt x="56" y="30"/>
                  </a:lnTo>
                  <a:lnTo>
                    <a:pt x="59" y="29"/>
                  </a:lnTo>
                  <a:lnTo>
                    <a:pt x="61" y="27"/>
                  </a:lnTo>
                  <a:lnTo>
                    <a:pt x="63" y="26"/>
                  </a:lnTo>
                  <a:lnTo>
                    <a:pt x="65" y="23"/>
                  </a:lnTo>
                  <a:lnTo>
                    <a:pt x="66" y="20"/>
                  </a:lnTo>
                  <a:lnTo>
                    <a:pt x="67" y="18"/>
                  </a:lnTo>
                  <a:lnTo>
                    <a:pt x="69" y="15"/>
                  </a:lnTo>
                  <a:lnTo>
                    <a:pt x="67" y="12"/>
                  </a:lnTo>
                  <a:lnTo>
                    <a:pt x="66" y="8"/>
                  </a:lnTo>
                  <a:lnTo>
                    <a:pt x="65" y="6"/>
                  </a:lnTo>
                  <a:lnTo>
                    <a:pt x="63" y="4"/>
                  </a:lnTo>
                  <a:lnTo>
                    <a:pt x="61" y="2"/>
                  </a:lnTo>
                  <a:lnTo>
                    <a:pt x="59" y="1"/>
                  </a:lnTo>
                  <a:lnTo>
                    <a:pt x="56" y="0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0" name="Freeform 305">
              <a:extLst>
                <a:ext uri="{FF2B5EF4-FFF2-40B4-BE49-F238E27FC236}">
                  <a16:creationId xmlns="" xmlns:a16="http://schemas.microsoft.com/office/drawing/2014/main" id="{C2911C3E-97B8-4F64-9985-67CE05FA2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2875" y="2011045"/>
              <a:ext cx="20638" cy="9525"/>
            </a:xfrm>
            <a:custGeom>
              <a:avLst/>
              <a:gdLst>
                <a:gd name="T0" fmla="*/ 15 w 68"/>
                <a:gd name="T1" fmla="*/ 30 h 30"/>
                <a:gd name="T2" fmla="*/ 53 w 68"/>
                <a:gd name="T3" fmla="*/ 30 h 30"/>
                <a:gd name="T4" fmla="*/ 55 w 68"/>
                <a:gd name="T5" fmla="*/ 30 h 30"/>
                <a:gd name="T6" fmla="*/ 59 w 68"/>
                <a:gd name="T7" fmla="*/ 29 h 30"/>
                <a:gd name="T8" fmla="*/ 61 w 68"/>
                <a:gd name="T9" fmla="*/ 27 h 30"/>
                <a:gd name="T10" fmla="*/ 64 w 68"/>
                <a:gd name="T11" fmla="*/ 26 h 30"/>
                <a:gd name="T12" fmla="*/ 65 w 68"/>
                <a:gd name="T13" fmla="*/ 23 h 30"/>
                <a:gd name="T14" fmla="*/ 67 w 68"/>
                <a:gd name="T15" fmla="*/ 20 h 30"/>
                <a:gd name="T16" fmla="*/ 67 w 68"/>
                <a:gd name="T17" fmla="*/ 18 h 30"/>
                <a:gd name="T18" fmla="*/ 68 w 68"/>
                <a:gd name="T19" fmla="*/ 15 h 30"/>
                <a:gd name="T20" fmla="*/ 67 w 68"/>
                <a:gd name="T21" fmla="*/ 12 h 30"/>
                <a:gd name="T22" fmla="*/ 67 w 68"/>
                <a:gd name="T23" fmla="*/ 8 h 30"/>
                <a:gd name="T24" fmla="*/ 65 w 68"/>
                <a:gd name="T25" fmla="*/ 6 h 30"/>
                <a:gd name="T26" fmla="*/ 64 w 68"/>
                <a:gd name="T27" fmla="*/ 4 h 30"/>
                <a:gd name="T28" fmla="*/ 61 w 68"/>
                <a:gd name="T29" fmla="*/ 2 h 30"/>
                <a:gd name="T30" fmla="*/ 59 w 68"/>
                <a:gd name="T31" fmla="*/ 1 h 30"/>
                <a:gd name="T32" fmla="*/ 55 w 68"/>
                <a:gd name="T33" fmla="*/ 0 h 30"/>
                <a:gd name="T34" fmla="*/ 53 w 68"/>
                <a:gd name="T35" fmla="*/ 0 h 30"/>
                <a:gd name="T36" fmla="*/ 15 w 68"/>
                <a:gd name="T37" fmla="*/ 0 h 30"/>
                <a:gd name="T38" fmla="*/ 11 w 68"/>
                <a:gd name="T39" fmla="*/ 0 h 30"/>
                <a:gd name="T40" fmla="*/ 9 w 68"/>
                <a:gd name="T41" fmla="*/ 1 h 30"/>
                <a:gd name="T42" fmla="*/ 6 w 68"/>
                <a:gd name="T43" fmla="*/ 2 h 30"/>
                <a:gd name="T44" fmla="*/ 4 w 68"/>
                <a:gd name="T45" fmla="*/ 4 h 30"/>
                <a:gd name="T46" fmla="*/ 3 w 68"/>
                <a:gd name="T47" fmla="*/ 6 h 30"/>
                <a:gd name="T48" fmla="*/ 1 w 68"/>
                <a:gd name="T49" fmla="*/ 8 h 30"/>
                <a:gd name="T50" fmla="*/ 1 w 68"/>
                <a:gd name="T51" fmla="*/ 12 h 30"/>
                <a:gd name="T52" fmla="*/ 0 w 68"/>
                <a:gd name="T53" fmla="*/ 15 h 30"/>
                <a:gd name="T54" fmla="*/ 1 w 68"/>
                <a:gd name="T55" fmla="*/ 18 h 30"/>
                <a:gd name="T56" fmla="*/ 1 w 68"/>
                <a:gd name="T57" fmla="*/ 20 h 30"/>
                <a:gd name="T58" fmla="*/ 3 w 68"/>
                <a:gd name="T59" fmla="*/ 23 h 30"/>
                <a:gd name="T60" fmla="*/ 4 w 68"/>
                <a:gd name="T61" fmla="*/ 26 h 30"/>
                <a:gd name="T62" fmla="*/ 6 w 68"/>
                <a:gd name="T63" fmla="*/ 27 h 30"/>
                <a:gd name="T64" fmla="*/ 9 w 68"/>
                <a:gd name="T65" fmla="*/ 29 h 30"/>
                <a:gd name="T66" fmla="*/ 11 w 68"/>
                <a:gd name="T67" fmla="*/ 30 h 30"/>
                <a:gd name="T68" fmla="*/ 15 w 68"/>
                <a:gd name="T6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" h="30">
                  <a:moveTo>
                    <a:pt x="15" y="30"/>
                  </a:moveTo>
                  <a:lnTo>
                    <a:pt x="53" y="30"/>
                  </a:lnTo>
                  <a:lnTo>
                    <a:pt x="55" y="30"/>
                  </a:lnTo>
                  <a:lnTo>
                    <a:pt x="59" y="29"/>
                  </a:lnTo>
                  <a:lnTo>
                    <a:pt x="61" y="27"/>
                  </a:lnTo>
                  <a:lnTo>
                    <a:pt x="64" y="26"/>
                  </a:lnTo>
                  <a:lnTo>
                    <a:pt x="65" y="23"/>
                  </a:lnTo>
                  <a:lnTo>
                    <a:pt x="67" y="20"/>
                  </a:lnTo>
                  <a:lnTo>
                    <a:pt x="67" y="18"/>
                  </a:lnTo>
                  <a:lnTo>
                    <a:pt x="68" y="15"/>
                  </a:lnTo>
                  <a:lnTo>
                    <a:pt x="67" y="12"/>
                  </a:lnTo>
                  <a:lnTo>
                    <a:pt x="67" y="8"/>
                  </a:lnTo>
                  <a:lnTo>
                    <a:pt x="65" y="6"/>
                  </a:lnTo>
                  <a:lnTo>
                    <a:pt x="64" y="4"/>
                  </a:lnTo>
                  <a:lnTo>
                    <a:pt x="61" y="2"/>
                  </a:lnTo>
                  <a:lnTo>
                    <a:pt x="59" y="1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8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9" y="29"/>
                  </a:lnTo>
                  <a:lnTo>
                    <a:pt x="11" y="30"/>
                  </a:lnTo>
                  <a:lnTo>
                    <a:pt x="15" y="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1" name="Freeform 306">
              <a:extLst>
                <a:ext uri="{FF2B5EF4-FFF2-40B4-BE49-F238E27FC236}">
                  <a16:creationId xmlns="" xmlns:a16="http://schemas.microsoft.com/office/drawing/2014/main" id="{70182CFE-F70F-47E9-8CB6-7507EAF07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2011045"/>
              <a:ext cx="22225" cy="9525"/>
            </a:xfrm>
            <a:custGeom>
              <a:avLst/>
              <a:gdLst>
                <a:gd name="T0" fmla="*/ 15 w 69"/>
                <a:gd name="T1" fmla="*/ 30 h 30"/>
                <a:gd name="T2" fmla="*/ 54 w 69"/>
                <a:gd name="T3" fmla="*/ 30 h 30"/>
                <a:gd name="T4" fmla="*/ 56 w 69"/>
                <a:gd name="T5" fmla="*/ 30 h 30"/>
                <a:gd name="T6" fmla="*/ 59 w 69"/>
                <a:gd name="T7" fmla="*/ 29 h 30"/>
                <a:gd name="T8" fmla="*/ 62 w 69"/>
                <a:gd name="T9" fmla="*/ 27 h 30"/>
                <a:gd name="T10" fmla="*/ 65 w 69"/>
                <a:gd name="T11" fmla="*/ 26 h 30"/>
                <a:gd name="T12" fmla="*/ 66 w 69"/>
                <a:gd name="T13" fmla="*/ 23 h 30"/>
                <a:gd name="T14" fmla="*/ 68 w 69"/>
                <a:gd name="T15" fmla="*/ 20 h 30"/>
                <a:gd name="T16" fmla="*/ 68 w 69"/>
                <a:gd name="T17" fmla="*/ 18 h 30"/>
                <a:gd name="T18" fmla="*/ 69 w 69"/>
                <a:gd name="T19" fmla="*/ 15 h 30"/>
                <a:gd name="T20" fmla="*/ 68 w 69"/>
                <a:gd name="T21" fmla="*/ 12 h 30"/>
                <a:gd name="T22" fmla="*/ 68 w 69"/>
                <a:gd name="T23" fmla="*/ 8 h 30"/>
                <a:gd name="T24" fmla="*/ 66 w 69"/>
                <a:gd name="T25" fmla="*/ 6 h 30"/>
                <a:gd name="T26" fmla="*/ 65 w 69"/>
                <a:gd name="T27" fmla="*/ 4 h 30"/>
                <a:gd name="T28" fmla="*/ 62 w 69"/>
                <a:gd name="T29" fmla="*/ 2 h 30"/>
                <a:gd name="T30" fmla="*/ 59 w 69"/>
                <a:gd name="T31" fmla="*/ 1 h 30"/>
                <a:gd name="T32" fmla="*/ 56 w 69"/>
                <a:gd name="T33" fmla="*/ 0 h 30"/>
                <a:gd name="T34" fmla="*/ 54 w 69"/>
                <a:gd name="T35" fmla="*/ 0 h 30"/>
                <a:gd name="T36" fmla="*/ 15 w 69"/>
                <a:gd name="T37" fmla="*/ 0 h 30"/>
                <a:gd name="T38" fmla="*/ 13 w 69"/>
                <a:gd name="T39" fmla="*/ 0 h 30"/>
                <a:gd name="T40" fmla="*/ 10 w 69"/>
                <a:gd name="T41" fmla="*/ 1 h 30"/>
                <a:gd name="T42" fmla="*/ 7 w 69"/>
                <a:gd name="T43" fmla="*/ 2 h 30"/>
                <a:gd name="T44" fmla="*/ 5 w 69"/>
                <a:gd name="T45" fmla="*/ 4 h 30"/>
                <a:gd name="T46" fmla="*/ 3 w 69"/>
                <a:gd name="T47" fmla="*/ 6 h 30"/>
                <a:gd name="T48" fmla="*/ 1 w 69"/>
                <a:gd name="T49" fmla="*/ 8 h 30"/>
                <a:gd name="T50" fmla="*/ 1 w 69"/>
                <a:gd name="T51" fmla="*/ 12 h 30"/>
                <a:gd name="T52" fmla="*/ 0 w 69"/>
                <a:gd name="T53" fmla="*/ 15 h 30"/>
                <a:gd name="T54" fmla="*/ 1 w 69"/>
                <a:gd name="T55" fmla="*/ 18 h 30"/>
                <a:gd name="T56" fmla="*/ 1 w 69"/>
                <a:gd name="T57" fmla="*/ 20 h 30"/>
                <a:gd name="T58" fmla="*/ 3 w 69"/>
                <a:gd name="T59" fmla="*/ 23 h 30"/>
                <a:gd name="T60" fmla="*/ 5 w 69"/>
                <a:gd name="T61" fmla="*/ 26 h 30"/>
                <a:gd name="T62" fmla="*/ 7 w 69"/>
                <a:gd name="T63" fmla="*/ 27 h 30"/>
                <a:gd name="T64" fmla="*/ 10 w 69"/>
                <a:gd name="T65" fmla="*/ 29 h 30"/>
                <a:gd name="T66" fmla="*/ 13 w 69"/>
                <a:gd name="T67" fmla="*/ 30 h 30"/>
                <a:gd name="T68" fmla="*/ 15 w 69"/>
                <a:gd name="T6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30">
                  <a:moveTo>
                    <a:pt x="15" y="30"/>
                  </a:moveTo>
                  <a:lnTo>
                    <a:pt x="54" y="30"/>
                  </a:lnTo>
                  <a:lnTo>
                    <a:pt x="56" y="30"/>
                  </a:lnTo>
                  <a:lnTo>
                    <a:pt x="59" y="29"/>
                  </a:lnTo>
                  <a:lnTo>
                    <a:pt x="62" y="27"/>
                  </a:lnTo>
                  <a:lnTo>
                    <a:pt x="65" y="26"/>
                  </a:lnTo>
                  <a:lnTo>
                    <a:pt x="66" y="23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9" y="15"/>
                  </a:lnTo>
                  <a:lnTo>
                    <a:pt x="68" y="12"/>
                  </a:lnTo>
                  <a:lnTo>
                    <a:pt x="68" y="8"/>
                  </a:lnTo>
                  <a:lnTo>
                    <a:pt x="66" y="6"/>
                  </a:lnTo>
                  <a:lnTo>
                    <a:pt x="65" y="4"/>
                  </a:lnTo>
                  <a:lnTo>
                    <a:pt x="62" y="2"/>
                  </a:lnTo>
                  <a:lnTo>
                    <a:pt x="59" y="1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8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2" name="Freeform 307">
              <a:extLst>
                <a:ext uri="{FF2B5EF4-FFF2-40B4-BE49-F238E27FC236}">
                  <a16:creationId xmlns="" xmlns:a16="http://schemas.microsoft.com/office/drawing/2014/main" id="{18BE6FB6-81BD-49DF-AF39-8829EC59D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8413" y="2163445"/>
              <a:ext cx="20638" cy="9525"/>
            </a:xfrm>
            <a:custGeom>
              <a:avLst/>
              <a:gdLst>
                <a:gd name="T0" fmla="*/ 53 w 68"/>
                <a:gd name="T1" fmla="*/ 0 h 30"/>
                <a:gd name="T2" fmla="*/ 15 w 68"/>
                <a:gd name="T3" fmla="*/ 0 h 30"/>
                <a:gd name="T4" fmla="*/ 12 w 68"/>
                <a:gd name="T5" fmla="*/ 1 h 30"/>
                <a:gd name="T6" fmla="*/ 10 w 68"/>
                <a:gd name="T7" fmla="*/ 2 h 30"/>
                <a:gd name="T8" fmla="*/ 6 w 68"/>
                <a:gd name="T9" fmla="*/ 3 h 30"/>
                <a:gd name="T10" fmla="*/ 4 w 68"/>
                <a:gd name="T11" fmla="*/ 6 h 30"/>
                <a:gd name="T12" fmla="*/ 2 w 68"/>
                <a:gd name="T13" fmla="*/ 8 h 30"/>
                <a:gd name="T14" fmla="*/ 1 w 68"/>
                <a:gd name="T15" fmla="*/ 10 h 30"/>
                <a:gd name="T16" fmla="*/ 0 w 68"/>
                <a:gd name="T17" fmla="*/ 13 h 30"/>
                <a:gd name="T18" fmla="*/ 0 w 68"/>
                <a:gd name="T19" fmla="*/ 15 h 30"/>
                <a:gd name="T20" fmla="*/ 0 w 68"/>
                <a:gd name="T21" fmla="*/ 19 h 30"/>
                <a:gd name="T22" fmla="*/ 1 w 68"/>
                <a:gd name="T23" fmla="*/ 22 h 30"/>
                <a:gd name="T24" fmla="*/ 2 w 68"/>
                <a:gd name="T25" fmla="*/ 24 h 30"/>
                <a:gd name="T26" fmla="*/ 4 w 68"/>
                <a:gd name="T27" fmla="*/ 26 h 30"/>
                <a:gd name="T28" fmla="*/ 6 w 68"/>
                <a:gd name="T29" fmla="*/ 28 h 30"/>
                <a:gd name="T30" fmla="*/ 10 w 68"/>
                <a:gd name="T31" fmla="*/ 29 h 30"/>
                <a:gd name="T32" fmla="*/ 12 w 68"/>
                <a:gd name="T33" fmla="*/ 30 h 30"/>
                <a:gd name="T34" fmla="*/ 15 w 68"/>
                <a:gd name="T35" fmla="*/ 30 h 30"/>
                <a:gd name="T36" fmla="*/ 53 w 68"/>
                <a:gd name="T37" fmla="*/ 30 h 30"/>
                <a:gd name="T38" fmla="*/ 56 w 68"/>
                <a:gd name="T39" fmla="*/ 30 h 30"/>
                <a:gd name="T40" fmla="*/ 59 w 68"/>
                <a:gd name="T41" fmla="*/ 29 h 30"/>
                <a:gd name="T42" fmla="*/ 61 w 68"/>
                <a:gd name="T43" fmla="*/ 28 h 30"/>
                <a:gd name="T44" fmla="*/ 63 w 68"/>
                <a:gd name="T45" fmla="*/ 26 h 30"/>
                <a:gd name="T46" fmla="*/ 65 w 68"/>
                <a:gd name="T47" fmla="*/ 24 h 30"/>
                <a:gd name="T48" fmla="*/ 66 w 68"/>
                <a:gd name="T49" fmla="*/ 22 h 30"/>
                <a:gd name="T50" fmla="*/ 68 w 68"/>
                <a:gd name="T51" fmla="*/ 19 h 30"/>
                <a:gd name="T52" fmla="*/ 68 w 68"/>
                <a:gd name="T53" fmla="*/ 15 h 30"/>
                <a:gd name="T54" fmla="*/ 68 w 68"/>
                <a:gd name="T55" fmla="*/ 13 h 30"/>
                <a:gd name="T56" fmla="*/ 66 w 68"/>
                <a:gd name="T57" fmla="*/ 10 h 30"/>
                <a:gd name="T58" fmla="*/ 65 w 68"/>
                <a:gd name="T59" fmla="*/ 8 h 30"/>
                <a:gd name="T60" fmla="*/ 63 w 68"/>
                <a:gd name="T61" fmla="*/ 6 h 30"/>
                <a:gd name="T62" fmla="*/ 61 w 68"/>
                <a:gd name="T63" fmla="*/ 3 h 30"/>
                <a:gd name="T64" fmla="*/ 59 w 68"/>
                <a:gd name="T65" fmla="*/ 2 h 30"/>
                <a:gd name="T66" fmla="*/ 56 w 68"/>
                <a:gd name="T67" fmla="*/ 1 h 30"/>
                <a:gd name="T68" fmla="*/ 53 w 68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" h="30">
                  <a:moveTo>
                    <a:pt x="53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59" y="29"/>
                  </a:lnTo>
                  <a:lnTo>
                    <a:pt x="61" y="28"/>
                  </a:lnTo>
                  <a:lnTo>
                    <a:pt x="63" y="26"/>
                  </a:lnTo>
                  <a:lnTo>
                    <a:pt x="65" y="24"/>
                  </a:lnTo>
                  <a:lnTo>
                    <a:pt x="66" y="22"/>
                  </a:lnTo>
                  <a:lnTo>
                    <a:pt x="68" y="19"/>
                  </a:lnTo>
                  <a:lnTo>
                    <a:pt x="68" y="15"/>
                  </a:lnTo>
                  <a:lnTo>
                    <a:pt x="68" y="13"/>
                  </a:lnTo>
                  <a:lnTo>
                    <a:pt x="66" y="10"/>
                  </a:lnTo>
                  <a:lnTo>
                    <a:pt x="65" y="8"/>
                  </a:lnTo>
                  <a:lnTo>
                    <a:pt x="63" y="6"/>
                  </a:lnTo>
                  <a:lnTo>
                    <a:pt x="61" y="3"/>
                  </a:lnTo>
                  <a:lnTo>
                    <a:pt x="59" y="2"/>
                  </a:lnTo>
                  <a:lnTo>
                    <a:pt x="56" y="1"/>
                  </a:lnTo>
                  <a:lnTo>
                    <a:pt x="5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3" name="Freeform 308">
              <a:extLst>
                <a:ext uri="{FF2B5EF4-FFF2-40B4-BE49-F238E27FC236}">
                  <a16:creationId xmlns="" xmlns:a16="http://schemas.microsoft.com/office/drawing/2014/main" id="{6370FD13-FD80-4B5C-87AB-D3A8B8DEA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2163445"/>
              <a:ext cx="22225" cy="9525"/>
            </a:xfrm>
            <a:custGeom>
              <a:avLst/>
              <a:gdLst>
                <a:gd name="T0" fmla="*/ 52 w 67"/>
                <a:gd name="T1" fmla="*/ 0 h 30"/>
                <a:gd name="T2" fmla="*/ 15 w 67"/>
                <a:gd name="T3" fmla="*/ 0 h 30"/>
                <a:gd name="T4" fmla="*/ 11 w 67"/>
                <a:gd name="T5" fmla="*/ 1 h 30"/>
                <a:gd name="T6" fmla="*/ 9 w 67"/>
                <a:gd name="T7" fmla="*/ 2 h 30"/>
                <a:gd name="T8" fmla="*/ 6 w 67"/>
                <a:gd name="T9" fmla="*/ 3 h 30"/>
                <a:gd name="T10" fmla="*/ 4 w 67"/>
                <a:gd name="T11" fmla="*/ 6 h 30"/>
                <a:gd name="T12" fmla="*/ 2 w 67"/>
                <a:gd name="T13" fmla="*/ 8 h 30"/>
                <a:gd name="T14" fmla="*/ 1 w 67"/>
                <a:gd name="T15" fmla="*/ 10 h 30"/>
                <a:gd name="T16" fmla="*/ 0 w 67"/>
                <a:gd name="T17" fmla="*/ 13 h 30"/>
                <a:gd name="T18" fmla="*/ 0 w 67"/>
                <a:gd name="T19" fmla="*/ 15 h 30"/>
                <a:gd name="T20" fmla="*/ 0 w 67"/>
                <a:gd name="T21" fmla="*/ 19 h 30"/>
                <a:gd name="T22" fmla="*/ 1 w 67"/>
                <a:gd name="T23" fmla="*/ 22 h 30"/>
                <a:gd name="T24" fmla="*/ 2 w 67"/>
                <a:gd name="T25" fmla="*/ 24 h 30"/>
                <a:gd name="T26" fmla="*/ 4 w 67"/>
                <a:gd name="T27" fmla="*/ 26 h 30"/>
                <a:gd name="T28" fmla="*/ 6 w 67"/>
                <a:gd name="T29" fmla="*/ 28 h 30"/>
                <a:gd name="T30" fmla="*/ 9 w 67"/>
                <a:gd name="T31" fmla="*/ 29 h 30"/>
                <a:gd name="T32" fmla="*/ 11 w 67"/>
                <a:gd name="T33" fmla="*/ 30 h 30"/>
                <a:gd name="T34" fmla="*/ 15 w 67"/>
                <a:gd name="T35" fmla="*/ 30 h 30"/>
                <a:gd name="T36" fmla="*/ 52 w 67"/>
                <a:gd name="T37" fmla="*/ 30 h 30"/>
                <a:gd name="T38" fmla="*/ 55 w 67"/>
                <a:gd name="T39" fmla="*/ 30 h 30"/>
                <a:gd name="T40" fmla="*/ 59 w 67"/>
                <a:gd name="T41" fmla="*/ 29 h 30"/>
                <a:gd name="T42" fmla="*/ 61 w 67"/>
                <a:gd name="T43" fmla="*/ 28 h 30"/>
                <a:gd name="T44" fmla="*/ 63 w 67"/>
                <a:gd name="T45" fmla="*/ 26 h 30"/>
                <a:gd name="T46" fmla="*/ 65 w 67"/>
                <a:gd name="T47" fmla="*/ 24 h 30"/>
                <a:gd name="T48" fmla="*/ 66 w 67"/>
                <a:gd name="T49" fmla="*/ 22 h 30"/>
                <a:gd name="T50" fmla="*/ 67 w 67"/>
                <a:gd name="T51" fmla="*/ 19 h 30"/>
                <a:gd name="T52" fmla="*/ 67 w 67"/>
                <a:gd name="T53" fmla="*/ 15 h 30"/>
                <a:gd name="T54" fmla="*/ 67 w 67"/>
                <a:gd name="T55" fmla="*/ 13 h 30"/>
                <a:gd name="T56" fmla="*/ 66 w 67"/>
                <a:gd name="T57" fmla="*/ 10 h 30"/>
                <a:gd name="T58" fmla="*/ 65 w 67"/>
                <a:gd name="T59" fmla="*/ 8 h 30"/>
                <a:gd name="T60" fmla="*/ 63 w 67"/>
                <a:gd name="T61" fmla="*/ 6 h 30"/>
                <a:gd name="T62" fmla="*/ 61 w 67"/>
                <a:gd name="T63" fmla="*/ 3 h 30"/>
                <a:gd name="T64" fmla="*/ 59 w 67"/>
                <a:gd name="T65" fmla="*/ 2 h 30"/>
                <a:gd name="T66" fmla="*/ 55 w 67"/>
                <a:gd name="T67" fmla="*/ 1 h 30"/>
                <a:gd name="T68" fmla="*/ 52 w 67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7" h="30">
                  <a:moveTo>
                    <a:pt x="52" y="0"/>
                  </a:moveTo>
                  <a:lnTo>
                    <a:pt x="15" y="0"/>
                  </a:lnTo>
                  <a:lnTo>
                    <a:pt x="11" y="1"/>
                  </a:lnTo>
                  <a:lnTo>
                    <a:pt x="9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52" y="30"/>
                  </a:lnTo>
                  <a:lnTo>
                    <a:pt x="55" y="30"/>
                  </a:lnTo>
                  <a:lnTo>
                    <a:pt x="59" y="29"/>
                  </a:lnTo>
                  <a:lnTo>
                    <a:pt x="61" y="28"/>
                  </a:lnTo>
                  <a:lnTo>
                    <a:pt x="63" y="26"/>
                  </a:lnTo>
                  <a:lnTo>
                    <a:pt x="65" y="24"/>
                  </a:lnTo>
                  <a:lnTo>
                    <a:pt x="66" y="22"/>
                  </a:lnTo>
                  <a:lnTo>
                    <a:pt x="67" y="19"/>
                  </a:lnTo>
                  <a:lnTo>
                    <a:pt x="67" y="15"/>
                  </a:lnTo>
                  <a:lnTo>
                    <a:pt x="67" y="13"/>
                  </a:lnTo>
                  <a:lnTo>
                    <a:pt x="66" y="10"/>
                  </a:lnTo>
                  <a:lnTo>
                    <a:pt x="65" y="8"/>
                  </a:lnTo>
                  <a:lnTo>
                    <a:pt x="63" y="6"/>
                  </a:lnTo>
                  <a:lnTo>
                    <a:pt x="61" y="3"/>
                  </a:lnTo>
                  <a:lnTo>
                    <a:pt x="59" y="2"/>
                  </a:lnTo>
                  <a:lnTo>
                    <a:pt x="55" y="1"/>
                  </a:lnTo>
                  <a:lnTo>
                    <a:pt x="5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4" name="Freeform 309">
              <a:extLst>
                <a:ext uri="{FF2B5EF4-FFF2-40B4-BE49-F238E27FC236}">
                  <a16:creationId xmlns="" xmlns:a16="http://schemas.microsoft.com/office/drawing/2014/main" id="{BBFA7BF1-89BC-45A3-83CC-0CD759BA6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9850" y="2163445"/>
              <a:ext cx="22225" cy="9525"/>
            </a:xfrm>
            <a:custGeom>
              <a:avLst/>
              <a:gdLst>
                <a:gd name="T0" fmla="*/ 53 w 69"/>
                <a:gd name="T1" fmla="*/ 0 h 30"/>
                <a:gd name="T2" fmla="*/ 15 w 69"/>
                <a:gd name="T3" fmla="*/ 0 h 30"/>
                <a:gd name="T4" fmla="*/ 12 w 69"/>
                <a:gd name="T5" fmla="*/ 1 h 30"/>
                <a:gd name="T6" fmla="*/ 10 w 69"/>
                <a:gd name="T7" fmla="*/ 2 h 30"/>
                <a:gd name="T8" fmla="*/ 7 w 69"/>
                <a:gd name="T9" fmla="*/ 3 h 30"/>
                <a:gd name="T10" fmla="*/ 5 w 69"/>
                <a:gd name="T11" fmla="*/ 6 h 30"/>
                <a:gd name="T12" fmla="*/ 4 w 69"/>
                <a:gd name="T13" fmla="*/ 8 h 30"/>
                <a:gd name="T14" fmla="*/ 1 w 69"/>
                <a:gd name="T15" fmla="*/ 10 h 30"/>
                <a:gd name="T16" fmla="*/ 0 w 69"/>
                <a:gd name="T17" fmla="*/ 13 h 30"/>
                <a:gd name="T18" fmla="*/ 0 w 69"/>
                <a:gd name="T19" fmla="*/ 15 h 30"/>
                <a:gd name="T20" fmla="*/ 0 w 69"/>
                <a:gd name="T21" fmla="*/ 19 h 30"/>
                <a:gd name="T22" fmla="*/ 1 w 69"/>
                <a:gd name="T23" fmla="*/ 22 h 30"/>
                <a:gd name="T24" fmla="*/ 4 w 69"/>
                <a:gd name="T25" fmla="*/ 24 h 30"/>
                <a:gd name="T26" fmla="*/ 5 w 69"/>
                <a:gd name="T27" fmla="*/ 26 h 30"/>
                <a:gd name="T28" fmla="*/ 7 w 69"/>
                <a:gd name="T29" fmla="*/ 28 h 30"/>
                <a:gd name="T30" fmla="*/ 10 w 69"/>
                <a:gd name="T31" fmla="*/ 29 h 30"/>
                <a:gd name="T32" fmla="*/ 12 w 69"/>
                <a:gd name="T33" fmla="*/ 30 h 30"/>
                <a:gd name="T34" fmla="*/ 15 w 69"/>
                <a:gd name="T35" fmla="*/ 30 h 30"/>
                <a:gd name="T36" fmla="*/ 53 w 69"/>
                <a:gd name="T37" fmla="*/ 30 h 30"/>
                <a:gd name="T38" fmla="*/ 56 w 69"/>
                <a:gd name="T39" fmla="*/ 30 h 30"/>
                <a:gd name="T40" fmla="*/ 59 w 69"/>
                <a:gd name="T41" fmla="*/ 29 h 30"/>
                <a:gd name="T42" fmla="*/ 61 w 69"/>
                <a:gd name="T43" fmla="*/ 28 h 30"/>
                <a:gd name="T44" fmla="*/ 64 w 69"/>
                <a:gd name="T45" fmla="*/ 26 h 30"/>
                <a:gd name="T46" fmla="*/ 66 w 69"/>
                <a:gd name="T47" fmla="*/ 24 h 30"/>
                <a:gd name="T48" fmla="*/ 67 w 69"/>
                <a:gd name="T49" fmla="*/ 22 h 30"/>
                <a:gd name="T50" fmla="*/ 68 w 69"/>
                <a:gd name="T51" fmla="*/ 19 h 30"/>
                <a:gd name="T52" fmla="*/ 69 w 69"/>
                <a:gd name="T53" fmla="*/ 15 h 30"/>
                <a:gd name="T54" fmla="*/ 68 w 69"/>
                <a:gd name="T55" fmla="*/ 13 h 30"/>
                <a:gd name="T56" fmla="*/ 67 w 69"/>
                <a:gd name="T57" fmla="*/ 10 h 30"/>
                <a:gd name="T58" fmla="*/ 66 w 69"/>
                <a:gd name="T59" fmla="*/ 8 h 30"/>
                <a:gd name="T60" fmla="*/ 64 w 69"/>
                <a:gd name="T61" fmla="*/ 6 h 30"/>
                <a:gd name="T62" fmla="*/ 61 w 69"/>
                <a:gd name="T63" fmla="*/ 3 h 30"/>
                <a:gd name="T64" fmla="*/ 59 w 69"/>
                <a:gd name="T65" fmla="*/ 2 h 30"/>
                <a:gd name="T66" fmla="*/ 56 w 69"/>
                <a:gd name="T67" fmla="*/ 1 h 30"/>
                <a:gd name="T68" fmla="*/ 53 w 69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30">
                  <a:moveTo>
                    <a:pt x="53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7" y="3"/>
                  </a:lnTo>
                  <a:lnTo>
                    <a:pt x="5" y="6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59" y="29"/>
                  </a:lnTo>
                  <a:lnTo>
                    <a:pt x="61" y="28"/>
                  </a:lnTo>
                  <a:lnTo>
                    <a:pt x="64" y="26"/>
                  </a:lnTo>
                  <a:lnTo>
                    <a:pt x="66" y="24"/>
                  </a:lnTo>
                  <a:lnTo>
                    <a:pt x="67" y="22"/>
                  </a:lnTo>
                  <a:lnTo>
                    <a:pt x="68" y="19"/>
                  </a:lnTo>
                  <a:lnTo>
                    <a:pt x="69" y="15"/>
                  </a:lnTo>
                  <a:lnTo>
                    <a:pt x="68" y="13"/>
                  </a:lnTo>
                  <a:lnTo>
                    <a:pt x="67" y="10"/>
                  </a:lnTo>
                  <a:lnTo>
                    <a:pt x="66" y="8"/>
                  </a:lnTo>
                  <a:lnTo>
                    <a:pt x="64" y="6"/>
                  </a:lnTo>
                  <a:lnTo>
                    <a:pt x="61" y="3"/>
                  </a:lnTo>
                  <a:lnTo>
                    <a:pt x="59" y="2"/>
                  </a:lnTo>
                  <a:lnTo>
                    <a:pt x="56" y="1"/>
                  </a:lnTo>
                  <a:lnTo>
                    <a:pt x="5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5" name="Freeform 310">
              <a:extLst>
                <a:ext uri="{FF2B5EF4-FFF2-40B4-BE49-F238E27FC236}">
                  <a16:creationId xmlns="" xmlns:a16="http://schemas.microsoft.com/office/drawing/2014/main" id="{2366F97D-812B-4D20-9C16-5A790AF4D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2163445"/>
              <a:ext cx="22225" cy="9525"/>
            </a:xfrm>
            <a:custGeom>
              <a:avLst/>
              <a:gdLst>
                <a:gd name="T0" fmla="*/ 54 w 69"/>
                <a:gd name="T1" fmla="*/ 0 h 30"/>
                <a:gd name="T2" fmla="*/ 15 w 69"/>
                <a:gd name="T3" fmla="*/ 0 h 30"/>
                <a:gd name="T4" fmla="*/ 12 w 69"/>
                <a:gd name="T5" fmla="*/ 1 h 30"/>
                <a:gd name="T6" fmla="*/ 10 w 69"/>
                <a:gd name="T7" fmla="*/ 2 h 30"/>
                <a:gd name="T8" fmla="*/ 6 w 69"/>
                <a:gd name="T9" fmla="*/ 3 h 30"/>
                <a:gd name="T10" fmla="*/ 4 w 69"/>
                <a:gd name="T11" fmla="*/ 6 h 30"/>
                <a:gd name="T12" fmla="*/ 3 w 69"/>
                <a:gd name="T13" fmla="*/ 8 h 30"/>
                <a:gd name="T14" fmla="*/ 1 w 69"/>
                <a:gd name="T15" fmla="*/ 10 h 30"/>
                <a:gd name="T16" fmla="*/ 0 w 69"/>
                <a:gd name="T17" fmla="*/ 13 h 30"/>
                <a:gd name="T18" fmla="*/ 0 w 69"/>
                <a:gd name="T19" fmla="*/ 15 h 30"/>
                <a:gd name="T20" fmla="*/ 0 w 69"/>
                <a:gd name="T21" fmla="*/ 19 h 30"/>
                <a:gd name="T22" fmla="*/ 1 w 69"/>
                <a:gd name="T23" fmla="*/ 22 h 30"/>
                <a:gd name="T24" fmla="*/ 3 w 69"/>
                <a:gd name="T25" fmla="*/ 24 h 30"/>
                <a:gd name="T26" fmla="*/ 4 w 69"/>
                <a:gd name="T27" fmla="*/ 26 h 30"/>
                <a:gd name="T28" fmla="*/ 6 w 69"/>
                <a:gd name="T29" fmla="*/ 28 h 30"/>
                <a:gd name="T30" fmla="*/ 10 w 69"/>
                <a:gd name="T31" fmla="*/ 29 h 30"/>
                <a:gd name="T32" fmla="*/ 12 w 69"/>
                <a:gd name="T33" fmla="*/ 30 h 30"/>
                <a:gd name="T34" fmla="*/ 15 w 69"/>
                <a:gd name="T35" fmla="*/ 30 h 30"/>
                <a:gd name="T36" fmla="*/ 54 w 69"/>
                <a:gd name="T37" fmla="*/ 30 h 30"/>
                <a:gd name="T38" fmla="*/ 56 w 69"/>
                <a:gd name="T39" fmla="*/ 30 h 30"/>
                <a:gd name="T40" fmla="*/ 59 w 69"/>
                <a:gd name="T41" fmla="*/ 29 h 30"/>
                <a:gd name="T42" fmla="*/ 61 w 69"/>
                <a:gd name="T43" fmla="*/ 28 h 30"/>
                <a:gd name="T44" fmla="*/ 63 w 69"/>
                <a:gd name="T45" fmla="*/ 26 h 30"/>
                <a:gd name="T46" fmla="*/ 65 w 69"/>
                <a:gd name="T47" fmla="*/ 24 h 30"/>
                <a:gd name="T48" fmla="*/ 66 w 69"/>
                <a:gd name="T49" fmla="*/ 22 h 30"/>
                <a:gd name="T50" fmla="*/ 67 w 69"/>
                <a:gd name="T51" fmla="*/ 19 h 30"/>
                <a:gd name="T52" fmla="*/ 69 w 69"/>
                <a:gd name="T53" fmla="*/ 15 h 30"/>
                <a:gd name="T54" fmla="*/ 67 w 69"/>
                <a:gd name="T55" fmla="*/ 13 h 30"/>
                <a:gd name="T56" fmla="*/ 66 w 69"/>
                <a:gd name="T57" fmla="*/ 10 h 30"/>
                <a:gd name="T58" fmla="*/ 65 w 69"/>
                <a:gd name="T59" fmla="*/ 8 h 30"/>
                <a:gd name="T60" fmla="*/ 63 w 69"/>
                <a:gd name="T61" fmla="*/ 6 h 30"/>
                <a:gd name="T62" fmla="*/ 61 w 69"/>
                <a:gd name="T63" fmla="*/ 3 h 30"/>
                <a:gd name="T64" fmla="*/ 59 w 69"/>
                <a:gd name="T65" fmla="*/ 2 h 30"/>
                <a:gd name="T66" fmla="*/ 56 w 69"/>
                <a:gd name="T67" fmla="*/ 1 h 30"/>
                <a:gd name="T68" fmla="*/ 54 w 69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30">
                  <a:moveTo>
                    <a:pt x="54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54" y="30"/>
                  </a:lnTo>
                  <a:lnTo>
                    <a:pt x="56" y="30"/>
                  </a:lnTo>
                  <a:lnTo>
                    <a:pt x="59" y="29"/>
                  </a:lnTo>
                  <a:lnTo>
                    <a:pt x="61" y="28"/>
                  </a:lnTo>
                  <a:lnTo>
                    <a:pt x="63" y="26"/>
                  </a:lnTo>
                  <a:lnTo>
                    <a:pt x="65" y="24"/>
                  </a:lnTo>
                  <a:lnTo>
                    <a:pt x="66" y="22"/>
                  </a:lnTo>
                  <a:lnTo>
                    <a:pt x="67" y="19"/>
                  </a:lnTo>
                  <a:lnTo>
                    <a:pt x="69" y="15"/>
                  </a:lnTo>
                  <a:lnTo>
                    <a:pt x="67" y="13"/>
                  </a:lnTo>
                  <a:lnTo>
                    <a:pt x="66" y="10"/>
                  </a:lnTo>
                  <a:lnTo>
                    <a:pt x="65" y="8"/>
                  </a:lnTo>
                  <a:lnTo>
                    <a:pt x="63" y="6"/>
                  </a:lnTo>
                  <a:lnTo>
                    <a:pt x="61" y="3"/>
                  </a:lnTo>
                  <a:lnTo>
                    <a:pt x="59" y="2"/>
                  </a:lnTo>
                  <a:lnTo>
                    <a:pt x="56" y="1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6" name="Freeform 311">
              <a:extLst>
                <a:ext uri="{FF2B5EF4-FFF2-40B4-BE49-F238E27FC236}">
                  <a16:creationId xmlns="" xmlns:a16="http://schemas.microsoft.com/office/drawing/2014/main" id="{4D04B4A4-4C53-4F15-A885-D4D0B0DAE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2875" y="2163445"/>
              <a:ext cx="20638" cy="9525"/>
            </a:xfrm>
            <a:custGeom>
              <a:avLst/>
              <a:gdLst>
                <a:gd name="T0" fmla="*/ 53 w 68"/>
                <a:gd name="T1" fmla="*/ 0 h 30"/>
                <a:gd name="T2" fmla="*/ 15 w 68"/>
                <a:gd name="T3" fmla="*/ 0 h 30"/>
                <a:gd name="T4" fmla="*/ 11 w 68"/>
                <a:gd name="T5" fmla="*/ 1 h 30"/>
                <a:gd name="T6" fmla="*/ 9 w 68"/>
                <a:gd name="T7" fmla="*/ 2 h 30"/>
                <a:gd name="T8" fmla="*/ 6 w 68"/>
                <a:gd name="T9" fmla="*/ 3 h 30"/>
                <a:gd name="T10" fmla="*/ 4 w 68"/>
                <a:gd name="T11" fmla="*/ 6 h 30"/>
                <a:gd name="T12" fmla="*/ 3 w 68"/>
                <a:gd name="T13" fmla="*/ 8 h 30"/>
                <a:gd name="T14" fmla="*/ 1 w 68"/>
                <a:gd name="T15" fmla="*/ 10 h 30"/>
                <a:gd name="T16" fmla="*/ 1 w 68"/>
                <a:gd name="T17" fmla="*/ 13 h 30"/>
                <a:gd name="T18" fmla="*/ 0 w 68"/>
                <a:gd name="T19" fmla="*/ 15 h 30"/>
                <a:gd name="T20" fmla="*/ 1 w 68"/>
                <a:gd name="T21" fmla="*/ 19 h 30"/>
                <a:gd name="T22" fmla="*/ 1 w 68"/>
                <a:gd name="T23" fmla="*/ 22 h 30"/>
                <a:gd name="T24" fmla="*/ 3 w 68"/>
                <a:gd name="T25" fmla="*/ 24 h 30"/>
                <a:gd name="T26" fmla="*/ 4 w 68"/>
                <a:gd name="T27" fmla="*/ 26 h 30"/>
                <a:gd name="T28" fmla="*/ 6 w 68"/>
                <a:gd name="T29" fmla="*/ 28 h 30"/>
                <a:gd name="T30" fmla="*/ 9 w 68"/>
                <a:gd name="T31" fmla="*/ 29 h 30"/>
                <a:gd name="T32" fmla="*/ 11 w 68"/>
                <a:gd name="T33" fmla="*/ 30 h 30"/>
                <a:gd name="T34" fmla="*/ 15 w 68"/>
                <a:gd name="T35" fmla="*/ 30 h 30"/>
                <a:gd name="T36" fmla="*/ 53 w 68"/>
                <a:gd name="T37" fmla="*/ 30 h 30"/>
                <a:gd name="T38" fmla="*/ 55 w 68"/>
                <a:gd name="T39" fmla="*/ 30 h 30"/>
                <a:gd name="T40" fmla="*/ 59 w 68"/>
                <a:gd name="T41" fmla="*/ 29 h 30"/>
                <a:gd name="T42" fmla="*/ 61 w 68"/>
                <a:gd name="T43" fmla="*/ 28 h 30"/>
                <a:gd name="T44" fmla="*/ 64 w 68"/>
                <a:gd name="T45" fmla="*/ 26 h 30"/>
                <a:gd name="T46" fmla="*/ 65 w 68"/>
                <a:gd name="T47" fmla="*/ 24 h 30"/>
                <a:gd name="T48" fmla="*/ 67 w 68"/>
                <a:gd name="T49" fmla="*/ 22 h 30"/>
                <a:gd name="T50" fmla="*/ 67 w 68"/>
                <a:gd name="T51" fmla="*/ 19 h 30"/>
                <a:gd name="T52" fmla="*/ 68 w 68"/>
                <a:gd name="T53" fmla="*/ 15 h 30"/>
                <a:gd name="T54" fmla="*/ 67 w 68"/>
                <a:gd name="T55" fmla="*/ 13 h 30"/>
                <a:gd name="T56" fmla="*/ 67 w 68"/>
                <a:gd name="T57" fmla="*/ 10 h 30"/>
                <a:gd name="T58" fmla="*/ 65 w 68"/>
                <a:gd name="T59" fmla="*/ 8 h 30"/>
                <a:gd name="T60" fmla="*/ 64 w 68"/>
                <a:gd name="T61" fmla="*/ 6 h 30"/>
                <a:gd name="T62" fmla="*/ 61 w 68"/>
                <a:gd name="T63" fmla="*/ 3 h 30"/>
                <a:gd name="T64" fmla="*/ 59 w 68"/>
                <a:gd name="T65" fmla="*/ 2 h 30"/>
                <a:gd name="T66" fmla="*/ 55 w 68"/>
                <a:gd name="T67" fmla="*/ 1 h 30"/>
                <a:gd name="T68" fmla="*/ 53 w 68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" h="30">
                  <a:moveTo>
                    <a:pt x="53" y="0"/>
                  </a:moveTo>
                  <a:lnTo>
                    <a:pt x="15" y="0"/>
                  </a:lnTo>
                  <a:lnTo>
                    <a:pt x="11" y="1"/>
                  </a:lnTo>
                  <a:lnTo>
                    <a:pt x="9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53" y="30"/>
                  </a:lnTo>
                  <a:lnTo>
                    <a:pt x="55" y="30"/>
                  </a:lnTo>
                  <a:lnTo>
                    <a:pt x="59" y="29"/>
                  </a:lnTo>
                  <a:lnTo>
                    <a:pt x="61" y="28"/>
                  </a:lnTo>
                  <a:lnTo>
                    <a:pt x="64" y="26"/>
                  </a:lnTo>
                  <a:lnTo>
                    <a:pt x="65" y="24"/>
                  </a:lnTo>
                  <a:lnTo>
                    <a:pt x="67" y="22"/>
                  </a:lnTo>
                  <a:lnTo>
                    <a:pt x="67" y="19"/>
                  </a:lnTo>
                  <a:lnTo>
                    <a:pt x="68" y="15"/>
                  </a:lnTo>
                  <a:lnTo>
                    <a:pt x="67" y="13"/>
                  </a:lnTo>
                  <a:lnTo>
                    <a:pt x="67" y="10"/>
                  </a:lnTo>
                  <a:lnTo>
                    <a:pt x="65" y="8"/>
                  </a:lnTo>
                  <a:lnTo>
                    <a:pt x="64" y="6"/>
                  </a:lnTo>
                  <a:lnTo>
                    <a:pt x="61" y="3"/>
                  </a:lnTo>
                  <a:lnTo>
                    <a:pt x="59" y="2"/>
                  </a:lnTo>
                  <a:lnTo>
                    <a:pt x="55" y="1"/>
                  </a:lnTo>
                  <a:lnTo>
                    <a:pt x="5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7" name="Freeform 312">
              <a:extLst>
                <a:ext uri="{FF2B5EF4-FFF2-40B4-BE49-F238E27FC236}">
                  <a16:creationId xmlns="" xmlns:a16="http://schemas.microsoft.com/office/drawing/2014/main" id="{A78B3061-BD15-4B7F-BB67-C5078FC5E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2163445"/>
              <a:ext cx="22225" cy="9525"/>
            </a:xfrm>
            <a:custGeom>
              <a:avLst/>
              <a:gdLst>
                <a:gd name="T0" fmla="*/ 54 w 69"/>
                <a:gd name="T1" fmla="*/ 0 h 30"/>
                <a:gd name="T2" fmla="*/ 15 w 69"/>
                <a:gd name="T3" fmla="*/ 0 h 30"/>
                <a:gd name="T4" fmla="*/ 13 w 69"/>
                <a:gd name="T5" fmla="*/ 1 h 30"/>
                <a:gd name="T6" fmla="*/ 10 w 69"/>
                <a:gd name="T7" fmla="*/ 2 h 30"/>
                <a:gd name="T8" fmla="*/ 7 w 69"/>
                <a:gd name="T9" fmla="*/ 3 h 30"/>
                <a:gd name="T10" fmla="*/ 5 w 69"/>
                <a:gd name="T11" fmla="*/ 6 h 30"/>
                <a:gd name="T12" fmla="*/ 3 w 69"/>
                <a:gd name="T13" fmla="*/ 8 h 30"/>
                <a:gd name="T14" fmla="*/ 1 w 69"/>
                <a:gd name="T15" fmla="*/ 10 h 30"/>
                <a:gd name="T16" fmla="*/ 1 w 69"/>
                <a:gd name="T17" fmla="*/ 13 h 30"/>
                <a:gd name="T18" fmla="*/ 0 w 69"/>
                <a:gd name="T19" fmla="*/ 15 h 30"/>
                <a:gd name="T20" fmla="*/ 1 w 69"/>
                <a:gd name="T21" fmla="*/ 19 h 30"/>
                <a:gd name="T22" fmla="*/ 1 w 69"/>
                <a:gd name="T23" fmla="*/ 22 h 30"/>
                <a:gd name="T24" fmla="*/ 3 w 69"/>
                <a:gd name="T25" fmla="*/ 24 h 30"/>
                <a:gd name="T26" fmla="*/ 5 w 69"/>
                <a:gd name="T27" fmla="*/ 26 h 30"/>
                <a:gd name="T28" fmla="*/ 7 w 69"/>
                <a:gd name="T29" fmla="*/ 28 h 30"/>
                <a:gd name="T30" fmla="*/ 10 w 69"/>
                <a:gd name="T31" fmla="*/ 29 h 30"/>
                <a:gd name="T32" fmla="*/ 13 w 69"/>
                <a:gd name="T33" fmla="*/ 30 h 30"/>
                <a:gd name="T34" fmla="*/ 15 w 69"/>
                <a:gd name="T35" fmla="*/ 30 h 30"/>
                <a:gd name="T36" fmla="*/ 54 w 69"/>
                <a:gd name="T37" fmla="*/ 30 h 30"/>
                <a:gd name="T38" fmla="*/ 56 w 69"/>
                <a:gd name="T39" fmla="*/ 30 h 30"/>
                <a:gd name="T40" fmla="*/ 59 w 69"/>
                <a:gd name="T41" fmla="*/ 29 h 30"/>
                <a:gd name="T42" fmla="*/ 62 w 69"/>
                <a:gd name="T43" fmla="*/ 28 h 30"/>
                <a:gd name="T44" fmla="*/ 65 w 69"/>
                <a:gd name="T45" fmla="*/ 26 h 30"/>
                <a:gd name="T46" fmla="*/ 66 w 69"/>
                <a:gd name="T47" fmla="*/ 24 h 30"/>
                <a:gd name="T48" fmla="*/ 68 w 69"/>
                <a:gd name="T49" fmla="*/ 22 h 30"/>
                <a:gd name="T50" fmla="*/ 68 w 69"/>
                <a:gd name="T51" fmla="*/ 19 h 30"/>
                <a:gd name="T52" fmla="*/ 69 w 69"/>
                <a:gd name="T53" fmla="*/ 15 h 30"/>
                <a:gd name="T54" fmla="*/ 68 w 69"/>
                <a:gd name="T55" fmla="*/ 13 h 30"/>
                <a:gd name="T56" fmla="*/ 68 w 69"/>
                <a:gd name="T57" fmla="*/ 10 h 30"/>
                <a:gd name="T58" fmla="*/ 66 w 69"/>
                <a:gd name="T59" fmla="*/ 8 h 30"/>
                <a:gd name="T60" fmla="*/ 65 w 69"/>
                <a:gd name="T61" fmla="*/ 6 h 30"/>
                <a:gd name="T62" fmla="*/ 62 w 69"/>
                <a:gd name="T63" fmla="*/ 3 h 30"/>
                <a:gd name="T64" fmla="*/ 59 w 69"/>
                <a:gd name="T65" fmla="*/ 2 h 30"/>
                <a:gd name="T66" fmla="*/ 56 w 69"/>
                <a:gd name="T67" fmla="*/ 1 h 30"/>
                <a:gd name="T68" fmla="*/ 54 w 69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30">
                  <a:moveTo>
                    <a:pt x="54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7" y="3"/>
                  </a:lnTo>
                  <a:lnTo>
                    <a:pt x="5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54" y="30"/>
                  </a:lnTo>
                  <a:lnTo>
                    <a:pt x="56" y="30"/>
                  </a:lnTo>
                  <a:lnTo>
                    <a:pt x="59" y="29"/>
                  </a:lnTo>
                  <a:lnTo>
                    <a:pt x="62" y="28"/>
                  </a:lnTo>
                  <a:lnTo>
                    <a:pt x="65" y="26"/>
                  </a:lnTo>
                  <a:lnTo>
                    <a:pt x="66" y="24"/>
                  </a:lnTo>
                  <a:lnTo>
                    <a:pt x="68" y="22"/>
                  </a:lnTo>
                  <a:lnTo>
                    <a:pt x="68" y="19"/>
                  </a:lnTo>
                  <a:lnTo>
                    <a:pt x="69" y="15"/>
                  </a:lnTo>
                  <a:lnTo>
                    <a:pt x="68" y="13"/>
                  </a:lnTo>
                  <a:lnTo>
                    <a:pt x="68" y="10"/>
                  </a:lnTo>
                  <a:lnTo>
                    <a:pt x="66" y="8"/>
                  </a:lnTo>
                  <a:lnTo>
                    <a:pt x="65" y="6"/>
                  </a:lnTo>
                  <a:lnTo>
                    <a:pt x="62" y="3"/>
                  </a:lnTo>
                  <a:lnTo>
                    <a:pt x="59" y="2"/>
                  </a:lnTo>
                  <a:lnTo>
                    <a:pt x="56" y="1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tx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48" name="Freeform 313">
            <a:extLst>
              <a:ext uri="{FF2B5EF4-FFF2-40B4-BE49-F238E27FC236}">
                <a16:creationId xmlns="" xmlns:a16="http://schemas.microsoft.com/office/drawing/2014/main" id="{18353CE2-4DB3-41E9-9360-89F007E4BB6B}"/>
              </a:ext>
            </a:extLst>
          </p:cNvPr>
          <p:cNvSpPr>
            <a:spLocks noEditPoints="1"/>
          </p:cNvSpPr>
          <p:nvPr/>
        </p:nvSpPr>
        <p:spPr bwMode="auto">
          <a:xfrm>
            <a:off x="4680878" y="2641754"/>
            <a:ext cx="506224" cy="464039"/>
          </a:xfrm>
          <a:custGeom>
            <a:avLst/>
            <a:gdLst>
              <a:gd name="T0" fmla="*/ 140 w 902"/>
              <a:gd name="T1" fmla="*/ 617 h 827"/>
              <a:gd name="T2" fmla="*/ 35 w 902"/>
              <a:gd name="T3" fmla="*/ 68 h 827"/>
              <a:gd name="T4" fmla="*/ 361 w 902"/>
              <a:gd name="T5" fmla="*/ 165 h 827"/>
              <a:gd name="T6" fmla="*/ 541 w 902"/>
              <a:gd name="T7" fmla="*/ 161 h 827"/>
              <a:gd name="T8" fmla="*/ 569 w 902"/>
              <a:gd name="T9" fmla="*/ 794 h 827"/>
              <a:gd name="T10" fmla="*/ 542 w 902"/>
              <a:gd name="T11" fmla="*/ 761 h 827"/>
              <a:gd name="T12" fmla="*/ 555 w 902"/>
              <a:gd name="T13" fmla="*/ 720 h 827"/>
              <a:gd name="T14" fmla="*/ 595 w 902"/>
              <a:gd name="T15" fmla="*/ 708 h 827"/>
              <a:gd name="T16" fmla="*/ 628 w 902"/>
              <a:gd name="T17" fmla="*/ 735 h 827"/>
              <a:gd name="T18" fmla="*/ 623 w 902"/>
              <a:gd name="T19" fmla="*/ 777 h 827"/>
              <a:gd name="T20" fmla="*/ 587 w 902"/>
              <a:gd name="T21" fmla="*/ 797 h 827"/>
              <a:gd name="T22" fmla="*/ 213 w 902"/>
              <a:gd name="T23" fmla="*/ 784 h 827"/>
              <a:gd name="T24" fmla="*/ 172 w 902"/>
              <a:gd name="T25" fmla="*/ 796 h 827"/>
              <a:gd name="T26" fmla="*/ 139 w 902"/>
              <a:gd name="T27" fmla="*/ 769 h 827"/>
              <a:gd name="T28" fmla="*/ 143 w 902"/>
              <a:gd name="T29" fmla="*/ 726 h 827"/>
              <a:gd name="T30" fmla="*/ 180 w 902"/>
              <a:gd name="T31" fmla="*/ 707 h 827"/>
              <a:gd name="T32" fmla="*/ 218 w 902"/>
              <a:gd name="T33" fmla="*/ 726 h 827"/>
              <a:gd name="T34" fmla="*/ 754 w 902"/>
              <a:gd name="T35" fmla="*/ 45 h 827"/>
              <a:gd name="T36" fmla="*/ 693 w 902"/>
              <a:gd name="T37" fmla="*/ 249 h 827"/>
              <a:gd name="T38" fmla="*/ 565 w 902"/>
              <a:gd name="T39" fmla="*/ 102 h 827"/>
              <a:gd name="T40" fmla="*/ 525 w 902"/>
              <a:gd name="T41" fmla="*/ 135 h 827"/>
              <a:gd name="T42" fmla="*/ 335 w 902"/>
              <a:gd name="T43" fmla="*/ 140 h 827"/>
              <a:gd name="T44" fmla="*/ 331 w 902"/>
              <a:gd name="T45" fmla="*/ 255 h 827"/>
              <a:gd name="T46" fmla="*/ 118 w 902"/>
              <a:gd name="T47" fmla="*/ 2 h 827"/>
              <a:gd name="T48" fmla="*/ 103 w 902"/>
              <a:gd name="T49" fmla="*/ 1 h 827"/>
              <a:gd name="T50" fmla="*/ 1 w 902"/>
              <a:gd name="T51" fmla="*/ 55 h 827"/>
              <a:gd name="T52" fmla="*/ 83 w 902"/>
              <a:gd name="T53" fmla="*/ 255 h 827"/>
              <a:gd name="T54" fmla="*/ 2 w 902"/>
              <a:gd name="T55" fmla="*/ 262 h 827"/>
              <a:gd name="T56" fmla="*/ 115 w 902"/>
              <a:gd name="T57" fmla="*/ 636 h 827"/>
              <a:gd name="T58" fmla="*/ 596 w 902"/>
              <a:gd name="T59" fmla="*/ 647 h 827"/>
              <a:gd name="T60" fmla="*/ 158 w 902"/>
              <a:gd name="T61" fmla="*/ 680 h 827"/>
              <a:gd name="T62" fmla="*/ 128 w 902"/>
              <a:gd name="T63" fmla="*/ 698 h 827"/>
              <a:gd name="T64" fmla="*/ 109 w 902"/>
              <a:gd name="T65" fmla="*/ 729 h 827"/>
              <a:gd name="T66" fmla="*/ 106 w 902"/>
              <a:gd name="T67" fmla="*/ 767 h 827"/>
              <a:gd name="T68" fmla="*/ 123 w 902"/>
              <a:gd name="T69" fmla="*/ 799 h 827"/>
              <a:gd name="T70" fmla="*/ 151 w 902"/>
              <a:gd name="T71" fmla="*/ 822 h 827"/>
              <a:gd name="T72" fmla="*/ 188 w 902"/>
              <a:gd name="T73" fmla="*/ 827 h 827"/>
              <a:gd name="T74" fmla="*/ 222 w 902"/>
              <a:gd name="T75" fmla="*/ 814 h 827"/>
              <a:gd name="T76" fmla="*/ 247 w 902"/>
              <a:gd name="T77" fmla="*/ 787 h 827"/>
              <a:gd name="T78" fmla="*/ 255 w 902"/>
              <a:gd name="T79" fmla="*/ 752 h 827"/>
              <a:gd name="T80" fmla="*/ 527 w 902"/>
              <a:gd name="T81" fmla="*/ 707 h 827"/>
              <a:gd name="T82" fmla="*/ 512 w 902"/>
              <a:gd name="T83" fmla="*/ 759 h 827"/>
              <a:gd name="T84" fmla="*/ 524 w 902"/>
              <a:gd name="T85" fmla="*/ 794 h 827"/>
              <a:gd name="T86" fmla="*/ 550 w 902"/>
              <a:gd name="T87" fmla="*/ 818 h 827"/>
              <a:gd name="T88" fmla="*/ 587 w 902"/>
              <a:gd name="T89" fmla="*/ 827 h 827"/>
              <a:gd name="T90" fmla="*/ 622 w 902"/>
              <a:gd name="T91" fmla="*/ 818 h 827"/>
              <a:gd name="T92" fmla="*/ 649 w 902"/>
              <a:gd name="T93" fmla="*/ 794 h 827"/>
              <a:gd name="T94" fmla="*/ 661 w 902"/>
              <a:gd name="T95" fmla="*/ 759 h 827"/>
              <a:gd name="T96" fmla="*/ 650 w 902"/>
              <a:gd name="T97" fmla="*/ 711 h 827"/>
              <a:gd name="T98" fmla="*/ 630 w 902"/>
              <a:gd name="T99" fmla="*/ 638 h 827"/>
              <a:gd name="T100" fmla="*/ 766 w 902"/>
              <a:gd name="T101" fmla="*/ 75 h 827"/>
              <a:gd name="T102" fmla="*/ 898 w 902"/>
              <a:gd name="T103" fmla="*/ 71 h 827"/>
              <a:gd name="T104" fmla="*/ 902 w 902"/>
              <a:gd name="T105" fmla="*/ 57 h 827"/>
              <a:gd name="T106" fmla="*/ 892 w 902"/>
              <a:gd name="T107" fmla="*/ 4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02" h="827">
                <a:moveTo>
                  <a:pt x="140" y="617"/>
                </a:moveTo>
                <a:lnTo>
                  <a:pt x="36" y="285"/>
                </a:lnTo>
                <a:lnTo>
                  <a:pt x="684" y="285"/>
                </a:lnTo>
                <a:lnTo>
                  <a:pt x="604" y="617"/>
                </a:lnTo>
                <a:lnTo>
                  <a:pt x="140" y="617"/>
                </a:lnTo>
                <a:close/>
                <a:moveTo>
                  <a:pt x="35" y="68"/>
                </a:moveTo>
                <a:lnTo>
                  <a:pt x="102" y="36"/>
                </a:lnTo>
                <a:lnTo>
                  <a:pt x="202" y="255"/>
                </a:lnTo>
                <a:lnTo>
                  <a:pt x="115" y="255"/>
                </a:lnTo>
                <a:lnTo>
                  <a:pt x="35" y="68"/>
                </a:lnTo>
                <a:close/>
                <a:moveTo>
                  <a:pt x="361" y="165"/>
                </a:moveTo>
                <a:lnTo>
                  <a:pt x="493" y="165"/>
                </a:lnTo>
                <a:lnTo>
                  <a:pt x="400" y="255"/>
                </a:lnTo>
                <a:lnTo>
                  <a:pt x="361" y="255"/>
                </a:lnTo>
                <a:lnTo>
                  <a:pt x="361" y="165"/>
                </a:lnTo>
                <a:close/>
                <a:moveTo>
                  <a:pt x="563" y="140"/>
                </a:moveTo>
                <a:lnTo>
                  <a:pt x="660" y="255"/>
                </a:lnTo>
                <a:lnTo>
                  <a:pt x="443" y="255"/>
                </a:lnTo>
                <a:lnTo>
                  <a:pt x="541" y="161"/>
                </a:lnTo>
                <a:lnTo>
                  <a:pt x="541" y="161"/>
                </a:lnTo>
                <a:lnTo>
                  <a:pt x="541" y="161"/>
                </a:lnTo>
                <a:lnTo>
                  <a:pt x="563" y="140"/>
                </a:lnTo>
                <a:close/>
                <a:moveTo>
                  <a:pt x="587" y="797"/>
                </a:moveTo>
                <a:lnTo>
                  <a:pt x="577" y="796"/>
                </a:lnTo>
                <a:lnTo>
                  <a:pt x="569" y="794"/>
                </a:lnTo>
                <a:lnTo>
                  <a:pt x="561" y="790"/>
                </a:lnTo>
                <a:lnTo>
                  <a:pt x="555" y="784"/>
                </a:lnTo>
                <a:lnTo>
                  <a:pt x="549" y="777"/>
                </a:lnTo>
                <a:lnTo>
                  <a:pt x="545" y="769"/>
                </a:lnTo>
                <a:lnTo>
                  <a:pt x="542" y="761"/>
                </a:lnTo>
                <a:lnTo>
                  <a:pt x="542" y="752"/>
                </a:lnTo>
                <a:lnTo>
                  <a:pt x="542" y="742"/>
                </a:lnTo>
                <a:lnTo>
                  <a:pt x="545" y="735"/>
                </a:lnTo>
                <a:lnTo>
                  <a:pt x="549" y="726"/>
                </a:lnTo>
                <a:lnTo>
                  <a:pt x="555" y="720"/>
                </a:lnTo>
                <a:lnTo>
                  <a:pt x="561" y="714"/>
                </a:lnTo>
                <a:lnTo>
                  <a:pt x="569" y="710"/>
                </a:lnTo>
                <a:lnTo>
                  <a:pt x="577" y="708"/>
                </a:lnTo>
                <a:lnTo>
                  <a:pt x="587" y="707"/>
                </a:lnTo>
                <a:lnTo>
                  <a:pt x="595" y="708"/>
                </a:lnTo>
                <a:lnTo>
                  <a:pt x="604" y="710"/>
                </a:lnTo>
                <a:lnTo>
                  <a:pt x="611" y="714"/>
                </a:lnTo>
                <a:lnTo>
                  <a:pt x="618" y="720"/>
                </a:lnTo>
                <a:lnTo>
                  <a:pt x="623" y="726"/>
                </a:lnTo>
                <a:lnTo>
                  <a:pt x="628" y="735"/>
                </a:lnTo>
                <a:lnTo>
                  <a:pt x="631" y="742"/>
                </a:lnTo>
                <a:lnTo>
                  <a:pt x="632" y="752"/>
                </a:lnTo>
                <a:lnTo>
                  <a:pt x="631" y="761"/>
                </a:lnTo>
                <a:lnTo>
                  <a:pt x="628" y="769"/>
                </a:lnTo>
                <a:lnTo>
                  <a:pt x="623" y="777"/>
                </a:lnTo>
                <a:lnTo>
                  <a:pt x="618" y="784"/>
                </a:lnTo>
                <a:lnTo>
                  <a:pt x="611" y="790"/>
                </a:lnTo>
                <a:lnTo>
                  <a:pt x="604" y="794"/>
                </a:lnTo>
                <a:lnTo>
                  <a:pt x="595" y="796"/>
                </a:lnTo>
                <a:lnTo>
                  <a:pt x="587" y="797"/>
                </a:lnTo>
                <a:close/>
                <a:moveTo>
                  <a:pt x="225" y="752"/>
                </a:moveTo>
                <a:lnTo>
                  <a:pt x="224" y="761"/>
                </a:lnTo>
                <a:lnTo>
                  <a:pt x="222" y="769"/>
                </a:lnTo>
                <a:lnTo>
                  <a:pt x="218" y="777"/>
                </a:lnTo>
                <a:lnTo>
                  <a:pt x="213" y="784"/>
                </a:lnTo>
                <a:lnTo>
                  <a:pt x="206" y="790"/>
                </a:lnTo>
                <a:lnTo>
                  <a:pt x="198" y="794"/>
                </a:lnTo>
                <a:lnTo>
                  <a:pt x="190" y="796"/>
                </a:lnTo>
                <a:lnTo>
                  <a:pt x="180" y="797"/>
                </a:lnTo>
                <a:lnTo>
                  <a:pt x="172" y="796"/>
                </a:lnTo>
                <a:lnTo>
                  <a:pt x="163" y="794"/>
                </a:lnTo>
                <a:lnTo>
                  <a:pt x="156" y="790"/>
                </a:lnTo>
                <a:lnTo>
                  <a:pt x="148" y="784"/>
                </a:lnTo>
                <a:lnTo>
                  <a:pt x="143" y="777"/>
                </a:lnTo>
                <a:lnTo>
                  <a:pt x="139" y="769"/>
                </a:lnTo>
                <a:lnTo>
                  <a:pt x="136" y="761"/>
                </a:lnTo>
                <a:lnTo>
                  <a:pt x="135" y="752"/>
                </a:lnTo>
                <a:lnTo>
                  <a:pt x="136" y="742"/>
                </a:lnTo>
                <a:lnTo>
                  <a:pt x="139" y="735"/>
                </a:lnTo>
                <a:lnTo>
                  <a:pt x="143" y="726"/>
                </a:lnTo>
                <a:lnTo>
                  <a:pt x="148" y="720"/>
                </a:lnTo>
                <a:lnTo>
                  <a:pt x="156" y="714"/>
                </a:lnTo>
                <a:lnTo>
                  <a:pt x="163" y="710"/>
                </a:lnTo>
                <a:lnTo>
                  <a:pt x="172" y="708"/>
                </a:lnTo>
                <a:lnTo>
                  <a:pt x="180" y="707"/>
                </a:lnTo>
                <a:lnTo>
                  <a:pt x="190" y="708"/>
                </a:lnTo>
                <a:lnTo>
                  <a:pt x="198" y="710"/>
                </a:lnTo>
                <a:lnTo>
                  <a:pt x="206" y="714"/>
                </a:lnTo>
                <a:lnTo>
                  <a:pt x="213" y="720"/>
                </a:lnTo>
                <a:lnTo>
                  <a:pt x="218" y="726"/>
                </a:lnTo>
                <a:lnTo>
                  <a:pt x="222" y="735"/>
                </a:lnTo>
                <a:lnTo>
                  <a:pt x="224" y="742"/>
                </a:lnTo>
                <a:lnTo>
                  <a:pt x="225" y="752"/>
                </a:lnTo>
                <a:close/>
                <a:moveTo>
                  <a:pt x="887" y="45"/>
                </a:moveTo>
                <a:lnTo>
                  <a:pt x="754" y="45"/>
                </a:lnTo>
                <a:lnTo>
                  <a:pt x="750" y="46"/>
                </a:lnTo>
                <a:lnTo>
                  <a:pt x="745" y="49"/>
                </a:lnTo>
                <a:lnTo>
                  <a:pt x="741" y="52"/>
                </a:lnTo>
                <a:lnTo>
                  <a:pt x="740" y="57"/>
                </a:lnTo>
                <a:lnTo>
                  <a:pt x="693" y="249"/>
                </a:lnTo>
                <a:lnTo>
                  <a:pt x="576" y="107"/>
                </a:lnTo>
                <a:lnTo>
                  <a:pt x="574" y="105"/>
                </a:lnTo>
                <a:lnTo>
                  <a:pt x="572" y="104"/>
                </a:lnTo>
                <a:lnTo>
                  <a:pt x="569" y="103"/>
                </a:lnTo>
                <a:lnTo>
                  <a:pt x="565" y="102"/>
                </a:lnTo>
                <a:lnTo>
                  <a:pt x="562" y="102"/>
                </a:lnTo>
                <a:lnTo>
                  <a:pt x="560" y="103"/>
                </a:lnTo>
                <a:lnTo>
                  <a:pt x="557" y="104"/>
                </a:lnTo>
                <a:lnTo>
                  <a:pt x="555" y="106"/>
                </a:lnTo>
                <a:lnTo>
                  <a:pt x="525" y="135"/>
                </a:lnTo>
                <a:lnTo>
                  <a:pt x="346" y="135"/>
                </a:lnTo>
                <a:lnTo>
                  <a:pt x="342" y="135"/>
                </a:lnTo>
                <a:lnTo>
                  <a:pt x="340" y="136"/>
                </a:lnTo>
                <a:lnTo>
                  <a:pt x="337" y="139"/>
                </a:lnTo>
                <a:lnTo>
                  <a:pt x="335" y="140"/>
                </a:lnTo>
                <a:lnTo>
                  <a:pt x="334" y="142"/>
                </a:lnTo>
                <a:lnTo>
                  <a:pt x="332" y="145"/>
                </a:lnTo>
                <a:lnTo>
                  <a:pt x="332" y="147"/>
                </a:lnTo>
                <a:lnTo>
                  <a:pt x="331" y="150"/>
                </a:lnTo>
                <a:lnTo>
                  <a:pt x="331" y="255"/>
                </a:lnTo>
                <a:lnTo>
                  <a:pt x="235" y="255"/>
                </a:lnTo>
                <a:lnTo>
                  <a:pt x="124" y="9"/>
                </a:lnTo>
                <a:lnTo>
                  <a:pt x="123" y="7"/>
                </a:lnTo>
                <a:lnTo>
                  <a:pt x="120" y="5"/>
                </a:lnTo>
                <a:lnTo>
                  <a:pt x="118" y="2"/>
                </a:lnTo>
                <a:lnTo>
                  <a:pt x="115" y="1"/>
                </a:lnTo>
                <a:lnTo>
                  <a:pt x="112" y="0"/>
                </a:lnTo>
                <a:lnTo>
                  <a:pt x="110" y="0"/>
                </a:lnTo>
                <a:lnTo>
                  <a:pt x="106" y="0"/>
                </a:lnTo>
                <a:lnTo>
                  <a:pt x="103" y="1"/>
                </a:lnTo>
                <a:lnTo>
                  <a:pt x="9" y="46"/>
                </a:lnTo>
                <a:lnTo>
                  <a:pt x="6" y="49"/>
                </a:lnTo>
                <a:lnTo>
                  <a:pt x="4" y="51"/>
                </a:lnTo>
                <a:lnTo>
                  <a:pt x="2" y="53"/>
                </a:lnTo>
                <a:lnTo>
                  <a:pt x="1" y="55"/>
                </a:lnTo>
                <a:lnTo>
                  <a:pt x="0" y="58"/>
                </a:lnTo>
                <a:lnTo>
                  <a:pt x="0" y="60"/>
                </a:lnTo>
                <a:lnTo>
                  <a:pt x="0" y="64"/>
                </a:lnTo>
                <a:lnTo>
                  <a:pt x="1" y="67"/>
                </a:lnTo>
                <a:lnTo>
                  <a:pt x="83" y="255"/>
                </a:lnTo>
                <a:lnTo>
                  <a:pt x="15" y="255"/>
                </a:lnTo>
                <a:lnTo>
                  <a:pt x="12" y="257"/>
                </a:lnTo>
                <a:lnTo>
                  <a:pt x="8" y="258"/>
                </a:lnTo>
                <a:lnTo>
                  <a:pt x="6" y="260"/>
                </a:lnTo>
                <a:lnTo>
                  <a:pt x="2" y="262"/>
                </a:lnTo>
                <a:lnTo>
                  <a:pt x="1" y="265"/>
                </a:lnTo>
                <a:lnTo>
                  <a:pt x="0" y="268"/>
                </a:lnTo>
                <a:lnTo>
                  <a:pt x="0" y="272"/>
                </a:lnTo>
                <a:lnTo>
                  <a:pt x="1" y="276"/>
                </a:lnTo>
                <a:lnTo>
                  <a:pt x="115" y="636"/>
                </a:lnTo>
                <a:lnTo>
                  <a:pt x="117" y="640"/>
                </a:lnTo>
                <a:lnTo>
                  <a:pt x="120" y="644"/>
                </a:lnTo>
                <a:lnTo>
                  <a:pt x="124" y="646"/>
                </a:lnTo>
                <a:lnTo>
                  <a:pt x="129" y="647"/>
                </a:lnTo>
                <a:lnTo>
                  <a:pt x="596" y="647"/>
                </a:lnTo>
                <a:lnTo>
                  <a:pt x="590" y="677"/>
                </a:lnTo>
                <a:lnTo>
                  <a:pt x="180" y="677"/>
                </a:lnTo>
                <a:lnTo>
                  <a:pt x="173" y="677"/>
                </a:lnTo>
                <a:lnTo>
                  <a:pt x="165" y="678"/>
                </a:lnTo>
                <a:lnTo>
                  <a:pt x="158" y="680"/>
                </a:lnTo>
                <a:lnTo>
                  <a:pt x="151" y="682"/>
                </a:lnTo>
                <a:lnTo>
                  <a:pt x="145" y="685"/>
                </a:lnTo>
                <a:lnTo>
                  <a:pt x="139" y="690"/>
                </a:lnTo>
                <a:lnTo>
                  <a:pt x="132" y="694"/>
                </a:lnTo>
                <a:lnTo>
                  <a:pt x="128" y="698"/>
                </a:lnTo>
                <a:lnTo>
                  <a:pt x="123" y="704"/>
                </a:lnTo>
                <a:lnTo>
                  <a:pt x="118" y="710"/>
                </a:lnTo>
                <a:lnTo>
                  <a:pt x="114" y="717"/>
                </a:lnTo>
                <a:lnTo>
                  <a:pt x="111" y="723"/>
                </a:lnTo>
                <a:lnTo>
                  <a:pt x="109" y="729"/>
                </a:lnTo>
                <a:lnTo>
                  <a:pt x="106" y="737"/>
                </a:lnTo>
                <a:lnTo>
                  <a:pt x="105" y="744"/>
                </a:lnTo>
                <a:lnTo>
                  <a:pt x="105" y="752"/>
                </a:lnTo>
                <a:lnTo>
                  <a:pt x="105" y="759"/>
                </a:lnTo>
                <a:lnTo>
                  <a:pt x="106" y="767"/>
                </a:lnTo>
                <a:lnTo>
                  <a:pt x="109" y="774"/>
                </a:lnTo>
                <a:lnTo>
                  <a:pt x="111" y="781"/>
                </a:lnTo>
                <a:lnTo>
                  <a:pt x="114" y="787"/>
                </a:lnTo>
                <a:lnTo>
                  <a:pt x="118" y="794"/>
                </a:lnTo>
                <a:lnTo>
                  <a:pt x="123" y="799"/>
                </a:lnTo>
                <a:lnTo>
                  <a:pt x="128" y="805"/>
                </a:lnTo>
                <a:lnTo>
                  <a:pt x="132" y="810"/>
                </a:lnTo>
                <a:lnTo>
                  <a:pt x="139" y="814"/>
                </a:lnTo>
                <a:lnTo>
                  <a:pt x="145" y="818"/>
                </a:lnTo>
                <a:lnTo>
                  <a:pt x="151" y="822"/>
                </a:lnTo>
                <a:lnTo>
                  <a:pt x="158" y="824"/>
                </a:lnTo>
                <a:lnTo>
                  <a:pt x="165" y="826"/>
                </a:lnTo>
                <a:lnTo>
                  <a:pt x="173" y="827"/>
                </a:lnTo>
                <a:lnTo>
                  <a:pt x="180" y="827"/>
                </a:lnTo>
                <a:lnTo>
                  <a:pt x="188" y="827"/>
                </a:lnTo>
                <a:lnTo>
                  <a:pt x="195" y="826"/>
                </a:lnTo>
                <a:lnTo>
                  <a:pt x="203" y="824"/>
                </a:lnTo>
                <a:lnTo>
                  <a:pt x="209" y="822"/>
                </a:lnTo>
                <a:lnTo>
                  <a:pt x="216" y="818"/>
                </a:lnTo>
                <a:lnTo>
                  <a:pt x="222" y="814"/>
                </a:lnTo>
                <a:lnTo>
                  <a:pt x="229" y="810"/>
                </a:lnTo>
                <a:lnTo>
                  <a:pt x="234" y="805"/>
                </a:lnTo>
                <a:lnTo>
                  <a:pt x="238" y="799"/>
                </a:lnTo>
                <a:lnTo>
                  <a:pt x="243" y="794"/>
                </a:lnTo>
                <a:lnTo>
                  <a:pt x="247" y="787"/>
                </a:lnTo>
                <a:lnTo>
                  <a:pt x="250" y="781"/>
                </a:lnTo>
                <a:lnTo>
                  <a:pt x="252" y="774"/>
                </a:lnTo>
                <a:lnTo>
                  <a:pt x="254" y="767"/>
                </a:lnTo>
                <a:lnTo>
                  <a:pt x="255" y="759"/>
                </a:lnTo>
                <a:lnTo>
                  <a:pt x="255" y="752"/>
                </a:lnTo>
                <a:lnTo>
                  <a:pt x="254" y="739"/>
                </a:lnTo>
                <a:lnTo>
                  <a:pt x="251" y="727"/>
                </a:lnTo>
                <a:lnTo>
                  <a:pt x="247" y="717"/>
                </a:lnTo>
                <a:lnTo>
                  <a:pt x="240" y="707"/>
                </a:lnTo>
                <a:lnTo>
                  <a:pt x="527" y="707"/>
                </a:lnTo>
                <a:lnTo>
                  <a:pt x="520" y="717"/>
                </a:lnTo>
                <a:lnTo>
                  <a:pt x="515" y="727"/>
                </a:lnTo>
                <a:lnTo>
                  <a:pt x="512" y="739"/>
                </a:lnTo>
                <a:lnTo>
                  <a:pt x="511" y="752"/>
                </a:lnTo>
                <a:lnTo>
                  <a:pt x="512" y="759"/>
                </a:lnTo>
                <a:lnTo>
                  <a:pt x="513" y="767"/>
                </a:lnTo>
                <a:lnTo>
                  <a:pt x="515" y="774"/>
                </a:lnTo>
                <a:lnTo>
                  <a:pt x="517" y="781"/>
                </a:lnTo>
                <a:lnTo>
                  <a:pt x="520" y="787"/>
                </a:lnTo>
                <a:lnTo>
                  <a:pt x="524" y="794"/>
                </a:lnTo>
                <a:lnTo>
                  <a:pt x="529" y="799"/>
                </a:lnTo>
                <a:lnTo>
                  <a:pt x="533" y="805"/>
                </a:lnTo>
                <a:lnTo>
                  <a:pt x="539" y="810"/>
                </a:lnTo>
                <a:lnTo>
                  <a:pt x="544" y="814"/>
                </a:lnTo>
                <a:lnTo>
                  <a:pt x="550" y="818"/>
                </a:lnTo>
                <a:lnTo>
                  <a:pt x="557" y="822"/>
                </a:lnTo>
                <a:lnTo>
                  <a:pt x="564" y="824"/>
                </a:lnTo>
                <a:lnTo>
                  <a:pt x="571" y="826"/>
                </a:lnTo>
                <a:lnTo>
                  <a:pt x="578" y="827"/>
                </a:lnTo>
                <a:lnTo>
                  <a:pt x="587" y="827"/>
                </a:lnTo>
                <a:lnTo>
                  <a:pt x="594" y="827"/>
                </a:lnTo>
                <a:lnTo>
                  <a:pt x="602" y="826"/>
                </a:lnTo>
                <a:lnTo>
                  <a:pt x="608" y="824"/>
                </a:lnTo>
                <a:lnTo>
                  <a:pt x="616" y="822"/>
                </a:lnTo>
                <a:lnTo>
                  <a:pt x="622" y="818"/>
                </a:lnTo>
                <a:lnTo>
                  <a:pt x="629" y="814"/>
                </a:lnTo>
                <a:lnTo>
                  <a:pt x="634" y="810"/>
                </a:lnTo>
                <a:lnTo>
                  <a:pt x="639" y="805"/>
                </a:lnTo>
                <a:lnTo>
                  <a:pt x="645" y="799"/>
                </a:lnTo>
                <a:lnTo>
                  <a:pt x="649" y="794"/>
                </a:lnTo>
                <a:lnTo>
                  <a:pt x="652" y="787"/>
                </a:lnTo>
                <a:lnTo>
                  <a:pt x="655" y="781"/>
                </a:lnTo>
                <a:lnTo>
                  <a:pt x="659" y="774"/>
                </a:lnTo>
                <a:lnTo>
                  <a:pt x="660" y="767"/>
                </a:lnTo>
                <a:lnTo>
                  <a:pt x="661" y="759"/>
                </a:lnTo>
                <a:lnTo>
                  <a:pt x="662" y="752"/>
                </a:lnTo>
                <a:lnTo>
                  <a:pt x="661" y="741"/>
                </a:lnTo>
                <a:lnTo>
                  <a:pt x="659" y="731"/>
                </a:lnTo>
                <a:lnTo>
                  <a:pt x="654" y="721"/>
                </a:lnTo>
                <a:lnTo>
                  <a:pt x="650" y="711"/>
                </a:lnTo>
                <a:lnTo>
                  <a:pt x="644" y="703"/>
                </a:lnTo>
                <a:lnTo>
                  <a:pt x="636" y="696"/>
                </a:lnTo>
                <a:lnTo>
                  <a:pt x="628" y="690"/>
                </a:lnTo>
                <a:lnTo>
                  <a:pt x="619" y="684"/>
                </a:lnTo>
                <a:lnTo>
                  <a:pt x="630" y="638"/>
                </a:lnTo>
                <a:lnTo>
                  <a:pt x="631" y="635"/>
                </a:lnTo>
                <a:lnTo>
                  <a:pt x="632" y="632"/>
                </a:lnTo>
                <a:lnTo>
                  <a:pt x="632" y="632"/>
                </a:lnTo>
                <a:lnTo>
                  <a:pt x="632" y="632"/>
                </a:lnTo>
                <a:lnTo>
                  <a:pt x="766" y="75"/>
                </a:lnTo>
                <a:lnTo>
                  <a:pt x="887" y="75"/>
                </a:lnTo>
                <a:lnTo>
                  <a:pt x="890" y="75"/>
                </a:lnTo>
                <a:lnTo>
                  <a:pt x="892" y="74"/>
                </a:lnTo>
                <a:lnTo>
                  <a:pt x="896" y="73"/>
                </a:lnTo>
                <a:lnTo>
                  <a:pt x="898" y="71"/>
                </a:lnTo>
                <a:lnTo>
                  <a:pt x="900" y="69"/>
                </a:lnTo>
                <a:lnTo>
                  <a:pt x="901" y="67"/>
                </a:lnTo>
                <a:lnTo>
                  <a:pt x="902" y="64"/>
                </a:lnTo>
                <a:lnTo>
                  <a:pt x="902" y="60"/>
                </a:lnTo>
                <a:lnTo>
                  <a:pt x="902" y="57"/>
                </a:lnTo>
                <a:lnTo>
                  <a:pt x="901" y="55"/>
                </a:lnTo>
                <a:lnTo>
                  <a:pt x="900" y="52"/>
                </a:lnTo>
                <a:lnTo>
                  <a:pt x="898" y="50"/>
                </a:lnTo>
                <a:lnTo>
                  <a:pt x="896" y="47"/>
                </a:lnTo>
                <a:lnTo>
                  <a:pt x="892" y="46"/>
                </a:lnTo>
                <a:lnTo>
                  <a:pt x="890" y="45"/>
                </a:lnTo>
                <a:lnTo>
                  <a:pt x="887" y="45"/>
                </a:lnTo>
                <a:close/>
              </a:path>
            </a:pathLst>
          </a:custGeom>
          <a:gradFill flip="none" rotWithShape="1">
            <a:gsLst>
              <a:gs pos="0">
                <a:schemeClr val="accent6"/>
              </a:gs>
              <a:gs pos="100000">
                <a:schemeClr val="tx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080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1145F35-0A35-4A1C-9B4E-AF3790F8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6CF7-0A45-4785-9896-358DCE7021D7}" type="datetime1">
              <a:rPr lang="en-ID" smtClean="0"/>
              <a:t>21/07/2022</a:t>
            </a:fld>
            <a:endParaRPr lang="en-ID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A9D5FFF-5488-4161-88D8-8A74E496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885-8900-4D74-AD14-5BBBA783C630}" type="slidenum">
              <a:rPr lang="en-ID" smtClean="0"/>
              <a:t>9</a:t>
            </a:fld>
            <a:endParaRPr lang="en-ID"/>
          </a:p>
        </p:txBody>
      </p:sp>
      <p:sp>
        <p:nvSpPr>
          <p:cNvPr id="178" name="TextBox 177">
            <a:extLst>
              <a:ext uri="{FF2B5EF4-FFF2-40B4-BE49-F238E27FC236}">
                <a16:creationId xmlns="" xmlns:a16="http://schemas.microsoft.com/office/drawing/2014/main" id="{EC35B80A-1D03-4479-8CB8-227E3D9C3C63}"/>
              </a:ext>
            </a:extLst>
          </p:cNvPr>
          <p:cNvSpPr txBox="1"/>
          <p:nvPr/>
        </p:nvSpPr>
        <p:spPr>
          <a:xfrm>
            <a:off x="617638" y="109973"/>
            <a:ext cx="11166375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sz="4000" dirty="0">
                <a:solidFill>
                  <a:schemeClr val="accent6"/>
                </a:solidFill>
                <a:latin typeface="+mj-lt"/>
              </a:rPr>
              <a:t>GO TO MARKET STRATEGY</a:t>
            </a:r>
            <a:endParaRPr lang="en-ID" sz="4000" dirty="0">
              <a:solidFill>
                <a:schemeClr val="accent6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="" xmlns:a16="http://schemas.microsoft.com/office/drawing/2014/main" id="{CBE0CF4B-BD9B-4715-AFC4-A0721B48F3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2058373"/>
              </p:ext>
            </p:extLst>
          </p:nvPr>
        </p:nvGraphicFramePr>
        <p:xfrm>
          <a:off x="644563" y="1173458"/>
          <a:ext cx="11162399" cy="321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47">
            <a:extLst>
              <a:ext uri="{FF2B5EF4-FFF2-40B4-BE49-F238E27FC236}">
                <a16:creationId xmlns="" xmlns:a16="http://schemas.microsoft.com/office/drawing/2014/main" id="{BDBBB885-4F01-4BDB-A9EA-2480DA06060E}"/>
              </a:ext>
            </a:extLst>
          </p:cNvPr>
          <p:cNvSpPr txBox="1"/>
          <p:nvPr/>
        </p:nvSpPr>
        <p:spPr>
          <a:xfrm>
            <a:off x="790002" y="5182511"/>
            <a:ext cx="3108898" cy="86177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mi. Maecenas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="" xmlns:a16="http://schemas.microsoft.com/office/drawing/2014/main" id="{0ADE8AF6-35C2-4768-9777-D203BEC81055}"/>
              </a:ext>
            </a:extLst>
          </p:cNvPr>
          <p:cNvCxnSpPr/>
          <p:nvPr/>
        </p:nvCxnSpPr>
        <p:spPr>
          <a:xfrm>
            <a:off x="4152900" y="4967068"/>
            <a:ext cx="0" cy="129266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="" xmlns:a16="http://schemas.microsoft.com/office/drawing/2014/main" id="{6A2E9D8A-D5FC-4CC9-B649-E6EB97AFE18A}"/>
              </a:ext>
            </a:extLst>
          </p:cNvPr>
          <p:cNvCxnSpPr/>
          <p:nvPr/>
        </p:nvCxnSpPr>
        <p:spPr>
          <a:xfrm>
            <a:off x="6958239" y="4967068"/>
            <a:ext cx="0" cy="129266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="" xmlns:a16="http://schemas.microsoft.com/office/drawing/2014/main" id="{9159DFC8-58F7-4699-B2B6-02612956EAAE}"/>
              </a:ext>
            </a:extLst>
          </p:cNvPr>
          <p:cNvCxnSpPr/>
          <p:nvPr/>
        </p:nvCxnSpPr>
        <p:spPr>
          <a:xfrm>
            <a:off x="9763579" y="4967068"/>
            <a:ext cx="0" cy="129266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9A9803EC-0011-4530-A6C4-FA0F1E3BACBF}"/>
              </a:ext>
            </a:extLst>
          </p:cNvPr>
          <p:cNvGrpSpPr/>
          <p:nvPr/>
        </p:nvGrpSpPr>
        <p:grpSpPr>
          <a:xfrm>
            <a:off x="7204325" y="5007455"/>
            <a:ext cx="142875" cy="285750"/>
            <a:chOff x="8243888" y="5922963"/>
            <a:chExt cx="142875" cy="285750"/>
          </a:xfrm>
          <a:solidFill>
            <a:schemeClr val="accent6"/>
          </a:solidFill>
        </p:grpSpPr>
        <p:sp>
          <p:nvSpPr>
            <p:cNvPr id="56" name="Freeform 3404">
              <a:extLst>
                <a:ext uri="{FF2B5EF4-FFF2-40B4-BE49-F238E27FC236}">
                  <a16:creationId xmlns="" xmlns:a16="http://schemas.microsoft.com/office/drawing/2014/main" id="{B5CEC96C-85BC-4203-9BB0-93AB743C9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05">
              <a:extLst>
                <a:ext uri="{FF2B5EF4-FFF2-40B4-BE49-F238E27FC236}">
                  <a16:creationId xmlns="" xmlns:a16="http://schemas.microsoft.com/office/drawing/2014/main" id="{326A43D1-B13D-4DCE-9971-1DE9B2078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FDC181A4-21C9-4034-A6FD-0D6796A7B304}"/>
              </a:ext>
            </a:extLst>
          </p:cNvPr>
          <p:cNvGrpSpPr/>
          <p:nvPr/>
        </p:nvGrpSpPr>
        <p:grpSpPr>
          <a:xfrm>
            <a:off x="7445469" y="5007455"/>
            <a:ext cx="142875" cy="285750"/>
            <a:chOff x="8243888" y="5922963"/>
            <a:chExt cx="142875" cy="285750"/>
          </a:xfrm>
          <a:solidFill>
            <a:schemeClr val="accent6"/>
          </a:solidFill>
        </p:grpSpPr>
        <p:sp>
          <p:nvSpPr>
            <p:cNvPr id="59" name="Freeform 3404">
              <a:extLst>
                <a:ext uri="{FF2B5EF4-FFF2-40B4-BE49-F238E27FC236}">
                  <a16:creationId xmlns="" xmlns:a16="http://schemas.microsoft.com/office/drawing/2014/main" id="{E2ED9011-DE1B-4C6C-A747-179521EAD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405">
              <a:extLst>
                <a:ext uri="{FF2B5EF4-FFF2-40B4-BE49-F238E27FC236}">
                  <a16:creationId xmlns="" xmlns:a16="http://schemas.microsoft.com/office/drawing/2014/main" id="{9D222BD4-4855-4435-982F-CD6D8403E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2A7E8263-5705-4C15-AB88-E39464E367E0}"/>
              </a:ext>
            </a:extLst>
          </p:cNvPr>
          <p:cNvGrpSpPr/>
          <p:nvPr/>
        </p:nvGrpSpPr>
        <p:grpSpPr>
          <a:xfrm>
            <a:off x="7686613" y="5007455"/>
            <a:ext cx="142875" cy="285750"/>
            <a:chOff x="8243888" y="5922963"/>
            <a:chExt cx="142875" cy="285750"/>
          </a:xfrm>
          <a:solidFill>
            <a:schemeClr val="accent6"/>
          </a:solidFill>
        </p:grpSpPr>
        <p:sp>
          <p:nvSpPr>
            <p:cNvPr id="62" name="Freeform 3404">
              <a:extLst>
                <a:ext uri="{FF2B5EF4-FFF2-40B4-BE49-F238E27FC236}">
                  <a16:creationId xmlns="" xmlns:a16="http://schemas.microsoft.com/office/drawing/2014/main" id="{217593BC-F128-4C81-BD54-31511F50E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405">
              <a:extLst>
                <a:ext uri="{FF2B5EF4-FFF2-40B4-BE49-F238E27FC236}">
                  <a16:creationId xmlns="" xmlns:a16="http://schemas.microsoft.com/office/drawing/2014/main" id="{FDB31AF3-2190-426F-8FC4-5BDC6B417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="" xmlns:a16="http://schemas.microsoft.com/office/drawing/2014/main" id="{D566CB61-571F-46AE-92DB-844FEF05AC9E}"/>
              </a:ext>
            </a:extLst>
          </p:cNvPr>
          <p:cNvGrpSpPr/>
          <p:nvPr/>
        </p:nvGrpSpPr>
        <p:grpSpPr>
          <a:xfrm>
            <a:off x="7927757" y="5007455"/>
            <a:ext cx="142875" cy="285750"/>
            <a:chOff x="8243888" y="5922963"/>
            <a:chExt cx="142875" cy="285750"/>
          </a:xfrm>
          <a:solidFill>
            <a:schemeClr val="accent6"/>
          </a:solidFill>
        </p:grpSpPr>
        <p:sp>
          <p:nvSpPr>
            <p:cNvPr id="65" name="Freeform 3404">
              <a:extLst>
                <a:ext uri="{FF2B5EF4-FFF2-40B4-BE49-F238E27FC236}">
                  <a16:creationId xmlns="" xmlns:a16="http://schemas.microsoft.com/office/drawing/2014/main" id="{2CE9C100-B58E-4DBA-9D13-E2A7056FC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405">
              <a:extLst>
                <a:ext uri="{FF2B5EF4-FFF2-40B4-BE49-F238E27FC236}">
                  <a16:creationId xmlns="" xmlns:a16="http://schemas.microsoft.com/office/drawing/2014/main" id="{51F6F745-CA99-4178-932F-5D4C3E67B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="" xmlns:a16="http://schemas.microsoft.com/office/drawing/2014/main" id="{391E68E4-2ED2-4690-8471-AE3612B97EE1}"/>
              </a:ext>
            </a:extLst>
          </p:cNvPr>
          <p:cNvGrpSpPr/>
          <p:nvPr/>
        </p:nvGrpSpPr>
        <p:grpSpPr>
          <a:xfrm>
            <a:off x="8168901" y="5007455"/>
            <a:ext cx="142875" cy="285750"/>
            <a:chOff x="8243888" y="5922963"/>
            <a:chExt cx="142875" cy="285750"/>
          </a:xfrm>
          <a:solidFill>
            <a:schemeClr val="accent6"/>
          </a:solidFill>
        </p:grpSpPr>
        <p:sp>
          <p:nvSpPr>
            <p:cNvPr id="68" name="Freeform 3404">
              <a:extLst>
                <a:ext uri="{FF2B5EF4-FFF2-40B4-BE49-F238E27FC236}">
                  <a16:creationId xmlns="" xmlns:a16="http://schemas.microsoft.com/office/drawing/2014/main" id="{82A11002-C809-4239-B6AA-D8D2DB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405">
              <a:extLst>
                <a:ext uri="{FF2B5EF4-FFF2-40B4-BE49-F238E27FC236}">
                  <a16:creationId xmlns="" xmlns:a16="http://schemas.microsoft.com/office/drawing/2014/main" id="{F8C00272-8A7C-4175-8BDE-A05E5245E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8EEDA057-90D1-4C09-A1F5-30AF716B9422}"/>
              </a:ext>
            </a:extLst>
          </p:cNvPr>
          <p:cNvGrpSpPr/>
          <p:nvPr/>
        </p:nvGrpSpPr>
        <p:grpSpPr>
          <a:xfrm>
            <a:off x="8410045" y="5007455"/>
            <a:ext cx="142875" cy="285750"/>
            <a:chOff x="8243888" y="5922963"/>
            <a:chExt cx="142875" cy="285750"/>
          </a:xfrm>
          <a:solidFill>
            <a:schemeClr val="accent6"/>
          </a:solidFill>
        </p:grpSpPr>
        <p:sp>
          <p:nvSpPr>
            <p:cNvPr id="71" name="Freeform 3404">
              <a:extLst>
                <a:ext uri="{FF2B5EF4-FFF2-40B4-BE49-F238E27FC236}">
                  <a16:creationId xmlns="" xmlns:a16="http://schemas.microsoft.com/office/drawing/2014/main" id="{BC6E72A2-13D1-42AB-8C3D-71893833C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405">
              <a:extLst>
                <a:ext uri="{FF2B5EF4-FFF2-40B4-BE49-F238E27FC236}">
                  <a16:creationId xmlns="" xmlns:a16="http://schemas.microsoft.com/office/drawing/2014/main" id="{36751055-29DA-4F2A-92EC-DB39F956F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838192F8-1507-452C-A200-98E60ED985A0}"/>
              </a:ext>
            </a:extLst>
          </p:cNvPr>
          <p:cNvGrpSpPr/>
          <p:nvPr/>
        </p:nvGrpSpPr>
        <p:grpSpPr>
          <a:xfrm>
            <a:off x="8651189" y="5007455"/>
            <a:ext cx="142875" cy="285750"/>
            <a:chOff x="8243888" y="5922963"/>
            <a:chExt cx="142875" cy="285750"/>
          </a:xfrm>
          <a:solidFill>
            <a:schemeClr val="accent6"/>
          </a:solidFill>
        </p:grpSpPr>
        <p:sp>
          <p:nvSpPr>
            <p:cNvPr id="74" name="Freeform 3404">
              <a:extLst>
                <a:ext uri="{FF2B5EF4-FFF2-40B4-BE49-F238E27FC236}">
                  <a16:creationId xmlns="" xmlns:a16="http://schemas.microsoft.com/office/drawing/2014/main" id="{5ED7D7A9-A1D2-45CF-8053-1B7870BE4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405">
              <a:extLst>
                <a:ext uri="{FF2B5EF4-FFF2-40B4-BE49-F238E27FC236}">
                  <a16:creationId xmlns="" xmlns:a16="http://schemas.microsoft.com/office/drawing/2014/main" id="{EB9223DE-DBF6-477A-AF12-9671A71FA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522F71CF-823A-46F3-BA2A-56B146A9B1A6}"/>
              </a:ext>
            </a:extLst>
          </p:cNvPr>
          <p:cNvGrpSpPr/>
          <p:nvPr/>
        </p:nvGrpSpPr>
        <p:grpSpPr>
          <a:xfrm>
            <a:off x="8892333" y="500745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77" name="Freeform 3404">
              <a:extLst>
                <a:ext uri="{FF2B5EF4-FFF2-40B4-BE49-F238E27FC236}">
                  <a16:creationId xmlns="" xmlns:a16="http://schemas.microsoft.com/office/drawing/2014/main" id="{B8ADA5D6-47B0-4B53-9AEF-66DC2C7A5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405">
              <a:extLst>
                <a:ext uri="{FF2B5EF4-FFF2-40B4-BE49-F238E27FC236}">
                  <a16:creationId xmlns="" xmlns:a16="http://schemas.microsoft.com/office/drawing/2014/main" id="{38211C3B-595F-4976-B2B8-C891D2D6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96FB49C6-920A-4717-9FCE-DAF7A7DD40EA}"/>
              </a:ext>
            </a:extLst>
          </p:cNvPr>
          <p:cNvGrpSpPr/>
          <p:nvPr/>
        </p:nvGrpSpPr>
        <p:grpSpPr>
          <a:xfrm>
            <a:off x="9133477" y="500745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80" name="Freeform 3404">
              <a:extLst>
                <a:ext uri="{FF2B5EF4-FFF2-40B4-BE49-F238E27FC236}">
                  <a16:creationId xmlns="" xmlns:a16="http://schemas.microsoft.com/office/drawing/2014/main" id="{4E2424EE-FA23-46AB-9855-0C1DAB4BE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405">
              <a:extLst>
                <a:ext uri="{FF2B5EF4-FFF2-40B4-BE49-F238E27FC236}">
                  <a16:creationId xmlns="" xmlns:a16="http://schemas.microsoft.com/office/drawing/2014/main" id="{9A83445F-F6E8-4368-A89B-41D91D102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2B98AD1C-4095-4362-9664-8812C165C1AA}"/>
              </a:ext>
            </a:extLst>
          </p:cNvPr>
          <p:cNvGrpSpPr/>
          <p:nvPr/>
        </p:nvGrpSpPr>
        <p:grpSpPr>
          <a:xfrm>
            <a:off x="9374619" y="500745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83" name="Freeform 3404">
              <a:extLst>
                <a:ext uri="{FF2B5EF4-FFF2-40B4-BE49-F238E27FC236}">
                  <a16:creationId xmlns="" xmlns:a16="http://schemas.microsoft.com/office/drawing/2014/main" id="{2D43DC4E-1C9D-4098-915D-64185F564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405">
              <a:extLst>
                <a:ext uri="{FF2B5EF4-FFF2-40B4-BE49-F238E27FC236}">
                  <a16:creationId xmlns="" xmlns:a16="http://schemas.microsoft.com/office/drawing/2014/main" id="{137B6B20-F5D4-4994-AE65-D1E42915A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ABA2243D-2B4B-4739-A5E0-0E7A50EDFE06}"/>
              </a:ext>
            </a:extLst>
          </p:cNvPr>
          <p:cNvGrpSpPr/>
          <p:nvPr/>
        </p:nvGrpSpPr>
        <p:grpSpPr>
          <a:xfrm>
            <a:off x="7204325" y="547052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86" name="Freeform 3404">
              <a:extLst>
                <a:ext uri="{FF2B5EF4-FFF2-40B4-BE49-F238E27FC236}">
                  <a16:creationId xmlns="" xmlns:a16="http://schemas.microsoft.com/office/drawing/2014/main" id="{4BF71C30-E9BC-4447-89CC-E7321DC3C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405">
              <a:extLst>
                <a:ext uri="{FF2B5EF4-FFF2-40B4-BE49-F238E27FC236}">
                  <a16:creationId xmlns="" xmlns:a16="http://schemas.microsoft.com/office/drawing/2014/main" id="{FA2368A5-7E41-4D1B-8B87-3A628BA88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="" xmlns:a16="http://schemas.microsoft.com/office/drawing/2014/main" id="{83908C64-5A4D-420F-9AC8-DF4829BA2DF1}"/>
              </a:ext>
            </a:extLst>
          </p:cNvPr>
          <p:cNvGrpSpPr/>
          <p:nvPr/>
        </p:nvGrpSpPr>
        <p:grpSpPr>
          <a:xfrm>
            <a:off x="7445469" y="547052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89" name="Freeform 3404">
              <a:extLst>
                <a:ext uri="{FF2B5EF4-FFF2-40B4-BE49-F238E27FC236}">
                  <a16:creationId xmlns="" xmlns:a16="http://schemas.microsoft.com/office/drawing/2014/main" id="{4091025B-CE5F-413E-892F-0DE70D9E0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405">
              <a:extLst>
                <a:ext uri="{FF2B5EF4-FFF2-40B4-BE49-F238E27FC236}">
                  <a16:creationId xmlns="" xmlns:a16="http://schemas.microsoft.com/office/drawing/2014/main" id="{6953630B-A843-4AA0-A119-EE0730822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="" xmlns:a16="http://schemas.microsoft.com/office/drawing/2014/main" id="{3A4AC227-D988-498E-86BA-6AC691F0DF60}"/>
              </a:ext>
            </a:extLst>
          </p:cNvPr>
          <p:cNvGrpSpPr/>
          <p:nvPr/>
        </p:nvGrpSpPr>
        <p:grpSpPr>
          <a:xfrm>
            <a:off x="7686613" y="5470525"/>
            <a:ext cx="142875" cy="285750"/>
            <a:chOff x="8243888" y="5922963"/>
            <a:chExt cx="142875" cy="285750"/>
          </a:xfrm>
          <a:solidFill>
            <a:srgbClr val="7F7F7F"/>
          </a:solidFill>
        </p:grpSpPr>
        <p:sp>
          <p:nvSpPr>
            <p:cNvPr id="92" name="Freeform 3404">
              <a:extLst>
                <a:ext uri="{FF2B5EF4-FFF2-40B4-BE49-F238E27FC236}">
                  <a16:creationId xmlns="" xmlns:a16="http://schemas.microsoft.com/office/drawing/2014/main" id="{AAC6B3A4-3CF6-468D-ACF4-15218186B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405">
              <a:extLst>
                <a:ext uri="{FF2B5EF4-FFF2-40B4-BE49-F238E27FC236}">
                  <a16:creationId xmlns="" xmlns:a16="http://schemas.microsoft.com/office/drawing/2014/main" id="{BA1B67C9-E73C-4E87-907C-29C2F4901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="" xmlns:a16="http://schemas.microsoft.com/office/drawing/2014/main" id="{EFE1974E-637C-4005-A599-BA62023AD576}"/>
              </a:ext>
            </a:extLst>
          </p:cNvPr>
          <p:cNvGrpSpPr/>
          <p:nvPr/>
        </p:nvGrpSpPr>
        <p:grpSpPr>
          <a:xfrm>
            <a:off x="7927757" y="5470525"/>
            <a:ext cx="142875" cy="285750"/>
            <a:chOff x="8243888" y="5922963"/>
            <a:chExt cx="142875" cy="285750"/>
          </a:xfrm>
          <a:solidFill>
            <a:srgbClr val="7F7F7F"/>
          </a:solidFill>
        </p:grpSpPr>
        <p:sp>
          <p:nvSpPr>
            <p:cNvPr id="95" name="Freeform 3404">
              <a:extLst>
                <a:ext uri="{FF2B5EF4-FFF2-40B4-BE49-F238E27FC236}">
                  <a16:creationId xmlns="" xmlns:a16="http://schemas.microsoft.com/office/drawing/2014/main" id="{D49AE880-B9E8-4703-ACF5-738337A2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405">
              <a:extLst>
                <a:ext uri="{FF2B5EF4-FFF2-40B4-BE49-F238E27FC236}">
                  <a16:creationId xmlns="" xmlns:a16="http://schemas.microsoft.com/office/drawing/2014/main" id="{356EE4F3-CC23-470C-BCB0-AD24EF408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="" xmlns:a16="http://schemas.microsoft.com/office/drawing/2014/main" id="{DE67387F-11FA-4F1E-961F-E24C649B90AF}"/>
              </a:ext>
            </a:extLst>
          </p:cNvPr>
          <p:cNvGrpSpPr/>
          <p:nvPr/>
        </p:nvGrpSpPr>
        <p:grpSpPr>
          <a:xfrm>
            <a:off x="8168901" y="5470525"/>
            <a:ext cx="142875" cy="285750"/>
            <a:chOff x="8243888" y="5922963"/>
            <a:chExt cx="142875" cy="285750"/>
          </a:xfrm>
          <a:solidFill>
            <a:srgbClr val="7F7F7F"/>
          </a:solidFill>
        </p:grpSpPr>
        <p:sp>
          <p:nvSpPr>
            <p:cNvPr id="98" name="Freeform 3404">
              <a:extLst>
                <a:ext uri="{FF2B5EF4-FFF2-40B4-BE49-F238E27FC236}">
                  <a16:creationId xmlns="" xmlns:a16="http://schemas.microsoft.com/office/drawing/2014/main" id="{2B7B5E7A-A014-415D-9E40-106AE1F10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05">
              <a:extLst>
                <a:ext uri="{FF2B5EF4-FFF2-40B4-BE49-F238E27FC236}">
                  <a16:creationId xmlns="" xmlns:a16="http://schemas.microsoft.com/office/drawing/2014/main" id="{65BA97D3-3C87-4625-97F5-C60D15319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="" xmlns:a16="http://schemas.microsoft.com/office/drawing/2014/main" id="{CD0FA53C-9A45-4B3B-ADC2-AE34E9364D18}"/>
              </a:ext>
            </a:extLst>
          </p:cNvPr>
          <p:cNvGrpSpPr/>
          <p:nvPr/>
        </p:nvGrpSpPr>
        <p:grpSpPr>
          <a:xfrm>
            <a:off x="8410045" y="5470525"/>
            <a:ext cx="142875" cy="285750"/>
            <a:chOff x="8243888" y="5922963"/>
            <a:chExt cx="142875" cy="285750"/>
          </a:xfrm>
          <a:solidFill>
            <a:srgbClr val="7F7F7F"/>
          </a:solidFill>
        </p:grpSpPr>
        <p:sp>
          <p:nvSpPr>
            <p:cNvPr id="101" name="Freeform 3404">
              <a:extLst>
                <a:ext uri="{FF2B5EF4-FFF2-40B4-BE49-F238E27FC236}">
                  <a16:creationId xmlns="" xmlns:a16="http://schemas.microsoft.com/office/drawing/2014/main" id="{9FF78C37-4FA1-4CDB-8727-BCB74A885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05">
              <a:extLst>
                <a:ext uri="{FF2B5EF4-FFF2-40B4-BE49-F238E27FC236}">
                  <a16:creationId xmlns="" xmlns:a16="http://schemas.microsoft.com/office/drawing/2014/main" id="{483CF334-3CB5-4299-872B-21E5C5821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="" xmlns:a16="http://schemas.microsoft.com/office/drawing/2014/main" id="{B66A78BC-2A75-4F47-BAED-0A4D56513840}"/>
              </a:ext>
            </a:extLst>
          </p:cNvPr>
          <p:cNvGrpSpPr/>
          <p:nvPr/>
        </p:nvGrpSpPr>
        <p:grpSpPr>
          <a:xfrm>
            <a:off x="8651189" y="5470525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04" name="Freeform 3404">
              <a:extLst>
                <a:ext uri="{FF2B5EF4-FFF2-40B4-BE49-F238E27FC236}">
                  <a16:creationId xmlns="" xmlns:a16="http://schemas.microsoft.com/office/drawing/2014/main" id="{CAD7AD24-FA6F-4F8F-8B8D-CB0B26150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05">
              <a:extLst>
                <a:ext uri="{FF2B5EF4-FFF2-40B4-BE49-F238E27FC236}">
                  <a16:creationId xmlns="" xmlns:a16="http://schemas.microsoft.com/office/drawing/2014/main" id="{751349B9-5E8D-41D0-8CB9-F1F399F12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="" xmlns:a16="http://schemas.microsoft.com/office/drawing/2014/main" id="{5D97E4ED-3C6F-4195-849C-E2F6D6DA7792}"/>
              </a:ext>
            </a:extLst>
          </p:cNvPr>
          <p:cNvGrpSpPr/>
          <p:nvPr/>
        </p:nvGrpSpPr>
        <p:grpSpPr>
          <a:xfrm>
            <a:off x="8892333" y="5470525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07" name="Freeform 3404">
              <a:extLst>
                <a:ext uri="{FF2B5EF4-FFF2-40B4-BE49-F238E27FC236}">
                  <a16:creationId xmlns="" xmlns:a16="http://schemas.microsoft.com/office/drawing/2014/main" id="{C898C81D-B884-45EE-B15A-0E8EDD32E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405">
              <a:extLst>
                <a:ext uri="{FF2B5EF4-FFF2-40B4-BE49-F238E27FC236}">
                  <a16:creationId xmlns="" xmlns:a16="http://schemas.microsoft.com/office/drawing/2014/main" id="{5A5FFE2F-BC3B-4A37-8F1D-93BC85A5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="" xmlns:a16="http://schemas.microsoft.com/office/drawing/2014/main" id="{64ABCC8C-E865-4091-B30F-F24E250B7A48}"/>
              </a:ext>
            </a:extLst>
          </p:cNvPr>
          <p:cNvGrpSpPr/>
          <p:nvPr/>
        </p:nvGrpSpPr>
        <p:grpSpPr>
          <a:xfrm>
            <a:off x="9133477" y="5470525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10" name="Freeform 3404">
              <a:extLst>
                <a:ext uri="{FF2B5EF4-FFF2-40B4-BE49-F238E27FC236}">
                  <a16:creationId xmlns="" xmlns:a16="http://schemas.microsoft.com/office/drawing/2014/main" id="{7C1A0AAD-8F16-4AA8-97A5-1CD1DC203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405">
              <a:extLst>
                <a:ext uri="{FF2B5EF4-FFF2-40B4-BE49-F238E27FC236}">
                  <a16:creationId xmlns="" xmlns:a16="http://schemas.microsoft.com/office/drawing/2014/main" id="{E5BFBA9F-D16A-412C-8B2E-58F5E3D34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="" xmlns:a16="http://schemas.microsoft.com/office/drawing/2014/main" id="{A3C336A7-B7A4-483E-92AE-06AD76E4995B}"/>
              </a:ext>
            </a:extLst>
          </p:cNvPr>
          <p:cNvGrpSpPr/>
          <p:nvPr/>
        </p:nvGrpSpPr>
        <p:grpSpPr>
          <a:xfrm>
            <a:off x="9374619" y="5470525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13" name="Freeform 3404">
              <a:extLst>
                <a:ext uri="{FF2B5EF4-FFF2-40B4-BE49-F238E27FC236}">
                  <a16:creationId xmlns="" xmlns:a16="http://schemas.microsoft.com/office/drawing/2014/main" id="{1D7A567A-3C24-4AF5-A757-63D5BE2E9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405">
              <a:extLst>
                <a:ext uri="{FF2B5EF4-FFF2-40B4-BE49-F238E27FC236}">
                  <a16:creationId xmlns="" xmlns:a16="http://schemas.microsoft.com/office/drawing/2014/main" id="{F5C76785-FA47-46A3-BD58-CB7927FEE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ACC23C4A-F33B-42E5-96CE-8B9E4D90184F}"/>
              </a:ext>
            </a:extLst>
          </p:cNvPr>
          <p:cNvGrpSpPr/>
          <p:nvPr/>
        </p:nvGrpSpPr>
        <p:grpSpPr>
          <a:xfrm>
            <a:off x="7204325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16" name="Freeform 3404">
              <a:extLst>
                <a:ext uri="{FF2B5EF4-FFF2-40B4-BE49-F238E27FC236}">
                  <a16:creationId xmlns="" xmlns:a16="http://schemas.microsoft.com/office/drawing/2014/main" id="{421F4771-4ACF-4437-A630-3802D4677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405">
              <a:extLst>
                <a:ext uri="{FF2B5EF4-FFF2-40B4-BE49-F238E27FC236}">
                  <a16:creationId xmlns="" xmlns:a16="http://schemas.microsoft.com/office/drawing/2014/main" id="{0881F4A6-7FB8-4D8B-B503-E6942C08B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="" xmlns:a16="http://schemas.microsoft.com/office/drawing/2014/main" id="{ADB9F48D-1852-4288-8823-96828158EFD0}"/>
              </a:ext>
            </a:extLst>
          </p:cNvPr>
          <p:cNvGrpSpPr/>
          <p:nvPr/>
        </p:nvGrpSpPr>
        <p:grpSpPr>
          <a:xfrm>
            <a:off x="7445469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19" name="Freeform 3404">
              <a:extLst>
                <a:ext uri="{FF2B5EF4-FFF2-40B4-BE49-F238E27FC236}">
                  <a16:creationId xmlns="" xmlns:a16="http://schemas.microsoft.com/office/drawing/2014/main" id="{EE9CC66B-5B1C-449E-9E99-74BBB2BE7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405">
              <a:extLst>
                <a:ext uri="{FF2B5EF4-FFF2-40B4-BE49-F238E27FC236}">
                  <a16:creationId xmlns="" xmlns:a16="http://schemas.microsoft.com/office/drawing/2014/main" id="{7A1CCB19-3838-416A-B7F1-DA11F3654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="" xmlns:a16="http://schemas.microsoft.com/office/drawing/2014/main" id="{FA954358-A53A-4212-8702-71794A220D70}"/>
              </a:ext>
            </a:extLst>
          </p:cNvPr>
          <p:cNvGrpSpPr/>
          <p:nvPr/>
        </p:nvGrpSpPr>
        <p:grpSpPr>
          <a:xfrm>
            <a:off x="7686613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22" name="Freeform 3404">
              <a:extLst>
                <a:ext uri="{FF2B5EF4-FFF2-40B4-BE49-F238E27FC236}">
                  <a16:creationId xmlns="" xmlns:a16="http://schemas.microsoft.com/office/drawing/2014/main" id="{B484F162-94AB-425B-B0E1-DDF22C7ED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405">
              <a:extLst>
                <a:ext uri="{FF2B5EF4-FFF2-40B4-BE49-F238E27FC236}">
                  <a16:creationId xmlns="" xmlns:a16="http://schemas.microsoft.com/office/drawing/2014/main" id="{762D3297-2D18-4E99-B963-8E2943B3B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="" xmlns:a16="http://schemas.microsoft.com/office/drawing/2014/main" id="{869BA10E-9B09-4778-BB3C-58C22D10E0DB}"/>
              </a:ext>
            </a:extLst>
          </p:cNvPr>
          <p:cNvGrpSpPr/>
          <p:nvPr/>
        </p:nvGrpSpPr>
        <p:grpSpPr>
          <a:xfrm>
            <a:off x="7927757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25" name="Freeform 3404">
              <a:extLst>
                <a:ext uri="{FF2B5EF4-FFF2-40B4-BE49-F238E27FC236}">
                  <a16:creationId xmlns="" xmlns:a16="http://schemas.microsoft.com/office/drawing/2014/main" id="{FDBD2E35-2DB3-40DE-AE6D-176A2BE45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3405">
              <a:extLst>
                <a:ext uri="{FF2B5EF4-FFF2-40B4-BE49-F238E27FC236}">
                  <a16:creationId xmlns="" xmlns:a16="http://schemas.microsoft.com/office/drawing/2014/main" id="{425D5CA2-0495-4176-989A-61FC64B82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="" xmlns:a16="http://schemas.microsoft.com/office/drawing/2014/main" id="{362330DF-48BA-4179-9806-BAC0E9930BBE}"/>
              </a:ext>
            </a:extLst>
          </p:cNvPr>
          <p:cNvGrpSpPr/>
          <p:nvPr/>
        </p:nvGrpSpPr>
        <p:grpSpPr>
          <a:xfrm>
            <a:off x="8168901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28" name="Freeform 3404">
              <a:extLst>
                <a:ext uri="{FF2B5EF4-FFF2-40B4-BE49-F238E27FC236}">
                  <a16:creationId xmlns="" xmlns:a16="http://schemas.microsoft.com/office/drawing/2014/main" id="{53D4AA4C-585C-4962-B410-CF2D5F3D6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405">
              <a:extLst>
                <a:ext uri="{FF2B5EF4-FFF2-40B4-BE49-F238E27FC236}">
                  <a16:creationId xmlns="" xmlns:a16="http://schemas.microsoft.com/office/drawing/2014/main" id="{190643C9-7985-429D-B07F-2098EB4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="" xmlns:a16="http://schemas.microsoft.com/office/drawing/2014/main" id="{72B5C7A7-0DEC-4293-921C-D4BEA123C352}"/>
              </a:ext>
            </a:extLst>
          </p:cNvPr>
          <p:cNvGrpSpPr/>
          <p:nvPr/>
        </p:nvGrpSpPr>
        <p:grpSpPr>
          <a:xfrm>
            <a:off x="8410045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31" name="Freeform 3404">
              <a:extLst>
                <a:ext uri="{FF2B5EF4-FFF2-40B4-BE49-F238E27FC236}">
                  <a16:creationId xmlns="" xmlns:a16="http://schemas.microsoft.com/office/drawing/2014/main" id="{56AC6D06-9E0C-4E65-9975-C2B721346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3405">
              <a:extLst>
                <a:ext uri="{FF2B5EF4-FFF2-40B4-BE49-F238E27FC236}">
                  <a16:creationId xmlns="" xmlns:a16="http://schemas.microsoft.com/office/drawing/2014/main" id="{842E38B3-1059-4CC5-833E-A40310FA4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="" xmlns:a16="http://schemas.microsoft.com/office/drawing/2014/main" id="{A1D1F524-6C21-4E05-B8F6-51E5F0316145}"/>
              </a:ext>
            </a:extLst>
          </p:cNvPr>
          <p:cNvGrpSpPr/>
          <p:nvPr/>
        </p:nvGrpSpPr>
        <p:grpSpPr>
          <a:xfrm>
            <a:off x="8651189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34" name="Freeform 3404">
              <a:extLst>
                <a:ext uri="{FF2B5EF4-FFF2-40B4-BE49-F238E27FC236}">
                  <a16:creationId xmlns="" xmlns:a16="http://schemas.microsoft.com/office/drawing/2014/main" id="{D29F4AEB-7429-427E-8653-EF6C55E3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3405">
              <a:extLst>
                <a:ext uri="{FF2B5EF4-FFF2-40B4-BE49-F238E27FC236}">
                  <a16:creationId xmlns="" xmlns:a16="http://schemas.microsoft.com/office/drawing/2014/main" id="{63A4490A-839B-4D57-8AD8-3D6510014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="" xmlns:a16="http://schemas.microsoft.com/office/drawing/2014/main" id="{5068DD31-90B1-475A-9F91-CE4743445010}"/>
              </a:ext>
            </a:extLst>
          </p:cNvPr>
          <p:cNvGrpSpPr/>
          <p:nvPr/>
        </p:nvGrpSpPr>
        <p:grpSpPr>
          <a:xfrm>
            <a:off x="8892333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37" name="Freeform 3404">
              <a:extLst>
                <a:ext uri="{FF2B5EF4-FFF2-40B4-BE49-F238E27FC236}">
                  <a16:creationId xmlns="" xmlns:a16="http://schemas.microsoft.com/office/drawing/2014/main" id="{A8E1FE73-B15B-4794-B29C-843B2F3D3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3405">
              <a:extLst>
                <a:ext uri="{FF2B5EF4-FFF2-40B4-BE49-F238E27FC236}">
                  <a16:creationId xmlns="" xmlns:a16="http://schemas.microsoft.com/office/drawing/2014/main" id="{B1E92EA7-466D-4ADA-AAAA-DA5C8DED5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="" xmlns:a16="http://schemas.microsoft.com/office/drawing/2014/main" id="{08EB3A03-6DF7-4E0F-949D-6DBCEF52EE77}"/>
              </a:ext>
            </a:extLst>
          </p:cNvPr>
          <p:cNvGrpSpPr/>
          <p:nvPr/>
        </p:nvGrpSpPr>
        <p:grpSpPr>
          <a:xfrm>
            <a:off x="9133477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40" name="Freeform 3404">
              <a:extLst>
                <a:ext uri="{FF2B5EF4-FFF2-40B4-BE49-F238E27FC236}">
                  <a16:creationId xmlns="" xmlns:a16="http://schemas.microsoft.com/office/drawing/2014/main" id="{13D12243-42DB-4C6D-9396-603356CA6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405">
              <a:extLst>
                <a:ext uri="{FF2B5EF4-FFF2-40B4-BE49-F238E27FC236}">
                  <a16:creationId xmlns="" xmlns:a16="http://schemas.microsoft.com/office/drawing/2014/main" id="{846EF11E-F60A-49D0-B66F-E04AEA48F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="" xmlns:a16="http://schemas.microsoft.com/office/drawing/2014/main" id="{6E3003AB-0966-467D-9C46-192733F7185B}"/>
              </a:ext>
            </a:extLst>
          </p:cNvPr>
          <p:cNvGrpSpPr/>
          <p:nvPr/>
        </p:nvGrpSpPr>
        <p:grpSpPr>
          <a:xfrm>
            <a:off x="9374619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43" name="Freeform 3404">
              <a:extLst>
                <a:ext uri="{FF2B5EF4-FFF2-40B4-BE49-F238E27FC236}">
                  <a16:creationId xmlns="" xmlns:a16="http://schemas.microsoft.com/office/drawing/2014/main" id="{84F004E5-6669-4903-8DCC-E77B29A15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405">
              <a:extLst>
                <a:ext uri="{FF2B5EF4-FFF2-40B4-BE49-F238E27FC236}">
                  <a16:creationId xmlns="" xmlns:a16="http://schemas.microsoft.com/office/drawing/2014/main" id="{47A56437-D11A-419C-92BF-556D7A955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5" name="TextBox 47">
            <a:extLst>
              <a:ext uri="{FF2B5EF4-FFF2-40B4-BE49-F238E27FC236}">
                <a16:creationId xmlns="" xmlns:a16="http://schemas.microsoft.com/office/drawing/2014/main" id="{767E4493-3029-426B-A74F-310A01C867ED}"/>
              </a:ext>
            </a:extLst>
          </p:cNvPr>
          <p:cNvSpPr txBox="1"/>
          <p:nvPr/>
        </p:nvSpPr>
        <p:spPr>
          <a:xfrm>
            <a:off x="4276725" y="5122738"/>
            <a:ext cx="2561523" cy="73866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chemeClr val="accent6"/>
                </a:solidFill>
                <a:latin typeface="+mj-lt"/>
              </a:rPr>
              <a:t>40%</a:t>
            </a:r>
          </a:p>
        </p:txBody>
      </p:sp>
      <p:sp>
        <p:nvSpPr>
          <p:cNvPr id="146" name="TextBox 47">
            <a:extLst>
              <a:ext uri="{FF2B5EF4-FFF2-40B4-BE49-F238E27FC236}">
                <a16:creationId xmlns="" xmlns:a16="http://schemas.microsoft.com/office/drawing/2014/main" id="{C6135062-647D-4340-8D20-3945274CDF89}"/>
              </a:ext>
            </a:extLst>
          </p:cNvPr>
          <p:cNvSpPr txBox="1"/>
          <p:nvPr/>
        </p:nvSpPr>
        <p:spPr>
          <a:xfrm>
            <a:off x="4379930" y="5888617"/>
            <a:ext cx="2355112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7" name="Group 146">
            <a:extLst>
              <a:ext uri="{FF2B5EF4-FFF2-40B4-BE49-F238E27FC236}">
                <a16:creationId xmlns="" xmlns:a16="http://schemas.microsoft.com/office/drawing/2014/main" id="{3783D43A-F553-4396-B20E-418B34BAFD5B}"/>
              </a:ext>
            </a:extLst>
          </p:cNvPr>
          <p:cNvGrpSpPr/>
          <p:nvPr/>
        </p:nvGrpSpPr>
        <p:grpSpPr>
          <a:xfrm>
            <a:off x="10004721" y="5365398"/>
            <a:ext cx="525182" cy="496004"/>
            <a:chOff x="333622" y="4212342"/>
            <a:chExt cx="285751" cy="269875"/>
          </a:xfrm>
          <a:solidFill>
            <a:schemeClr val="accent6"/>
          </a:solidFill>
        </p:grpSpPr>
        <p:sp>
          <p:nvSpPr>
            <p:cNvPr id="148" name="Freeform 4461">
              <a:extLst>
                <a:ext uri="{FF2B5EF4-FFF2-40B4-BE49-F238E27FC236}">
                  <a16:creationId xmlns="" xmlns:a16="http://schemas.microsoft.com/office/drawing/2014/main" id="{C00D77F9-34CF-4AF7-9592-E7087774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97" y="4467929"/>
              <a:ext cx="15875" cy="14288"/>
            </a:xfrm>
            <a:custGeom>
              <a:avLst/>
              <a:gdLst>
                <a:gd name="T0" fmla="*/ 4 w 52"/>
                <a:gd name="T1" fmla="*/ 23 h 49"/>
                <a:gd name="T2" fmla="*/ 2 w 52"/>
                <a:gd name="T3" fmla="*/ 25 h 49"/>
                <a:gd name="T4" fmla="*/ 1 w 52"/>
                <a:gd name="T5" fmla="*/ 28 h 49"/>
                <a:gd name="T6" fmla="*/ 0 w 52"/>
                <a:gd name="T7" fmla="*/ 31 h 49"/>
                <a:gd name="T8" fmla="*/ 0 w 52"/>
                <a:gd name="T9" fmla="*/ 33 h 49"/>
                <a:gd name="T10" fmla="*/ 0 w 52"/>
                <a:gd name="T11" fmla="*/ 37 h 49"/>
                <a:gd name="T12" fmla="*/ 1 w 52"/>
                <a:gd name="T13" fmla="*/ 40 h 49"/>
                <a:gd name="T14" fmla="*/ 2 w 52"/>
                <a:gd name="T15" fmla="*/ 43 h 49"/>
                <a:gd name="T16" fmla="*/ 4 w 52"/>
                <a:gd name="T17" fmla="*/ 45 h 49"/>
                <a:gd name="T18" fmla="*/ 6 w 52"/>
                <a:gd name="T19" fmla="*/ 47 h 49"/>
                <a:gd name="T20" fmla="*/ 9 w 52"/>
                <a:gd name="T21" fmla="*/ 48 h 49"/>
                <a:gd name="T22" fmla="*/ 11 w 52"/>
                <a:gd name="T23" fmla="*/ 49 h 49"/>
                <a:gd name="T24" fmla="*/ 15 w 52"/>
                <a:gd name="T25" fmla="*/ 49 h 49"/>
                <a:gd name="T26" fmla="*/ 18 w 52"/>
                <a:gd name="T27" fmla="*/ 49 h 49"/>
                <a:gd name="T28" fmla="*/ 20 w 52"/>
                <a:gd name="T29" fmla="*/ 48 h 49"/>
                <a:gd name="T30" fmla="*/ 23 w 52"/>
                <a:gd name="T31" fmla="*/ 47 h 49"/>
                <a:gd name="T32" fmla="*/ 25 w 52"/>
                <a:gd name="T33" fmla="*/ 45 h 49"/>
                <a:gd name="T34" fmla="*/ 52 w 52"/>
                <a:gd name="T35" fmla="*/ 18 h 49"/>
                <a:gd name="T36" fmla="*/ 39 w 52"/>
                <a:gd name="T37" fmla="*/ 9 h 49"/>
                <a:gd name="T38" fmla="*/ 26 w 52"/>
                <a:gd name="T39" fmla="*/ 0 h 49"/>
                <a:gd name="T40" fmla="*/ 4 w 52"/>
                <a:gd name="T41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9">
                  <a:moveTo>
                    <a:pt x="4" y="23"/>
                  </a:moveTo>
                  <a:lnTo>
                    <a:pt x="2" y="25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2" y="43"/>
                  </a:lnTo>
                  <a:lnTo>
                    <a:pt x="4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8" y="49"/>
                  </a:lnTo>
                  <a:lnTo>
                    <a:pt x="20" y="48"/>
                  </a:lnTo>
                  <a:lnTo>
                    <a:pt x="23" y="47"/>
                  </a:lnTo>
                  <a:lnTo>
                    <a:pt x="25" y="45"/>
                  </a:lnTo>
                  <a:lnTo>
                    <a:pt x="52" y="18"/>
                  </a:lnTo>
                  <a:lnTo>
                    <a:pt x="39" y="9"/>
                  </a:lnTo>
                  <a:lnTo>
                    <a:pt x="26" y="0"/>
                  </a:ln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4462">
              <a:extLst>
                <a:ext uri="{FF2B5EF4-FFF2-40B4-BE49-F238E27FC236}">
                  <a16:creationId xmlns="" xmlns:a16="http://schemas.microsoft.com/office/drawing/2014/main" id="{50AAAD65-C393-4ED5-AE2C-3FE46B25F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60" y="4464754"/>
              <a:ext cx="19050" cy="17463"/>
            </a:xfrm>
            <a:custGeom>
              <a:avLst/>
              <a:gdLst>
                <a:gd name="T0" fmla="*/ 24 w 61"/>
                <a:gd name="T1" fmla="*/ 0 h 59"/>
                <a:gd name="T2" fmla="*/ 12 w 61"/>
                <a:gd name="T3" fmla="*/ 9 h 59"/>
                <a:gd name="T4" fmla="*/ 0 w 61"/>
                <a:gd name="T5" fmla="*/ 18 h 59"/>
                <a:gd name="T6" fmla="*/ 36 w 61"/>
                <a:gd name="T7" fmla="*/ 55 h 59"/>
                <a:gd name="T8" fmla="*/ 39 w 61"/>
                <a:gd name="T9" fmla="*/ 57 h 59"/>
                <a:gd name="T10" fmla="*/ 41 w 61"/>
                <a:gd name="T11" fmla="*/ 58 h 59"/>
                <a:gd name="T12" fmla="*/ 44 w 61"/>
                <a:gd name="T13" fmla="*/ 59 h 59"/>
                <a:gd name="T14" fmla="*/ 46 w 61"/>
                <a:gd name="T15" fmla="*/ 59 h 59"/>
                <a:gd name="T16" fmla="*/ 49 w 61"/>
                <a:gd name="T17" fmla="*/ 59 h 59"/>
                <a:gd name="T18" fmla="*/ 53 w 61"/>
                <a:gd name="T19" fmla="*/ 58 h 59"/>
                <a:gd name="T20" fmla="*/ 55 w 61"/>
                <a:gd name="T21" fmla="*/ 57 h 59"/>
                <a:gd name="T22" fmla="*/ 57 w 61"/>
                <a:gd name="T23" fmla="*/ 55 h 59"/>
                <a:gd name="T24" fmla="*/ 59 w 61"/>
                <a:gd name="T25" fmla="*/ 53 h 59"/>
                <a:gd name="T26" fmla="*/ 60 w 61"/>
                <a:gd name="T27" fmla="*/ 50 h 59"/>
                <a:gd name="T28" fmla="*/ 61 w 61"/>
                <a:gd name="T29" fmla="*/ 47 h 59"/>
                <a:gd name="T30" fmla="*/ 61 w 61"/>
                <a:gd name="T31" fmla="*/ 43 h 59"/>
                <a:gd name="T32" fmla="*/ 61 w 61"/>
                <a:gd name="T33" fmla="*/ 41 h 59"/>
                <a:gd name="T34" fmla="*/ 60 w 61"/>
                <a:gd name="T35" fmla="*/ 38 h 59"/>
                <a:gd name="T36" fmla="*/ 59 w 61"/>
                <a:gd name="T37" fmla="*/ 35 h 59"/>
                <a:gd name="T38" fmla="*/ 57 w 61"/>
                <a:gd name="T39" fmla="*/ 33 h 59"/>
                <a:gd name="T40" fmla="*/ 24 w 61"/>
                <a:gd name="T4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9">
                  <a:moveTo>
                    <a:pt x="24" y="0"/>
                  </a:moveTo>
                  <a:lnTo>
                    <a:pt x="12" y="9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9" y="57"/>
                  </a:lnTo>
                  <a:lnTo>
                    <a:pt x="41" y="58"/>
                  </a:lnTo>
                  <a:lnTo>
                    <a:pt x="44" y="59"/>
                  </a:lnTo>
                  <a:lnTo>
                    <a:pt x="46" y="59"/>
                  </a:lnTo>
                  <a:lnTo>
                    <a:pt x="49" y="59"/>
                  </a:lnTo>
                  <a:lnTo>
                    <a:pt x="53" y="58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9" y="53"/>
                  </a:lnTo>
                  <a:lnTo>
                    <a:pt x="60" y="50"/>
                  </a:lnTo>
                  <a:lnTo>
                    <a:pt x="61" y="47"/>
                  </a:lnTo>
                  <a:lnTo>
                    <a:pt x="61" y="43"/>
                  </a:lnTo>
                  <a:lnTo>
                    <a:pt x="61" y="41"/>
                  </a:lnTo>
                  <a:lnTo>
                    <a:pt x="60" y="38"/>
                  </a:lnTo>
                  <a:lnTo>
                    <a:pt x="59" y="35"/>
                  </a:lnTo>
                  <a:lnTo>
                    <a:pt x="57" y="33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4463">
              <a:extLst>
                <a:ext uri="{FF2B5EF4-FFF2-40B4-BE49-F238E27FC236}">
                  <a16:creationId xmlns="" xmlns:a16="http://schemas.microsoft.com/office/drawing/2014/main" id="{87DE368F-3497-47DB-968D-F43315DDC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22" y="4212342"/>
              <a:ext cx="93663" cy="90488"/>
            </a:xfrm>
            <a:custGeom>
              <a:avLst/>
              <a:gdLst>
                <a:gd name="T0" fmla="*/ 286 w 291"/>
                <a:gd name="T1" fmla="*/ 91 h 283"/>
                <a:gd name="T2" fmla="*/ 276 w 291"/>
                <a:gd name="T3" fmla="*/ 70 h 283"/>
                <a:gd name="T4" fmla="*/ 262 w 291"/>
                <a:gd name="T5" fmla="*/ 52 h 283"/>
                <a:gd name="T6" fmla="*/ 246 w 291"/>
                <a:gd name="T7" fmla="*/ 36 h 283"/>
                <a:gd name="T8" fmla="*/ 228 w 291"/>
                <a:gd name="T9" fmla="*/ 23 h 283"/>
                <a:gd name="T10" fmla="*/ 207 w 291"/>
                <a:gd name="T11" fmla="*/ 13 h 283"/>
                <a:gd name="T12" fmla="*/ 185 w 291"/>
                <a:gd name="T13" fmla="*/ 5 h 283"/>
                <a:gd name="T14" fmla="*/ 161 w 291"/>
                <a:gd name="T15" fmla="*/ 1 h 283"/>
                <a:gd name="T16" fmla="*/ 133 w 291"/>
                <a:gd name="T17" fmla="*/ 1 h 283"/>
                <a:gd name="T18" fmla="*/ 105 w 291"/>
                <a:gd name="T19" fmla="*/ 7 h 283"/>
                <a:gd name="T20" fmla="*/ 78 w 291"/>
                <a:gd name="T21" fmla="*/ 18 h 283"/>
                <a:gd name="T22" fmla="*/ 54 w 291"/>
                <a:gd name="T23" fmla="*/ 34 h 283"/>
                <a:gd name="T24" fmla="*/ 34 w 291"/>
                <a:gd name="T25" fmla="*/ 54 h 283"/>
                <a:gd name="T26" fmla="*/ 18 w 291"/>
                <a:gd name="T27" fmla="*/ 79 h 283"/>
                <a:gd name="T28" fmla="*/ 6 w 291"/>
                <a:gd name="T29" fmla="*/ 106 h 283"/>
                <a:gd name="T30" fmla="*/ 1 w 291"/>
                <a:gd name="T31" fmla="*/ 135 h 283"/>
                <a:gd name="T32" fmla="*/ 0 w 291"/>
                <a:gd name="T33" fmla="*/ 160 h 283"/>
                <a:gd name="T34" fmla="*/ 3 w 291"/>
                <a:gd name="T35" fmla="*/ 182 h 283"/>
                <a:gd name="T36" fmla="*/ 8 w 291"/>
                <a:gd name="T37" fmla="*/ 201 h 283"/>
                <a:gd name="T38" fmla="*/ 17 w 291"/>
                <a:gd name="T39" fmla="*/ 220 h 283"/>
                <a:gd name="T40" fmla="*/ 28 w 291"/>
                <a:gd name="T41" fmla="*/ 237 h 283"/>
                <a:gd name="T42" fmla="*/ 40 w 291"/>
                <a:gd name="T43" fmla="*/ 252 h 283"/>
                <a:gd name="T44" fmla="*/ 55 w 291"/>
                <a:gd name="T45" fmla="*/ 266 h 283"/>
                <a:gd name="T46" fmla="*/ 71 w 291"/>
                <a:gd name="T47" fmla="*/ 278 h 283"/>
                <a:gd name="T48" fmla="*/ 90 w 291"/>
                <a:gd name="T49" fmla="*/ 267 h 283"/>
                <a:gd name="T50" fmla="*/ 110 w 291"/>
                <a:gd name="T51" fmla="*/ 238 h 283"/>
                <a:gd name="T52" fmla="*/ 131 w 291"/>
                <a:gd name="T53" fmla="*/ 212 h 283"/>
                <a:gd name="T54" fmla="*/ 156 w 291"/>
                <a:gd name="T55" fmla="*/ 186 h 283"/>
                <a:gd name="T56" fmla="*/ 183 w 291"/>
                <a:gd name="T57" fmla="*/ 163 h 283"/>
                <a:gd name="T58" fmla="*/ 212 w 291"/>
                <a:gd name="T59" fmla="*/ 142 h 283"/>
                <a:gd name="T60" fmla="*/ 242 w 291"/>
                <a:gd name="T61" fmla="*/ 124 h 283"/>
                <a:gd name="T62" fmla="*/ 274 w 291"/>
                <a:gd name="T63" fmla="*/ 10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283">
                  <a:moveTo>
                    <a:pt x="291" y="102"/>
                  </a:moveTo>
                  <a:lnTo>
                    <a:pt x="286" y="91"/>
                  </a:lnTo>
                  <a:lnTo>
                    <a:pt x="281" y="81"/>
                  </a:lnTo>
                  <a:lnTo>
                    <a:pt x="276" y="70"/>
                  </a:lnTo>
                  <a:lnTo>
                    <a:pt x="269" y="62"/>
                  </a:lnTo>
                  <a:lnTo>
                    <a:pt x="262" y="52"/>
                  </a:lnTo>
                  <a:lnTo>
                    <a:pt x="254" y="44"/>
                  </a:lnTo>
                  <a:lnTo>
                    <a:pt x="246" y="36"/>
                  </a:lnTo>
                  <a:lnTo>
                    <a:pt x="237" y="30"/>
                  </a:lnTo>
                  <a:lnTo>
                    <a:pt x="228" y="23"/>
                  </a:lnTo>
                  <a:lnTo>
                    <a:pt x="217" y="17"/>
                  </a:lnTo>
                  <a:lnTo>
                    <a:pt x="207" y="13"/>
                  </a:lnTo>
                  <a:lnTo>
                    <a:pt x="196" y="8"/>
                  </a:lnTo>
                  <a:lnTo>
                    <a:pt x="185" y="5"/>
                  </a:lnTo>
                  <a:lnTo>
                    <a:pt x="173" y="2"/>
                  </a:lnTo>
                  <a:lnTo>
                    <a:pt x="161" y="1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20" y="3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8"/>
                  </a:lnTo>
                  <a:lnTo>
                    <a:pt x="66" y="25"/>
                  </a:lnTo>
                  <a:lnTo>
                    <a:pt x="54" y="34"/>
                  </a:lnTo>
                  <a:lnTo>
                    <a:pt x="44" y="45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2"/>
                  </a:lnTo>
                  <a:lnTo>
                    <a:pt x="6" y="106"/>
                  </a:lnTo>
                  <a:lnTo>
                    <a:pt x="3" y="120"/>
                  </a:lnTo>
                  <a:lnTo>
                    <a:pt x="1" y="135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1" y="171"/>
                  </a:lnTo>
                  <a:lnTo>
                    <a:pt x="3" y="182"/>
                  </a:lnTo>
                  <a:lnTo>
                    <a:pt x="5" y="191"/>
                  </a:lnTo>
                  <a:lnTo>
                    <a:pt x="8" y="201"/>
                  </a:lnTo>
                  <a:lnTo>
                    <a:pt x="13" y="211"/>
                  </a:lnTo>
                  <a:lnTo>
                    <a:pt x="17" y="220"/>
                  </a:lnTo>
                  <a:lnTo>
                    <a:pt x="22" y="229"/>
                  </a:lnTo>
                  <a:lnTo>
                    <a:pt x="28" y="237"/>
                  </a:lnTo>
                  <a:lnTo>
                    <a:pt x="34" y="245"/>
                  </a:lnTo>
                  <a:lnTo>
                    <a:pt x="40" y="252"/>
                  </a:lnTo>
                  <a:lnTo>
                    <a:pt x="48" y="260"/>
                  </a:lnTo>
                  <a:lnTo>
                    <a:pt x="55" y="266"/>
                  </a:lnTo>
                  <a:lnTo>
                    <a:pt x="63" y="273"/>
                  </a:lnTo>
                  <a:lnTo>
                    <a:pt x="71" y="278"/>
                  </a:lnTo>
                  <a:lnTo>
                    <a:pt x="81" y="283"/>
                  </a:lnTo>
                  <a:lnTo>
                    <a:pt x="90" y="267"/>
                  </a:lnTo>
                  <a:lnTo>
                    <a:pt x="99" y="253"/>
                  </a:lnTo>
                  <a:lnTo>
                    <a:pt x="110" y="238"/>
                  </a:lnTo>
                  <a:lnTo>
                    <a:pt x="121" y="224"/>
                  </a:lnTo>
                  <a:lnTo>
                    <a:pt x="131" y="212"/>
                  </a:lnTo>
                  <a:lnTo>
                    <a:pt x="144" y="199"/>
                  </a:lnTo>
                  <a:lnTo>
                    <a:pt x="156" y="186"/>
                  </a:lnTo>
                  <a:lnTo>
                    <a:pt x="169" y="174"/>
                  </a:lnTo>
                  <a:lnTo>
                    <a:pt x="183" y="163"/>
                  </a:lnTo>
                  <a:lnTo>
                    <a:pt x="197" y="153"/>
                  </a:lnTo>
                  <a:lnTo>
                    <a:pt x="212" y="142"/>
                  </a:lnTo>
                  <a:lnTo>
                    <a:pt x="227" y="133"/>
                  </a:lnTo>
                  <a:lnTo>
                    <a:pt x="242" y="124"/>
                  </a:lnTo>
                  <a:lnTo>
                    <a:pt x="258" y="116"/>
                  </a:lnTo>
                  <a:lnTo>
                    <a:pt x="274" y="109"/>
                  </a:lnTo>
                  <a:lnTo>
                    <a:pt x="291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4464">
              <a:extLst>
                <a:ext uri="{FF2B5EF4-FFF2-40B4-BE49-F238E27FC236}">
                  <a16:creationId xmlns="" xmlns:a16="http://schemas.microsoft.com/office/drawing/2014/main" id="{78266215-2490-4449-8122-DCF7D259C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10" y="4212342"/>
              <a:ext cx="93663" cy="93663"/>
            </a:xfrm>
            <a:custGeom>
              <a:avLst/>
              <a:gdLst>
                <a:gd name="T0" fmla="*/ 132 w 293"/>
                <a:gd name="T1" fmla="*/ 1 h 293"/>
                <a:gd name="T2" fmla="*/ 106 w 293"/>
                <a:gd name="T3" fmla="*/ 5 h 293"/>
                <a:gd name="T4" fmla="*/ 84 w 293"/>
                <a:gd name="T5" fmla="*/ 14 h 293"/>
                <a:gd name="T6" fmla="*/ 62 w 293"/>
                <a:gd name="T7" fmla="*/ 25 h 293"/>
                <a:gd name="T8" fmla="*/ 43 w 293"/>
                <a:gd name="T9" fmla="*/ 40 h 293"/>
                <a:gd name="T10" fmla="*/ 27 w 293"/>
                <a:gd name="T11" fmla="*/ 58 h 293"/>
                <a:gd name="T12" fmla="*/ 13 w 293"/>
                <a:gd name="T13" fmla="*/ 78 h 293"/>
                <a:gd name="T14" fmla="*/ 3 w 293"/>
                <a:gd name="T15" fmla="*/ 100 h 293"/>
                <a:gd name="T16" fmla="*/ 15 w 293"/>
                <a:gd name="T17" fmla="*/ 120 h 293"/>
                <a:gd name="T18" fmla="*/ 44 w 293"/>
                <a:gd name="T19" fmla="*/ 137 h 293"/>
                <a:gd name="T20" fmla="*/ 71 w 293"/>
                <a:gd name="T21" fmla="*/ 156 h 293"/>
                <a:gd name="T22" fmla="*/ 96 w 293"/>
                <a:gd name="T23" fmla="*/ 176 h 293"/>
                <a:gd name="T24" fmla="*/ 121 w 293"/>
                <a:gd name="T25" fmla="*/ 200 h 293"/>
                <a:gd name="T26" fmla="*/ 142 w 293"/>
                <a:gd name="T27" fmla="*/ 224 h 293"/>
                <a:gd name="T28" fmla="*/ 163 w 293"/>
                <a:gd name="T29" fmla="*/ 250 h 293"/>
                <a:gd name="T30" fmla="*/ 180 w 293"/>
                <a:gd name="T31" fmla="*/ 279 h 293"/>
                <a:gd name="T32" fmla="*/ 199 w 293"/>
                <a:gd name="T33" fmla="*/ 290 h 293"/>
                <a:gd name="T34" fmla="*/ 221 w 293"/>
                <a:gd name="T35" fmla="*/ 279 h 293"/>
                <a:gd name="T36" fmla="*/ 240 w 293"/>
                <a:gd name="T37" fmla="*/ 265 h 293"/>
                <a:gd name="T38" fmla="*/ 257 w 293"/>
                <a:gd name="T39" fmla="*/ 249 h 293"/>
                <a:gd name="T40" fmla="*/ 271 w 293"/>
                <a:gd name="T41" fmla="*/ 230 h 293"/>
                <a:gd name="T42" fmla="*/ 282 w 293"/>
                <a:gd name="T43" fmla="*/ 209 h 293"/>
                <a:gd name="T44" fmla="*/ 289 w 293"/>
                <a:gd name="T45" fmla="*/ 186 h 293"/>
                <a:gd name="T46" fmla="*/ 293 w 293"/>
                <a:gd name="T47" fmla="*/ 162 h 293"/>
                <a:gd name="T48" fmla="*/ 293 w 293"/>
                <a:gd name="T49" fmla="*/ 135 h 293"/>
                <a:gd name="T50" fmla="*/ 287 w 293"/>
                <a:gd name="T51" fmla="*/ 106 h 293"/>
                <a:gd name="T52" fmla="*/ 276 w 293"/>
                <a:gd name="T53" fmla="*/ 79 h 293"/>
                <a:gd name="T54" fmla="*/ 260 w 293"/>
                <a:gd name="T55" fmla="*/ 54 h 293"/>
                <a:gd name="T56" fmla="*/ 240 w 293"/>
                <a:gd name="T57" fmla="*/ 34 h 293"/>
                <a:gd name="T58" fmla="*/ 215 w 293"/>
                <a:gd name="T59" fmla="*/ 18 h 293"/>
                <a:gd name="T60" fmla="*/ 188 w 293"/>
                <a:gd name="T61" fmla="*/ 7 h 293"/>
                <a:gd name="T62" fmla="*/ 160 w 293"/>
                <a:gd name="T63" fmla="*/ 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93">
                  <a:moveTo>
                    <a:pt x="145" y="0"/>
                  </a:moveTo>
                  <a:lnTo>
                    <a:pt x="132" y="1"/>
                  </a:lnTo>
                  <a:lnTo>
                    <a:pt x="119" y="3"/>
                  </a:lnTo>
                  <a:lnTo>
                    <a:pt x="106" y="5"/>
                  </a:lnTo>
                  <a:lnTo>
                    <a:pt x="94" y="8"/>
                  </a:lnTo>
                  <a:lnTo>
                    <a:pt x="84" y="14"/>
                  </a:lnTo>
                  <a:lnTo>
                    <a:pt x="72" y="19"/>
                  </a:lnTo>
                  <a:lnTo>
                    <a:pt x="62" y="25"/>
                  </a:lnTo>
                  <a:lnTo>
                    <a:pt x="53" y="32"/>
                  </a:lnTo>
                  <a:lnTo>
                    <a:pt x="43" y="40"/>
                  </a:lnTo>
                  <a:lnTo>
                    <a:pt x="34" y="49"/>
                  </a:lnTo>
                  <a:lnTo>
                    <a:pt x="27" y="58"/>
                  </a:lnTo>
                  <a:lnTo>
                    <a:pt x="19" y="68"/>
                  </a:lnTo>
                  <a:lnTo>
                    <a:pt x="13" y="78"/>
                  </a:lnTo>
                  <a:lnTo>
                    <a:pt x="8" y="90"/>
                  </a:lnTo>
                  <a:lnTo>
                    <a:pt x="3" y="100"/>
                  </a:lnTo>
                  <a:lnTo>
                    <a:pt x="0" y="112"/>
                  </a:lnTo>
                  <a:lnTo>
                    <a:pt x="15" y="120"/>
                  </a:lnTo>
                  <a:lnTo>
                    <a:pt x="29" y="128"/>
                  </a:lnTo>
                  <a:lnTo>
                    <a:pt x="44" y="137"/>
                  </a:lnTo>
                  <a:lnTo>
                    <a:pt x="58" y="146"/>
                  </a:lnTo>
                  <a:lnTo>
                    <a:pt x="71" y="156"/>
                  </a:lnTo>
                  <a:lnTo>
                    <a:pt x="84" y="166"/>
                  </a:lnTo>
                  <a:lnTo>
                    <a:pt x="96" y="176"/>
                  </a:lnTo>
                  <a:lnTo>
                    <a:pt x="109" y="188"/>
                  </a:lnTo>
                  <a:lnTo>
                    <a:pt x="121" y="200"/>
                  </a:lnTo>
                  <a:lnTo>
                    <a:pt x="132" y="212"/>
                  </a:lnTo>
                  <a:lnTo>
                    <a:pt x="142" y="224"/>
                  </a:lnTo>
                  <a:lnTo>
                    <a:pt x="153" y="237"/>
                  </a:lnTo>
                  <a:lnTo>
                    <a:pt x="163" y="250"/>
                  </a:lnTo>
                  <a:lnTo>
                    <a:pt x="171" y="264"/>
                  </a:lnTo>
                  <a:lnTo>
                    <a:pt x="180" y="279"/>
                  </a:lnTo>
                  <a:lnTo>
                    <a:pt x="188" y="293"/>
                  </a:lnTo>
                  <a:lnTo>
                    <a:pt x="199" y="290"/>
                  </a:lnTo>
                  <a:lnTo>
                    <a:pt x="211" y="284"/>
                  </a:lnTo>
                  <a:lnTo>
                    <a:pt x="221" y="279"/>
                  </a:lnTo>
                  <a:lnTo>
                    <a:pt x="230" y="273"/>
                  </a:lnTo>
                  <a:lnTo>
                    <a:pt x="240" y="265"/>
                  </a:lnTo>
                  <a:lnTo>
                    <a:pt x="248" y="258"/>
                  </a:lnTo>
                  <a:lnTo>
                    <a:pt x="257" y="249"/>
                  </a:lnTo>
                  <a:lnTo>
                    <a:pt x="264" y="239"/>
                  </a:lnTo>
                  <a:lnTo>
                    <a:pt x="271" y="230"/>
                  </a:lnTo>
                  <a:lnTo>
                    <a:pt x="276" y="220"/>
                  </a:lnTo>
                  <a:lnTo>
                    <a:pt x="282" y="209"/>
                  </a:lnTo>
                  <a:lnTo>
                    <a:pt x="286" y="198"/>
                  </a:lnTo>
                  <a:lnTo>
                    <a:pt x="289" y="186"/>
                  </a:lnTo>
                  <a:lnTo>
                    <a:pt x="292" y="174"/>
                  </a:lnTo>
                  <a:lnTo>
                    <a:pt x="293" y="162"/>
                  </a:lnTo>
                  <a:lnTo>
                    <a:pt x="293" y="150"/>
                  </a:lnTo>
                  <a:lnTo>
                    <a:pt x="293" y="135"/>
                  </a:lnTo>
                  <a:lnTo>
                    <a:pt x="291" y="120"/>
                  </a:lnTo>
                  <a:lnTo>
                    <a:pt x="287" y="106"/>
                  </a:lnTo>
                  <a:lnTo>
                    <a:pt x="282" y="92"/>
                  </a:lnTo>
                  <a:lnTo>
                    <a:pt x="276" y="79"/>
                  </a:lnTo>
                  <a:lnTo>
                    <a:pt x="269" y="66"/>
                  </a:lnTo>
                  <a:lnTo>
                    <a:pt x="260" y="54"/>
                  </a:lnTo>
                  <a:lnTo>
                    <a:pt x="249" y="45"/>
                  </a:lnTo>
                  <a:lnTo>
                    <a:pt x="240" y="34"/>
                  </a:lnTo>
                  <a:lnTo>
                    <a:pt x="228" y="25"/>
                  </a:lnTo>
                  <a:lnTo>
                    <a:pt x="215" y="18"/>
                  </a:lnTo>
                  <a:lnTo>
                    <a:pt x="202" y="12"/>
                  </a:lnTo>
                  <a:lnTo>
                    <a:pt x="188" y="7"/>
                  </a:lnTo>
                  <a:lnTo>
                    <a:pt x="175" y="3"/>
                  </a:lnTo>
                  <a:lnTo>
                    <a:pt x="16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4465">
              <a:extLst>
                <a:ext uri="{FF2B5EF4-FFF2-40B4-BE49-F238E27FC236}">
                  <a16:creationId xmlns="" xmlns:a16="http://schemas.microsoft.com/office/drawing/2014/main" id="{1AD5802B-7E13-430D-88F0-378F1018B5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672" y="4245679"/>
              <a:ext cx="238125" cy="236538"/>
            </a:xfrm>
            <a:custGeom>
              <a:avLst/>
              <a:gdLst>
                <a:gd name="T0" fmla="*/ 418 w 748"/>
                <a:gd name="T1" fmla="*/ 394 h 747"/>
                <a:gd name="T2" fmla="*/ 413 w 748"/>
                <a:gd name="T3" fmla="*/ 401 h 747"/>
                <a:gd name="T4" fmla="*/ 404 w 748"/>
                <a:gd name="T5" fmla="*/ 404 h 747"/>
                <a:gd name="T6" fmla="*/ 248 w 748"/>
                <a:gd name="T7" fmla="*/ 403 h 747"/>
                <a:gd name="T8" fmla="*/ 241 w 748"/>
                <a:gd name="T9" fmla="*/ 398 h 747"/>
                <a:gd name="T10" fmla="*/ 238 w 748"/>
                <a:gd name="T11" fmla="*/ 389 h 747"/>
                <a:gd name="T12" fmla="*/ 241 w 748"/>
                <a:gd name="T13" fmla="*/ 380 h 747"/>
                <a:gd name="T14" fmla="*/ 248 w 748"/>
                <a:gd name="T15" fmla="*/ 375 h 747"/>
                <a:gd name="T16" fmla="*/ 389 w 748"/>
                <a:gd name="T17" fmla="*/ 374 h 747"/>
                <a:gd name="T18" fmla="*/ 391 w 748"/>
                <a:gd name="T19" fmla="*/ 160 h 747"/>
                <a:gd name="T20" fmla="*/ 397 w 748"/>
                <a:gd name="T21" fmla="*/ 154 h 747"/>
                <a:gd name="T22" fmla="*/ 404 w 748"/>
                <a:gd name="T23" fmla="*/ 150 h 747"/>
                <a:gd name="T24" fmla="*/ 413 w 748"/>
                <a:gd name="T25" fmla="*/ 154 h 747"/>
                <a:gd name="T26" fmla="*/ 418 w 748"/>
                <a:gd name="T27" fmla="*/ 160 h 747"/>
                <a:gd name="T28" fmla="*/ 419 w 748"/>
                <a:gd name="T29" fmla="*/ 389 h 747"/>
                <a:gd name="T30" fmla="*/ 336 w 748"/>
                <a:gd name="T31" fmla="*/ 2 h 747"/>
                <a:gd name="T32" fmla="*/ 280 w 748"/>
                <a:gd name="T33" fmla="*/ 11 h 747"/>
                <a:gd name="T34" fmla="*/ 228 w 748"/>
                <a:gd name="T35" fmla="*/ 30 h 747"/>
                <a:gd name="T36" fmla="*/ 179 w 748"/>
                <a:gd name="T37" fmla="*/ 54 h 747"/>
                <a:gd name="T38" fmla="*/ 136 w 748"/>
                <a:gd name="T39" fmla="*/ 86 h 747"/>
                <a:gd name="T40" fmla="*/ 97 w 748"/>
                <a:gd name="T41" fmla="*/ 123 h 747"/>
                <a:gd name="T42" fmla="*/ 64 w 748"/>
                <a:gd name="T43" fmla="*/ 165 h 747"/>
                <a:gd name="T44" fmla="*/ 36 w 748"/>
                <a:gd name="T45" fmla="*/ 212 h 747"/>
                <a:gd name="T46" fmla="*/ 17 w 748"/>
                <a:gd name="T47" fmla="*/ 263 h 747"/>
                <a:gd name="T48" fmla="*/ 4 w 748"/>
                <a:gd name="T49" fmla="*/ 317 h 747"/>
                <a:gd name="T50" fmla="*/ 0 w 748"/>
                <a:gd name="T51" fmla="*/ 374 h 747"/>
                <a:gd name="T52" fmla="*/ 4 w 748"/>
                <a:gd name="T53" fmla="*/ 431 h 747"/>
                <a:gd name="T54" fmla="*/ 17 w 748"/>
                <a:gd name="T55" fmla="*/ 485 h 747"/>
                <a:gd name="T56" fmla="*/ 36 w 748"/>
                <a:gd name="T57" fmla="*/ 536 h 747"/>
                <a:gd name="T58" fmla="*/ 64 w 748"/>
                <a:gd name="T59" fmla="*/ 583 h 747"/>
                <a:gd name="T60" fmla="*/ 97 w 748"/>
                <a:gd name="T61" fmla="*/ 625 h 747"/>
                <a:gd name="T62" fmla="*/ 136 w 748"/>
                <a:gd name="T63" fmla="*/ 662 h 747"/>
                <a:gd name="T64" fmla="*/ 179 w 748"/>
                <a:gd name="T65" fmla="*/ 694 h 747"/>
                <a:gd name="T66" fmla="*/ 228 w 748"/>
                <a:gd name="T67" fmla="*/ 719 h 747"/>
                <a:gd name="T68" fmla="*/ 280 w 748"/>
                <a:gd name="T69" fmla="*/ 736 h 747"/>
                <a:gd name="T70" fmla="*/ 336 w 748"/>
                <a:gd name="T71" fmla="*/ 745 h 747"/>
                <a:gd name="T72" fmla="*/ 392 w 748"/>
                <a:gd name="T73" fmla="*/ 747 h 747"/>
                <a:gd name="T74" fmla="*/ 449 w 748"/>
                <a:gd name="T75" fmla="*/ 740 h 747"/>
                <a:gd name="T76" fmla="*/ 501 w 748"/>
                <a:gd name="T77" fmla="*/ 725 h 747"/>
                <a:gd name="T78" fmla="*/ 552 w 748"/>
                <a:gd name="T79" fmla="*/ 702 h 747"/>
                <a:gd name="T80" fmla="*/ 597 w 748"/>
                <a:gd name="T81" fmla="*/ 674 h 747"/>
                <a:gd name="T82" fmla="*/ 637 w 748"/>
                <a:gd name="T83" fmla="*/ 638 h 747"/>
                <a:gd name="T84" fmla="*/ 673 w 748"/>
                <a:gd name="T85" fmla="*/ 598 h 747"/>
                <a:gd name="T86" fmla="*/ 702 w 748"/>
                <a:gd name="T87" fmla="*/ 552 h 747"/>
                <a:gd name="T88" fmla="*/ 724 w 748"/>
                <a:gd name="T89" fmla="*/ 502 h 747"/>
                <a:gd name="T90" fmla="*/ 739 w 748"/>
                <a:gd name="T91" fmla="*/ 449 h 747"/>
                <a:gd name="T92" fmla="*/ 746 w 748"/>
                <a:gd name="T93" fmla="*/ 393 h 747"/>
                <a:gd name="T94" fmla="*/ 745 w 748"/>
                <a:gd name="T95" fmla="*/ 336 h 747"/>
                <a:gd name="T96" fmla="*/ 736 w 748"/>
                <a:gd name="T97" fmla="*/ 281 h 747"/>
                <a:gd name="T98" fmla="*/ 718 w 748"/>
                <a:gd name="T99" fmla="*/ 229 h 747"/>
                <a:gd name="T100" fmla="*/ 693 w 748"/>
                <a:gd name="T101" fmla="*/ 180 h 747"/>
                <a:gd name="T102" fmla="*/ 662 w 748"/>
                <a:gd name="T103" fmla="*/ 137 h 747"/>
                <a:gd name="T104" fmla="*/ 624 w 748"/>
                <a:gd name="T105" fmla="*/ 98 h 747"/>
                <a:gd name="T106" fmla="*/ 582 w 748"/>
                <a:gd name="T107" fmla="*/ 64 h 747"/>
                <a:gd name="T108" fmla="*/ 536 w 748"/>
                <a:gd name="T109" fmla="*/ 37 h 747"/>
                <a:gd name="T110" fmla="*/ 484 w 748"/>
                <a:gd name="T111" fmla="*/ 17 h 747"/>
                <a:gd name="T112" fmla="*/ 430 w 748"/>
                <a:gd name="T113" fmla="*/ 4 h 747"/>
                <a:gd name="T114" fmla="*/ 373 w 748"/>
                <a:gd name="T11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" h="747">
                  <a:moveTo>
                    <a:pt x="419" y="389"/>
                  </a:moveTo>
                  <a:lnTo>
                    <a:pt x="419" y="392"/>
                  </a:lnTo>
                  <a:lnTo>
                    <a:pt x="418" y="394"/>
                  </a:lnTo>
                  <a:lnTo>
                    <a:pt x="417" y="398"/>
                  </a:lnTo>
                  <a:lnTo>
                    <a:pt x="415" y="400"/>
                  </a:lnTo>
                  <a:lnTo>
                    <a:pt x="413" y="401"/>
                  </a:lnTo>
                  <a:lnTo>
                    <a:pt x="410" y="403"/>
                  </a:lnTo>
                  <a:lnTo>
                    <a:pt x="407" y="403"/>
                  </a:lnTo>
                  <a:lnTo>
                    <a:pt x="404" y="404"/>
                  </a:lnTo>
                  <a:lnTo>
                    <a:pt x="253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46" y="401"/>
                  </a:lnTo>
                  <a:lnTo>
                    <a:pt x="244" y="400"/>
                  </a:lnTo>
                  <a:lnTo>
                    <a:pt x="241" y="398"/>
                  </a:lnTo>
                  <a:lnTo>
                    <a:pt x="240" y="394"/>
                  </a:lnTo>
                  <a:lnTo>
                    <a:pt x="239" y="392"/>
                  </a:lnTo>
                  <a:lnTo>
                    <a:pt x="238" y="389"/>
                  </a:lnTo>
                  <a:lnTo>
                    <a:pt x="239" y="386"/>
                  </a:lnTo>
                  <a:lnTo>
                    <a:pt x="240" y="384"/>
                  </a:lnTo>
                  <a:lnTo>
                    <a:pt x="241" y="380"/>
                  </a:lnTo>
                  <a:lnTo>
                    <a:pt x="244" y="378"/>
                  </a:lnTo>
                  <a:lnTo>
                    <a:pt x="246" y="376"/>
                  </a:lnTo>
                  <a:lnTo>
                    <a:pt x="248" y="375"/>
                  </a:lnTo>
                  <a:lnTo>
                    <a:pt x="251" y="374"/>
                  </a:lnTo>
                  <a:lnTo>
                    <a:pt x="253" y="374"/>
                  </a:lnTo>
                  <a:lnTo>
                    <a:pt x="389" y="374"/>
                  </a:lnTo>
                  <a:lnTo>
                    <a:pt x="389" y="165"/>
                  </a:lnTo>
                  <a:lnTo>
                    <a:pt x="390" y="163"/>
                  </a:lnTo>
                  <a:lnTo>
                    <a:pt x="391" y="160"/>
                  </a:lnTo>
                  <a:lnTo>
                    <a:pt x="392" y="158"/>
                  </a:lnTo>
                  <a:lnTo>
                    <a:pt x="394" y="156"/>
                  </a:lnTo>
                  <a:lnTo>
                    <a:pt x="397" y="154"/>
                  </a:lnTo>
                  <a:lnTo>
                    <a:pt x="399" y="153"/>
                  </a:lnTo>
                  <a:lnTo>
                    <a:pt x="402" y="152"/>
                  </a:lnTo>
                  <a:lnTo>
                    <a:pt x="404" y="150"/>
                  </a:lnTo>
                  <a:lnTo>
                    <a:pt x="407" y="152"/>
                  </a:lnTo>
                  <a:lnTo>
                    <a:pt x="410" y="153"/>
                  </a:lnTo>
                  <a:lnTo>
                    <a:pt x="413" y="154"/>
                  </a:lnTo>
                  <a:lnTo>
                    <a:pt x="415" y="156"/>
                  </a:lnTo>
                  <a:lnTo>
                    <a:pt x="417" y="158"/>
                  </a:lnTo>
                  <a:lnTo>
                    <a:pt x="418" y="160"/>
                  </a:lnTo>
                  <a:lnTo>
                    <a:pt x="419" y="163"/>
                  </a:lnTo>
                  <a:lnTo>
                    <a:pt x="419" y="165"/>
                  </a:lnTo>
                  <a:lnTo>
                    <a:pt x="419" y="389"/>
                  </a:lnTo>
                  <a:close/>
                  <a:moveTo>
                    <a:pt x="373" y="0"/>
                  </a:moveTo>
                  <a:lnTo>
                    <a:pt x="354" y="1"/>
                  </a:lnTo>
                  <a:lnTo>
                    <a:pt x="336" y="2"/>
                  </a:lnTo>
                  <a:lnTo>
                    <a:pt x="316" y="4"/>
                  </a:lnTo>
                  <a:lnTo>
                    <a:pt x="298" y="7"/>
                  </a:lnTo>
                  <a:lnTo>
                    <a:pt x="280" y="11"/>
                  </a:lnTo>
                  <a:lnTo>
                    <a:pt x="262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1" y="37"/>
                  </a:lnTo>
                  <a:lnTo>
                    <a:pt x="195" y="46"/>
                  </a:lnTo>
                  <a:lnTo>
                    <a:pt x="179" y="54"/>
                  </a:lnTo>
                  <a:lnTo>
                    <a:pt x="164" y="64"/>
                  </a:lnTo>
                  <a:lnTo>
                    <a:pt x="149" y="74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5" y="137"/>
                  </a:lnTo>
                  <a:lnTo>
                    <a:pt x="73" y="150"/>
                  </a:lnTo>
                  <a:lnTo>
                    <a:pt x="64" y="165"/>
                  </a:lnTo>
                  <a:lnTo>
                    <a:pt x="53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1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1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3" y="568"/>
                  </a:lnTo>
                  <a:lnTo>
                    <a:pt x="64" y="583"/>
                  </a:lnTo>
                  <a:lnTo>
                    <a:pt x="73" y="598"/>
                  </a:lnTo>
                  <a:lnTo>
                    <a:pt x="85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2" y="650"/>
                  </a:lnTo>
                  <a:lnTo>
                    <a:pt x="136" y="662"/>
                  </a:lnTo>
                  <a:lnTo>
                    <a:pt x="149" y="674"/>
                  </a:lnTo>
                  <a:lnTo>
                    <a:pt x="164" y="683"/>
                  </a:lnTo>
                  <a:lnTo>
                    <a:pt x="179" y="694"/>
                  </a:lnTo>
                  <a:lnTo>
                    <a:pt x="195" y="702"/>
                  </a:lnTo>
                  <a:lnTo>
                    <a:pt x="211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2" y="730"/>
                  </a:lnTo>
                  <a:lnTo>
                    <a:pt x="280" y="736"/>
                  </a:lnTo>
                  <a:lnTo>
                    <a:pt x="298" y="740"/>
                  </a:lnTo>
                  <a:lnTo>
                    <a:pt x="316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2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6" y="736"/>
                  </a:lnTo>
                  <a:lnTo>
                    <a:pt x="484" y="730"/>
                  </a:lnTo>
                  <a:lnTo>
                    <a:pt x="501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4"/>
                  </a:lnTo>
                  <a:lnTo>
                    <a:pt x="582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4" y="650"/>
                  </a:lnTo>
                  <a:lnTo>
                    <a:pt x="637" y="638"/>
                  </a:lnTo>
                  <a:lnTo>
                    <a:pt x="650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3" y="583"/>
                  </a:lnTo>
                  <a:lnTo>
                    <a:pt x="693" y="568"/>
                  </a:lnTo>
                  <a:lnTo>
                    <a:pt x="702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4" y="502"/>
                  </a:lnTo>
                  <a:lnTo>
                    <a:pt x="730" y="485"/>
                  </a:lnTo>
                  <a:lnTo>
                    <a:pt x="736" y="467"/>
                  </a:lnTo>
                  <a:lnTo>
                    <a:pt x="739" y="449"/>
                  </a:lnTo>
                  <a:lnTo>
                    <a:pt x="743" y="431"/>
                  </a:lnTo>
                  <a:lnTo>
                    <a:pt x="745" y="411"/>
                  </a:lnTo>
                  <a:lnTo>
                    <a:pt x="746" y="393"/>
                  </a:lnTo>
                  <a:lnTo>
                    <a:pt x="748" y="374"/>
                  </a:lnTo>
                  <a:lnTo>
                    <a:pt x="746" y="355"/>
                  </a:lnTo>
                  <a:lnTo>
                    <a:pt x="745" y="336"/>
                  </a:lnTo>
                  <a:lnTo>
                    <a:pt x="743" y="317"/>
                  </a:lnTo>
                  <a:lnTo>
                    <a:pt x="739" y="299"/>
                  </a:lnTo>
                  <a:lnTo>
                    <a:pt x="736" y="281"/>
                  </a:lnTo>
                  <a:lnTo>
                    <a:pt x="730" y="263"/>
                  </a:lnTo>
                  <a:lnTo>
                    <a:pt x="724" y="246"/>
                  </a:lnTo>
                  <a:lnTo>
                    <a:pt x="718" y="229"/>
                  </a:lnTo>
                  <a:lnTo>
                    <a:pt x="710" y="212"/>
                  </a:lnTo>
                  <a:lnTo>
                    <a:pt x="702" y="196"/>
                  </a:lnTo>
                  <a:lnTo>
                    <a:pt x="693" y="180"/>
                  </a:lnTo>
                  <a:lnTo>
                    <a:pt x="683" y="165"/>
                  </a:lnTo>
                  <a:lnTo>
                    <a:pt x="673" y="150"/>
                  </a:lnTo>
                  <a:lnTo>
                    <a:pt x="662" y="137"/>
                  </a:lnTo>
                  <a:lnTo>
                    <a:pt x="650" y="123"/>
                  </a:lnTo>
                  <a:lnTo>
                    <a:pt x="637" y="110"/>
                  </a:lnTo>
                  <a:lnTo>
                    <a:pt x="624" y="98"/>
                  </a:lnTo>
                  <a:lnTo>
                    <a:pt x="611" y="86"/>
                  </a:lnTo>
                  <a:lnTo>
                    <a:pt x="597" y="74"/>
                  </a:lnTo>
                  <a:lnTo>
                    <a:pt x="582" y="64"/>
                  </a:lnTo>
                  <a:lnTo>
                    <a:pt x="567" y="54"/>
                  </a:lnTo>
                  <a:lnTo>
                    <a:pt x="552" y="46"/>
                  </a:lnTo>
                  <a:lnTo>
                    <a:pt x="536" y="37"/>
                  </a:lnTo>
                  <a:lnTo>
                    <a:pt x="519" y="30"/>
                  </a:lnTo>
                  <a:lnTo>
                    <a:pt x="501" y="23"/>
                  </a:lnTo>
                  <a:lnTo>
                    <a:pt x="484" y="17"/>
                  </a:lnTo>
                  <a:lnTo>
                    <a:pt x="466" y="11"/>
                  </a:lnTo>
                  <a:lnTo>
                    <a:pt x="449" y="7"/>
                  </a:lnTo>
                  <a:lnTo>
                    <a:pt x="430" y="4"/>
                  </a:lnTo>
                  <a:lnTo>
                    <a:pt x="412" y="2"/>
                  </a:lnTo>
                  <a:lnTo>
                    <a:pt x="392" y="1"/>
                  </a:lnTo>
                  <a:lnTo>
                    <a:pt x="3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3" name="TextBox 47">
            <a:extLst>
              <a:ext uri="{FF2B5EF4-FFF2-40B4-BE49-F238E27FC236}">
                <a16:creationId xmlns="" xmlns:a16="http://schemas.microsoft.com/office/drawing/2014/main" id="{6F506DE5-F94D-4F2C-9476-7D0F5B8CAF2A}"/>
              </a:ext>
            </a:extLst>
          </p:cNvPr>
          <p:cNvSpPr txBox="1"/>
          <p:nvPr/>
        </p:nvSpPr>
        <p:spPr>
          <a:xfrm>
            <a:off x="10737056" y="5459509"/>
            <a:ext cx="1196817" cy="30777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accent6"/>
                </a:solidFill>
                <a:latin typeface="+mj-lt"/>
              </a:rPr>
              <a:t>1:00 PM</a:t>
            </a:r>
          </a:p>
        </p:txBody>
      </p:sp>
    </p:spTree>
    <p:extLst>
      <p:ext uri="{BB962C8B-B14F-4D97-AF65-F5344CB8AC3E}">
        <p14:creationId xmlns:p14="http://schemas.microsoft.com/office/powerpoint/2010/main" val="73155490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Bahnschrif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>
            <a:latin typeface="+mj-lt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</TotalTime>
  <Words>731</Words>
  <Application>Microsoft Office PowerPoint</Application>
  <PresentationFormat>Custom</PresentationFormat>
  <Paragraphs>82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</dc:creator>
  <cp:lastModifiedBy>USER</cp:lastModifiedBy>
  <cp:revision>39</cp:revision>
  <dcterms:created xsi:type="dcterms:W3CDTF">2019-10-14T05:09:21Z</dcterms:created>
  <dcterms:modified xsi:type="dcterms:W3CDTF">2022-07-21T06:57:03Z</dcterms:modified>
</cp:coreProperties>
</file>