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1" r:id="rId2"/>
    <p:sldId id="257" r:id="rId3"/>
    <p:sldId id="273" r:id="rId4"/>
    <p:sldId id="274" r:id="rId5"/>
    <p:sldId id="275" r:id="rId6"/>
    <p:sldId id="272" r:id="rId7"/>
    <p:sldId id="276" r:id="rId8"/>
    <p:sldId id="277" r:id="rId9"/>
    <p:sldId id="278" r:id="rId10"/>
    <p:sldId id="27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92" userDrawn="1">
          <p15:clr>
            <a:srgbClr val="A4A3A4"/>
          </p15:clr>
        </p15:guide>
        <p15:guide id="4" pos="336" userDrawn="1">
          <p15:clr>
            <a:srgbClr val="A4A3A4"/>
          </p15:clr>
        </p15:guide>
        <p15:guide id="5" pos="7368" userDrawn="1">
          <p15:clr>
            <a:srgbClr val="A4A3A4"/>
          </p15:clr>
        </p15:guide>
        <p15:guide id="6" orient="horz" pos="39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7250"/>
    <a:srgbClr val="E1A48E"/>
    <a:srgbClr val="309784"/>
    <a:srgbClr val="C55B35"/>
    <a:srgbClr val="1C5A4E"/>
    <a:srgbClr val="DDAF3B"/>
    <a:srgbClr val="10322C"/>
    <a:srgbClr val="061411"/>
    <a:srgbClr val="0B231E"/>
    <a:srgbClr val="A8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89" autoAdjust="0"/>
    <p:restoredTop sz="95092" autoAdjust="0"/>
  </p:normalViewPr>
  <p:slideViewPr>
    <p:cSldViewPr snapToGrid="0" showGuides="1">
      <p:cViewPr>
        <p:scale>
          <a:sx n="125" d="100"/>
          <a:sy n="125" d="100"/>
        </p:scale>
        <p:origin x="-522" y="-24"/>
      </p:cViewPr>
      <p:guideLst>
        <p:guide orient="horz" pos="2160"/>
        <p:guide orient="horz" pos="792"/>
        <p:guide orient="horz" pos="3960"/>
        <p:guide pos="3840"/>
        <p:guide pos="336"/>
        <p:guide pos="7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455081001472752E-4"/>
          <c:y val="0"/>
          <c:w val="0.99970544918998527"/>
          <c:h val="0.9854195274910263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E1A48E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C8D-4964-A440-865C571BBEB6}"/>
              </c:ext>
            </c:extLst>
          </c:dPt>
          <c:dPt>
            <c:idx val="1"/>
            <c:bubble3D val="0"/>
            <c:spPr>
              <a:solidFill>
                <a:srgbClr val="E1A48E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A14-41FB-B59B-E0199101FB4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C8D-4964-A440-865C571BBE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455081001472752E-4"/>
          <c:y val="0"/>
          <c:w val="0.99970544918998527"/>
          <c:h val="0.9854195274910263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E1A48E"/>
            </a:solidFill>
          </c:spPr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C8D-4964-A440-865C571BBEB6}"/>
              </c:ext>
            </c:extLst>
          </c:dPt>
          <c:dPt>
            <c:idx val="1"/>
            <c:bubble3D val="0"/>
            <c:spPr>
              <a:solidFill>
                <a:srgbClr val="E1A48E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86-4C8E-A978-376C068D0C7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5.2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C8D-4964-A440-865C571BBE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455081001472752E-4"/>
          <c:y val="0"/>
          <c:w val="0.99970544918998527"/>
          <c:h val="0.9854195274910263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E1A48E"/>
            </a:solidFill>
          </c:spPr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C8D-4964-A440-865C571BBEB6}"/>
              </c:ext>
            </c:extLst>
          </c:dPt>
          <c:dPt>
            <c:idx val="1"/>
            <c:bubble3D val="0"/>
            <c:spPr>
              <a:solidFill>
                <a:srgbClr val="E1A48E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86-4C8E-A978-376C068D0C7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2.2000000000000002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C8D-4964-A440-865C571BBE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A2E78-3F9A-432F-8D68-3AD0458C0C9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D0C82-051B-4AD1-A2CB-304AE5772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35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814B9C2-57B8-4B61-B3F1-E9FB7C773C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A8D486F-5185-489E-82E1-1612F57E2E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EC81690-BD2E-460B-ACC6-612C59E25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2D2C1-6D19-4AC4-A851-A4D38F6928C2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3B5210E-E921-4189-B2AC-789BEF246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3ABAC60-D333-42F8-AF8B-84FF5D9E2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12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6EB8DA0-2C96-4853-AE46-98F4FEA8D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0B685C03-0A0A-4320-B729-0D57C8A4F6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F275753-8100-4F1E-9E25-EE603A077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F058EE8-1E4D-4514-9CB1-01FD1446D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8F1-8C53-4266-BC44-1DD5626DA525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0EF7ECD-7F5A-421D-B886-4530F926A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60F5315-DF28-4B1B-821B-CF379246B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112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50893F3-9754-4F74-8358-0B31C9CF3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97861685-5C3E-4A6D-A3F5-AE1561042E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82491C3-D541-4D04-AA26-4568748FB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7BB4-29B0-4DC1-8C5D-1DFC7FFF999B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8B95E14-2CBC-41FA-9C90-0C6F1A377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46C461C-2348-49B6-B4DC-C6F3B1CBC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736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8183A605-5BA3-4EEC-B529-BB78202706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228EC0E7-B85F-41EB-B264-793A2481CF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19E7222-7D78-4214-82DF-D90F67057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2F7F-27BF-4053-A9C9-9CDF509441A0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8169FFC-F0B1-4029-BE1F-4699A3E68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5E9EF5A-399B-4B4C-B05A-33AF5E282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948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using a computer&#10;&#10;Description automatically generated">
            <a:extLst>
              <a:ext uri="{FF2B5EF4-FFF2-40B4-BE49-F238E27FC236}">
                <a16:creationId xmlns="" xmlns:a16="http://schemas.microsoft.com/office/drawing/2014/main" id="{B7426BF9-1444-481E-B2D6-06AD56DD99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334" b="13797"/>
          <a:stretch/>
        </p:blipFill>
        <p:spPr>
          <a:xfrm>
            <a:off x="0" y="1257300"/>
            <a:ext cx="12192000" cy="56007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8BA329F2-80B7-44CD-A2E8-52BEDFA53F77}"/>
              </a:ext>
            </a:extLst>
          </p:cNvPr>
          <p:cNvSpPr/>
          <p:nvPr/>
        </p:nvSpPr>
        <p:spPr>
          <a:xfrm>
            <a:off x="0" y="1257300"/>
            <a:ext cx="12192000" cy="56007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="" xmlns:a16="http://schemas.microsoft.com/office/drawing/2014/main" id="{BD31B3DC-30C0-4C55-AC6F-142E217FEE5C}"/>
              </a:ext>
            </a:extLst>
          </p:cNvPr>
          <p:cNvSpPr/>
          <p:nvPr userDrawn="1"/>
        </p:nvSpPr>
        <p:spPr>
          <a:xfrm>
            <a:off x="11128750" y="6604800"/>
            <a:ext cx="596725" cy="253200"/>
          </a:xfrm>
          <a:custGeom>
            <a:avLst/>
            <a:gdLst>
              <a:gd name="connsiteX0" fmla="*/ 361019 w 722038"/>
              <a:gd name="connsiteY0" fmla="*/ 0 h 306372"/>
              <a:gd name="connsiteX1" fmla="*/ 720706 w 722038"/>
              <a:gd name="connsiteY1" fmla="*/ 293154 h 306372"/>
              <a:gd name="connsiteX2" fmla="*/ 722038 w 722038"/>
              <a:gd name="connsiteY2" fmla="*/ 306372 h 306372"/>
              <a:gd name="connsiteX3" fmla="*/ 532322 w 722038"/>
              <a:gd name="connsiteY3" fmla="*/ 306372 h 306372"/>
              <a:gd name="connsiteX4" fmla="*/ 530166 w 722038"/>
              <a:gd name="connsiteY4" fmla="*/ 295691 h 306372"/>
              <a:gd name="connsiteX5" fmla="*/ 361019 w 722038"/>
              <a:gd name="connsiteY5" fmla="*/ 183573 h 306372"/>
              <a:gd name="connsiteX6" fmla="*/ 191872 w 722038"/>
              <a:gd name="connsiteY6" fmla="*/ 295691 h 306372"/>
              <a:gd name="connsiteX7" fmla="*/ 189716 w 722038"/>
              <a:gd name="connsiteY7" fmla="*/ 306372 h 306372"/>
              <a:gd name="connsiteX8" fmla="*/ 0 w 722038"/>
              <a:gd name="connsiteY8" fmla="*/ 306372 h 306372"/>
              <a:gd name="connsiteX9" fmla="*/ 1332 w 722038"/>
              <a:gd name="connsiteY9" fmla="*/ 293154 h 306372"/>
              <a:gd name="connsiteX10" fmla="*/ 361019 w 722038"/>
              <a:gd name="connsiteY10" fmla="*/ 0 h 30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2038" h="306372">
                <a:moveTo>
                  <a:pt x="361019" y="0"/>
                </a:moveTo>
                <a:cubicBezTo>
                  <a:pt x="538442" y="0"/>
                  <a:pt x="686471" y="125851"/>
                  <a:pt x="720706" y="293154"/>
                </a:cubicBezTo>
                <a:lnTo>
                  <a:pt x="722038" y="306372"/>
                </a:lnTo>
                <a:lnTo>
                  <a:pt x="532322" y="306372"/>
                </a:lnTo>
                <a:lnTo>
                  <a:pt x="530166" y="295691"/>
                </a:lnTo>
                <a:cubicBezTo>
                  <a:pt x="502298" y="229804"/>
                  <a:pt x="437058" y="183573"/>
                  <a:pt x="361019" y="183573"/>
                </a:cubicBezTo>
                <a:cubicBezTo>
                  <a:pt x="284980" y="183573"/>
                  <a:pt x="219740" y="229804"/>
                  <a:pt x="191872" y="295691"/>
                </a:cubicBezTo>
                <a:lnTo>
                  <a:pt x="189716" y="306372"/>
                </a:lnTo>
                <a:lnTo>
                  <a:pt x="0" y="306372"/>
                </a:lnTo>
                <a:lnTo>
                  <a:pt x="1332" y="293154"/>
                </a:lnTo>
                <a:cubicBezTo>
                  <a:pt x="35567" y="125851"/>
                  <a:pt x="183596" y="0"/>
                  <a:pt x="361019" y="0"/>
                </a:cubicBezTo>
                <a:close/>
              </a:path>
            </a:pathLst>
          </a:custGeom>
          <a:gradFill>
            <a:gsLst>
              <a:gs pos="0">
                <a:srgbClr val="D95547"/>
              </a:gs>
              <a:gs pos="100000">
                <a:srgbClr val="226C5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5E5CD950-BD3E-4549-8758-DBF4CD8418D3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66057" y="279651"/>
            <a:ext cx="11059886" cy="802772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29ACC6C-F420-40DC-9F72-67D621FF245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566057" y="1825625"/>
            <a:ext cx="11059886" cy="435133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1D95F13-56C8-47C1-83A0-E9369BB7AAF7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566057" y="6356350"/>
            <a:ext cx="2743200" cy="365125"/>
          </a:xfrm>
        </p:spPr>
        <p:txBody>
          <a:bodyPr/>
          <a:lstStyle/>
          <a:p>
            <a:fld id="{E1C5817D-186E-4CF0-A12B-A3115373C789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FE15019-A1E2-466F-8C2D-5B9E692BF2E6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>
            <a:extLst>
              <a:ext uri="{FF2B5EF4-FFF2-40B4-BE49-F238E27FC236}">
                <a16:creationId xmlns="" xmlns:a16="http://schemas.microsoft.com/office/drawing/2014/main" id="{A229FE3F-154E-406B-8232-277A6FD7CDD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89388" y="247838"/>
            <a:ext cx="613223" cy="63625"/>
          </a:xfrm>
          <a:custGeom>
            <a:avLst/>
            <a:gdLst>
              <a:gd name="T0" fmla="*/ 496 w 559"/>
              <a:gd name="T1" fmla="*/ 57 h 58"/>
              <a:gd name="T2" fmla="*/ 472 w 559"/>
              <a:gd name="T3" fmla="*/ 48 h 58"/>
              <a:gd name="T4" fmla="*/ 448 w 559"/>
              <a:gd name="T5" fmla="*/ 40 h 58"/>
              <a:gd name="T6" fmla="*/ 432 w 559"/>
              <a:gd name="T7" fmla="*/ 46 h 58"/>
              <a:gd name="T8" fmla="*/ 413 w 559"/>
              <a:gd name="T9" fmla="*/ 55 h 58"/>
              <a:gd name="T10" fmla="*/ 392 w 559"/>
              <a:gd name="T11" fmla="*/ 58 h 58"/>
              <a:gd name="T12" fmla="*/ 365 w 559"/>
              <a:gd name="T13" fmla="*/ 51 h 58"/>
              <a:gd name="T14" fmla="*/ 346 w 559"/>
              <a:gd name="T15" fmla="*/ 42 h 58"/>
              <a:gd name="T16" fmla="*/ 335 w 559"/>
              <a:gd name="T17" fmla="*/ 40 h 58"/>
              <a:gd name="T18" fmla="*/ 318 w 559"/>
              <a:gd name="T19" fmla="*/ 47 h 58"/>
              <a:gd name="T20" fmla="*/ 301 w 559"/>
              <a:gd name="T21" fmla="*/ 55 h 58"/>
              <a:gd name="T22" fmla="*/ 280 w 559"/>
              <a:gd name="T23" fmla="*/ 58 h 58"/>
              <a:gd name="T24" fmla="*/ 253 w 559"/>
              <a:gd name="T25" fmla="*/ 51 h 58"/>
              <a:gd name="T26" fmla="*/ 234 w 559"/>
              <a:gd name="T27" fmla="*/ 42 h 58"/>
              <a:gd name="T28" fmla="*/ 224 w 559"/>
              <a:gd name="T29" fmla="*/ 40 h 58"/>
              <a:gd name="T30" fmla="*/ 206 w 559"/>
              <a:gd name="T31" fmla="*/ 47 h 58"/>
              <a:gd name="T32" fmla="*/ 188 w 559"/>
              <a:gd name="T33" fmla="*/ 55 h 58"/>
              <a:gd name="T34" fmla="*/ 168 w 559"/>
              <a:gd name="T35" fmla="*/ 58 h 58"/>
              <a:gd name="T36" fmla="*/ 140 w 559"/>
              <a:gd name="T37" fmla="*/ 51 h 58"/>
              <a:gd name="T38" fmla="*/ 121 w 559"/>
              <a:gd name="T39" fmla="*/ 42 h 58"/>
              <a:gd name="T40" fmla="*/ 111 w 559"/>
              <a:gd name="T41" fmla="*/ 40 h 58"/>
              <a:gd name="T42" fmla="*/ 94 w 559"/>
              <a:gd name="T43" fmla="*/ 47 h 58"/>
              <a:gd name="T44" fmla="*/ 76 w 559"/>
              <a:gd name="T45" fmla="*/ 55 h 58"/>
              <a:gd name="T46" fmla="*/ 56 w 559"/>
              <a:gd name="T47" fmla="*/ 58 h 58"/>
              <a:gd name="T48" fmla="*/ 28 w 559"/>
              <a:gd name="T49" fmla="*/ 51 h 58"/>
              <a:gd name="T50" fmla="*/ 9 w 559"/>
              <a:gd name="T51" fmla="*/ 42 h 58"/>
              <a:gd name="T52" fmla="*/ 0 w 559"/>
              <a:gd name="T53" fmla="*/ 0 h 58"/>
              <a:gd name="T54" fmla="*/ 20 w 559"/>
              <a:gd name="T55" fmla="*/ 3 h 58"/>
              <a:gd name="T56" fmla="*/ 38 w 559"/>
              <a:gd name="T57" fmla="*/ 11 h 58"/>
              <a:gd name="T58" fmla="*/ 56 w 559"/>
              <a:gd name="T59" fmla="*/ 18 h 58"/>
              <a:gd name="T60" fmla="*/ 66 w 559"/>
              <a:gd name="T61" fmla="*/ 16 h 58"/>
              <a:gd name="T62" fmla="*/ 85 w 559"/>
              <a:gd name="T63" fmla="*/ 7 h 58"/>
              <a:gd name="T64" fmla="*/ 111 w 559"/>
              <a:gd name="T65" fmla="*/ 0 h 58"/>
              <a:gd name="T66" fmla="*/ 133 w 559"/>
              <a:gd name="T67" fmla="*/ 3 h 58"/>
              <a:gd name="T68" fmla="*/ 149 w 559"/>
              <a:gd name="T69" fmla="*/ 11 h 58"/>
              <a:gd name="T70" fmla="*/ 168 w 559"/>
              <a:gd name="T71" fmla="*/ 18 h 58"/>
              <a:gd name="T72" fmla="*/ 177 w 559"/>
              <a:gd name="T73" fmla="*/ 16 h 58"/>
              <a:gd name="T74" fmla="*/ 196 w 559"/>
              <a:gd name="T75" fmla="*/ 7 h 58"/>
              <a:gd name="T76" fmla="*/ 224 w 559"/>
              <a:gd name="T77" fmla="*/ 0 h 58"/>
              <a:gd name="T78" fmla="*/ 244 w 559"/>
              <a:gd name="T79" fmla="*/ 3 h 58"/>
              <a:gd name="T80" fmla="*/ 262 w 559"/>
              <a:gd name="T81" fmla="*/ 11 h 58"/>
              <a:gd name="T82" fmla="*/ 280 w 559"/>
              <a:gd name="T83" fmla="*/ 18 h 58"/>
              <a:gd name="T84" fmla="*/ 290 w 559"/>
              <a:gd name="T85" fmla="*/ 16 h 58"/>
              <a:gd name="T86" fmla="*/ 308 w 559"/>
              <a:gd name="T87" fmla="*/ 7 h 58"/>
              <a:gd name="T88" fmla="*/ 335 w 559"/>
              <a:gd name="T89" fmla="*/ 0 h 58"/>
              <a:gd name="T90" fmla="*/ 356 w 559"/>
              <a:gd name="T91" fmla="*/ 3 h 58"/>
              <a:gd name="T92" fmla="*/ 375 w 559"/>
              <a:gd name="T93" fmla="*/ 11 h 58"/>
              <a:gd name="T94" fmla="*/ 392 w 559"/>
              <a:gd name="T95" fmla="*/ 18 h 58"/>
              <a:gd name="T96" fmla="*/ 402 w 559"/>
              <a:gd name="T97" fmla="*/ 16 h 58"/>
              <a:gd name="T98" fmla="*/ 430 w 559"/>
              <a:gd name="T99" fmla="*/ 3 h 58"/>
              <a:gd name="T100" fmla="*/ 448 w 559"/>
              <a:gd name="T101" fmla="*/ 0 h 58"/>
              <a:gd name="T102" fmla="*/ 481 w 559"/>
              <a:gd name="T103" fmla="*/ 8 h 58"/>
              <a:gd name="T104" fmla="*/ 498 w 559"/>
              <a:gd name="T105" fmla="*/ 16 h 58"/>
              <a:gd name="T106" fmla="*/ 513 w 559"/>
              <a:gd name="T107" fmla="*/ 18 h 58"/>
              <a:gd name="T108" fmla="*/ 526 w 559"/>
              <a:gd name="T109" fmla="*/ 13 h 58"/>
              <a:gd name="T110" fmla="*/ 538 w 559"/>
              <a:gd name="T111" fmla="*/ 4 h 58"/>
              <a:gd name="T112" fmla="*/ 559 w 559"/>
              <a:gd name="T113" fmla="*/ 40 h 58"/>
              <a:gd name="T114" fmla="*/ 555 w 559"/>
              <a:gd name="T115" fmla="*/ 40 h 58"/>
              <a:gd name="T116" fmla="*/ 545 w 559"/>
              <a:gd name="T117" fmla="*/ 49 h 58"/>
              <a:gd name="T118" fmla="*/ 529 w 559"/>
              <a:gd name="T119" fmla="*/ 56 h 58"/>
              <a:gd name="T120" fmla="*/ 503 w 559"/>
              <a:gd name="T121" fmla="*/ 58 h 58"/>
              <a:gd name="T122" fmla="*/ 555 w 559"/>
              <a:gd name="T123" fmla="*/ 4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9" h="58">
                <a:moveTo>
                  <a:pt x="503" y="58"/>
                </a:moveTo>
                <a:lnTo>
                  <a:pt x="503" y="58"/>
                </a:lnTo>
                <a:lnTo>
                  <a:pt x="496" y="57"/>
                </a:lnTo>
                <a:lnTo>
                  <a:pt x="488" y="55"/>
                </a:lnTo>
                <a:lnTo>
                  <a:pt x="472" y="48"/>
                </a:lnTo>
                <a:lnTo>
                  <a:pt x="472" y="48"/>
                </a:lnTo>
                <a:lnTo>
                  <a:pt x="460" y="42"/>
                </a:lnTo>
                <a:lnTo>
                  <a:pt x="453" y="41"/>
                </a:lnTo>
                <a:lnTo>
                  <a:pt x="448" y="40"/>
                </a:lnTo>
                <a:lnTo>
                  <a:pt x="448" y="40"/>
                </a:lnTo>
                <a:lnTo>
                  <a:pt x="441" y="42"/>
                </a:lnTo>
                <a:lnTo>
                  <a:pt x="432" y="46"/>
                </a:lnTo>
                <a:lnTo>
                  <a:pt x="432" y="46"/>
                </a:lnTo>
                <a:lnTo>
                  <a:pt x="423" y="50"/>
                </a:lnTo>
                <a:lnTo>
                  <a:pt x="413" y="55"/>
                </a:lnTo>
                <a:lnTo>
                  <a:pt x="403" y="57"/>
                </a:lnTo>
                <a:lnTo>
                  <a:pt x="392" y="58"/>
                </a:lnTo>
                <a:lnTo>
                  <a:pt x="392" y="58"/>
                </a:lnTo>
                <a:lnTo>
                  <a:pt x="382" y="57"/>
                </a:lnTo>
                <a:lnTo>
                  <a:pt x="373" y="55"/>
                </a:lnTo>
                <a:lnTo>
                  <a:pt x="365" y="51"/>
                </a:lnTo>
                <a:lnTo>
                  <a:pt x="357" y="48"/>
                </a:lnTo>
                <a:lnTo>
                  <a:pt x="357" y="48"/>
                </a:lnTo>
                <a:lnTo>
                  <a:pt x="346" y="42"/>
                </a:lnTo>
                <a:lnTo>
                  <a:pt x="341" y="41"/>
                </a:lnTo>
                <a:lnTo>
                  <a:pt x="335" y="40"/>
                </a:lnTo>
                <a:lnTo>
                  <a:pt x="335" y="40"/>
                </a:lnTo>
                <a:lnTo>
                  <a:pt x="332" y="40"/>
                </a:lnTo>
                <a:lnTo>
                  <a:pt x="327" y="42"/>
                </a:lnTo>
                <a:lnTo>
                  <a:pt x="318" y="47"/>
                </a:lnTo>
                <a:lnTo>
                  <a:pt x="318" y="47"/>
                </a:lnTo>
                <a:lnTo>
                  <a:pt x="310" y="50"/>
                </a:lnTo>
                <a:lnTo>
                  <a:pt x="301" y="55"/>
                </a:lnTo>
                <a:lnTo>
                  <a:pt x="291" y="57"/>
                </a:lnTo>
                <a:lnTo>
                  <a:pt x="280" y="58"/>
                </a:lnTo>
                <a:lnTo>
                  <a:pt x="280" y="58"/>
                </a:lnTo>
                <a:lnTo>
                  <a:pt x="271" y="57"/>
                </a:lnTo>
                <a:lnTo>
                  <a:pt x="261" y="55"/>
                </a:lnTo>
                <a:lnTo>
                  <a:pt x="253" y="51"/>
                </a:lnTo>
                <a:lnTo>
                  <a:pt x="245" y="48"/>
                </a:lnTo>
                <a:lnTo>
                  <a:pt x="245" y="48"/>
                </a:lnTo>
                <a:lnTo>
                  <a:pt x="234" y="42"/>
                </a:lnTo>
                <a:lnTo>
                  <a:pt x="228" y="41"/>
                </a:lnTo>
                <a:lnTo>
                  <a:pt x="224" y="40"/>
                </a:lnTo>
                <a:lnTo>
                  <a:pt x="224" y="40"/>
                </a:lnTo>
                <a:lnTo>
                  <a:pt x="220" y="40"/>
                </a:lnTo>
                <a:lnTo>
                  <a:pt x="216" y="42"/>
                </a:lnTo>
                <a:lnTo>
                  <a:pt x="206" y="47"/>
                </a:lnTo>
                <a:lnTo>
                  <a:pt x="206" y="47"/>
                </a:lnTo>
                <a:lnTo>
                  <a:pt x="197" y="51"/>
                </a:lnTo>
                <a:lnTo>
                  <a:pt x="188" y="55"/>
                </a:lnTo>
                <a:lnTo>
                  <a:pt x="178" y="57"/>
                </a:lnTo>
                <a:lnTo>
                  <a:pt x="168" y="58"/>
                </a:lnTo>
                <a:lnTo>
                  <a:pt x="168" y="58"/>
                </a:lnTo>
                <a:lnTo>
                  <a:pt x="158" y="57"/>
                </a:lnTo>
                <a:lnTo>
                  <a:pt x="149" y="55"/>
                </a:lnTo>
                <a:lnTo>
                  <a:pt x="140" y="51"/>
                </a:lnTo>
                <a:lnTo>
                  <a:pt x="133" y="47"/>
                </a:lnTo>
                <a:lnTo>
                  <a:pt x="133" y="47"/>
                </a:lnTo>
                <a:lnTo>
                  <a:pt x="121" y="42"/>
                </a:lnTo>
                <a:lnTo>
                  <a:pt x="116" y="41"/>
                </a:lnTo>
                <a:lnTo>
                  <a:pt x="111" y="40"/>
                </a:lnTo>
                <a:lnTo>
                  <a:pt x="111" y="40"/>
                </a:lnTo>
                <a:lnTo>
                  <a:pt x="108" y="40"/>
                </a:lnTo>
                <a:lnTo>
                  <a:pt x="104" y="42"/>
                </a:lnTo>
                <a:lnTo>
                  <a:pt x="94" y="47"/>
                </a:lnTo>
                <a:lnTo>
                  <a:pt x="94" y="47"/>
                </a:lnTo>
                <a:lnTo>
                  <a:pt x="85" y="51"/>
                </a:lnTo>
                <a:lnTo>
                  <a:pt x="76" y="55"/>
                </a:lnTo>
                <a:lnTo>
                  <a:pt x="67" y="57"/>
                </a:lnTo>
                <a:lnTo>
                  <a:pt x="56" y="58"/>
                </a:lnTo>
                <a:lnTo>
                  <a:pt x="56" y="58"/>
                </a:lnTo>
                <a:lnTo>
                  <a:pt x="46" y="57"/>
                </a:lnTo>
                <a:lnTo>
                  <a:pt x="37" y="55"/>
                </a:lnTo>
                <a:lnTo>
                  <a:pt x="28" y="51"/>
                </a:lnTo>
                <a:lnTo>
                  <a:pt x="20" y="47"/>
                </a:lnTo>
                <a:lnTo>
                  <a:pt x="20" y="47"/>
                </a:lnTo>
                <a:lnTo>
                  <a:pt x="9" y="42"/>
                </a:lnTo>
                <a:lnTo>
                  <a:pt x="4" y="41"/>
                </a:lnTo>
                <a:lnTo>
                  <a:pt x="0" y="40"/>
                </a:lnTo>
                <a:lnTo>
                  <a:pt x="0" y="0"/>
                </a:lnTo>
                <a:lnTo>
                  <a:pt x="0" y="0"/>
                </a:lnTo>
                <a:lnTo>
                  <a:pt x="10" y="1"/>
                </a:lnTo>
                <a:lnTo>
                  <a:pt x="20" y="3"/>
                </a:lnTo>
                <a:lnTo>
                  <a:pt x="29" y="7"/>
                </a:lnTo>
                <a:lnTo>
                  <a:pt x="38" y="11"/>
                </a:lnTo>
                <a:lnTo>
                  <a:pt x="38" y="11"/>
                </a:lnTo>
                <a:lnTo>
                  <a:pt x="48" y="16"/>
                </a:lnTo>
                <a:lnTo>
                  <a:pt x="52" y="18"/>
                </a:lnTo>
                <a:lnTo>
                  <a:pt x="56" y="18"/>
                </a:lnTo>
                <a:lnTo>
                  <a:pt x="56" y="18"/>
                </a:lnTo>
                <a:lnTo>
                  <a:pt x="60" y="17"/>
                </a:lnTo>
                <a:lnTo>
                  <a:pt x="66" y="16"/>
                </a:lnTo>
                <a:lnTo>
                  <a:pt x="76" y="11"/>
                </a:lnTo>
                <a:lnTo>
                  <a:pt x="76" y="11"/>
                </a:lnTo>
                <a:lnTo>
                  <a:pt x="85" y="7"/>
                </a:lnTo>
                <a:lnTo>
                  <a:pt x="92" y="3"/>
                </a:lnTo>
                <a:lnTo>
                  <a:pt x="102" y="1"/>
                </a:lnTo>
                <a:lnTo>
                  <a:pt x="111" y="0"/>
                </a:lnTo>
                <a:lnTo>
                  <a:pt x="111" y="0"/>
                </a:lnTo>
                <a:lnTo>
                  <a:pt x="122" y="1"/>
                </a:lnTo>
                <a:lnTo>
                  <a:pt x="133" y="3"/>
                </a:lnTo>
                <a:lnTo>
                  <a:pt x="141" y="7"/>
                </a:lnTo>
                <a:lnTo>
                  <a:pt x="149" y="11"/>
                </a:lnTo>
                <a:lnTo>
                  <a:pt x="149" y="11"/>
                </a:lnTo>
                <a:lnTo>
                  <a:pt x="159" y="16"/>
                </a:lnTo>
                <a:lnTo>
                  <a:pt x="164" y="18"/>
                </a:lnTo>
                <a:lnTo>
                  <a:pt x="168" y="18"/>
                </a:lnTo>
                <a:lnTo>
                  <a:pt x="168" y="18"/>
                </a:lnTo>
                <a:lnTo>
                  <a:pt x="173" y="17"/>
                </a:lnTo>
                <a:lnTo>
                  <a:pt x="177" y="16"/>
                </a:lnTo>
                <a:lnTo>
                  <a:pt x="188" y="10"/>
                </a:lnTo>
                <a:lnTo>
                  <a:pt x="188" y="10"/>
                </a:lnTo>
                <a:lnTo>
                  <a:pt x="196" y="7"/>
                </a:lnTo>
                <a:lnTo>
                  <a:pt x="205" y="3"/>
                </a:lnTo>
                <a:lnTo>
                  <a:pt x="214" y="1"/>
                </a:lnTo>
                <a:lnTo>
                  <a:pt x="224" y="0"/>
                </a:lnTo>
                <a:lnTo>
                  <a:pt x="224" y="0"/>
                </a:lnTo>
                <a:lnTo>
                  <a:pt x="234" y="1"/>
                </a:lnTo>
                <a:lnTo>
                  <a:pt x="244" y="3"/>
                </a:lnTo>
                <a:lnTo>
                  <a:pt x="254" y="8"/>
                </a:lnTo>
                <a:lnTo>
                  <a:pt x="262" y="11"/>
                </a:lnTo>
                <a:lnTo>
                  <a:pt x="262" y="11"/>
                </a:lnTo>
                <a:lnTo>
                  <a:pt x="272" y="16"/>
                </a:lnTo>
                <a:lnTo>
                  <a:pt x="276" y="18"/>
                </a:lnTo>
                <a:lnTo>
                  <a:pt x="280" y="18"/>
                </a:lnTo>
                <a:lnTo>
                  <a:pt x="280" y="18"/>
                </a:lnTo>
                <a:lnTo>
                  <a:pt x="284" y="17"/>
                </a:lnTo>
                <a:lnTo>
                  <a:pt x="290" y="16"/>
                </a:lnTo>
                <a:lnTo>
                  <a:pt x="301" y="10"/>
                </a:lnTo>
                <a:lnTo>
                  <a:pt x="301" y="10"/>
                </a:lnTo>
                <a:lnTo>
                  <a:pt x="308" y="7"/>
                </a:lnTo>
                <a:lnTo>
                  <a:pt x="317" y="3"/>
                </a:lnTo>
                <a:lnTo>
                  <a:pt x="326" y="1"/>
                </a:lnTo>
                <a:lnTo>
                  <a:pt x="335" y="0"/>
                </a:lnTo>
                <a:lnTo>
                  <a:pt x="335" y="0"/>
                </a:lnTo>
                <a:lnTo>
                  <a:pt x="346" y="1"/>
                </a:lnTo>
                <a:lnTo>
                  <a:pt x="356" y="3"/>
                </a:lnTo>
                <a:lnTo>
                  <a:pt x="366" y="8"/>
                </a:lnTo>
                <a:lnTo>
                  <a:pt x="375" y="11"/>
                </a:lnTo>
                <a:lnTo>
                  <a:pt x="375" y="11"/>
                </a:lnTo>
                <a:lnTo>
                  <a:pt x="384" y="16"/>
                </a:lnTo>
                <a:lnTo>
                  <a:pt x="389" y="18"/>
                </a:lnTo>
                <a:lnTo>
                  <a:pt x="392" y="18"/>
                </a:lnTo>
                <a:lnTo>
                  <a:pt x="392" y="18"/>
                </a:lnTo>
                <a:lnTo>
                  <a:pt x="396" y="17"/>
                </a:lnTo>
                <a:lnTo>
                  <a:pt x="402" y="16"/>
                </a:lnTo>
                <a:lnTo>
                  <a:pt x="414" y="10"/>
                </a:lnTo>
                <a:lnTo>
                  <a:pt x="414" y="10"/>
                </a:lnTo>
                <a:lnTo>
                  <a:pt x="430" y="3"/>
                </a:lnTo>
                <a:lnTo>
                  <a:pt x="439" y="1"/>
                </a:lnTo>
                <a:lnTo>
                  <a:pt x="448" y="0"/>
                </a:lnTo>
                <a:lnTo>
                  <a:pt x="448" y="0"/>
                </a:lnTo>
                <a:lnTo>
                  <a:pt x="460" y="1"/>
                </a:lnTo>
                <a:lnTo>
                  <a:pt x="471" y="4"/>
                </a:lnTo>
                <a:lnTo>
                  <a:pt x="481" y="8"/>
                </a:lnTo>
                <a:lnTo>
                  <a:pt x="490" y="12"/>
                </a:lnTo>
                <a:lnTo>
                  <a:pt x="490" y="12"/>
                </a:lnTo>
                <a:lnTo>
                  <a:pt x="498" y="16"/>
                </a:lnTo>
                <a:lnTo>
                  <a:pt x="503" y="18"/>
                </a:lnTo>
                <a:lnTo>
                  <a:pt x="503" y="18"/>
                </a:lnTo>
                <a:lnTo>
                  <a:pt x="513" y="18"/>
                </a:lnTo>
                <a:lnTo>
                  <a:pt x="520" y="17"/>
                </a:lnTo>
                <a:lnTo>
                  <a:pt x="523" y="15"/>
                </a:lnTo>
                <a:lnTo>
                  <a:pt x="526" y="13"/>
                </a:lnTo>
                <a:lnTo>
                  <a:pt x="526" y="13"/>
                </a:lnTo>
                <a:lnTo>
                  <a:pt x="531" y="8"/>
                </a:lnTo>
                <a:lnTo>
                  <a:pt x="538" y="4"/>
                </a:lnTo>
                <a:lnTo>
                  <a:pt x="547" y="1"/>
                </a:lnTo>
                <a:lnTo>
                  <a:pt x="559" y="0"/>
                </a:lnTo>
                <a:lnTo>
                  <a:pt x="559" y="40"/>
                </a:lnTo>
                <a:lnTo>
                  <a:pt x="559" y="40"/>
                </a:lnTo>
                <a:lnTo>
                  <a:pt x="555" y="40"/>
                </a:lnTo>
                <a:lnTo>
                  <a:pt x="555" y="40"/>
                </a:lnTo>
                <a:lnTo>
                  <a:pt x="553" y="41"/>
                </a:lnTo>
                <a:lnTo>
                  <a:pt x="553" y="41"/>
                </a:lnTo>
                <a:lnTo>
                  <a:pt x="545" y="49"/>
                </a:lnTo>
                <a:lnTo>
                  <a:pt x="540" y="51"/>
                </a:lnTo>
                <a:lnTo>
                  <a:pt x="535" y="54"/>
                </a:lnTo>
                <a:lnTo>
                  <a:pt x="529" y="56"/>
                </a:lnTo>
                <a:lnTo>
                  <a:pt x="521" y="57"/>
                </a:lnTo>
                <a:lnTo>
                  <a:pt x="503" y="58"/>
                </a:lnTo>
                <a:lnTo>
                  <a:pt x="503" y="58"/>
                </a:lnTo>
                <a:close/>
                <a:moveTo>
                  <a:pt x="555" y="40"/>
                </a:moveTo>
                <a:lnTo>
                  <a:pt x="555" y="40"/>
                </a:lnTo>
                <a:lnTo>
                  <a:pt x="555" y="40"/>
                </a:lnTo>
                <a:close/>
              </a:path>
            </a:pathLst>
          </a:custGeom>
          <a:gradFill>
            <a:gsLst>
              <a:gs pos="0">
                <a:srgbClr val="D95547"/>
              </a:gs>
              <a:gs pos="96000">
                <a:srgbClr val="226C5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A7F56E7-CE7D-4D30-B1E5-0C96D77985C0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11228279" y="6450588"/>
            <a:ext cx="397664" cy="365125"/>
          </a:xfrm>
        </p:spPr>
        <p:txBody>
          <a:bodyPr/>
          <a:lstStyle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fld id="{F03CB049-73BB-44AA-B120-B6E6885635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88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E5CD950-BD3E-4549-8758-DBF4CD841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057" y="279651"/>
            <a:ext cx="11059886" cy="802772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29ACC6C-F420-40DC-9F72-67D621FF24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057" y="1825625"/>
            <a:ext cx="11059886" cy="435133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1D95F13-56C8-47C1-83A0-E9369BB7AA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6057" y="6356350"/>
            <a:ext cx="2743200" cy="365125"/>
          </a:xfrm>
        </p:spPr>
        <p:txBody>
          <a:bodyPr/>
          <a:lstStyle/>
          <a:p>
            <a:fld id="{40C3FD3C-72F7-4578-8144-5CA3FD403F9B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FE15019-A1E2-466F-8C2D-5B9E692BF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A7F56E7-CE7D-4D30-B1E5-0C96D7798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82743" y="6356350"/>
            <a:ext cx="2743200" cy="365125"/>
          </a:xfrm>
        </p:spPr>
        <p:txBody>
          <a:bodyPr/>
          <a:lstStyle/>
          <a:p>
            <a:fld id="{F03CB049-73BB-44AA-B120-B6E688563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355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7371C4F-357E-43B2-9337-0BF29DA93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DD6873D-632D-43C1-A406-35F21A850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06BCD38-314C-4F66-B073-1D659C29F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34374-B4AA-4136-87EE-1F1ED84DAA27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4D4C859-D408-42BD-915F-D6341C9B4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24BDBBF-C1D0-429A-BF76-846177A82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56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C71D8CD-D27A-4D2A-91CC-1A360085F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30D6199-68D0-4780-9F70-CD0B4B8D0F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8421122-440A-4FA3-8A63-D057E6B9D9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0362999-6D12-4978-BF73-85314414C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AE2B-A394-43E9-9297-2F8041FC70FD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6E2AB07-3528-4AE0-BF42-93EB2FB8F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E66FF91-8E0A-4162-AB5E-7017547B7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007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CDAD19-346C-4E4E-8078-993B0D837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4CA6C3E-8EF4-4A6F-9023-82045DDAA3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B7EFDB17-F77D-443C-B6BF-6654F1FD9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08F7F6A8-57FB-4349-94DC-9120DA1679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411DABCC-491A-4FD1-BAB7-5FE063E6F9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DDAF05B-A040-43CF-8D81-DEA61B6BD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6470-8903-4657-B580-89AE7EF81C26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4A2DF1C0-B811-4AC7-B402-6880E961B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B1932F52-6E55-4C43-A967-A20CC7410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311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3DE7B59-B928-4A38-8155-207069FB1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0C4CDF5-74B5-48EF-A4A8-C5A2E9CA1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660-F257-4E1D-BD1B-9FB16CEA9087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24BB33C-933A-4DC4-85E2-FEC0BB2A8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4753619D-97C2-40B9-9FC8-13EE2C604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13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CCB70A0-362B-4793-BA12-9FD215BAB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164B1-D822-4194-8211-25C585D9A5FF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424C8099-AC0A-4C0C-9DC4-BAAA5F0A1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3F3F1CF-91C1-45AA-9DE5-EC960F9EC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667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D38AD72-02E2-4646-9024-91C6C5BF0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D99A0FD-CD1F-484C-AC76-898C537613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9558800-2C4C-4D96-A41B-73BAEB2519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A078861-37E1-4D5C-96D4-EF73546CC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B637-7752-4BDA-850D-158AF3A7096F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7909782-8DE6-46F8-819F-0AE66E7FE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E9AD7DB-C3B4-4CE0-B0B2-5825274FB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87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C1E45D9E-2E24-4235-AC26-A4BE8A5EC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852D975-DAB0-44E6-A403-B6A5D7C7A6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30AE988-0BA7-4560-9CF5-7D8E1DF576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7D9BC-B089-436C-983D-971A6ACBB4CD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FC6EEC4-C8AE-45C4-8C2F-C69EA3060E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C8FFCCD-E64B-4654-A173-639881EA75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CB049-73BB-44AA-B120-B6E688563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27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Freeform: Shape 122">
            <a:extLst>
              <a:ext uri="{FF2B5EF4-FFF2-40B4-BE49-F238E27FC236}">
                <a16:creationId xmlns="" xmlns:a16="http://schemas.microsoft.com/office/drawing/2014/main" id="{098A8970-F8CC-4E40-9A3D-E30060C48983}"/>
              </a:ext>
            </a:extLst>
          </p:cNvPr>
          <p:cNvSpPr/>
          <p:nvPr/>
        </p:nvSpPr>
        <p:spPr>
          <a:xfrm rot="16200000">
            <a:off x="6866489" y="1532489"/>
            <a:ext cx="6858000" cy="3793022"/>
          </a:xfrm>
          <a:custGeom>
            <a:avLst/>
            <a:gdLst>
              <a:gd name="connsiteX0" fmla="*/ 6858000 w 6858000"/>
              <a:gd name="connsiteY0" fmla="*/ 1474011 h 3793022"/>
              <a:gd name="connsiteX1" fmla="*/ 6858000 w 6858000"/>
              <a:gd name="connsiteY1" fmla="*/ 3793022 h 3793022"/>
              <a:gd name="connsiteX2" fmla="*/ 5707628 w 6858000"/>
              <a:gd name="connsiteY2" fmla="*/ 3793022 h 3793022"/>
              <a:gd name="connsiteX3" fmla="*/ 5675740 w 6858000"/>
              <a:gd name="connsiteY3" fmla="*/ 3669006 h 3793022"/>
              <a:gd name="connsiteX4" fmla="*/ 3617715 w 6858000"/>
              <a:gd name="connsiteY4" fmla="*/ 2154904 h 3793022"/>
              <a:gd name="connsiteX5" fmla="*/ 1559691 w 6858000"/>
              <a:gd name="connsiteY5" fmla="*/ 3669006 h 3793022"/>
              <a:gd name="connsiteX6" fmla="*/ 1527803 w 6858000"/>
              <a:gd name="connsiteY6" fmla="*/ 3793022 h 3793022"/>
              <a:gd name="connsiteX7" fmla="*/ 0 w 6858000"/>
              <a:gd name="connsiteY7" fmla="*/ 3793022 h 3793022"/>
              <a:gd name="connsiteX8" fmla="*/ 0 w 6858000"/>
              <a:gd name="connsiteY8" fmla="*/ 1972328 h 3793022"/>
              <a:gd name="connsiteX9" fmla="*/ 51231 w 6858000"/>
              <a:gd name="connsiteY9" fmla="*/ 1889417 h 3793022"/>
              <a:gd name="connsiteX10" fmla="*/ 3617715 w 6858000"/>
              <a:gd name="connsiteY10" fmla="*/ 0 h 3793022"/>
              <a:gd name="connsiteX11" fmla="*/ 6710567 w 6858000"/>
              <a:gd name="connsiteY11" fmla="*/ 1308351 h 379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3793022">
                <a:moveTo>
                  <a:pt x="6858000" y="1474011"/>
                </a:moveTo>
                <a:lnTo>
                  <a:pt x="6858000" y="3793022"/>
                </a:lnTo>
                <a:lnTo>
                  <a:pt x="5707628" y="3793022"/>
                </a:lnTo>
                <a:lnTo>
                  <a:pt x="5675740" y="3669006"/>
                </a:lnTo>
                <a:cubicBezTo>
                  <a:pt x="5402904" y="2791812"/>
                  <a:pt x="4584688" y="2154904"/>
                  <a:pt x="3617715" y="2154904"/>
                </a:cubicBezTo>
                <a:cubicBezTo>
                  <a:pt x="2650742" y="2154904"/>
                  <a:pt x="1832526" y="2791812"/>
                  <a:pt x="1559691" y="3669006"/>
                </a:cubicBezTo>
                <a:lnTo>
                  <a:pt x="1527803" y="3793022"/>
                </a:lnTo>
                <a:lnTo>
                  <a:pt x="0" y="3793022"/>
                </a:lnTo>
                <a:lnTo>
                  <a:pt x="0" y="1972328"/>
                </a:lnTo>
                <a:lnTo>
                  <a:pt x="51231" y="1889417"/>
                </a:lnTo>
                <a:cubicBezTo>
                  <a:pt x="826657" y="749033"/>
                  <a:pt x="2134713" y="-1"/>
                  <a:pt x="3617715" y="0"/>
                </a:cubicBezTo>
                <a:cubicBezTo>
                  <a:pt x="4831080" y="0"/>
                  <a:pt x="5927333" y="501419"/>
                  <a:pt x="6710567" y="1308351"/>
                </a:cubicBezTo>
                <a:close/>
              </a:path>
            </a:pathLst>
          </a:custGeom>
          <a:gradFill>
            <a:gsLst>
              <a:gs pos="0">
                <a:srgbClr val="D95547"/>
              </a:gs>
              <a:gs pos="100000">
                <a:srgbClr val="226C5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F989E32E-5C1F-45E4-B97B-5E07CCC43EDA}"/>
              </a:ext>
            </a:extLst>
          </p:cNvPr>
          <p:cNvGrpSpPr/>
          <p:nvPr/>
        </p:nvGrpSpPr>
        <p:grpSpPr>
          <a:xfrm>
            <a:off x="0" y="-510287"/>
            <a:ext cx="2084803" cy="366952"/>
            <a:chOff x="-95678" y="-622300"/>
            <a:chExt cx="3357597" cy="590979"/>
          </a:xfrm>
        </p:grpSpPr>
        <p:sp>
          <p:nvSpPr>
            <p:cNvPr id="20" name="Oval 19">
              <a:extLst>
                <a:ext uri="{FF2B5EF4-FFF2-40B4-BE49-F238E27FC236}">
                  <a16:creationId xmlns="" xmlns:a16="http://schemas.microsoft.com/office/drawing/2014/main" id="{FD78013D-DDB9-4971-89D4-2558AD992DAA}"/>
                </a:ext>
              </a:extLst>
            </p:cNvPr>
            <p:cNvSpPr/>
            <p:nvPr/>
          </p:nvSpPr>
          <p:spPr>
            <a:xfrm>
              <a:off x="-95678" y="-622300"/>
              <a:ext cx="590980" cy="590979"/>
            </a:xfrm>
            <a:prstGeom prst="ellipse">
              <a:avLst/>
            </a:prstGeom>
            <a:solidFill>
              <a:srgbClr val="309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9F5E52FB-DA58-4FA0-A704-C30A4EB0A9E5}"/>
                </a:ext>
              </a:extLst>
            </p:cNvPr>
            <p:cNvSpPr/>
            <p:nvPr/>
          </p:nvSpPr>
          <p:spPr>
            <a:xfrm>
              <a:off x="826527" y="-622300"/>
              <a:ext cx="590979" cy="590979"/>
            </a:xfrm>
            <a:prstGeom prst="ellipse">
              <a:avLst/>
            </a:prstGeom>
            <a:solidFill>
              <a:srgbClr val="A8A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8EB492B3-6BBC-498B-BD9F-155DBA7B7251}"/>
                </a:ext>
              </a:extLst>
            </p:cNvPr>
            <p:cNvSpPr/>
            <p:nvPr/>
          </p:nvSpPr>
          <p:spPr>
            <a:xfrm>
              <a:off x="1748735" y="-622300"/>
              <a:ext cx="590980" cy="590979"/>
            </a:xfrm>
            <a:prstGeom prst="ellipse">
              <a:avLst/>
            </a:prstGeom>
            <a:solidFill>
              <a:srgbClr val="E1A5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="" xmlns:a16="http://schemas.microsoft.com/office/drawing/2014/main" id="{9A27B649-BF25-449C-B369-450B209B5778}"/>
                </a:ext>
              </a:extLst>
            </p:cNvPr>
            <p:cNvSpPr/>
            <p:nvPr/>
          </p:nvSpPr>
          <p:spPr>
            <a:xfrm>
              <a:off x="2670939" y="-622300"/>
              <a:ext cx="590980" cy="590979"/>
            </a:xfrm>
            <a:prstGeom prst="ellipse">
              <a:avLst/>
            </a:prstGeom>
            <a:solidFill>
              <a:srgbClr val="D955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="" xmlns:a16="http://schemas.microsoft.com/office/drawing/2014/main" id="{9E845D8F-C78F-4D76-A1D1-7B3D12EFC83C}"/>
              </a:ext>
            </a:extLst>
          </p:cNvPr>
          <p:cNvGrpSpPr/>
          <p:nvPr/>
        </p:nvGrpSpPr>
        <p:grpSpPr>
          <a:xfrm>
            <a:off x="989354" y="790575"/>
            <a:ext cx="10213293" cy="5276851"/>
            <a:chOff x="1162050" y="790575"/>
            <a:chExt cx="10213293" cy="5276851"/>
          </a:xfrm>
        </p:grpSpPr>
        <p:sp>
          <p:nvSpPr>
            <p:cNvPr id="9" name="Rectangle: Rounded Corners 8">
              <a:extLst>
                <a:ext uri="{FF2B5EF4-FFF2-40B4-BE49-F238E27FC236}">
                  <a16:creationId xmlns="" xmlns:a16="http://schemas.microsoft.com/office/drawing/2014/main" id="{67253AF9-CDC2-4954-9495-9A9C212DA9AF}"/>
                </a:ext>
              </a:extLst>
            </p:cNvPr>
            <p:cNvSpPr/>
            <p:nvPr/>
          </p:nvSpPr>
          <p:spPr>
            <a:xfrm>
              <a:off x="3793025" y="1567542"/>
              <a:ext cx="7557146" cy="240937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11372F"/>
                </a:gs>
                <a:gs pos="100000">
                  <a:srgbClr val="226C5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="" xmlns:a16="http://schemas.microsoft.com/office/drawing/2014/main" id="{17546AE3-9173-4A60-A721-22BA54AE3FE2}"/>
                </a:ext>
              </a:extLst>
            </p:cNvPr>
            <p:cNvCxnSpPr>
              <a:cxnSpLocks/>
            </p:cNvCxnSpPr>
            <p:nvPr/>
          </p:nvCxnSpPr>
          <p:spPr>
            <a:xfrm>
              <a:off x="5524500" y="3972372"/>
              <a:ext cx="0" cy="1181551"/>
            </a:xfrm>
            <a:prstGeom prst="line">
              <a:avLst/>
            </a:prstGeom>
            <a:ln w="9525">
              <a:solidFill>
                <a:srgbClr val="30978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9BDA016C-2A3C-48A1-8F70-2CAA71665F75}"/>
                </a:ext>
              </a:extLst>
            </p:cNvPr>
            <p:cNvSpPr txBox="1"/>
            <p:nvPr/>
          </p:nvSpPr>
          <p:spPr>
            <a:xfrm>
              <a:off x="5675089" y="4292149"/>
              <a:ext cx="5354859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dirty="0"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tortor</a:t>
              </a:r>
              <a:r>
                <a:rPr lang="en-US" sz="1400" dirty="0">
                  <a:cs typeface="Calibri" panose="020F0502020204030204" pitchFamily="34" charset="0"/>
                </a:rPr>
                <a:t>. Maecenas </a:t>
              </a:r>
              <a:r>
                <a:rPr lang="en-US" sz="1400" dirty="0" err="1"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mattis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turpis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ut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hendrerit</a:t>
              </a:r>
              <a:r>
                <a:rPr lang="en-US" sz="1400" dirty="0">
                  <a:cs typeface="Calibri" panose="020F0502020204030204" pitchFamily="34" charset="0"/>
                </a:rPr>
                <a:t>. </a:t>
              </a:r>
              <a:r>
                <a:rPr lang="en-US" sz="1400" dirty="0" err="1">
                  <a:cs typeface="Calibri" panose="020F0502020204030204" pitchFamily="34" charset="0"/>
                </a:rPr>
                <a:t>Fusce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placerat</a:t>
              </a:r>
              <a:r>
                <a:rPr lang="en-US" sz="1400" dirty="0">
                  <a:cs typeface="Calibri" panose="020F0502020204030204" pitchFamily="34" charset="0"/>
                </a:rPr>
                <a:t> ipsum at dictum </a:t>
              </a:r>
              <a:r>
                <a:rPr lang="en-US" sz="1400" dirty="0" err="1"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cs typeface="Calibri" panose="020F0502020204030204" pitchFamily="34" charset="0"/>
                </a:rPr>
                <a:t>. </a:t>
              </a:r>
              <a:r>
                <a:rPr lang="en-US" sz="1400" dirty="0" err="1">
                  <a:cs typeface="Calibri" panose="020F0502020204030204" pitchFamily="34" charset="0"/>
                </a:rPr>
                <a:t>Etiam</a:t>
              </a:r>
              <a:r>
                <a:rPr lang="en-US" sz="1400" dirty="0">
                  <a:cs typeface="Calibri" panose="020F0502020204030204" pitchFamily="34" charset="0"/>
                </a:rPr>
                <a:t> porta </a:t>
              </a:r>
              <a:r>
                <a:rPr lang="en-US" sz="1400" dirty="0" err="1">
                  <a:cs typeface="Calibri" panose="020F0502020204030204" pitchFamily="34" charset="0"/>
                </a:rPr>
                <a:t>nunc</a:t>
              </a:r>
              <a:r>
                <a:rPr lang="en-US" sz="1400" dirty="0">
                  <a:cs typeface="Calibri" panose="020F0502020204030204" pitchFamily="34" charset="0"/>
                </a:rPr>
                <a:t> sit </a:t>
              </a:r>
              <a:r>
                <a:rPr lang="en-US" sz="1400" dirty="0" err="1"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pellentesque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feugiat</a:t>
              </a:r>
              <a:r>
                <a:rPr lang="en-US" sz="1400" dirty="0">
                  <a:cs typeface="Calibri" panose="020F0502020204030204" pitchFamily="34" charset="0"/>
                </a:rPr>
                <a:t>. Nunc gravida </a:t>
              </a:r>
              <a:r>
                <a:rPr lang="en-US" sz="1400" dirty="0" err="1">
                  <a:cs typeface="Calibri" panose="020F0502020204030204" pitchFamily="34" charset="0"/>
                </a:rPr>
                <a:t>sapien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eu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tempor</a:t>
              </a:r>
              <a:r>
                <a:rPr lang="en-US" sz="1400" dirty="0">
                  <a:cs typeface="Calibri" panose="020F0502020204030204" pitchFamily="34" charset="0"/>
                </a:rPr>
                <a:t> lacinia. 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="" xmlns:a16="http://schemas.microsoft.com/office/drawing/2014/main" id="{BB7659FA-7965-449B-B88B-64152B1A05C4}"/>
                </a:ext>
              </a:extLst>
            </p:cNvPr>
            <p:cNvGrpSpPr/>
            <p:nvPr/>
          </p:nvGrpSpPr>
          <p:grpSpPr>
            <a:xfrm>
              <a:off x="1162050" y="790575"/>
              <a:ext cx="4038600" cy="5276851"/>
              <a:chOff x="1162050" y="790575"/>
              <a:chExt cx="4038600" cy="5276851"/>
            </a:xfrm>
          </p:grpSpPr>
          <p:pic>
            <p:nvPicPr>
              <p:cNvPr id="7" name="Picture 6" descr="A person using a computer&#10;&#10;Description automatically generated">
                <a:extLst>
                  <a:ext uri="{FF2B5EF4-FFF2-40B4-BE49-F238E27FC236}">
                    <a16:creationId xmlns="" xmlns:a16="http://schemas.microsoft.com/office/drawing/2014/main" id="{B49FD4A5-D793-4830-B9CF-49A08F3F40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162050" y="790577"/>
                <a:ext cx="4038600" cy="5276849"/>
              </a:xfrm>
              <a:custGeom>
                <a:avLst/>
                <a:gdLst>
                  <a:gd name="connsiteX0" fmla="*/ 2019280 w 4038600"/>
                  <a:gd name="connsiteY0" fmla="*/ 0 h 5276849"/>
                  <a:gd name="connsiteX1" fmla="*/ 4038600 w 4038600"/>
                  <a:gd name="connsiteY1" fmla="*/ 0 h 5276849"/>
                  <a:gd name="connsiteX2" fmla="*/ 4038600 w 4038600"/>
                  <a:gd name="connsiteY2" fmla="*/ 3257549 h 5276849"/>
                  <a:gd name="connsiteX3" fmla="*/ 2019300 w 4038600"/>
                  <a:gd name="connsiteY3" fmla="*/ 5276849 h 5276849"/>
                  <a:gd name="connsiteX4" fmla="*/ 0 w 4038600"/>
                  <a:gd name="connsiteY4" fmla="*/ 5276849 h 5276849"/>
                  <a:gd name="connsiteX5" fmla="*/ 0 w 4038600"/>
                  <a:gd name="connsiteY5" fmla="*/ 2019299 h 5276849"/>
                  <a:gd name="connsiteX6" fmla="*/ 1812839 w 4038600"/>
                  <a:gd name="connsiteY6" fmla="*/ 10424 h 5276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38600" h="5276849">
                    <a:moveTo>
                      <a:pt x="2019280" y="0"/>
                    </a:moveTo>
                    <a:lnTo>
                      <a:pt x="4038600" y="0"/>
                    </a:lnTo>
                    <a:lnTo>
                      <a:pt x="4038600" y="3257549"/>
                    </a:lnTo>
                    <a:cubicBezTo>
                      <a:pt x="4038600" y="4372778"/>
                      <a:pt x="3134529" y="5276849"/>
                      <a:pt x="2019300" y="5276849"/>
                    </a:cubicBezTo>
                    <a:lnTo>
                      <a:pt x="0" y="5276849"/>
                    </a:lnTo>
                    <a:lnTo>
                      <a:pt x="0" y="2019299"/>
                    </a:lnTo>
                    <a:cubicBezTo>
                      <a:pt x="0" y="973772"/>
                      <a:pt x="794594" y="113833"/>
                      <a:pt x="1812839" y="10424"/>
                    </a:cubicBezTo>
                    <a:close/>
                  </a:path>
                </a:pathLst>
              </a:custGeom>
            </p:spPr>
          </p:pic>
          <p:sp>
            <p:nvSpPr>
              <p:cNvPr id="4" name="Rectangle: Diagonal Corners Rounded 3">
                <a:extLst>
                  <a:ext uri="{FF2B5EF4-FFF2-40B4-BE49-F238E27FC236}">
                    <a16:creationId xmlns="" xmlns:a16="http://schemas.microsoft.com/office/drawing/2014/main" id="{6CF0CFEB-F2D1-4D22-877D-2F07330C4A8B}"/>
                  </a:ext>
                </a:extLst>
              </p:cNvPr>
              <p:cNvSpPr/>
              <p:nvPr/>
            </p:nvSpPr>
            <p:spPr>
              <a:xfrm>
                <a:off x="1162050" y="790575"/>
                <a:ext cx="4038600" cy="527685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="" xmlns:a16="http://schemas.microsoft.com/office/drawing/2014/main" id="{3CF2FA8E-66EC-42EC-A892-A1E61D8760A8}"/>
                </a:ext>
              </a:extLst>
            </p:cNvPr>
            <p:cNvGrpSpPr/>
            <p:nvPr/>
          </p:nvGrpSpPr>
          <p:grpSpPr>
            <a:xfrm>
              <a:off x="5574728" y="2146232"/>
              <a:ext cx="5800615" cy="1375101"/>
              <a:chOff x="5574728" y="2356729"/>
              <a:chExt cx="5800615" cy="1375101"/>
            </a:xfrm>
          </p:grpSpPr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9711302C-CC96-4A9D-9D4D-AC8568A02B52}"/>
                  </a:ext>
                </a:extLst>
              </p:cNvPr>
              <p:cNvSpPr txBox="1"/>
              <p:nvPr/>
            </p:nvSpPr>
            <p:spPr>
              <a:xfrm>
                <a:off x="5574728" y="2356729"/>
                <a:ext cx="5800615" cy="10156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600" b="1" dirty="0">
                    <a:solidFill>
                      <a:schemeClr val="bg1"/>
                    </a:solidFill>
                    <a:latin typeface="+mj-lt"/>
                  </a:rPr>
                  <a:t>INFOGRAPHIC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2DD05341-C510-4578-9F6C-754519CB2D05}"/>
                  </a:ext>
                </a:extLst>
              </p:cNvPr>
              <p:cNvSpPr txBox="1"/>
              <p:nvPr/>
            </p:nvSpPr>
            <p:spPr>
              <a:xfrm>
                <a:off x="5574728" y="3177832"/>
                <a:ext cx="5648497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bg1"/>
                    </a:solidFill>
                    <a:latin typeface="+mj-lt"/>
                  </a:rPr>
                  <a:t>presentation template</a:t>
                </a:r>
              </a:p>
            </p:txBody>
          </p:sp>
        </p:grpSp>
      </p:grpSp>
      <p:sp>
        <p:nvSpPr>
          <p:cNvPr id="117" name="Freeform: Shape 116">
            <a:extLst>
              <a:ext uri="{FF2B5EF4-FFF2-40B4-BE49-F238E27FC236}">
                <a16:creationId xmlns="" xmlns:a16="http://schemas.microsoft.com/office/drawing/2014/main" id="{3F966D87-F823-4AF7-B4A8-406068493905}"/>
              </a:ext>
            </a:extLst>
          </p:cNvPr>
          <p:cNvSpPr/>
          <p:nvPr/>
        </p:nvSpPr>
        <p:spPr>
          <a:xfrm>
            <a:off x="1" y="4122072"/>
            <a:ext cx="2404429" cy="2735928"/>
          </a:xfrm>
          <a:custGeom>
            <a:avLst/>
            <a:gdLst>
              <a:gd name="connsiteX0" fmla="*/ 2400119 w 2404429"/>
              <a:gd name="connsiteY0" fmla="*/ 0 h 2735928"/>
              <a:gd name="connsiteX1" fmla="*/ 2404429 w 2404429"/>
              <a:gd name="connsiteY1" fmla="*/ 1526625 h 2735928"/>
              <a:gd name="connsiteX2" fmla="*/ 571573 w 2404429"/>
              <a:gd name="connsiteY2" fmla="*/ 2622140 h 2735928"/>
              <a:gd name="connsiteX3" fmla="*/ 516875 w 2404429"/>
              <a:gd name="connsiteY3" fmla="*/ 2735928 h 2735928"/>
              <a:gd name="connsiteX4" fmla="*/ 0 w 2404429"/>
              <a:gd name="connsiteY4" fmla="*/ 2735928 h 2735928"/>
              <a:gd name="connsiteX5" fmla="*/ 0 w 2404429"/>
              <a:gd name="connsiteY5" fmla="*/ 925539 h 2735928"/>
              <a:gd name="connsiteX6" fmla="*/ 105342 w 2404429"/>
              <a:gd name="connsiteY6" fmla="*/ 829510 h 2735928"/>
              <a:gd name="connsiteX7" fmla="*/ 2400119 w 2404429"/>
              <a:gd name="connsiteY7" fmla="*/ 0 h 2735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04429" h="2735928">
                <a:moveTo>
                  <a:pt x="2400119" y="0"/>
                </a:moveTo>
                <a:cubicBezTo>
                  <a:pt x="2401556" y="508875"/>
                  <a:pt x="2402992" y="1017750"/>
                  <a:pt x="2404429" y="1526625"/>
                </a:cubicBezTo>
                <a:cubicBezTo>
                  <a:pt x="1612406" y="1528862"/>
                  <a:pt x="924296" y="1971410"/>
                  <a:pt x="571573" y="2622140"/>
                </a:cubicBezTo>
                <a:lnTo>
                  <a:pt x="516875" y="2735928"/>
                </a:lnTo>
                <a:lnTo>
                  <a:pt x="0" y="2735928"/>
                </a:lnTo>
                <a:lnTo>
                  <a:pt x="0" y="925539"/>
                </a:lnTo>
                <a:lnTo>
                  <a:pt x="105342" y="829510"/>
                </a:lnTo>
                <a:cubicBezTo>
                  <a:pt x="728638" y="313471"/>
                  <a:pt x="1527971" y="2463"/>
                  <a:pt x="2400119" y="0"/>
                </a:cubicBezTo>
                <a:close/>
              </a:path>
            </a:pathLst>
          </a:custGeom>
          <a:gradFill>
            <a:gsLst>
              <a:gs pos="100000">
                <a:srgbClr val="D95547"/>
              </a:gs>
              <a:gs pos="15000">
                <a:srgbClr val="226C5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="" xmlns:a16="http://schemas.microsoft.com/office/drawing/2014/main" id="{555DDBEC-8D36-4321-B890-F875895795B3}"/>
              </a:ext>
            </a:extLst>
          </p:cNvPr>
          <p:cNvSpPr/>
          <p:nvPr/>
        </p:nvSpPr>
        <p:spPr>
          <a:xfrm>
            <a:off x="699068" y="2481944"/>
            <a:ext cx="580570" cy="580568"/>
          </a:xfrm>
          <a:prstGeom prst="ellipse">
            <a:avLst/>
          </a:prstGeom>
          <a:noFill/>
          <a:ln w="254000">
            <a:gradFill>
              <a:gsLst>
                <a:gs pos="0">
                  <a:srgbClr val="D07250"/>
                </a:gs>
                <a:gs pos="100000">
                  <a:srgbClr val="E1A48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="" xmlns:a16="http://schemas.microsoft.com/office/drawing/2014/main" id="{2F61E16B-B1E7-45E9-BC42-CBD6695CD130}"/>
              </a:ext>
            </a:extLst>
          </p:cNvPr>
          <p:cNvSpPr/>
          <p:nvPr/>
        </p:nvSpPr>
        <p:spPr>
          <a:xfrm>
            <a:off x="11085408" y="4398584"/>
            <a:ext cx="580570" cy="580568"/>
          </a:xfrm>
          <a:prstGeom prst="ellipse">
            <a:avLst/>
          </a:prstGeom>
          <a:noFill/>
          <a:ln w="254000">
            <a:gradFill>
              <a:gsLst>
                <a:gs pos="0">
                  <a:srgbClr val="309784"/>
                </a:gs>
                <a:gs pos="100000">
                  <a:srgbClr val="0B231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Freeform 11">
            <a:extLst>
              <a:ext uri="{FF2B5EF4-FFF2-40B4-BE49-F238E27FC236}">
                <a16:creationId xmlns="" xmlns:a16="http://schemas.microsoft.com/office/drawing/2014/main" id="{1EA4D527-BCAA-46E0-9C91-2C375D57D8AE}"/>
              </a:ext>
            </a:extLst>
          </p:cNvPr>
          <p:cNvSpPr>
            <a:spLocks noEditPoints="1"/>
          </p:cNvSpPr>
          <p:nvPr/>
        </p:nvSpPr>
        <p:spPr bwMode="auto">
          <a:xfrm>
            <a:off x="4302052" y="1211661"/>
            <a:ext cx="1194997" cy="123989"/>
          </a:xfrm>
          <a:custGeom>
            <a:avLst/>
            <a:gdLst>
              <a:gd name="T0" fmla="*/ 496 w 559"/>
              <a:gd name="T1" fmla="*/ 57 h 58"/>
              <a:gd name="T2" fmla="*/ 472 w 559"/>
              <a:gd name="T3" fmla="*/ 48 h 58"/>
              <a:gd name="T4" fmla="*/ 448 w 559"/>
              <a:gd name="T5" fmla="*/ 40 h 58"/>
              <a:gd name="T6" fmla="*/ 432 w 559"/>
              <a:gd name="T7" fmla="*/ 46 h 58"/>
              <a:gd name="T8" fmla="*/ 413 w 559"/>
              <a:gd name="T9" fmla="*/ 55 h 58"/>
              <a:gd name="T10" fmla="*/ 392 w 559"/>
              <a:gd name="T11" fmla="*/ 58 h 58"/>
              <a:gd name="T12" fmla="*/ 365 w 559"/>
              <a:gd name="T13" fmla="*/ 51 h 58"/>
              <a:gd name="T14" fmla="*/ 346 w 559"/>
              <a:gd name="T15" fmla="*/ 42 h 58"/>
              <a:gd name="T16" fmla="*/ 335 w 559"/>
              <a:gd name="T17" fmla="*/ 40 h 58"/>
              <a:gd name="T18" fmla="*/ 318 w 559"/>
              <a:gd name="T19" fmla="*/ 47 h 58"/>
              <a:gd name="T20" fmla="*/ 301 w 559"/>
              <a:gd name="T21" fmla="*/ 55 h 58"/>
              <a:gd name="T22" fmla="*/ 280 w 559"/>
              <a:gd name="T23" fmla="*/ 58 h 58"/>
              <a:gd name="T24" fmla="*/ 253 w 559"/>
              <a:gd name="T25" fmla="*/ 51 h 58"/>
              <a:gd name="T26" fmla="*/ 234 w 559"/>
              <a:gd name="T27" fmla="*/ 42 h 58"/>
              <a:gd name="T28" fmla="*/ 224 w 559"/>
              <a:gd name="T29" fmla="*/ 40 h 58"/>
              <a:gd name="T30" fmla="*/ 206 w 559"/>
              <a:gd name="T31" fmla="*/ 47 h 58"/>
              <a:gd name="T32" fmla="*/ 188 w 559"/>
              <a:gd name="T33" fmla="*/ 55 h 58"/>
              <a:gd name="T34" fmla="*/ 168 w 559"/>
              <a:gd name="T35" fmla="*/ 58 h 58"/>
              <a:gd name="T36" fmla="*/ 140 w 559"/>
              <a:gd name="T37" fmla="*/ 51 h 58"/>
              <a:gd name="T38" fmla="*/ 121 w 559"/>
              <a:gd name="T39" fmla="*/ 42 h 58"/>
              <a:gd name="T40" fmla="*/ 111 w 559"/>
              <a:gd name="T41" fmla="*/ 40 h 58"/>
              <a:gd name="T42" fmla="*/ 94 w 559"/>
              <a:gd name="T43" fmla="*/ 47 h 58"/>
              <a:gd name="T44" fmla="*/ 76 w 559"/>
              <a:gd name="T45" fmla="*/ 55 h 58"/>
              <a:gd name="T46" fmla="*/ 56 w 559"/>
              <a:gd name="T47" fmla="*/ 58 h 58"/>
              <a:gd name="T48" fmla="*/ 28 w 559"/>
              <a:gd name="T49" fmla="*/ 51 h 58"/>
              <a:gd name="T50" fmla="*/ 9 w 559"/>
              <a:gd name="T51" fmla="*/ 42 h 58"/>
              <a:gd name="T52" fmla="*/ 0 w 559"/>
              <a:gd name="T53" fmla="*/ 0 h 58"/>
              <a:gd name="T54" fmla="*/ 20 w 559"/>
              <a:gd name="T55" fmla="*/ 3 h 58"/>
              <a:gd name="T56" fmla="*/ 38 w 559"/>
              <a:gd name="T57" fmla="*/ 11 h 58"/>
              <a:gd name="T58" fmla="*/ 56 w 559"/>
              <a:gd name="T59" fmla="*/ 18 h 58"/>
              <a:gd name="T60" fmla="*/ 66 w 559"/>
              <a:gd name="T61" fmla="*/ 16 h 58"/>
              <a:gd name="T62" fmla="*/ 85 w 559"/>
              <a:gd name="T63" fmla="*/ 7 h 58"/>
              <a:gd name="T64" fmla="*/ 111 w 559"/>
              <a:gd name="T65" fmla="*/ 0 h 58"/>
              <a:gd name="T66" fmla="*/ 133 w 559"/>
              <a:gd name="T67" fmla="*/ 3 h 58"/>
              <a:gd name="T68" fmla="*/ 149 w 559"/>
              <a:gd name="T69" fmla="*/ 11 h 58"/>
              <a:gd name="T70" fmla="*/ 168 w 559"/>
              <a:gd name="T71" fmla="*/ 18 h 58"/>
              <a:gd name="T72" fmla="*/ 177 w 559"/>
              <a:gd name="T73" fmla="*/ 16 h 58"/>
              <a:gd name="T74" fmla="*/ 196 w 559"/>
              <a:gd name="T75" fmla="*/ 7 h 58"/>
              <a:gd name="T76" fmla="*/ 224 w 559"/>
              <a:gd name="T77" fmla="*/ 0 h 58"/>
              <a:gd name="T78" fmla="*/ 244 w 559"/>
              <a:gd name="T79" fmla="*/ 3 h 58"/>
              <a:gd name="T80" fmla="*/ 262 w 559"/>
              <a:gd name="T81" fmla="*/ 11 h 58"/>
              <a:gd name="T82" fmla="*/ 280 w 559"/>
              <a:gd name="T83" fmla="*/ 18 h 58"/>
              <a:gd name="T84" fmla="*/ 290 w 559"/>
              <a:gd name="T85" fmla="*/ 16 h 58"/>
              <a:gd name="T86" fmla="*/ 308 w 559"/>
              <a:gd name="T87" fmla="*/ 7 h 58"/>
              <a:gd name="T88" fmla="*/ 335 w 559"/>
              <a:gd name="T89" fmla="*/ 0 h 58"/>
              <a:gd name="T90" fmla="*/ 356 w 559"/>
              <a:gd name="T91" fmla="*/ 3 h 58"/>
              <a:gd name="T92" fmla="*/ 375 w 559"/>
              <a:gd name="T93" fmla="*/ 11 h 58"/>
              <a:gd name="T94" fmla="*/ 392 w 559"/>
              <a:gd name="T95" fmla="*/ 18 h 58"/>
              <a:gd name="T96" fmla="*/ 402 w 559"/>
              <a:gd name="T97" fmla="*/ 16 h 58"/>
              <a:gd name="T98" fmla="*/ 430 w 559"/>
              <a:gd name="T99" fmla="*/ 3 h 58"/>
              <a:gd name="T100" fmla="*/ 448 w 559"/>
              <a:gd name="T101" fmla="*/ 0 h 58"/>
              <a:gd name="T102" fmla="*/ 481 w 559"/>
              <a:gd name="T103" fmla="*/ 8 h 58"/>
              <a:gd name="T104" fmla="*/ 498 w 559"/>
              <a:gd name="T105" fmla="*/ 16 h 58"/>
              <a:gd name="T106" fmla="*/ 513 w 559"/>
              <a:gd name="T107" fmla="*/ 18 h 58"/>
              <a:gd name="T108" fmla="*/ 526 w 559"/>
              <a:gd name="T109" fmla="*/ 13 h 58"/>
              <a:gd name="T110" fmla="*/ 538 w 559"/>
              <a:gd name="T111" fmla="*/ 4 h 58"/>
              <a:gd name="T112" fmla="*/ 559 w 559"/>
              <a:gd name="T113" fmla="*/ 40 h 58"/>
              <a:gd name="T114" fmla="*/ 555 w 559"/>
              <a:gd name="T115" fmla="*/ 40 h 58"/>
              <a:gd name="T116" fmla="*/ 545 w 559"/>
              <a:gd name="T117" fmla="*/ 49 h 58"/>
              <a:gd name="T118" fmla="*/ 529 w 559"/>
              <a:gd name="T119" fmla="*/ 56 h 58"/>
              <a:gd name="T120" fmla="*/ 503 w 559"/>
              <a:gd name="T121" fmla="*/ 58 h 58"/>
              <a:gd name="T122" fmla="*/ 555 w 559"/>
              <a:gd name="T123" fmla="*/ 4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9" h="58">
                <a:moveTo>
                  <a:pt x="503" y="58"/>
                </a:moveTo>
                <a:lnTo>
                  <a:pt x="503" y="58"/>
                </a:lnTo>
                <a:lnTo>
                  <a:pt x="496" y="57"/>
                </a:lnTo>
                <a:lnTo>
                  <a:pt x="488" y="55"/>
                </a:lnTo>
                <a:lnTo>
                  <a:pt x="472" y="48"/>
                </a:lnTo>
                <a:lnTo>
                  <a:pt x="472" y="48"/>
                </a:lnTo>
                <a:lnTo>
                  <a:pt x="460" y="42"/>
                </a:lnTo>
                <a:lnTo>
                  <a:pt x="453" y="41"/>
                </a:lnTo>
                <a:lnTo>
                  <a:pt x="448" y="40"/>
                </a:lnTo>
                <a:lnTo>
                  <a:pt x="448" y="40"/>
                </a:lnTo>
                <a:lnTo>
                  <a:pt x="441" y="42"/>
                </a:lnTo>
                <a:lnTo>
                  <a:pt x="432" y="46"/>
                </a:lnTo>
                <a:lnTo>
                  <a:pt x="432" y="46"/>
                </a:lnTo>
                <a:lnTo>
                  <a:pt x="423" y="50"/>
                </a:lnTo>
                <a:lnTo>
                  <a:pt x="413" y="55"/>
                </a:lnTo>
                <a:lnTo>
                  <a:pt x="403" y="57"/>
                </a:lnTo>
                <a:lnTo>
                  <a:pt x="392" y="58"/>
                </a:lnTo>
                <a:lnTo>
                  <a:pt x="392" y="58"/>
                </a:lnTo>
                <a:lnTo>
                  <a:pt x="382" y="57"/>
                </a:lnTo>
                <a:lnTo>
                  <a:pt x="373" y="55"/>
                </a:lnTo>
                <a:lnTo>
                  <a:pt x="365" y="51"/>
                </a:lnTo>
                <a:lnTo>
                  <a:pt x="357" y="48"/>
                </a:lnTo>
                <a:lnTo>
                  <a:pt x="357" y="48"/>
                </a:lnTo>
                <a:lnTo>
                  <a:pt x="346" y="42"/>
                </a:lnTo>
                <a:lnTo>
                  <a:pt x="341" y="41"/>
                </a:lnTo>
                <a:lnTo>
                  <a:pt x="335" y="40"/>
                </a:lnTo>
                <a:lnTo>
                  <a:pt x="335" y="40"/>
                </a:lnTo>
                <a:lnTo>
                  <a:pt x="332" y="40"/>
                </a:lnTo>
                <a:lnTo>
                  <a:pt x="327" y="42"/>
                </a:lnTo>
                <a:lnTo>
                  <a:pt x="318" y="47"/>
                </a:lnTo>
                <a:lnTo>
                  <a:pt x="318" y="47"/>
                </a:lnTo>
                <a:lnTo>
                  <a:pt x="310" y="50"/>
                </a:lnTo>
                <a:lnTo>
                  <a:pt x="301" y="55"/>
                </a:lnTo>
                <a:lnTo>
                  <a:pt x="291" y="57"/>
                </a:lnTo>
                <a:lnTo>
                  <a:pt x="280" y="58"/>
                </a:lnTo>
                <a:lnTo>
                  <a:pt x="280" y="58"/>
                </a:lnTo>
                <a:lnTo>
                  <a:pt x="271" y="57"/>
                </a:lnTo>
                <a:lnTo>
                  <a:pt x="261" y="55"/>
                </a:lnTo>
                <a:lnTo>
                  <a:pt x="253" y="51"/>
                </a:lnTo>
                <a:lnTo>
                  <a:pt x="245" y="48"/>
                </a:lnTo>
                <a:lnTo>
                  <a:pt x="245" y="48"/>
                </a:lnTo>
                <a:lnTo>
                  <a:pt x="234" y="42"/>
                </a:lnTo>
                <a:lnTo>
                  <a:pt x="228" y="41"/>
                </a:lnTo>
                <a:lnTo>
                  <a:pt x="224" y="40"/>
                </a:lnTo>
                <a:lnTo>
                  <a:pt x="224" y="40"/>
                </a:lnTo>
                <a:lnTo>
                  <a:pt x="220" y="40"/>
                </a:lnTo>
                <a:lnTo>
                  <a:pt x="216" y="42"/>
                </a:lnTo>
                <a:lnTo>
                  <a:pt x="206" y="47"/>
                </a:lnTo>
                <a:lnTo>
                  <a:pt x="206" y="47"/>
                </a:lnTo>
                <a:lnTo>
                  <a:pt x="197" y="51"/>
                </a:lnTo>
                <a:lnTo>
                  <a:pt x="188" y="55"/>
                </a:lnTo>
                <a:lnTo>
                  <a:pt x="178" y="57"/>
                </a:lnTo>
                <a:lnTo>
                  <a:pt x="168" y="58"/>
                </a:lnTo>
                <a:lnTo>
                  <a:pt x="168" y="58"/>
                </a:lnTo>
                <a:lnTo>
                  <a:pt x="158" y="57"/>
                </a:lnTo>
                <a:lnTo>
                  <a:pt x="149" y="55"/>
                </a:lnTo>
                <a:lnTo>
                  <a:pt x="140" y="51"/>
                </a:lnTo>
                <a:lnTo>
                  <a:pt x="133" y="47"/>
                </a:lnTo>
                <a:lnTo>
                  <a:pt x="133" y="47"/>
                </a:lnTo>
                <a:lnTo>
                  <a:pt x="121" y="42"/>
                </a:lnTo>
                <a:lnTo>
                  <a:pt x="116" y="41"/>
                </a:lnTo>
                <a:lnTo>
                  <a:pt x="111" y="40"/>
                </a:lnTo>
                <a:lnTo>
                  <a:pt x="111" y="40"/>
                </a:lnTo>
                <a:lnTo>
                  <a:pt x="108" y="40"/>
                </a:lnTo>
                <a:lnTo>
                  <a:pt x="104" y="42"/>
                </a:lnTo>
                <a:lnTo>
                  <a:pt x="94" y="47"/>
                </a:lnTo>
                <a:lnTo>
                  <a:pt x="94" y="47"/>
                </a:lnTo>
                <a:lnTo>
                  <a:pt x="85" y="51"/>
                </a:lnTo>
                <a:lnTo>
                  <a:pt x="76" y="55"/>
                </a:lnTo>
                <a:lnTo>
                  <a:pt x="67" y="57"/>
                </a:lnTo>
                <a:lnTo>
                  <a:pt x="56" y="58"/>
                </a:lnTo>
                <a:lnTo>
                  <a:pt x="56" y="58"/>
                </a:lnTo>
                <a:lnTo>
                  <a:pt x="46" y="57"/>
                </a:lnTo>
                <a:lnTo>
                  <a:pt x="37" y="55"/>
                </a:lnTo>
                <a:lnTo>
                  <a:pt x="28" y="51"/>
                </a:lnTo>
                <a:lnTo>
                  <a:pt x="20" y="47"/>
                </a:lnTo>
                <a:lnTo>
                  <a:pt x="20" y="47"/>
                </a:lnTo>
                <a:lnTo>
                  <a:pt x="9" y="42"/>
                </a:lnTo>
                <a:lnTo>
                  <a:pt x="4" y="41"/>
                </a:lnTo>
                <a:lnTo>
                  <a:pt x="0" y="40"/>
                </a:lnTo>
                <a:lnTo>
                  <a:pt x="0" y="0"/>
                </a:lnTo>
                <a:lnTo>
                  <a:pt x="0" y="0"/>
                </a:lnTo>
                <a:lnTo>
                  <a:pt x="10" y="1"/>
                </a:lnTo>
                <a:lnTo>
                  <a:pt x="20" y="3"/>
                </a:lnTo>
                <a:lnTo>
                  <a:pt x="29" y="7"/>
                </a:lnTo>
                <a:lnTo>
                  <a:pt x="38" y="11"/>
                </a:lnTo>
                <a:lnTo>
                  <a:pt x="38" y="11"/>
                </a:lnTo>
                <a:lnTo>
                  <a:pt x="48" y="16"/>
                </a:lnTo>
                <a:lnTo>
                  <a:pt x="52" y="18"/>
                </a:lnTo>
                <a:lnTo>
                  <a:pt x="56" y="18"/>
                </a:lnTo>
                <a:lnTo>
                  <a:pt x="56" y="18"/>
                </a:lnTo>
                <a:lnTo>
                  <a:pt x="60" y="17"/>
                </a:lnTo>
                <a:lnTo>
                  <a:pt x="66" y="16"/>
                </a:lnTo>
                <a:lnTo>
                  <a:pt x="76" y="11"/>
                </a:lnTo>
                <a:lnTo>
                  <a:pt x="76" y="11"/>
                </a:lnTo>
                <a:lnTo>
                  <a:pt x="85" y="7"/>
                </a:lnTo>
                <a:lnTo>
                  <a:pt x="92" y="3"/>
                </a:lnTo>
                <a:lnTo>
                  <a:pt x="102" y="1"/>
                </a:lnTo>
                <a:lnTo>
                  <a:pt x="111" y="0"/>
                </a:lnTo>
                <a:lnTo>
                  <a:pt x="111" y="0"/>
                </a:lnTo>
                <a:lnTo>
                  <a:pt x="122" y="1"/>
                </a:lnTo>
                <a:lnTo>
                  <a:pt x="133" y="3"/>
                </a:lnTo>
                <a:lnTo>
                  <a:pt x="141" y="7"/>
                </a:lnTo>
                <a:lnTo>
                  <a:pt x="149" y="11"/>
                </a:lnTo>
                <a:lnTo>
                  <a:pt x="149" y="11"/>
                </a:lnTo>
                <a:lnTo>
                  <a:pt x="159" y="16"/>
                </a:lnTo>
                <a:lnTo>
                  <a:pt x="164" y="18"/>
                </a:lnTo>
                <a:lnTo>
                  <a:pt x="168" y="18"/>
                </a:lnTo>
                <a:lnTo>
                  <a:pt x="168" y="18"/>
                </a:lnTo>
                <a:lnTo>
                  <a:pt x="173" y="17"/>
                </a:lnTo>
                <a:lnTo>
                  <a:pt x="177" y="16"/>
                </a:lnTo>
                <a:lnTo>
                  <a:pt x="188" y="10"/>
                </a:lnTo>
                <a:lnTo>
                  <a:pt x="188" y="10"/>
                </a:lnTo>
                <a:lnTo>
                  <a:pt x="196" y="7"/>
                </a:lnTo>
                <a:lnTo>
                  <a:pt x="205" y="3"/>
                </a:lnTo>
                <a:lnTo>
                  <a:pt x="214" y="1"/>
                </a:lnTo>
                <a:lnTo>
                  <a:pt x="224" y="0"/>
                </a:lnTo>
                <a:lnTo>
                  <a:pt x="224" y="0"/>
                </a:lnTo>
                <a:lnTo>
                  <a:pt x="234" y="1"/>
                </a:lnTo>
                <a:lnTo>
                  <a:pt x="244" y="3"/>
                </a:lnTo>
                <a:lnTo>
                  <a:pt x="254" y="8"/>
                </a:lnTo>
                <a:lnTo>
                  <a:pt x="262" y="11"/>
                </a:lnTo>
                <a:lnTo>
                  <a:pt x="262" y="11"/>
                </a:lnTo>
                <a:lnTo>
                  <a:pt x="272" y="16"/>
                </a:lnTo>
                <a:lnTo>
                  <a:pt x="276" y="18"/>
                </a:lnTo>
                <a:lnTo>
                  <a:pt x="280" y="18"/>
                </a:lnTo>
                <a:lnTo>
                  <a:pt x="280" y="18"/>
                </a:lnTo>
                <a:lnTo>
                  <a:pt x="284" y="17"/>
                </a:lnTo>
                <a:lnTo>
                  <a:pt x="290" y="16"/>
                </a:lnTo>
                <a:lnTo>
                  <a:pt x="301" y="10"/>
                </a:lnTo>
                <a:lnTo>
                  <a:pt x="301" y="10"/>
                </a:lnTo>
                <a:lnTo>
                  <a:pt x="308" y="7"/>
                </a:lnTo>
                <a:lnTo>
                  <a:pt x="317" y="3"/>
                </a:lnTo>
                <a:lnTo>
                  <a:pt x="326" y="1"/>
                </a:lnTo>
                <a:lnTo>
                  <a:pt x="335" y="0"/>
                </a:lnTo>
                <a:lnTo>
                  <a:pt x="335" y="0"/>
                </a:lnTo>
                <a:lnTo>
                  <a:pt x="346" y="1"/>
                </a:lnTo>
                <a:lnTo>
                  <a:pt x="356" y="3"/>
                </a:lnTo>
                <a:lnTo>
                  <a:pt x="366" y="8"/>
                </a:lnTo>
                <a:lnTo>
                  <a:pt x="375" y="11"/>
                </a:lnTo>
                <a:lnTo>
                  <a:pt x="375" y="11"/>
                </a:lnTo>
                <a:lnTo>
                  <a:pt x="384" y="16"/>
                </a:lnTo>
                <a:lnTo>
                  <a:pt x="389" y="18"/>
                </a:lnTo>
                <a:lnTo>
                  <a:pt x="392" y="18"/>
                </a:lnTo>
                <a:lnTo>
                  <a:pt x="392" y="18"/>
                </a:lnTo>
                <a:lnTo>
                  <a:pt x="396" y="17"/>
                </a:lnTo>
                <a:lnTo>
                  <a:pt x="402" y="16"/>
                </a:lnTo>
                <a:lnTo>
                  <a:pt x="414" y="10"/>
                </a:lnTo>
                <a:lnTo>
                  <a:pt x="414" y="10"/>
                </a:lnTo>
                <a:lnTo>
                  <a:pt x="430" y="3"/>
                </a:lnTo>
                <a:lnTo>
                  <a:pt x="439" y="1"/>
                </a:lnTo>
                <a:lnTo>
                  <a:pt x="448" y="0"/>
                </a:lnTo>
                <a:lnTo>
                  <a:pt x="448" y="0"/>
                </a:lnTo>
                <a:lnTo>
                  <a:pt x="460" y="1"/>
                </a:lnTo>
                <a:lnTo>
                  <a:pt x="471" y="4"/>
                </a:lnTo>
                <a:lnTo>
                  <a:pt x="481" y="8"/>
                </a:lnTo>
                <a:lnTo>
                  <a:pt x="490" y="12"/>
                </a:lnTo>
                <a:lnTo>
                  <a:pt x="490" y="12"/>
                </a:lnTo>
                <a:lnTo>
                  <a:pt x="498" y="16"/>
                </a:lnTo>
                <a:lnTo>
                  <a:pt x="503" y="18"/>
                </a:lnTo>
                <a:lnTo>
                  <a:pt x="503" y="18"/>
                </a:lnTo>
                <a:lnTo>
                  <a:pt x="513" y="18"/>
                </a:lnTo>
                <a:lnTo>
                  <a:pt x="520" y="17"/>
                </a:lnTo>
                <a:lnTo>
                  <a:pt x="523" y="15"/>
                </a:lnTo>
                <a:lnTo>
                  <a:pt x="526" y="13"/>
                </a:lnTo>
                <a:lnTo>
                  <a:pt x="526" y="13"/>
                </a:lnTo>
                <a:lnTo>
                  <a:pt x="531" y="8"/>
                </a:lnTo>
                <a:lnTo>
                  <a:pt x="538" y="4"/>
                </a:lnTo>
                <a:lnTo>
                  <a:pt x="547" y="1"/>
                </a:lnTo>
                <a:lnTo>
                  <a:pt x="559" y="0"/>
                </a:lnTo>
                <a:lnTo>
                  <a:pt x="559" y="40"/>
                </a:lnTo>
                <a:lnTo>
                  <a:pt x="559" y="40"/>
                </a:lnTo>
                <a:lnTo>
                  <a:pt x="555" y="40"/>
                </a:lnTo>
                <a:lnTo>
                  <a:pt x="555" y="40"/>
                </a:lnTo>
                <a:lnTo>
                  <a:pt x="553" y="41"/>
                </a:lnTo>
                <a:lnTo>
                  <a:pt x="553" y="41"/>
                </a:lnTo>
                <a:lnTo>
                  <a:pt x="545" y="49"/>
                </a:lnTo>
                <a:lnTo>
                  <a:pt x="540" y="51"/>
                </a:lnTo>
                <a:lnTo>
                  <a:pt x="535" y="54"/>
                </a:lnTo>
                <a:lnTo>
                  <a:pt x="529" y="56"/>
                </a:lnTo>
                <a:lnTo>
                  <a:pt x="521" y="57"/>
                </a:lnTo>
                <a:lnTo>
                  <a:pt x="503" y="58"/>
                </a:lnTo>
                <a:lnTo>
                  <a:pt x="503" y="58"/>
                </a:lnTo>
                <a:close/>
                <a:moveTo>
                  <a:pt x="555" y="40"/>
                </a:moveTo>
                <a:lnTo>
                  <a:pt x="555" y="40"/>
                </a:lnTo>
                <a:lnTo>
                  <a:pt x="555" y="40"/>
                </a:lnTo>
                <a:close/>
              </a:path>
            </a:pathLst>
          </a:custGeom>
          <a:gradFill>
            <a:gsLst>
              <a:gs pos="0">
                <a:srgbClr val="D95547"/>
              </a:gs>
              <a:gs pos="100000">
                <a:srgbClr val="226C5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5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erson using a computer&#10;&#10;Description automatically generated">
            <a:extLst>
              <a:ext uri="{FF2B5EF4-FFF2-40B4-BE49-F238E27FC236}">
                <a16:creationId xmlns="" xmlns:a16="http://schemas.microsoft.com/office/drawing/2014/main" id="{8ECD21A2-727F-4B06-8CAB-44D5054EED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52850" y="3914850"/>
            <a:ext cx="5886302" cy="2943150"/>
          </a:xfrm>
          <a:custGeom>
            <a:avLst/>
            <a:gdLst>
              <a:gd name="connsiteX0" fmla="*/ 2943151 w 5886302"/>
              <a:gd name="connsiteY0" fmla="*/ 0 h 2943150"/>
              <a:gd name="connsiteX1" fmla="*/ 5886302 w 5886302"/>
              <a:gd name="connsiteY1" fmla="*/ 2943150 h 2943150"/>
              <a:gd name="connsiteX2" fmla="*/ 0 w 5886302"/>
              <a:gd name="connsiteY2" fmla="*/ 2943150 h 2943150"/>
              <a:gd name="connsiteX3" fmla="*/ 2943151 w 5886302"/>
              <a:gd name="connsiteY3" fmla="*/ 0 h 2943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6302" h="2943150">
                <a:moveTo>
                  <a:pt x="2943151" y="0"/>
                </a:moveTo>
                <a:cubicBezTo>
                  <a:pt x="4568608" y="0"/>
                  <a:pt x="5886302" y="1317693"/>
                  <a:pt x="5886302" y="2943150"/>
                </a:cubicBezTo>
                <a:lnTo>
                  <a:pt x="0" y="2943150"/>
                </a:lnTo>
                <a:cubicBezTo>
                  <a:pt x="0" y="1317693"/>
                  <a:pt x="1317694" y="0"/>
                  <a:pt x="2943151" y="0"/>
                </a:cubicBezTo>
                <a:close/>
              </a:path>
            </a:pathLst>
          </a:custGeom>
        </p:spPr>
      </p:pic>
      <p:sp>
        <p:nvSpPr>
          <p:cNvPr id="7" name="Block Arc 6">
            <a:extLst>
              <a:ext uri="{FF2B5EF4-FFF2-40B4-BE49-F238E27FC236}">
                <a16:creationId xmlns="" xmlns:a16="http://schemas.microsoft.com/office/drawing/2014/main" id="{E010F1E9-F739-4CFE-BB2F-B813707896D5}"/>
              </a:ext>
            </a:extLst>
          </p:cNvPr>
          <p:cNvSpPr/>
          <p:nvPr/>
        </p:nvSpPr>
        <p:spPr>
          <a:xfrm>
            <a:off x="812800" y="1765999"/>
            <a:ext cx="10566400" cy="10566400"/>
          </a:xfrm>
          <a:prstGeom prst="blockArc">
            <a:avLst/>
          </a:prstGeom>
          <a:gradFill>
            <a:gsLst>
              <a:gs pos="0">
                <a:srgbClr val="D95547"/>
              </a:gs>
              <a:gs pos="100000">
                <a:srgbClr val="226C5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1D9D3A42-B5E6-4610-AC9E-E24E62D5F592}"/>
              </a:ext>
            </a:extLst>
          </p:cNvPr>
          <p:cNvSpPr/>
          <p:nvPr/>
        </p:nvSpPr>
        <p:spPr>
          <a:xfrm>
            <a:off x="10475156" y="4244354"/>
            <a:ext cx="638627" cy="638625"/>
          </a:xfrm>
          <a:prstGeom prst="ellipse">
            <a:avLst/>
          </a:prstGeom>
          <a:noFill/>
          <a:ln w="254000">
            <a:gradFill>
              <a:gsLst>
                <a:gs pos="0">
                  <a:srgbClr val="D07250"/>
                </a:gs>
                <a:gs pos="100000">
                  <a:srgbClr val="E1A48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B1C6E21-CDC0-4FE9-849C-D99F86C0D26B}"/>
              </a:ext>
            </a:extLst>
          </p:cNvPr>
          <p:cNvSpPr txBox="1"/>
          <p:nvPr/>
        </p:nvSpPr>
        <p:spPr>
          <a:xfrm>
            <a:off x="3850068" y="1612661"/>
            <a:ext cx="4537483" cy="307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+mj-lt"/>
              </a:rPr>
              <a:t>THANK</a:t>
            </a:r>
          </a:p>
          <a:p>
            <a:pPr algn="ctr"/>
            <a:r>
              <a:rPr lang="en-US" sz="10000" b="1" dirty="0">
                <a:solidFill>
                  <a:schemeClr val="bg1"/>
                </a:solidFill>
                <a:latin typeface="+mj-lt"/>
              </a:rPr>
              <a:t>YOU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="" xmlns:a16="http://schemas.microsoft.com/office/drawing/2014/main" id="{CDBC80C5-C129-41D6-B4BC-9245388DD60B}"/>
              </a:ext>
            </a:extLst>
          </p:cNvPr>
          <p:cNvSpPr/>
          <p:nvPr/>
        </p:nvSpPr>
        <p:spPr>
          <a:xfrm flipH="1" flipV="1">
            <a:off x="1" y="0"/>
            <a:ext cx="2133599" cy="2171698"/>
          </a:xfrm>
          <a:custGeom>
            <a:avLst/>
            <a:gdLst>
              <a:gd name="connsiteX0" fmla="*/ 1228017 w 2133599"/>
              <a:gd name="connsiteY0" fmla="*/ 2171698 h 2171698"/>
              <a:gd name="connsiteX1" fmla="*/ 21529 w 2133599"/>
              <a:gd name="connsiteY1" fmla="*/ 2171698 h 2171698"/>
              <a:gd name="connsiteX2" fmla="*/ 9813 w 2133599"/>
              <a:gd name="connsiteY2" fmla="*/ 2094933 h 2171698"/>
              <a:gd name="connsiteX3" fmla="*/ 0 w 2133599"/>
              <a:gd name="connsiteY3" fmla="*/ 1900607 h 2171698"/>
              <a:gd name="connsiteX4" fmla="*/ 1900615 w 2133599"/>
              <a:gd name="connsiteY4" fmla="*/ 0 h 2171698"/>
              <a:gd name="connsiteX5" fmla="*/ 2094942 w 2133599"/>
              <a:gd name="connsiteY5" fmla="*/ 9813 h 2171698"/>
              <a:gd name="connsiteX6" fmla="*/ 2133599 w 2133599"/>
              <a:gd name="connsiteY6" fmla="*/ 15712 h 2171698"/>
              <a:gd name="connsiteX7" fmla="*/ 2133599 w 2133599"/>
              <a:gd name="connsiteY7" fmla="*/ 1216187 h 2171698"/>
              <a:gd name="connsiteX8" fmla="*/ 2046944 w 2133599"/>
              <a:gd name="connsiteY8" fmla="*/ 1189288 h 2171698"/>
              <a:gd name="connsiteX9" fmla="*/ 1900614 w 2133599"/>
              <a:gd name="connsiteY9" fmla="*/ 1174537 h 2171698"/>
              <a:gd name="connsiteX10" fmla="*/ 1174537 w 2133599"/>
              <a:gd name="connsiteY10" fmla="*/ 1900607 h 2171698"/>
              <a:gd name="connsiteX11" fmla="*/ 1189288 w 2133599"/>
              <a:gd name="connsiteY11" fmla="*/ 2046935 h 2171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33599" h="2171698">
                <a:moveTo>
                  <a:pt x="1228017" y="2171698"/>
                </a:moveTo>
                <a:lnTo>
                  <a:pt x="21529" y="2171698"/>
                </a:lnTo>
                <a:lnTo>
                  <a:pt x="9813" y="2094933"/>
                </a:lnTo>
                <a:cubicBezTo>
                  <a:pt x="3324" y="2031040"/>
                  <a:pt x="0" y="1966212"/>
                  <a:pt x="0" y="1900607"/>
                </a:cubicBezTo>
                <a:cubicBezTo>
                  <a:pt x="0" y="850931"/>
                  <a:pt x="850934" y="0"/>
                  <a:pt x="1900615" y="0"/>
                </a:cubicBezTo>
                <a:cubicBezTo>
                  <a:pt x="1966220" y="0"/>
                  <a:pt x="2031049" y="3324"/>
                  <a:pt x="2094942" y="9813"/>
                </a:cubicBezTo>
                <a:lnTo>
                  <a:pt x="2133599" y="15712"/>
                </a:lnTo>
                <a:lnTo>
                  <a:pt x="2133599" y="1216187"/>
                </a:lnTo>
                <a:lnTo>
                  <a:pt x="2046944" y="1189288"/>
                </a:lnTo>
                <a:cubicBezTo>
                  <a:pt x="1999678" y="1179616"/>
                  <a:pt x="1950739" y="1174537"/>
                  <a:pt x="1900614" y="1174537"/>
                </a:cubicBezTo>
                <a:cubicBezTo>
                  <a:pt x="1499613" y="1174537"/>
                  <a:pt x="1174537" y="1499610"/>
                  <a:pt x="1174537" y="1900607"/>
                </a:cubicBezTo>
                <a:cubicBezTo>
                  <a:pt x="1174537" y="1950732"/>
                  <a:pt x="1179616" y="1999670"/>
                  <a:pt x="1189288" y="2046935"/>
                </a:cubicBezTo>
                <a:close/>
              </a:path>
            </a:pathLst>
          </a:custGeom>
          <a:gradFill>
            <a:gsLst>
              <a:gs pos="0">
                <a:srgbClr val="0B231E"/>
              </a:gs>
              <a:gs pos="100000">
                <a:srgbClr val="226C5E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Freeform 11">
            <a:extLst>
              <a:ext uri="{FF2B5EF4-FFF2-40B4-BE49-F238E27FC236}">
                <a16:creationId xmlns="" xmlns:a16="http://schemas.microsoft.com/office/drawing/2014/main" id="{BB5E9485-6512-4638-B321-E09707FB4002}"/>
              </a:ext>
            </a:extLst>
          </p:cNvPr>
          <p:cNvSpPr>
            <a:spLocks noEditPoints="1"/>
          </p:cNvSpPr>
          <p:nvPr/>
        </p:nvSpPr>
        <p:spPr bwMode="auto">
          <a:xfrm>
            <a:off x="1303031" y="913500"/>
            <a:ext cx="1194997" cy="123989"/>
          </a:xfrm>
          <a:custGeom>
            <a:avLst/>
            <a:gdLst>
              <a:gd name="T0" fmla="*/ 496 w 559"/>
              <a:gd name="T1" fmla="*/ 57 h 58"/>
              <a:gd name="T2" fmla="*/ 472 w 559"/>
              <a:gd name="T3" fmla="*/ 48 h 58"/>
              <a:gd name="T4" fmla="*/ 448 w 559"/>
              <a:gd name="T5" fmla="*/ 40 h 58"/>
              <a:gd name="T6" fmla="*/ 432 w 559"/>
              <a:gd name="T7" fmla="*/ 46 h 58"/>
              <a:gd name="T8" fmla="*/ 413 w 559"/>
              <a:gd name="T9" fmla="*/ 55 h 58"/>
              <a:gd name="T10" fmla="*/ 392 w 559"/>
              <a:gd name="T11" fmla="*/ 58 h 58"/>
              <a:gd name="T12" fmla="*/ 365 w 559"/>
              <a:gd name="T13" fmla="*/ 51 h 58"/>
              <a:gd name="T14" fmla="*/ 346 w 559"/>
              <a:gd name="T15" fmla="*/ 42 h 58"/>
              <a:gd name="T16" fmla="*/ 335 w 559"/>
              <a:gd name="T17" fmla="*/ 40 h 58"/>
              <a:gd name="T18" fmla="*/ 318 w 559"/>
              <a:gd name="T19" fmla="*/ 47 h 58"/>
              <a:gd name="T20" fmla="*/ 301 w 559"/>
              <a:gd name="T21" fmla="*/ 55 h 58"/>
              <a:gd name="T22" fmla="*/ 280 w 559"/>
              <a:gd name="T23" fmla="*/ 58 h 58"/>
              <a:gd name="T24" fmla="*/ 253 w 559"/>
              <a:gd name="T25" fmla="*/ 51 h 58"/>
              <a:gd name="T26" fmla="*/ 234 w 559"/>
              <a:gd name="T27" fmla="*/ 42 h 58"/>
              <a:gd name="T28" fmla="*/ 224 w 559"/>
              <a:gd name="T29" fmla="*/ 40 h 58"/>
              <a:gd name="T30" fmla="*/ 206 w 559"/>
              <a:gd name="T31" fmla="*/ 47 h 58"/>
              <a:gd name="T32" fmla="*/ 188 w 559"/>
              <a:gd name="T33" fmla="*/ 55 h 58"/>
              <a:gd name="T34" fmla="*/ 168 w 559"/>
              <a:gd name="T35" fmla="*/ 58 h 58"/>
              <a:gd name="T36" fmla="*/ 140 w 559"/>
              <a:gd name="T37" fmla="*/ 51 h 58"/>
              <a:gd name="T38" fmla="*/ 121 w 559"/>
              <a:gd name="T39" fmla="*/ 42 h 58"/>
              <a:gd name="T40" fmla="*/ 111 w 559"/>
              <a:gd name="T41" fmla="*/ 40 h 58"/>
              <a:gd name="T42" fmla="*/ 94 w 559"/>
              <a:gd name="T43" fmla="*/ 47 h 58"/>
              <a:gd name="T44" fmla="*/ 76 w 559"/>
              <a:gd name="T45" fmla="*/ 55 h 58"/>
              <a:gd name="T46" fmla="*/ 56 w 559"/>
              <a:gd name="T47" fmla="*/ 58 h 58"/>
              <a:gd name="T48" fmla="*/ 28 w 559"/>
              <a:gd name="T49" fmla="*/ 51 h 58"/>
              <a:gd name="T50" fmla="*/ 9 w 559"/>
              <a:gd name="T51" fmla="*/ 42 h 58"/>
              <a:gd name="T52" fmla="*/ 0 w 559"/>
              <a:gd name="T53" fmla="*/ 0 h 58"/>
              <a:gd name="T54" fmla="*/ 20 w 559"/>
              <a:gd name="T55" fmla="*/ 3 h 58"/>
              <a:gd name="T56" fmla="*/ 38 w 559"/>
              <a:gd name="T57" fmla="*/ 11 h 58"/>
              <a:gd name="T58" fmla="*/ 56 w 559"/>
              <a:gd name="T59" fmla="*/ 18 h 58"/>
              <a:gd name="T60" fmla="*/ 66 w 559"/>
              <a:gd name="T61" fmla="*/ 16 h 58"/>
              <a:gd name="T62" fmla="*/ 85 w 559"/>
              <a:gd name="T63" fmla="*/ 7 h 58"/>
              <a:gd name="T64" fmla="*/ 111 w 559"/>
              <a:gd name="T65" fmla="*/ 0 h 58"/>
              <a:gd name="T66" fmla="*/ 133 w 559"/>
              <a:gd name="T67" fmla="*/ 3 h 58"/>
              <a:gd name="T68" fmla="*/ 149 w 559"/>
              <a:gd name="T69" fmla="*/ 11 h 58"/>
              <a:gd name="T70" fmla="*/ 168 w 559"/>
              <a:gd name="T71" fmla="*/ 18 h 58"/>
              <a:gd name="T72" fmla="*/ 177 w 559"/>
              <a:gd name="T73" fmla="*/ 16 h 58"/>
              <a:gd name="T74" fmla="*/ 196 w 559"/>
              <a:gd name="T75" fmla="*/ 7 h 58"/>
              <a:gd name="T76" fmla="*/ 224 w 559"/>
              <a:gd name="T77" fmla="*/ 0 h 58"/>
              <a:gd name="T78" fmla="*/ 244 w 559"/>
              <a:gd name="T79" fmla="*/ 3 h 58"/>
              <a:gd name="T80" fmla="*/ 262 w 559"/>
              <a:gd name="T81" fmla="*/ 11 h 58"/>
              <a:gd name="T82" fmla="*/ 280 w 559"/>
              <a:gd name="T83" fmla="*/ 18 h 58"/>
              <a:gd name="T84" fmla="*/ 290 w 559"/>
              <a:gd name="T85" fmla="*/ 16 h 58"/>
              <a:gd name="T86" fmla="*/ 308 w 559"/>
              <a:gd name="T87" fmla="*/ 7 h 58"/>
              <a:gd name="T88" fmla="*/ 335 w 559"/>
              <a:gd name="T89" fmla="*/ 0 h 58"/>
              <a:gd name="T90" fmla="*/ 356 w 559"/>
              <a:gd name="T91" fmla="*/ 3 h 58"/>
              <a:gd name="T92" fmla="*/ 375 w 559"/>
              <a:gd name="T93" fmla="*/ 11 h 58"/>
              <a:gd name="T94" fmla="*/ 392 w 559"/>
              <a:gd name="T95" fmla="*/ 18 h 58"/>
              <a:gd name="T96" fmla="*/ 402 w 559"/>
              <a:gd name="T97" fmla="*/ 16 h 58"/>
              <a:gd name="T98" fmla="*/ 430 w 559"/>
              <a:gd name="T99" fmla="*/ 3 h 58"/>
              <a:gd name="T100" fmla="*/ 448 w 559"/>
              <a:gd name="T101" fmla="*/ 0 h 58"/>
              <a:gd name="T102" fmla="*/ 481 w 559"/>
              <a:gd name="T103" fmla="*/ 8 h 58"/>
              <a:gd name="T104" fmla="*/ 498 w 559"/>
              <a:gd name="T105" fmla="*/ 16 h 58"/>
              <a:gd name="T106" fmla="*/ 513 w 559"/>
              <a:gd name="T107" fmla="*/ 18 h 58"/>
              <a:gd name="T108" fmla="*/ 526 w 559"/>
              <a:gd name="T109" fmla="*/ 13 h 58"/>
              <a:gd name="T110" fmla="*/ 538 w 559"/>
              <a:gd name="T111" fmla="*/ 4 h 58"/>
              <a:gd name="T112" fmla="*/ 559 w 559"/>
              <a:gd name="T113" fmla="*/ 40 h 58"/>
              <a:gd name="T114" fmla="*/ 555 w 559"/>
              <a:gd name="T115" fmla="*/ 40 h 58"/>
              <a:gd name="T116" fmla="*/ 545 w 559"/>
              <a:gd name="T117" fmla="*/ 49 h 58"/>
              <a:gd name="T118" fmla="*/ 529 w 559"/>
              <a:gd name="T119" fmla="*/ 56 h 58"/>
              <a:gd name="T120" fmla="*/ 503 w 559"/>
              <a:gd name="T121" fmla="*/ 58 h 58"/>
              <a:gd name="T122" fmla="*/ 555 w 559"/>
              <a:gd name="T123" fmla="*/ 4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9" h="58">
                <a:moveTo>
                  <a:pt x="503" y="58"/>
                </a:moveTo>
                <a:lnTo>
                  <a:pt x="503" y="58"/>
                </a:lnTo>
                <a:lnTo>
                  <a:pt x="496" y="57"/>
                </a:lnTo>
                <a:lnTo>
                  <a:pt x="488" y="55"/>
                </a:lnTo>
                <a:lnTo>
                  <a:pt x="472" y="48"/>
                </a:lnTo>
                <a:lnTo>
                  <a:pt x="472" y="48"/>
                </a:lnTo>
                <a:lnTo>
                  <a:pt x="460" y="42"/>
                </a:lnTo>
                <a:lnTo>
                  <a:pt x="453" y="41"/>
                </a:lnTo>
                <a:lnTo>
                  <a:pt x="448" y="40"/>
                </a:lnTo>
                <a:lnTo>
                  <a:pt x="448" y="40"/>
                </a:lnTo>
                <a:lnTo>
                  <a:pt x="441" y="42"/>
                </a:lnTo>
                <a:lnTo>
                  <a:pt x="432" y="46"/>
                </a:lnTo>
                <a:lnTo>
                  <a:pt x="432" y="46"/>
                </a:lnTo>
                <a:lnTo>
                  <a:pt x="423" y="50"/>
                </a:lnTo>
                <a:lnTo>
                  <a:pt x="413" y="55"/>
                </a:lnTo>
                <a:lnTo>
                  <a:pt x="403" y="57"/>
                </a:lnTo>
                <a:lnTo>
                  <a:pt x="392" y="58"/>
                </a:lnTo>
                <a:lnTo>
                  <a:pt x="392" y="58"/>
                </a:lnTo>
                <a:lnTo>
                  <a:pt x="382" y="57"/>
                </a:lnTo>
                <a:lnTo>
                  <a:pt x="373" y="55"/>
                </a:lnTo>
                <a:lnTo>
                  <a:pt x="365" y="51"/>
                </a:lnTo>
                <a:lnTo>
                  <a:pt x="357" y="48"/>
                </a:lnTo>
                <a:lnTo>
                  <a:pt x="357" y="48"/>
                </a:lnTo>
                <a:lnTo>
                  <a:pt x="346" y="42"/>
                </a:lnTo>
                <a:lnTo>
                  <a:pt x="341" y="41"/>
                </a:lnTo>
                <a:lnTo>
                  <a:pt x="335" y="40"/>
                </a:lnTo>
                <a:lnTo>
                  <a:pt x="335" y="40"/>
                </a:lnTo>
                <a:lnTo>
                  <a:pt x="332" y="40"/>
                </a:lnTo>
                <a:lnTo>
                  <a:pt x="327" y="42"/>
                </a:lnTo>
                <a:lnTo>
                  <a:pt x="318" y="47"/>
                </a:lnTo>
                <a:lnTo>
                  <a:pt x="318" y="47"/>
                </a:lnTo>
                <a:lnTo>
                  <a:pt x="310" y="50"/>
                </a:lnTo>
                <a:lnTo>
                  <a:pt x="301" y="55"/>
                </a:lnTo>
                <a:lnTo>
                  <a:pt x="291" y="57"/>
                </a:lnTo>
                <a:lnTo>
                  <a:pt x="280" y="58"/>
                </a:lnTo>
                <a:lnTo>
                  <a:pt x="280" y="58"/>
                </a:lnTo>
                <a:lnTo>
                  <a:pt x="271" y="57"/>
                </a:lnTo>
                <a:lnTo>
                  <a:pt x="261" y="55"/>
                </a:lnTo>
                <a:lnTo>
                  <a:pt x="253" y="51"/>
                </a:lnTo>
                <a:lnTo>
                  <a:pt x="245" y="48"/>
                </a:lnTo>
                <a:lnTo>
                  <a:pt x="245" y="48"/>
                </a:lnTo>
                <a:lnTo>
                  <a:pt x="234" y="42"/>
                </a:lnTo>
                <a:lnTo>
                  <a:pt x="228" y="41"/>
                </a:lnTo>
                <a:lnTo>
                  <a:pt x="224" y="40"/>
                </a:lnTo>
                <a:lnTo>
                  <a:pt x="224" y="40"/>
                </a:lnTo>
                <a:lnTo>
                  <a:pt x="220" y="40"/>
                </a:lnTo>
                <a:lnTo>
                  <a:pt x="216" y="42"/>
                </a:lnTo>
                <a:lnTo>
                  <a:pt x="206" y="47"/>
                </a:lnTo>
                <a:lnTo>
                  <a:pt x="206" y="47"/>
                </a:lnTo>
                <a:lnTo>
                  <a:pt x="197" y="51"/>
                </a:lnTo>
                <a:lnTo>
                  <a:pt x="188" y="55"/>
                </a:lnTo>
                <a:lnTo>
                  <a:pt x="178" y="57"/>
                </a:lnTo>
                <a:lnTo>
                  <a:pt x="168" y="58"/>
                </a:lnTo>
                <a:lnTo>
                  <a:pt x="168" y="58"/>
                </a:lnTo>
                <a:lnTo>
                  <a:pt x="158" y="57"/>
                </a:lnTo>
                <a:lnTo>
                  <a:pt x="149" y="55"/>
                </a:lnTo>
                <a:lnTo>
                  <a:pt x="140" y="51"/>
                </a:lnTo>
                <a:lnTo>
                  <a:pt x="133" y="47"/>
                </a:lnTo>
                <a:lnTo>
                  <a:pt x="133" y="47"/>
                </a:lnTo>
                <a:lnTo>
                  <a:pt x="121" y="42"/>
                </a:lnTo>
                <a:lnTo>
                  <a:pt x="116" y="41"/>
                </a:lnTo>
                <a:lnTo>
                  <a:pt x="111" y="40"/>
                </a:lnTo>
                <a:lnTo>
                  <a:pt x="111" y="40"/>
                </a:lnTo>
                <a:lnTo>
                  <a:pt x="108" y="40"/>
                </a:lnTo>
                <a:lnTo>
                  <a:pt x="104" y="42"/>
                </a:lnTo>
                <a:lnTo>
                  <a:pt x="94" y="47"/>
                </a:lnTo>
                <a:lnTo>
                  <a:pt x="94" y="47"/>
                </a:lnTo>
                <a:lnTo>
                  <a:pt x="85" y="51"/>
                </a:lnTo>
                <a:lnTo>
                  <a:pt x="76" y="55"/>
                </a:lnTo>
                <a:lnTo>
                  <a:pt x="67" y="57"/>
                </a:lnTo>
                <a:lnTo>
                  <a:pt x="56" y="58"/>
                </a:lnTo>
                <a:lnTo>
                  <a:pt x="56" y="58"/>
                </a:lnTo>
                <a:lnTo>
                  <a:pt x="46" y="57"/>
                </a:lnTo>
                <a:lnTo>
                  <a:pt x="37" y="55"/>
                </a:lnTo>
                <a:lnTo>
                  <a:pt x="28" y="51"/>
                </a:lnTo>
                <a:lnTo>
                  <a:pt x="20" y="47"/>
                </a:lnTo>
                <a:lnTo>
                  <a:pt x="20" y="47"/>
                </a:lnTo>
                <a:lnTo>
                  <a:pt x="9" y="42"/>
                </a:lnTo>
                <a:lnTo>
                  <a:pt x="4" y="41"/>
                </a:lnTo>
                <a:lnTo>
                  <a:pt x="0" y="40"/>
                </a:lnTo>
                <a:lnTo>
                  <a:pt x="0" y="0"/>
                </a:lnTo>
                <a:lnTo>
                  <a:pt x="0" y="0"/>
                </a:lnTo>
                <a:lnTo>
                  <a:pt x="10" y="1"/>
                </a:lnTo>
                <a:lnTo>
                  <a:pt x="20" y="3"/>
                </a:lnTo>
                <a:lnTo>
                  <a:pt x="29" y="7"/>
                </a:lnTo>
                <a:lnTo>
                  <a:pt x="38" y="11"/>
                </a:lnTo>
                <a:lnTo>
                  <a:pt x="38" y="11"/>
                </a:lnTo>
                <a:lnTo>
                  <a:pt x="48" y="16"/>
                </a:lnTo>
                <a:lnTo>
                  <a:pt x="52" y="18"/>
                </a:lnTo>
                <a:lnTo>
                  <a:pt x="56" y="18"/>
                </a:lnTo>
                <a:lnTo>
                  <a:pt x="56" y="18"/>
                </a:lnTo>
                <a:lnTo>
                  <a:pt x="60" y="17"/>
                </a:lnTo>
                <a:lnTo>
                  <a:pt x="66" y="16"/>
                </a:lnTo>
                <a:lnTo>
                  <a:pt x="76" y="11"/>
                </a:lnTo>
                <a:lnTo>
                  <a:pt x="76" y="11"/>
                </a:lnTo>
                <a:lnTo>
                  <a:pt x="85" y="7"/>
                </a:lnTo>
                <a:lnTo>
                  <a:pt x="92" y="3"/>
                </a:lnTo>
                <a:lnTo>
                  <a:pt x="102" y="1"/>
                </a:lnTo>
                <a:lnTo>
                  <a:pt x="111" y="0"/>
                </a:lnTo>
                <a:lnTo>
                  <a:pt x="111" y="0"/>
                </a:lnTo>
                <a:lnTo>
                  <a:pt x="122" y="1"/>
                </a:lnTo>
                <a:lnTo>
                  <a:pt x="133" y="3"/>
                </a:lnTo>
                <a:lnTo>
                  <a:pt x="141" y="7"/>
                </a:lnTo>
                <a:lnTo>
                  <a:pt x="149" y="11"/>
                </a:lnTo>
                <a:lnTo>
                  <a:pt x="149" y="11"/>
                </a:lnTo>
                <a:lnTo>
                  <a:pt x="159" y="16"/>
                </a:lnTo>
                <a:lnTo>
                  <a:pt x="164" y="18"/>
                </a:lnTo>
                <a:lnTo>
                  <a:pt x="168" y="18"/>
                </a:lnTo>
                <a:lnTo>
                  <a:pt x="168" y="18"/>
                </a:lnTo>
                <a:lnTo>
                  <a:pt x="173" y="17"/>
                </a:lnTo>
                <a:lnTo>
                  <a:pt x="177" y="16"/>
                </a:lnTo>
                <a:lnTo>
                  <a:pt x="188" y="10"/>
                </a:lnTo>
                <a:lnTo>
                  <a:pt x="188" y="10"/>
                </a:lnTo>
                <a:lnTo>
                  <a:pt x="196" y="7"/>
                </a:lnTo>
                <a:lnTo>
                  <a:pt x="205" y="3"/>
                </a:lnTo>
                <a:lnTo>
                  <a:pt x="214" y="1"/>
                </a:lnTo>
                <a:lnTo>
                  <a:pt x="224" y="0"/>
                </a:lnTo>
                <a:lnTo>
                  <a:pt x="224" y="0"/>
                </a:lnTo>
                <a:lnTo>
                  <a:pt x="234" y="1"/>
                </a:lnTo>
                <a:lnTo>
                  <a:pt x="244" y="3"/>
                </a:lnTo>
                <a:lnTo>
                  <a:pt x="254" y="8"/>
                </a:lnTo>
                <a:lnTo>
                  <a:pt x="262" y="11"/>
                </a:lnTo>
                <a:lnTo>
                  <a:pt x="262" y="11"/>
                </a:lnTo>
                <a:lnTo>
                  <a:pt x="272" y="16"/>
                </a:lnTo>
                <a:lnTo>
                  <a:pt x="276" y="18"/>
                </a:lnTo>
                <a:lnTo>
                  <a:pt x="280" y="18"/>
                </a:lnTo>
                <a:lnTo>
                  <a:pt x="280" y="18"/>
                </a:lnTo>
                <a:lnTo>
                  <a:pt x="284" y="17"/>
                </a:lnTo>
                <a:lnTo>
                  <a:pt x="290" y="16"/>
                </a:lnTo>
                <a:lnTo>
                  <a:pt x="301" y="10"/>
                </a:lnTo>
                <a:lnTo>
                  <a:pt x="301" y="10"/>
                </a:lnTo>
                <a:lnTo>
                  <a:pt x="308" y="7"/>
                </a:lnTo>
                <a:lnTo>
                  <a:pt x="317" y="3"/>
                </a:lnTo>
                <a:lnTo>
                  <a:pt x="326" y="1"/>
                </a:lnTo>
                <a:lnTo>
                  <a:pt x="335" y="0"/>
                </a:lnTo>
                <a:lnTo>
                  <a:pt x="335" y="0"/>
                </a:lnTo>
                <a:lnTo>
                  <a:pt x="346" y="1"/>
                </a:lnTo>
                <a:lnTo>
                  <a:pt x="356" y="3"/>
                </a:lnTo>
                <a:lnTo>
                  <a:pt x="366" y="8"/>
                </a:lnTo>
                <a:lnTo>
                  <a:pt x="375" y="11"/>
                </a:lnTo>
                <a:lnTo>
                  <a:pt x="375" y="11"/>
                </a:lnTo>
                <a:lnTo>
                  <a:pt x="384" y="16"/>
                </a:lnTo>
                <a:lnTo>
                  <a:pt x="389" y="18"/>
                </a:lnTo>
                <a:lnTo>
                  <a:pt x="392" y="18"/>
                </a:lnTo>
                <a:lnTo>
                  <a:pt x="392" y="18"/>
                </a:lnTo>
                <a:lnTo>
                  <a:pt x="396" y="17"/>
                </a:lnTo>
                <a:lnTo>
                  <a:pt x="402" y="16"/>
                </a:lnTo>
                <a:lnTo>
                  <a:pt x="414" y="10"/>
                </a:lnTo>
                <a:lnTo>
                  <a:pt x="414" y="10"/>
                </a:lnTo>
                <a:lnTo>
                  <a:pt x="430" y="3"/>
                </a:lnTo>
                <a:lnTo>
                  <a:pt x="439" y="1"/>
                </a:lnTo>
                <a:lnTo>
                  <a:pt x="448" y="0"/>
                </a:lnTo>
                <a:lnTo>
                  <a:pt x="448" y="0"/>
                </a:lnTo>
                <a:lnTo>
                  <a:pt x="460" y="1"/>
                </a:lnTo>
                <a:lnTo>
                  <a:pt x="471" y="4"/>
                </a:lnTo>
                <a:lnTo>
                  <a:pt x="481" y="8"/>
                </a:lnTo>
                <a:lnTo>
                  <a:pt x="490" y="12"/>
                </a:lnTo>
                <a:lnTo>
                  <a:pt x="490" y="12"/>
                </a:lnTo>
                <a:lnTo>
                  <a:pt x="498" y="16"/>
                </a:lnTo>
                <a:lnTo>
                  <a:pt x="503" y="18"/>
                </a:lnTo>
                <a:lnTo>
                  <a:pt x="503" y="18"/>
                </a:lnTo>
                <a:lnTo>
                  <a:pt x="513" y="18"/>
                </a:lnTo>
                <a:lnTo>
                  <a:pt x="520" y="17"/>
                </a:lnTo>
                <a:lnTo>
                  <a:pt x="523" y="15"/>
                </a:lnTo>
                <a:lnTo>
                  <a:pt x="526" y="13"/>
                </a:lnTo>
                <a:lnTo>
                  <a:pt x="526" y="13"/>
                </a:lnTo>
                <a:lnTo>
                  <a:pt x="531" y="8"/>
                </a:lnTo>
                <a:lnTo>
                  <a:pt x="538" y="4"/>
                </a:lnTo>
                <a:lnTo>
                  <a:pt x="547" y="1"/>
                </a:lnTo>
                <a:lnTo>
                  <a:pt x="559" y="0"/>
                </a:lnTo>
                <a:lnTo>
                  <a:pt x="559" y="40"/>
                </a:lnTo>
                <a:lnTo>
                  <a:pt x="559" y="40"/>
                </a:lnTo>
                <a:lnTo>
                  <a:pt x="555" y="40"/>
                </a:lnTo>
                <a:lnTo>
                  <a:pt x="555" y="40"/>
                </a:lnTo>
                <a:lnTo>
                  <a:pt x="553" y="41"/>
                </a:lnTo>
                <a:lnTo>
                  <a:pt x="553" y="41"/>
                </a:lnTo>
                <a:lnTo>
                  <a:pt x="545" y="49"/>
                </a:lnTo>
                <a:lnTo>
                  <a:pt x="540" y="51"/>
                </a:lnTo>
                <a:lnTo>
                  <a:pt x="535" y="54"/>
                </a:lnTo>
                <a:lnTo>
                  <a:pt x="529" y="56"/>
                </a:lnTo>
                <a:lnTo>
                  <a:pt x="521" y="57"/>
                </a:lnTo>
                <a:lnTo>
                  <a:pt x="503" y="58"/>
                </a:lnTo>
                <a:lnTo>
                  <a:pt x="503" y="58"/>
                </a:lnTo>
                <a:close/>
                <a:moveTo>
                  <a:pt x="555" y="40"/>
                </a:moveTo>
                <a:lnTo>
                  <a:pt x="555" y="40"/>
                </a:lnTo>
                <a:lnTo>
                  <a:pt x="555" y="40"/>
                </a:lnTo>
                <a:close/>
              </a:path>
            </a:pathLst>
          </a:custGeom>
          <a:solidFill>
            <a:srgbClr val="E1A4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1">
            <a:extLst>
              <a:ext uri="{FF2B5EF4-FFF2-40B4-BE49-F238E27FC236}">
                <a16:creationId xmlns="" xmlns:a16="http://schemas.microsoft.com/office/drawing/2014/main" id="{55132025-A669-47D2-858A-5D1B958C2897}"/>
              </a:ext>
            </a:extLst>
          </p:cNvPr>
          <p:cNvSpPr>
            <a:spLocks noEditPoints="1"/>
          </p:cNvSpPr>
          <p:nvPr/>
        </p:nvSpPr>
        <p:spPr bwMode="auto">
          <a:xfrm rot="5400000">
            <a:off x="10810967" y="2083992"/>
            <a:ext cx="1194997" cy="123989"/>
          </a:xfrm>
          <a:custGeom>
            <a:avLst/>
            <a:gdLst>
              <a:gd name="T0" fmla="*/ 496 w 559"/>
              <a:gd name="T1" fmla="*/ 57 h 58"/>
              <a:gd name="T2" fmla="*/ 472 w 559"/>
              <a:gd name="T3" fmla="*/ 48 h 58"/>
              <a:gd name="T4" fmla="*/ 448 w 559"/>
              <a:gd name="T5" fmla="*/ 40 h 58"/>
              <a:gd name="T6" fmla="*/ 432 w 559"/>
              <a:gd name="T7" fmla="*/ 46 h 58"/>
              <a:gd name="T8" fmla="*/ 413 w 559"/>
              <a:gd name="T9" fmla="*/ 55 h 58"/>
              <a:gd name="T10" fmla="*/ 392 w 559"/>
              <a:gd name="T11" fmla="*/ 58 h 58"/>
              <a:gd name="T12" fmla="*/ 365 w 559"/>
              <a:gd name="T13" fmla="*/ 51 h 58"/>
              <a:gd name="T14" fmla="*/ 346 w 559"/>
              <a:gd name="T15" fmla="*/ 42 h 58"/>
              <a:gd name="T16" fmla="*/ 335 w 559"/>
              <a:gd name="T17" fmla="*/ 40 h 58"/>
              <a:gd name="T18" fmla="*/ 318 w 559"/>
              <a:gd name="T19" fmla="*/ 47 h 58"/>
              <a:gd name="T20" fmla="*/ 301 w 559"/>
              <a:gd name="T21" fmla="*/ 55 h 58"/>
              <a:gd name="T22" fmla="*/ 280 w 559"/>
              <a:gd name="T23" fmla="*/ 58 h 58"/>
              <a:gd name="T24" fmla="*/ 253 w 559"/>
              <a:gd name="T25" fmla="*/ 51 h 58"/>
              <a:gd name="T26" fmla="*/ 234 w 559"/>
              <a:gd name="T27" fmla="*/ 42 h 58"/>
              <a:gd name="T28" fmla="*/ 224 w 559"/>
              <a:gd name="T29" fmla="*/ 40 h 58"/>
              <a:gd name="T30" fmla="*/ 206 w 559"/>
              <a:gd name="T31" fmla="*/ 47 h 58"/>
              <a:gd name="T32" fmla="*/ 188 w 559"/>
              <a:gd name="T33" fmla="*/ 55 h 58"/>
              <a:gd name="T34" fmla="*/ 168 w 559"/>
              <a:gd name="T35" fmla="*/ 58 h 58"/>
              <a:gd name="T36" fmla="*/ 140 w 559"/>
              <a:gd name="T37" fmla="*/ 51 h 58"/>
              <a:gd name="T38" fmla="*/ 121 w 559"/>
              <a:gd name="T39" fmla="*/ 42 h 58"/>
              <a:gd name="T40" fmla="*/ 111 w 559"/>
              <a:gd name="T41" fmla="*/ 40 h 58"/>
              <a:gd name="T42" fmla="*/ 94 w 559"/>
              <a:gd name="T43" fmla="*/ 47 h 58"/>
              <a:gd name="T44" fmla="*/ 76 w 559"/>
              <a:gd name="T45" fmla="*/ 55 h 58"/>
              <a:gd name="T46" fmla="*/ 56 w 559"/>
              <a:gd name="T47" fmla="*/ 58 h 58"/>
              <a:gd name="T48" fmla="*/ 28 w 559"/>
              <a:gd name="T49" fmla="*/ 51 h 58"/>
              <a:gd name="T50" fmla="*/ 9 w 559"/>
              <a:gd name="T51" fmla="*/ 42 h 58"/>
              <a:gd name="T52" fmla="*/ 0 w 559"/>
              <a:gd name="T53" fmla="*/ 0 h 58"/>
              <a:gd name="T54" fmla="*/ 20 w 559"/>
              <a:gd name="T55" fmla="*/ 3 h 58"/>
              <a:gd name="T56" fmla="*/ 38 w 559"/>
              <a:gd name="T57" fmla="*/ 11 h 58"/>
              <a:gd name="T58" fmla="*/ 56 w 559"/>
              <a:gd name="T59" fmla="*/ 18 h 58"/>
              <a:gd name="T60" fmla="*/ 66 w 559"/>
              <a:gd name="T61" fmla="*/ 16 h 58"/>
              <a:gd name="T62" fmla="*/ 85 w 559"/>
              <a:gd name="T63" fmla="*/ 7 h 58"/>
              <a:gd name="T64" fmla="*/ 111 w 559"/>
              <a:gd name="T65" fmla="*/ 0 h 58"/>
              <a:gd name="T66" fmla="*/ 133 w 559"/>
              <a:gd name="T67" fmla="*/ 3 h 58"/>
              <a:gd name="T68" fmla="*/ 149 w 559"/>
              <a:gd name="T69" fmla="*/ 11 h 58"/>
              <a:gd name="T70" fmla="*/ 168 w 559"/>
              <a:gd name="T71" fmla="*/ 18 h 58"/>
              <a:gd name="T72" fmla="*/ 177 w 559"/>
              <a:gd name="T73" fmla="*/ 16 h 58"/>
              <a:gd name="T74" fmla="*/ 196 w 559"/>
              <a:gd name="T75" fmla="*/ 7 h 58"/>
              <a:gd name="T76" fmla="*/ 224 w 559"/>
              <a:gd name="T77" fmla="*/ 0 h 58"/>
              <a:gd name="T78" fmla="*/ 244 w 559"/>
              <a:gd name="T79" fmla="*/ 3 h 58"/>
              <a:gd name="T80" fmla="*/ 262 w 559"/>
              <a:gd name="T81" fmla="*/ 11 h 58"/>
              <a:gd name="T82" fmla="*/ 280 w 559"/>
              <a:gd name="T83" fmla="*/ 18 h 58"/>
              <a:gd name="T84" fmla="*/ 290 w 559"/>
              <a:gd name="T85" fmla="*/ 16 h 58"/>
              <a:gd name="T86" fmla="*/ 308 w 559"/>
              <a:gd name="T87" fmla="*/ 7 h 58"/>
              <a:gd name="T88" fmla="*/ 335 w 559"/>
              <a:gd name="T89" fmla="*/ 0 h 58"/>
              <a:gd name="T90" fmla="*/ 356 w 559"/>
              <a:gd name="T91" fmla="*/ 3 h 58"/>
              <a:gd name="T92" fmla="*/ 375 w 559"/>
              <a:gd name="T93" fmla="*/ 11 h 58"/>
              <a:gd name="T94" fmla="*/ 392 w 559"/>
              <a:gd name="T95" fmla="*/ 18 h 58"/>
              <a:gd name="T96" fmla="*/ 402 w 559"/>
              <a:gd name="T97" fmla="*/ 16 h 58"/>
              <a:gd name="T98" fmla="*/ 430 w 559"/>
              <a:gd name="T99" fmla="*/ 3 h 58"/>
              <a:gd name="T100" fmla="*/ 448 w 559"/>
              <a:gd name="T101" fmla="*/ 0 h 58"/>
              <a:gd name="T102" fmla="*/ 481 w 559"/>
              <a:gd name="T103" fmla="*/ 8 h 58"/>
              <a:gd name="T104" fmla="*/ 498 w 559"/>
              <a:gd name="T105" fmla="*/ 16 h 58"/>
              <a:gd name="T106" fmla="*/ 513 w 559"/>
              <a:gd name="T107" fmla="*/ 18 h 58"/>
              <a:gd name="T108" fmla="*/ 526 w 559"/>
              <a:gd name="T109" fmla="*/ 13 h 58"/>
              <a:gd name="T110" fmla="*/ 538 w 559"/>
              <a:gd name="T111" fmla="*/ 4 h 58"/>
              <a:gd name="T112" fmla="*/ 559 w 559"/>
              <a:gd name="T113" fmla="*/ 40 h 58"/>
              <a:gd name="T114" fmla="*/ 555 w 559"/>
              <a:gd name="T115" fmla="*/ 40 h 58"/>
              <a:gd name="T116" fmla="*/ 545 w 559"/>
              <a:gd name="T117" fmla="*/ 49 h 58"/>
              <a:gd name="T118" fmla="*/ 529 w 559"/>
              <a:gd name="T119" fmla="*/ 56 h 58"/>
              <a:gd name="T120" fmla="*/ 503 w 559"/>
              <a:gd name="T121" fmla="*/ 58 h 58"/>
              <a:gd name="T122" fmla="*/ 555 w 559"/>
              <a:gd name="T123" fmla="*/ 4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9" h="58">
                <a:moveTo>
                  <a:pt x="503" y="58"/>
                </a:moveTo>
                <a:lnTo>
                  <a:pt x="503" y="58"/>
                </a:lnTo>
                <a:lnTo>
                  <a:pt x="496" y="57"/>
                </a:lnTo>
                <a:lnTo>
                  <a:pt x="488" y="55"/>
                </a:lnTo>
                <a:lnTo>
                  <a:pt x="472" y="48"/>
                </a:lnTo>
                <a:lnTo>
                  <a:pt x="472" y="48"/>
                </a:lnTo>
                <a:lnTo>
                  <a:pt x="460" y="42"/>
                </a:lnTo>
                <a:lnTo>
                  <a:pt x="453" y="41"/>
                </a:lnTo>
                <a:lnTo>
                  <a:pt x="448" y="40"/>
                </a:lnTo>
                <a:lnTo>
                  <a:pt x="448" y="40"/>
                </a:lnTo>
                <a:lnTo>
                  <a:pt x="441" y="42"/>
                </a:lnTo>
                <a:lnTo>
                  <a:pt x="432" y="46"/>
                </a:lnTo>
                <a:lnTo>
                  <a:pt x="432" y="46"/>
                </a:lnTo>
                <a:lnTo>
                  <a:pt x="423" y="50"/>
                </a:lnTo>
                <a:lnTo>
                  <a:pt x="413" y="55"/>
                </a:lnTo>
                <a:lnTo>
                  <a:pt x="403" y="57"/>
                </a:lnTo>
                <a:lnTo>
                  <a:pt x="392" y="58"/>
                </a:lnTo>
                <a:lnTo>
                  <a:pt x="392" y="58"/>
                </a:lnTo>
                <a:lnTo>
                  <a:pt x="382" y="57"/>
                </a:lnTo>
                <a:lnTo>
                  <a:pt x="373" y="55"/>
                </a:lnTo>
                <a:lnTo>
                  <a:pt x="365" y="51"/>
                </a:lnTo>
                <a:lnTo>
                  <a:pt x="357" y="48"/>
                </a:lnTo>
                <a:lnTo>
                  <a:pt x="357" y="48"/>
                </a:lnTo>
                <a:lnTo>
                  <a:pt x="346" y="42"/>
                </a:lnTo>
                <a:lnTo>
                  <a:pt x="341" y="41"/>
                </a:lnTo>
                <a:lnTo>
                  <a:pt x="335" y="40"/>
                </a:lnTo>
                <a:lnTo>
                  <a:pt x="335" y="40"/>
                </a:lnTo>
                <a:lnTo>
                  <a:pt x="332" y="40"/>
                </a:lnTo>
                <a:lnTo>
                  <a:pt x="327" y="42"/>
                </a:lnTo>
                <a:lnTo>
                  <a:pt x="318" y="47"/>
                </a:lnTo>
                <a:lnTo>
                  <a:pt x="318" y="47"/>
                </a:lnTo>
                <a:lnTo>
                  <a:pt x="310" y="50"/>
                </a:lnTo>
                <a:lnTo>
                  <a:pt x="301" y="55"/>
                </a:lnTo>
                <a:lnTo>
                  <a:pt x="291" y="57"/>
                </a:lnTo>
                <a:lnTo>
                  <a:pt x="280" y="58"/>
                </a:lnTo>
                <a:lnTo>
                  <a:pt x="280" y="58"/>
                </a:lnTo>
                <a:lnTo>
                  <a:pt x="271" y="57"/>
                </a:lnTo>
                <a:lnTo>
                  <a:pt x="261" y="55"/>
                </a:lnTo>
                <a:lnTo>
                  <a:pt x="253" y="51"/>
                </a:lnTo>
                <a:lnTo>
                  <a:pt x="245" y="48"/>
                </a:lnTo>
                <a:lnTo>
                  <a:pt x="245" y="48"/>
                </a:lnTo>
                <a:lnTo>
                  <a:pt x="234" y="42"/>
                </a:lnTo>
                <a:lnTo>
                  <a:pt x="228" y="41"/>
                </a:lnTo>
                <a:lnTo>
                  <a:pt x="224" y="40"/>
                </a:lnTo>
                <a:lnTo>
                  <a:pt x="224" y="40"/>
                </a:lnTo>
                <a:lnTo>
                  <a:pt x="220" y="40"/>
                </a:lnTo>
                <a:lnTo>
                  <a:pt x="216" y="42"/>
                </a:lnTo>
                <a:lnTo>
                  <a:pt x="206" y="47"/>
                </a:lnTo>
                <a:lnTo>
                  <a:pt x="206" y="47"/>
                </a:lnTo>
                <a:lnTo>
                  <a:pt x="197" y="51"/>
                </a:lnTo>
                <a:lnTo>
                  <a:pt x="188" y="55"/>
                </a:lnTo>
                <a:lnTo>
                  <a:pt x="178" y="57"/>
                </a:lnTo>
                <a:lnTo>
                  <a:pt x="168" y="58"/>
                </a:lnTo>
                <a:lnTo>
                  <a:pt x="168" y="58"/>
                </a:lnTo>
                <a:lnTo>
                  <a:pt x="158" y="57"/>
                </a:lnTo>
                <a:lnTo>
                  <a:pt x="149" y="55"/>
                </a:lnTo>
                <a:lnTo>
                  <a:pt x="140" y="51"/>
                </a:lnTo>
                <a:lnTo>
                  <a:pt x="133" y="47"/>
                </a:lnTo>
                <a:lnTo>
                  <a:pt x="133" y="47"/>
                </a:lnTo>
                <a:lnTo>
                  <a:pt x="121" y="42"/>
                </a:lnTo>
                <a:lnTo>
                  <a:pt x="116" y="41"/>
                </a:lnTo>
                <a:lnTo>
                  <a:pt x="111" y="40"/>
                </a:lnTo>
                <a:lnTo>
                  <a:pt x="111" y="40"/>
                </a:lnTo>
                <a:lnTo>
                  <a:pt x="108" y="40"/>
                </a:lnTo>
                <a:lnTo>
                  <a:pt x="104" y="42"/>
                </a:lnTo>
                <a:lnTo>
                  <a:pt x="94" y="47"/>
                </a:lnTo>
                <a:lnTo>
                  <a:pt x="94" y="47"/>
                </a:lnTo>
                <a:lnTo>
                  <a:pt x="85" y="51"/>
                </a:lnTo>
                <a:lnTo>
                  <a:pt x="76" y="55"/>
                </a:lnTo>
                <a:lnTo>
                  <a:pt x="67" y="57"/>
                </a:lnTo>
                <a:lnTo>
                  <a:pt x="56" y="58"/>
                </a:lnTo>
                <a:lnTo>
                  <a:pt x="56" y="58"/>
                </a:lnTo>
                <a:lnTo>
                  <a:pt x="46" y="57"/>
                </a:lnTo>
                <a:lnTo>
                  <a:pt x="37" y="55"/>
                </a:lnTo>
                <a:lnTo>
                  <a:pt x="28" y="51"/>
                </a:lnTo>
                <a:lnTo>
                  <a:pt x="20" y="47"/>
                </a:lnTo>
                <a:lnTo>
                  <a:pt x="20" y="47"/>
                </a:lnTo>
                <a:lnTo>
                  <a:pt x="9" y="42"/>
                </a:lnTo>
                <a:lnTo>
                  <a:pt x="4" y="41"/>
                </a:lnTo>
                <a:lnTo>
                  <a:pt x="0" y="40"/>
                </a:lnTo>
                <a:lnTo>
                  <a:pt x="0" y="0"/>
                </a:lnTo>
                <a:lnTo>
                  <a:pt x="0" y="0"/>
                </a:lnTo>
                <a:lnTo>
                  <a:pt x="10" y="1"/>
                </a:lnTo>
                <a:lnTo>
                  <a:pt x="20" y="3"/>
                </a:lnTo>
                <a:lnTo>
                  <a:pt x="29" y="7"/>
                </a:lnTo>
                <a:lnTo>
                  <a:pt x="38" y="11"/>
                </a:lnTo>
                <a:lnTo>
                  <a:pt x="38" y="11"/>
                </a:lnTo>
                <a:lnTo>
                  <a:pt x="48" y="16"/>
                </a:lnTo>
                <a:lnTo>
                  <a:pt x="52" y="18"/>
                </a:lnTo>
                <a:lnTo>
                  <a:pt x="56" y="18"/>
                </a:lnTo>
                <a:lnTo>
                  <a:pt x="56" y="18"/>
                </a:lnTo>
                <a:lnTo>
                  <a:pt x="60" y="17"/>
                </a:lnTo>
                <a:lnTo>
                  <a:pt x="66" y="16"/>
                </a:lnTo>
                <a:lnTo>
                  <a:pt x="76" y="11"/>
                </a:lnTo>
                <a:lnTo>
                  <a:pt x="76" y="11"/>
                </a:lnTo>
                <a:lnTo>
                  <a:pt x="85" y="7"/>
                </a:lnTo>
                <a:lnTo>
                  <a:pt x="92" y="3"/>
                </a:lnTo>
                <a:lnTo>
                  <a:pt x="102" y="1"/>
                </a:lnTo>
                <a:lnTo>
                  <a:pt x="111" y="0"/>
                </a:lnTo>
                <a:lnTo>
                  <a:pt x="111" y="0"/>
                </a:lnTo>
                <a:lnTo>
                  <a:pt x="122" y="1"/>
                </a:lnTo>
                <a:lnTo>
                  <a:pt x="133" y="3"/>
                </a:lnTo>
                <a:lnTo>
                  <a:pt x="141" y="7"/>
                </a:lnTo>
                <a:lnTo>
                  <a:pt x="149" y="11"/>
                </a:lnTo>
                <a:lnTo>
                  <a:pt x="149" y="11"/>
                </a:lnTo>
                <a:lnTo>
                  <a:pt x="159" y="16"/>
                </a:lnTo>
                <a:lnTo>
                  <a:pt x="164" y="18"/>
                </a:lnTo>
                <a:lnTo>
                  <a:pt x="168" y="18"/>
                </a:lnTo>
                <a:lnTo>
                  <a:pt x="168" y="18"/>
                </a:lnTo>
                <a:lnTo>
                  <a:pt x="173" y="17"/>
                </a:lnTo>
                <a:lnTo>
                  <a:pt x="177" y="16"/>
                </a:lnTo>
                <a:lnTo>
                  <a:pt x="188" y="10"/>
                </a:lnTo>
                <a:lnTo>
                  <a:pt x="188" y="10"/>
                </a:lnTo>
                <a:lnTo>
                  <a:pt x="196" y="7"/>
                </a:lnTo>
                <a:lnTo>
                  <a:pt x="205" y="3"/>
                </a:lnTo>
                <a:lnTo>
                  <a:pt x="214" y="1"/>
                </a:lnTo>
                <a:lnTo>
                  <a:pt x="224" y="0"/>
                </a:lnTo>
                <a:lnTo>
                  <a:pt x="224" y="0"/>
                </a:lnTo>
                <a:lnTo>
                  <a:pt x="234" y="1"/>
                </a:lnTo>
                <a:lnTo>
                  <a:pt x="244" y="3"/>
                </a:lnTo>
                <a:lnTo>
                  <a:pt x="254" y="8"/>
                </a:lnTo>
                <a:lnTo>
                  <a:pt x="262" y="11"/>
                </a:lnTo>
                <a:lnTo>
                  <a:pt x="262" y="11"/>
                </a:lnTo>
                <a:lnTo>
                  <a:pt x="272" y="16"/>
                </a:lnTo>
                <a:lnTo>
                  <a:pt x="276" y="18"/>
                </a:lnTo>
                <a:lnTo>
                  <a:pt x="280" y="18"/>
                </a:lnTo>
                <a:lnTo>
                  <a:pt x="280" y="18"/>
                </a:lnTo>
                <a:lnTo>
                  <a:pt x="284" y="17"/>
                </a:lnTo>
                <a:lnTo>
                  <a:pt x="290" y="16"/>
                </a:lnTo>
                <a:lnTo>
                  <a:pt x="301" y="10"/>
                </a:lnTo>
                <a:lnTo>
                  <a:pt x="301" y="10"/>
                </a:lnTo>
                <a:lnTo>
                  <a:pt x="308" y="7"/>
                </a:lnTo>
                <a:lnTo>
                  <a:pt x="317" y="3"/>
                </a:lnTo>
                <a:lnTo>
                  <a:pt x="326" y="1"/>
                </a:lnTo>
                <a:lnTo>
                  <a:pt x="335" y="0"/>
                </a:lnTo>
                <a:lnTo>
                  <a:pt x="335" y="0"/>
                </a:lnTo>
                <a:lnTo>
                  <a:pt x="346" y="1"/>
                </a:lnTo>
                <a:lnTo>
                  <a:pt x="356" y="3"/>
                </a:lnTo>
                <a:lnTo>
                  <a:pt x="366" y="8"/>
                </a:lnTo>
                <a:lnTo>
                  <a:pt x="375" y="11"/>
                </a:lnTo>
                <a:lnTo>
                  <a:pt x="375" y="11"/>
                </a:lnTo>
                <a:lnTo>
                  <a:pt x="384" y="16"/>
                </a:lnTo>
                <a:lnTo>
                  <a:pt x="389" y="18"/>
                </a:lnTo>
                <a:lnTo>
                  <a:pt x="392" y="18"/>
                </a:lnTo>
                <a:lnTo>
                  <a:pt x="392" y="18"/>
                </a:lnTo>
                <a:lnTo>
                  <a:pt x="396" y="17"/>
                </a:lnTo>
                <a:lnTo>
                  <a:pt x="402" y="16"/>
                </a:lnTo>
                <a:lnTo>
                  <a:pt x="414" y="10"/>
                </a:lnTo>
                <a:lnTo>
                  <a:pt x="414" y="10"/>
                </a:lnTo>
                <a:lnTo>
                  <a:pt x="430" y="3"/>
                </a:lnTo>
                <a:lnTo>
                  <a:pt x="439" y="1"/>
                </a:lnTo>
                <a:lnTo>
                  <a:pt x="448" y="0"/>
                </a:lnTo>
                <a:lnTo>
                  <a:pt x="448" y="0"/>
                </a:lnTo>
                <a:lnTo>
                  <a:pt x="460" y="1"/>
                </a:lnTo>
                <a:lnTo>
                  <a:pt x="471" y="4"/>
                </a:lnTo>
                <a:lnTo>
                  <a:pt x="481" y="8"/>
                </a:lnTo>
                <a:lnTo>
                  <a:pt x="490" y="12"/>
                </a:lnTo>
                <a:lnTo>
                  <a:pt x="490" y="12"/>
                </a:lnTo>
                <a:lnTo>
                  <a:pt x="498" y="16"/>
                </a:lnTo>
                <a:lnTo>
                  <a:pt x="503" y="18"/>
                </a:lnTo>
                <a:lnTo>
                  <a:pt x="503" y="18"/>
                </a:lnTo>
                <a:lnTo>
                  <a:pt x="513" y="18"/>
                </a:lnTo>
                <a:lnTo>
                  <a:pt x="520" y="17"/>
                </a:lnTo>
                <a:lnTo>
                  <a:pt x="523" y="15"/>
                </a:lnTo>
                <a:lnTo>
                  <a:pt x="526" y="13"/>
                </a:lnTo>
                <a:lnTo>
                  <a:pt x="526" y="13"/>
                </a:lnTo>
                <a:lnTo>
                  <a:pt x="531" y="8"/>
                </a:lnTo>
                <a:lnTo>
                  <a:pt x="538" y="4"/>
                </a:lnTo>
                <a:lnTo>
                  <a:pt x="547" y="1"/>
                </a:lnTo>
                <a:lnTo>
                  <a:pt x="559" y="0"/>
                </a:lnTo>
                <a:lnTo>
                  <a:pt x="559" y="40"/>
                </a:lnTo>
                <a:lnTo>
                  <a:pt x="559" y="40"/>
                </a:lnTo>
                <a:lnTo>
                  <a:pt x="555" y="40"/>
                </a:lnTo>
                <a:lnTo>
                  <a:pt x="555" y="40"/>
                </a:lnTo>
                <a:lnTo>
                  <a:pt x="553" y="41"/>
                </a:lnTo>
                <a:lnTo>
                  <a:pt x="553" y="41"/>
                </a:lnTo>
                <a:lnTo>
                  <a:pt x="545" y="49"/>
                </a:lnTo>
                <a:lnTo>
                  <a:pt x="540" y="51"/>
                </a:lnTo>
                <a:lnTo>
                  <a:pt x="535" y="54"/>
                </a:lnTo>
                <a:lnTo>
                  <a:pt x="529" y="56"/>
                </a:lnTo>
                <a:lnTo>
                  <a:pt x="521" y="57"/>
                </a:lnTo>
                <a:lnTo>
                  <a:pt x="503" y="58"/>
                </a:lnTo>
                <a:lnTo>
                  <a:pt x="503" y="58"/>
                </a:lnTo>
                <a:close/>
                <a:moveTo>
                  <a:pt x="555" y="40"/>
                </a:moveTo>
                <a:lnTo>
                  <a:pt x="555" y="40"/>
                </a:lnTo>
                <a:lnTo>
                  <a:pt x="555" y="40"/>
                </a:lnTo>
                <a:close/>
              </a:path>
            </a:pathLst>
          </a:custGeom>
          <a:gradFill>
            <a:gsLst>
              <a:gs pos="0">
                <a:srgbClr val="D95547"/>
              </a:gs>
              <a:gs pos="100000">
                <a:srgbClr val="226C5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AD7CDEDE-E07D-48D9-A43C-0B2D60C17BE2}"/>
              </a:ext>
            </a:extLst>
          </p:cNvPr>
          <p:cNvSpPr/>
          <p:nvPr/>
        </p:nvSpPr>
        <p:spPr>
          <a:xfrm>
            <a:off x="9903657" y="678051"/>
            <a:ext cx="269044" cy="269043"/>
          </a:xfrm>
          <a:prstGeom prst="ellipse">
            <a:avLst/>
          </a:prstGeom>
          <a:noFill/>
          <a:ln w="127000">
            <a:gradFill>
              <a:gsLst>
                <a:gs pos="0">
                  <a:srgbClr val="309784"/>
                </a:gs>
                <a:gs pos="100000">
                  <a:srgbClr val="0B231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38A3BDE0-23E1-4DF0-9ADA-5EFB115D6C26}"/>
              </a:ext>
            </a:extLst>
          </p:cNvPr>
          <p:cNvSpPr/>
          <p:nvPr/>
        </p:nvSpPr>
        <p:spPr>
          <a:xfrm>
            <a:off x="1447802" y="3893815"/>
            <a:ext cx="269044" cy="269043"/>
          </a:xfrm>
          <a:prstGeom prst="ellipse">
            <a:avLst/>
          </a:prstGeom>
          <a:noFill/>
          <a:ln w="127000">
            <a:gradFill>
              <a:gsLst>
                <a:gs pos="0">
                  <a:srgbClr val="E1A48E"/>
                </a:gs>
                <a:gs pos="100000">
                  <a:srgbClr val="1C5A4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08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7D7D25-CEF2-42BC-9F53-8B040C5F3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INFOGRAPHIC PRESENTATION TEMPLATE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72150C84-A496-471E-A51B-9F965CF3B3E5}"/>
              </a:ext>
            </a:extLst>
          </p:cNvPr>
          <p:cNvGrpSpPr/>
          <p:nvPr/>
        </p:nvGrpSpPr>
        <p:grpSpPr>
          <a:xfrm>
            <a:off x="869634" y="3067991"/>
            <a:ext cx="10457884" cy="1762389"/>
            <a:chOff x="571500" y="2483143"/>
            <a:chExt cx="11049000" cy="1862005"/>
          </a:xfrm>
        </p:grpSpPr>
        <p:sp>
          <p:nvSpPr>
            <p:cNvPr id="4" name="Arrow: Chevron 3">
              <a:extLst>
                <a:ext uri="{FF2B5EF4-FFF2-40B4-BE49-F238E27FC236}">
                  <a16:creationId xmlns="" xmlns:a16="http://schemas.microsoft.com/office/drawing/2014/main" id="{3E9AA42C-F272-4169-8B0A-902EB7AFC003}"/>
                </a:ext>
              </a:extLst>
            </p:cNvPr>
            <p:cNvSpPr/>
            <p:nvPr/>
          </p:nvSpPr>
          <p:spPr>
            <a:xfrm rot="16200000" flipV="1">
              <a:off x="1040652" y="2013991"/>
              <a:ext cx="1271495" cy="2209800"/>
            </a:xfrm>
            <a:prstGeom prst="chevron">
              <a:avLst>
                <a:gd name="adj" fmla="val 46191"/>
              </a:avLst>
            </a:prstGeom>
            <a:gradFill>
              <a:gsLst>
                <a:gs pos="0">
                  <a:srgbClr val="0B231E"/>
                </a:gs>
                <a:gs pos="100000">
                  <a:srgbClr val="226C5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Arrow: Chevron 4">
              <a:extLst>
                <a:ext uri="{FF2B5EF4-FFF2-40B4-BE49-F238E27FC236}">
                  <a16:creationId xmlns="" xmlns:a16="http://schemas.microsoft.com/office/drawing/2014/main" id="{5FF76117-B94B-40C5-8075-A3AA73202610}"/>
                </a:ext>
              </a:extLst>
            </p:cNvPr>
            <p:cNvSpPr/>
            <p:nvPr/>
          </p:nvSpPr>
          <p:spPr>
            <a:xfrm rot="5400000">
              <a:off x="3250452" y="2604501"/>
              <a:ext cx="1271495" cy="2209800"/>
            </a:xfrm>
            <a:prstGeom prst="chevron">
              <a:avLst>
                <a:gd name="adj" fmla="val 46191"/>
              </a:avLst>
            </a:prstGeom>
            <a:gradFill>
              <a:gsLst>
                <a:gs pos="0">
                  <a:srgbClr val="D95547"/>
                </a:gs>
                <a:gs pos="100000">
                  <a:srgbClr val="E1A48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Arrow: Chevron 6">
              <a:extLst>
                <a:ext uri="{FF2B5EF4-FFF2-40B4-BE49-F238E27FC236}">
                  <a16:creationId xmlns="" xmlns:a16="http://schemas.microsoft.com/office/drawing/2014/main" id="{AC88368E-B49B-4D1D-9F18-603FFDFE4C68}"/>
                </a:ext>
              </a:extLst>
            </p:cNvPr>
            <p:cNvSpPr/>
            <p:nvPr/>
          </p:nvSpPr>
          <p:spPr>
            <a:xfrm rot="16200000" flipV="1">
              <a:off x="5460252" y="2013991"/>
              <a:ext cx="1271495" cy="2209800"/>
            </a:xfrm>
            <a:prstGeom prst="chevron">
              <a:avLst>
                <a:gd name="adj" fmla="val 46191"/>
              </a:avLst>
            </a:prstGeom>
            <a:gradFill>
              <a:gsLst>
                <a:gs pos="0">
                  <a:srgbClr val="0B231E"/>
                </a:gs>
                <a:gs pos="100000">
                  <a:srgbClr val="226C5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Arrow: Chevron 7">
              <a:extLst>
                <a:ext uri="{FF2B5EF4-FFF2-40B4-BE49-F238E27FC236}">
                  <a16:creationId xmlns="" xmlns:a16="http://schemas.microsoft.com/office/drawing/2014/main" id="{D403B922-914A-4FDB-9A55-0E47E0AC7752}"/>
                </a:ext>
              </a:extLst>
            </p:cNvPr>
            <p:cNvSpPr/>
            <p:nvPr/>
          </p:nvSpPr>
          <p:spPr>
            <a:xfrm rot="5400000">
              <a:off x="7670052" y="2604501"/>
              <a:ext cx="1271495" cy="2209800"/>
            </a:xfrm>
            <a:prstGeom prst="chevron">
              <a:avLst>
                <a:gd name="adj" fmla="val 46191"/>
              </a:avLst>
            </a:prstGeom>
            <a:gradFill>
              <a:gsLst>
                <a:gs pos="0">
                  <a:srgbClr val="D95547"/>
                </a:gs>
                <a:gs pos="100000">
                  <a:srgbClr val="E1A48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Arrow: Chevron 8">
              <a:extLst>
                <a:ext uri="{FF2B5EF4-FFF2-40B4-BE49-F238E27FC236}">
                  <a16:creationId xmlns="" xmlns:a16="http://schemas.microsoft.com/office/drawing/2014/main" id="{A3D1C09B-7611-49A5-B365-52157A87BBC8}"/>
                </a:ext>
              </a:extLst>
            </p:cNvPr>
            <p:cNvSpPr/>
            <p:nvPr/>
          </p:nvSpPr>
          <p:spPr>
            <a:xfrm rot="16200000" flipV="1">
              <a:off x="9879852" y="2013991"/>
              <a:ext cx="1271495" cy="2209800"/>
            </a:xfrm>
            <a:prstGeom prst="chevron">
              <a:avLst>
                <a:gd name="adj" fmla="val 46191"/>
              </a:avLst>
            </a:prstGeom>
            <a:gradFill>
              <a:gsLst>
                <a:gs pos="0">
                  <a:srgbClr val="0B231E"/>
                </a:gs>
                <a:gs pos="100000">
                  <a:srgbClr val="226C5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E4B4148C-B0D1-40F4-9286-30799C2BA73C}"/>
              </a:ext>
            </a:extLst>
          </p:cNvPr>
          <p:cNvGrpSpPr/>
          <p:nvPr/>
        </p:nvGrpSpPr>
        <p:grpSpPr>
          <a:xfrm>
            <a:off x="864482" y="3855662"/>
            <a:ext cx="2091578" cy="2618163"/>
            <a:chOff x="861761" y="3743573"/>
            <a:chExt cx="2091578" cy="2618163"/>
          </a:xfrm>
        </p:grpSpPr>
        <p:sp>
          <p:nvSpPr>
            <p:cNvPr id="15" name="Freeform: Shape 14">
              <a:extLst>
                <a:ext uri="{FF2B5EF4-FFF2-40B4-BE49-F238E27FC236}">
                  <a16:creationId xmlns="" xmlns:a16="http://schemas.microsoft.com/office/drawing/2014/main" id="{57900398-E5B1-45B8-BD0A-1805BE84E3DE}"/>
                </a:ext>
              </a:extLst>
            </p:cNvPr>
            <p:cNvSpPr/>
            <p:nvPr/>
          </p:nvSpPr>
          <p:spPr>
            <a:xfrm>
              <a:off x="861761" y="3743573"/>
              <a:ext cx="2091578" cy="2618163"/>
            </a:xfrm>
            <a:custGeom>
              <a:avLst/>
              <a:gdLst>
                <a:gd name="connsiteX0" fmla="*/ 1104901 w 2209801"/>
                <a:gd name="connsiteY0" fmla="*/ 0 h 2766150"/>
                <a:gd name="connsiteX1" fmla="*/ 2209801 w 2209801"/>
                <a:gd name="connsiteY1" fmla="*/ 569050 h 2766150"/>
                <a:gd name="connsiteX2" fmla="*/ 2209801 w 2209801"/>
                <a:gd name="connsiteY2" fmla="*/ 1667600 h 2766150"/>
                <a:gd name="connsiteX3" fmla="*/ 1111251 w 2209801"/>
                <a:gd name="connsiteY3" fmla="*/ 2766150 h 2766150"/>
                <a:gd name="connsiteX4" fmla="*/ 1103992 w 2209801"/>
                <a:gd name="connsiteY4" fmla="*/ 2766150 h 2766150"/>
                <a:gd name="connsiteX5" fmla="*/ 5442 w 2209801"/>
                <a:gd name="connsiteY5" fmla="*/ 1667600 h 2766150"/>
                <a:gd name="connsiteX6" fmla="*/ 5442 w 2209801"/>
                <a:gd name="connsiteY6" fmla="*/ 569050 h 2766150"/>
                <a:gd name="connsiteX7" fmla="*/ 0 w 2209801"/>
                <a:gd name="connsiteY7" fmla="*/ 569050 h 2766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1" h="2766150">
                  <a:moveTo>
                    <a:pt x="1104901" y="0"/>
                  </a:moveTo>
                  <a:lnTo>
                    <a:pt x="2209801" y="569050"/>
                  </a:lnTo>
                  <a:lnTo>
                    <a:pt x="2209801" y="1667600"/>
                  </a:lnTo>
                  <a:cubicBezTo>
                    <a:pt x="2209801" y="2274312"/>
                    <a:pt x="1717963" y="2766150"/>
                    <a:pt x="1111251" y="2766150"/>
                  </a:cubicBezTo>
                  <a:lnTo>
                    <a:pt x="1103992" y="2766150"/>
                  </a:lnTo>
                  <a:cubicBezTo>
                    <a:pt x="497280" y="2766150"/>
                    <a:pt x="5442" y="2274312"/>
                    <a:pt x="5442" y="1667600"/>
                  </a:cubicBezTo>
                  <a:lnTo>
                    <a:pt x="5442" y="569050"/>
                  </a:lnTo>
                  <a:lnTo>
                    <a:pt x="0" y="569050"/>
                  </a:lnTo>
                  <a:close/>
                </a:path>
              </a:pathLst>
            </a:custGeom>
            <a:gradFill>
              <a:gsLst>
                <a:gs pos="0">
                  <a:srgbClr val="0B231E"/>
                </a:gs>
                <a:gs pos="100000">
                  <a:srgbClr val="226C5E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17484C4F-70CE-4DE5-BB9D-61ADD54D7E32}"/>
                </a:ext>
              </a:extLst>
            </p:cNvPr>
            <p:cNvSpPr txBox="1"/>
            <p:nvPr/>
          </p:nvSpPr>
          <p:spPr>
            <a:xfrm>
              <a:off x="1151813" y="4236985"/>
              <a:ext cx="1511473" cy="163134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tortor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. Maecenas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mattis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turpis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ut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hendrerit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. 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D1CF4D4F-85BC-472A-BF58-D7DD296C1B69}"/>
              </a:ext>
            </a:extLst>
          </p:cNvPr>
          <p:cNvGrpSpPr/>
          <p:nvPr/>
        </p:nvGrpSpPr>
        <p:grpSpPr>
          <a:xfrm>
            <a:off x="5050211" y="3855662"/>
            <a:ext cx="2091578" cy="2618163"/>
            <a:chOff x="5044915" y="3743573"/>
            <a:chExt cx="2091578" cy="2618163"/>
          </a:xfrm>
        </p:grpSpPr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095D11BB-C419-406B-8137-4C7418992850}"/>
                </a:ext>
              </a:extLst>
            </p:cNvPr>
            <p:cNvSpPr/>
            <p:nvPr/>
          </p:nvSpPr>
          <p:spPr>
            <a:xfrm>
              <a:off x="5044915" y="3743573"/>
              <a:ext cx="2091578" cy="2618163"/>
            </a:xfrm>
            <a:custGeom>
              <a:avLst/>
              <a:gdLst>
                <a:gd name="connsiteX0" fmla="*/ 1104901 w 2209801"/>
                <a:gd name="connsiteY0" fmla="*/ 0 h 2766150"/>
                <a:gd name="connsiteX1" fmla="*/ 2209801 w 2209801"/>
                <a:gd name="connsiteY1" fmla="*/ 569050 h 2766150"/>
                <a:gd name="connsiteX2" fmla="*/ 2209801 w 2209801"/>
                <a:gd name="connsiteY2" fmla="*/ 1667600 h 2766150"/>
                <a:gd name="connsiteX3" fmla="*/ 1111251 w 2209801"/>
                <a:gd name="connsiteY3" fmla="*/ 2766150 h 2766150"/>
                <a:gd name="connsiteX4" fmla="*/ 1103992 w 2209801"/>
                <a:gd name="connsiteY4" fmla="*/ 2766150 h 2766150"/>
                <a:gd name="connsiteX5" fmla="*/ 5442 w 2209801"/>
                <a:gd name="connsiteY5" fmla="*/ 1667600 h 2766150"/>
                <a:gd name="connsiteX6" fmla="*/ 5442 w 2209801"/>
                <a:gd name="connsiteY6" fmla="*/ 569050 h 2766150"/>
                <a:gd name="connsiteX7" fmla="*/ 0 w 2209801"/>
                <a:gd name="connsiteY7" fmla="*/ 569050 h 2766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1" h="2766150">
                  <a:moveTo>
                    <a:pt x="1104901" y="0"/>
                  </a:moveTo>
                  <a:lnTo>
                    <a:pt x="2209801" y="569050"/>
                  </a:lnTo>
                  <a:lnTo>
                    <a:pt x="2209801" y="1667600"/>
                  </a:lnTo>
                  <a:cubicBezTo>
                    <a:pt x="2209801" y="2274312"/>
                    <a:pt x="1717963" y="2766150"/>
                    <a:pt x="1111251" y="2766150"/>
                  </a:cubicBezTo>
                  <a:lnTo>
                    <a:pt x="1103992" y="2766150"/>
                  </a:lnTo>
                  <a:cubicBezTo>
                    <a:pt x="497280" y="2766150"/>
                    <a:pt x="5442" y="2274312"/>
                    <a:pt x="5442" y="1667600"/>
                  </a:cubicBezTo>
                  <a:lnTo>
                    <a:pt x="5442" y="569050"/>
                  </a:lnTo>
                  <a:lnTo>
                    <a:pt x="0" y="569050"/>
                  </a:lnTo>
                  <a:close/>
                </a:path>
              </a:pathLst>
            </a:custGeom>
            <a:gradFill>
              <a:gsLst>
                <a:gs pos="0">
                  <a:srgbClr val="0B231E"/>
                </a:gs>
                <a:gs pos="100000">
                  <a:srgbClr val="226C5E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AF035BCF-12C0-4106-BB82-4B97857F944D}"/>
                </a:ext>
              </a:extLst>
            </p:cNvPr>
            <p:cNvSpPr txBox="1"/>
            <p:nvPr/>
          </p:nvSpPr>
          <p:spPr>
            <a:xfrm>
              <a:off x="5334967" y="4236985"/>
              <a:ext cx="1511473" cy="163134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tortor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. Maecenas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mattis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turpis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ut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hendrerit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. 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B7A303E5-2748-4DA0-B48E-4B49C9821BE5}"/>
              </a:ext>
            </a:extLst>
          </p:cNvPr>
          <p:cNvGrpSpPr/>
          <p:nvPr/>
        </p:nvGrpSpPr>
        <p:grpSpPr>
          <a:xfrm>
            <a:off x="9235940" y="3855662"/>
            <a:ext cx="2091578" cy="2618163"/>
            <a:chOff x="9233219" y="3743573"/>
            <a:chExt cx="2091578" cy="2618163"/>
          </a:xfrm>
        </p:grpSpPr>
        <p:sp>
          <p:nvSpPr>
            <p:cNvPr id="19" name="Freeform: Shape 18">
              <a:extLst>
                <a:ext uri="{FF2B5EF4-FFF2-40B4-BE49-F238E27FC236}">
                  <a16:creationId xmlns="" xmlns:a16="http://schemas.microsoft.com/office/drawing/2014/main" id="{9FA466C6-9402-48C4-BDFA-CA8495C2564B}"/>
                </a:ext>
              </a:extLst>
            </p:cNvPr>
            <p:cNvSpPr/>
            <p:nvPr/>
          </p:nvSpPr>
          <p:spPr>
            <a:xfrm>
              <a:off x="9233219" y="3743573"/>
              <a:ext cx="2091578" cy="2618163"/>
            </a:xfrm>
            <a:custGeom>
              <a:avLst/>
              <a:gdLst>
                <a:gd name="connsiteX0" fmla="*/ 1104901 w 2209801"/>
                <a:gd name="connsiteY0" fmla="*/ 0 h 2766150"/>
                <a:gd name="connsiteX1" fmla="*/ 2209801 w 2209801"/>
                <a:gd name="connsiteY1" fmla="*/ 569050 h 2766150"/>
                <a:gd name="connsiteX2" fmla="*/ 2209801 w 2209801"/>
                <a:gd name="connsiteY2" fmla="*/ 1667600 h 2766150"/>
                <a:gd name="connsiteX3" fmla="*/ 1111251 w 2209801"/>
                <a:gd name="connsiteY3" fmla="*/ 2766150 h 2766150"/>
                <a:gd name="connsiteX4" fmla="*/ 1103992 w 2209801"/>
                <a:gd name="connsiteY4" fmla="*/ 2766150 h 2766150"/>
                <a:gd name="connsiteX5" fmla="*/ 5442 w 2209801"/>
                <a:gd name="connsiteY5" fmla="*/ 1667600 h 2766150"/>
                <a:gd name="connsiteX6" fmla="*/ 5442 w 2209801"/>
                <a:gd name="connsiteY6" fmla="*/ 569050 h 2766150"/>
                <a:gd name="connsiteX7" fmla="*/ 0 w 2209801"/>
                <a:gd name="connsiteY7" fmla="*/ 569050 h 2766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1" h="2766150">
                  <a:moveTo>
                    <a:pt x="1104901" y="0"/>
                  </a:moveTo>
                  <a:lnTo>
                    <a:pt x="2209801" y="569050"/>
                  </a:lnTo>
                  <a:lnTo>
                    <a:pt x="2209801" y="1667600"/>
                  </a:lnTo>
                  <a:cubicBezTo>
                    <a:pt x="2209801" y="2274312"/>
                    <a:pt x="1717963" y="2766150"/>
                    <a:pt x="1111251" y="2766150"/>
                  </a:cubicBezTo>
                  <a:lnTo>
                    <a:pt x="1103992" y="2766150"/>
                  </a:lnTo>
                  <a:cubicBezTo>
                    <a:pt x="497280" y="2766150"/>
                    <a:pt x="5442" y="2274312"/>
                    <a:pt x="5442" y="1667600"/>
                  </a:cubicBezTo>
                  <a:lnTo>
                    <a:pt x="5442" y="569050"/>
                  </a:lnTo>
                  <a:lnTo>
                    <a:pt x="0" y="569050"/>
                  </a:lnTo>
                  <a:close/>
                </a:path>
              </a:pathLst>
            </a:custGeom>
            <a:gradFill>
              <a:gsLst>
                <a:gs pos="0">
                  <a:srgbClr val="0B231E"/>
                </a:gs>
                <a:gs pos="100000">
                  <a:srgbClr val="226C5E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FE0A8907-4925-4FB9-9653-EB9375A23E4E}"/>
                </a:ext>
              </a:extLst>
            </p:cNvPr>
            <p:cNvSpPr txBox="1"/>
            <p:nvPr/>
          </p:nvSpPr>
          <p:spPr>
            <a:xfrm>
              <a:off x="9523271" y="4236985"/>
              <a:ext cx="1511473" cy="163134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tortor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. Maecenas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mattis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turpis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ut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hendrerit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. 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4EAB3DCB-2935-4586-8B3B-BD5686A64B75}"/>
              </a:ext>
            </a:extLst>
          </p:cNvPr>
          <p:cNvGrpSpPr/>
          <p:nvPr/>
        </p:nvGrpSpPr>
        <p:grpSpPr>
          <a:xfrm>
            <a:off x="2957346" y="1418375"/>
            <a:ext cx="2091578" cy="2618163"/>
            <a:chOff x="2963640" y="1306286"/>
            <a:chExt cx="2091578" cy="2618163"/>
          </a:xfrm>
        </p:grpSpPr>
        <p:sp>
          <p:nvSpPr>
            <p:cNvPr id="21" name="Freeform: Shape 20">
              <a:extLst>
                <a:ext uri="{FF2B5EF4-FFF2-40B4-BE49-F238E27FC236}">
                  <a16:creationId xmlns="" xmlns:a16="http://schemas.microsoft.com/office/drawing/2014/main" id="{69DA7B65-F939-4E58-A7B6-77937119FC5D}"/>
                </a:ext>
              </a:extLst>
            </p:cNvPr>
            <p:cNvSpPr/>
            <p:nvPr/>
          </p:nvSpPr>
          <p:spPr>
            <a:xfrm flipV="1">
              <a:off x="2963640" y="1306286"/>
              <a:ext cx="2091578" cy="2618163"/>
            </a:xfrm>
            <a:custGeom>
              <a:avLst/>
              <a:gdLst>
                <a:gd name="connsiteX0" fmla="*/ 1104901 w 2209801"/>
                <a:gd name="connsiteY0" fmla="*/ 0 h 2766150"/>
                <a:gd name="connsiteX1" fmla="*/ 2209801 w 2209801"/>
                <a:gd name="connsiteY1" fmla="*/ 569050 h 2766150"/>
                <a:gd name="connsiteX2" fmla="*/ 2209801 w 2209801"/>
                <a:gd name="connsiteY2" fmla="*/ 1667600 h 2766150"/>
                <a:gd name="connsiteX3" fmla="*/ 1111251 w 2209801"/>
                <a:gd name="connsiteY3" fmla="*/ 2766150 h 2766150"/>
                <a:gd name="connsiteX4" fmla="*/ 1103992 w 2209801"/>
                <a:gd name="connsiteY4" fmla="*/ 2766150 h 2766150"/>
                <a:gd name="connsiteX5" fmla="*/ 5442 w 2209801"/>
                <a:gd name="connsiteY5" fmla="*/ 1667600 h 2766150"/>
                <a:gd name="connsiteX6" fmla="*/ 5442 w 2209801"/>
                <a:gd name="connsiteY6" fmla="*/ 569050 h 2766150"/>
                <a:gd name="connsiteX7" fmla="*/ 0 w 2209801"/>
                <a:gd name="connsiteY7" fmla="*/ 569050 h 2766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1" h="2766150">
                  <a:moveTo>
                    <a:pt x="1104901" y="0"/>
                  </a:moveTo>
                  <a:lnTo>
                    <a:pt x="2209801" y="569050"/>
                  </a:lnTo>
                  <a:lnTo>
                    <a:pt x="2209801" y="1667600"/>
                  </a:lnTo>
                  <a:cubicBezTo>
                    <a:pt x="2209801" y="2274312"/>
                    <a:pt x="1717963" y="2766150"/>
                    <a:pt x="1111251" y="2766150"/>
                  </a:cubicBezTo>
                  <a:lnTo>
                    <a:pt x="1103992" y="2766150"/>
                  </a:lnTo>
                  <a:cubicBezTo>
                    <a:pt x="497280" y="2766150"/>
                    <a:pt x="5442" y="2274312"/>
                    <a:pt x="5442" y="1667600"/>
                  </a:cubicBezTo>
                  <a:lnTo>
                    <a:pt x="5442" y="569050"/>
                  </a:lnTo>
                  <a:lnTo>
                    <a:pt x="0" y="569050"/>
                  </a:lnTo>
                  <a:close/>
                </a:path>
              </a:pathLst>
            </a:custGeom>
            <a:gradFill>
              <a:gsLst>
                <a:gs pos="0">
                  <a:srgbClr val="D95547"/>
                </a:gs>
                <a:gs pos="100000">
                  <a:srgbClr val="E1A48E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A63E61AE-3D5E-4B32-AB79-A3ED372F2CA9}"/>
                </a:ext>
              </a:extLst>
            </p:cNvPr>
            <p:cNvSpPr txBox="1"/>
            <p:nvPr/>
          </p:nvSpPr>
          <p:spPr>
            <a:xfrm>
              <a:off x="3251117" y="1797660"/>
              <a:ext cx="1511473" cy="163134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tortor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. Maecenas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mattis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turpis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ut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hendrerit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. 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89602D05-1FF0-4851-8612-1092AA9FAC88}"/>
              </a:ext>
            </a:extLst>
          </p:cNvPr>
          <p:cNvGrpSpPr/>
          <p:nvPr/>
        </p:nvGrpSpPr>
        <p:grpSpPr>
          <a:xfrm>
            <a:off x="7143076" y="1418375"/>
            <a:ext cx="2091578" cy="2618163"/>
            <a:chOff x="7126190" y="1306286"/>
            <a:chExt cx="2091578" cy="2618163"/>
          </a:xfrm>
        </p:grpSpPr>
        <p:sp>
          <p:nvSpPr>
            <p:cNvPr id="25" name="Freeform: Shape 24">
              <a:extLst>
                <a:ext uri="{FF2B5EF4-FFF2-40B4-BE49-F238E27FC236}">
                  <a16:creationId xmlns="" xmlns:a16="http://schemas.microsoft.com/office/drawing/2014/main" id="{DB57C73C-E3C6-4ECB-92B4-7F6DD3986D3F}"/>
                </a:ext>
              </a:extLst>
            </p:cNvPr>
            <p:cNvSpPr/>
            <p:nvPr/>
          </p:nvSpPr>
          <p:spPr>
            <a:xfrm flipV="1">
              <a:off x="7126190" y="1306286"/>
              <a:ext cx="2091578" cy="2618163"/>
            </a:xfrm>
            <a:custGeom>
              <a:avLst/>
              <a:gdLst>
                <a:gd name="connsiteX0" fmla="*/ 1104901 w 2209801"/>
                <a:gd name="connsiteY0" fmla="*/ 0 h 2766150"/>
                <a:gd name="connsiteX1" fmla="*/ 2209801 w 2209801"/>
                <a:gd name="connsiteY1" fmla="*/ 569050 h 2766150"/>
                <a:gd name="connsiteX2" fmla="*/ 2209801 w 2209801"/>
                <a:gd name="connsiteY2" fmla="*/ 1667600 h 2766150"/>
                <a:gd name="connsiteX3" fmla="*/ 1111251 w 2209801"/>
                <a:gd name="connsiteY3" fmla="*/ 2766150 h 2766150"/>
                <a:gd name="connsiteX4" fmla="*/ 1103992 w 2209801"/>
                <a:gd name="connsiteY4" fmla="*/ 2766150 h 2766150"/>
                <a:gd name="connsiteX5" fmla="*/ 5442 w 2209801"/>
                <a:gd name="connsiteY5" fmla="*/ 1667600 h 2766150"/>
                <a:gd name="connsiteX6" fmla="*/ 5442 w 2209801"/>
                <a:gd name="connsiteY6" fmla="*/ 569050 h 2766150"/>
                <a:gd name="connsiteX7" fmla="*/ 0 w 2209801"/>
                <a:gd name="connsiteY7" fmla="*/ 569050 h 2766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1" h="2766150">
                  <a:moveTo>
                    <a:pt x="1104901" y="0"/>
                  </a:moveTo>
                  <a:lnTo>
                    <a:pt x="2209801" y="569050"/>
                  </a:lnTo>
                  <a:lnTo>
                    <a:pt x="2209801" y="1667600"/>
                  </a:lnTo>
                  <a:cubicBezTo>
                    <a:pt x="2209801" y="2274312"/>
                    <a:pt x="1717963" y="2766150"/>
                    <a:pt x="1111251" y="2766150"/>
                  </a:cubicBezTo>
                  <a:lnTo>
                    <a:pt x="1103992" y="2766150"/>
                  </a:lnTo>
                  <a:cubicBezTo>
                    <a:pt x="497280" y="2766150"/>
                    <a:pt x="5442" y="2274312"/>
                    <a:pt x="5442" y="1667600"/>
                  </a:cubicBezTo>
                  <a:lnTo>
                    <a:pt x="5442" y="569050"/>
                  </a:lnTo>
                  <a:lnTo>
                    <a:pt x="0" y="569050"/>
                  </a:lnTo>
                  <a:close/>
                </a:path>
              </a:pathLst>
            </a:custGeom>
            <a:gradFill>
              <a:gsLst>
                <a:gs pos="0">
                  <a:srgbClr val="D95547"/>
                </a:gs>
                <a:gs pos="100000">
                  <a:srgbClr val="E1A48E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0DDE828C-426D-47A9-8097-6CF24D697E32}"/>
                </a:ext>
              </a:extLst>
            </p:cNvPr>
            <p:cNvSpPr txBox="1"/>
            <p:nvPr/>
          </p:nvSpPr>
          <p:spPr>
            <a:xfrm>
              <a:off x="7413667" y="1797660"/>
              <a:ext cx="1511473" cy="163134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tortor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. Maecenas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mattis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turpis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ut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cs typeface="Calibri" panose="020F0502020204030204" pitchFamily="34" charset="0"/>
                </a:rPr>
                <a:t>hendrerit</a:t>
              </a:r>
              <a:r>
                <a:rPr lang="en-US" sz="1400" dirty="0">
                  <a:solidFill>
                    <a:schemeClr val="bg1"/>
                  </a:solidFill>
                  <a:cs typeface="Calibri" panose="020F0502020204030204" pitchFamily="34" charset="0"/>
                </a:rPr>
                <a:t>. </a:t>
              </a: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="" xmlns:a16="http://schemas.microsoft.com/office/drawing/2014/main" id="{698D7342-B20E-407A-BF1A-316E0607DCEC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915421" y="2289057"/>
            <a:ext cx="1826" cy="778935"/>
          </a:xfrm>
          <a:prstGeom prst="line">
            <a:avLst/>
          </a:prstGeom>
          <a:ln>
            <a:solidFill>
              <a:srgbClr val="1C5A4E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87539252-2A0D-4210-B9BC-5D1C33C43C07}"/>
              </a:ext>
            </a:extLst>
          </p:cNvPr>
          <p:cNvSpPr/>
          <p:nvPr/>
        </p:nvSpPr>
        <p:spPr>
          <a:xfrm>
            <a:off x="1469571" y="1412757"/>
            <a:ext cx="876300" cy="876300"/>
          </a:xfrm>
          <a:prstGeom prst="ellipse">
            <a:avLst/>
          </a:prstGeom>
          <a:solidFill>
            <a:srgbClr val="3097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37CE7D6A-75D6-4571-A87A-C28838D83749}"/>
              </a:ext>
            </a:extLst>
          </p:cNvPr>
          <p:cNvCxnSpPr>
            <a:cxnSpLocks/>
          </p:cNvCxnSpPr>
          <p:nvPr/>
        </p:nvCxnSpPr>
        <p:spPr>
          <a:xfrm flipH="1">
            <a:off x="6096723" y="2289057"/>
            <a:ext cx="1826" cy="778935"/>
          </a:xfrm>
          <a:prstGeom prst="line">
            <a:avLst/>
          </a:prstGeom>
          <a:ln>
            <a:solidFill>
              <a:srgbClr val="1C5A4E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F9175494-BF51-447E-9FF4-D7C2EBF85669}"/>
              </a:ext>
            </a:extLst>
          </p:cNvPr>
          <p:cNvSpPr/>
          <p:nvPr/>
        </p:nvSpPr>
        <p:spPr>
          <a:xfrm>
            <a:off x="5650873" y="1412757"/>
            <a:ext cx="876300" cy="876300"/>
          </a:xfrm>
          <a:prstGeom prst="ellipse">
            <a:avLst/>
          </a:prstGeom>
          <a:solidFill>
            <a:srgbClr val="3097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="" xmlns:a16="http://schemas.microsoft.com/office/drawing/2014/main" id="{220A58A8-E33B-4FB8-8F7D-CB6FBBCC5813}"/>
              </a:ext>
            </a:extLst>
          </p:cNvPr>
          <p:cNvCxnSpPr>
            <a:cxnSpLocks/>
          </p:cNvCxnSpPr>
          <p:nvPr/>
        </p:nvCxnSpPr>
        <p:spPr>
          <a:xfrm flipH="1">
            <a:off x="10278025" y="2289057"/>
            <a:ext cx="1826" cy="778935"/>
          </a:xfrm>
          <a:prstGeom prst="line">
            <a:avLst/>
          </a:prstGeom>
          <a:ln>
            <a:solidFill>
              <a:srgbClr val="1C5A4E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57DB2C3B-E9CF-4C20-9147-DAB13B9AD6C2}"/>
              </a:ext>
            </a:extLst>
          </p:cNvPr>
          <p:cNvSpPr/>
          <p:nvPr/>
        </p:nvSpPr>
        <p:spPr>
          <a:xfrm>
            <a:off x="9832175" y="1412757"/>
            <a:ext cx="876300" cy="876300"/>
          </a:xfrm>
          <a:prstGeom prst="ellipse">
            <a:avLst/>
          </a:prstGeom>
          <a:solidFill>
            <a:srgbClr val="3097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="" xmlns:a16="http://schemas.microsoft.com/office/drawing/2014/main" id="{820BB621-DF3F-4948-B5BC-F3240301E5AA}"/>
              </a:ext>
            </a:extLst>
          </p:cNvPr>
          <p:cNvCxnSpPr>
            <a:cxnSpLocks/>
          </p:cNvCxnSpPr>
          <p:nvPr/>
        </p:nvCxnSpPr>
        <p:spPr>
          <a:xfrm flipH="1" flipV="1">
            <a:off x="4016132" y="4818590"/>
            <a:ext cx="1826" cy="778935"/>
          </a:xfrm>
          <a:prstGeom prst="line">
            <a:avLst/>
          </a:prstGeom>
          <a:ln>
            <a:solidFill>
              <a:srgbClr val="D0725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="" xmlns:a16="http://schemas.microsoft.com/office/drawing/2014/main" id="{5AB89889-7AAC-417D-842D-5B6A0A3A9A66}"/>
              </a:ext>
            </a:extLst>
          </p:cNvPr>
          <p:cNvSpPr/>
          <p:nvPr/>
        </p:nvSpPr>
        <p:spPr>
          <a:xfrm flipV="1">
            <a:off x="3570282" y="5597525"/>
            <a:ext cx="876300" cy="876300"/>
          </a:xfrm>
          <a:prstGeom prst="ellipse">
            <a:avLst/>
          </a:prstGeom>
          <a:solidFill>
            <a:srgbClr val="D072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="" xmlns:a16="http://schemas.microsoft.com/office/drawing/2014/main" id="{6761BF5B-FC89-42C8-8AE5-0FB00E9D72E3}"/>
              </a:ext>
            </a:extLst>
          </p:cNvPr>
          <p:cNvCxnSpPr>
            <a:cxnSpLocks/>
          </p:cNvCxnSpPr>
          <p:nvPr/>
        </p:nvCxnSpPr>
        <p:spPr>
          <a:xfrm flipH="1" flipV="1">
            <a:off x="8193989" y="4818590"/>
            <a:ext cx="1826" cy="778935"/>
          </a:xfrm>
          <a:prstGeom prst="line">
            <a:avLst/>
          </a:prstGeom>
          <a:ln>
            <a:solidFill>
              <a:srgbClr val="D0725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="" xmlns:a16="http://schemas.microsoft.com/office/drawing/2014/main" id="{85DB6B55-5CE5-42F8-AF64-580A37FFDA85}"/>
              </a:ext>
            </a:extLst>
          </p:cNvPr>
          <p:cNvSpPr/>
          <p:nvPr/>
        </p:nvSpPr>
        <p:spPr>
          <a:xfrm flipV="1">
            <a:off x="7748139" y="5597525"/>
            <a:ext cx="876300" cy="876300"/>
          </a:xfrm>
          <a:prstGeom prst="ellipse">
            <a:avLst/>
          </a:prstGeom>
          <a:solidFill>
            <a:srgbClr val="D072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CC3B5DB3-94BA-4C20-B5CA-FF72B3B41819}"/>
              </a:ext>
            </a:extLst>
          </p:cNvPr>
          <p:cNvGrpSpPr/>
          <p:nvPr/>
        </p:nvGrpSpPr>
        <p:grpSpPr>
          <a:xfrm>
            <a:off x="1726746" y="1669932"/>
            <a:ext cx="361950" cy="361950"/>
            <a:chOff x="3390900" y="3971925"/>
            <a:chExt cx="361950" cy="361950"/>
          </a:xfrm>
          <a:solidFill>
            <a:schemeClr val="bg1"/>
          </a:solidFill>
        </p:grpSpPr>
        <p:sp>
          <p:nvSpPr>
            <p:cNvPr id="53" name="Freeform 67">
              <a:extLst>
                <a:ext uri="{FF2B5EF4-FFF2-40B4-BE49-F238E27FC236}">
                  <a16:creationId xmlns="" xmlns:a16="http://schemas.microsoft.com/office/drawing/2014/main" id="{2ABD83C5-6DD1-473E-8716-A254A9F31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0900" y="3971925"/>
              <a:ext cx="361950" cy="361950"/>
            </a:xfrm>
            <a:custGeom>
              <a:avLst/>
              <a:gdLst>
                <a:gd name="T0" fmla="*/ 95 w 96"/>
                <a:gd name="T1" fmla="*/ 89 h 96"/>
                <a:gd name="T2" fmla="*/ 74 w 96"/>
                <a:gd name="T3" fmla="*/ 69 h 96"/>
                <a:gd name="T4" fmla="*/ 84 w 96"/>
                <a:gd name="T5" fmla="*/ 42 h 96"/>
                <a:gd name="T6" fmla="*/ 42 w 96"/>
                <a:gd name="T7" fmla="*/ 0 h 96"/>
                <a:gd name="T8" fmla="*/ 0 w 96"/>
                <a:gd name="T9" fmla="*/ 42 h 96"/>
                <a:gd name="T10" fmla="*/ 42 w 96"/>
                <a:gd name="T11" fmla="*/ 84 h 96"/>
                <a:gd name="T12" fmla="*/ 69 w 96"/>
                <a:gd name="T13" fmla="*/ 74 h 96"/>
                <a:gd name="T14" fmla="*/ 89 w 96"/>
                <a:gd name="T15" fmla="*/ 95 h 96"/>
                <a:gd name="T16" fmla="*/ 92 w 96"/>
                <a:gd name="T17" fmla="*/ 96 h 96"/>
                <a:gd name="T18" fmla="*/ 95 w 96"/>
                <a:gd name="T19" fmla="*/ 95 h 96"/>
                <a:gd name="T20" fmla="*/ 95 w 96"/>
                <a:gd name="T21" fmla="*/ 89 h 96"/>
                <a:gd name="T22" fmla="*/ 64 w 96"/>
                <a:gd name="T23" fmla="*/ 45 h 96"/>
                <a:gd name="T24" fmla="*/ 69 w 96"/>
                <a:gd name="T25" fmla="*/ 48 h 96"/>
                <a:gd name="T26" fmla="*/ 69 w 96"/>
                <a:gd name="T27" fmla="*/ 49 h 96"/>
                <a:gd name="T28" fmla="*/ 69 w 96"/>
                <a:gd name="T29" fmla="*/ 51 h 96"/>
                <a:gd name="T30" fmla="*/ 63 w 96"/>
                <a:gd name="T31" fmla="*/ 61 h 96"/>
                <a:gd name="T32" fmla="*/ 62 w 96"/>
                <a:gd name="T33" fmla="*/ 62 h 96"/>
                <a:gd name="T34" fmla="*/ 60 w 96"/>
                <a:gd name="T35" fmla="*/ 62 h 96"/>
                <a:gd name="T36" fmla="*/ 56 w 96"/>
                <a:gd name="T37" fmla="*/ 59 h 96"/>
                <a:gd name="T38" fmla="*/ 50 w 96"/>
                <a:gd name="T39" fmla="*/ 62 h 96"/>
                <a:gd name="T40" fmla="*/ 50 w 96"/>
                <a:gd name="T41" fmla="*/ 68 h 96"/>
                <a:gd name="T42" fmla="*/ 48 w 96"/>
                <a:gd name="T43" fmla="*/ 70 h 96"/>
                <a:gd name="T44" fmla="*/ 36 w 96"/>
                <a:gd name="T45" fmla="*/ 70 h 96"/>
                <a:gd name="T46" fmla="*/ 34 w 96"/>
                <a:gd name="T47" fmla="*/ 68 h 96"/>
                <a:gd name="T48" fmla="*/ 34 w 96"/>
                <a:gd name="T49" fmla="*/ 63 h 96"/>
                <a:gd name="T50" fmla="*/ 28 w 96"/>
                <a:gd name="T51" fmla="*/ 59 h 96"/>
                <a:gd name="T52" fmla="*/ 23 w 96"/>
                <a:gd name="T53" fmla="*/ 62 h 96"/>
                <a:gd name="T54" fmla="*/ 21 w 96"/>
                <a:gd name="T55" fmla="*/ 61 h 96"/>
                <a:gd name="T56" fmla="*/ 15 w 96"/>
                <a:gd name="T57" fmla="*/ 51 h 96"/>
                <a:gd name="T58" fmla="*/ 15 w 96"/>
                <a:gd name="T59" fmla="*/ 49 h 96"/>
                <a:gd name="T60" fmla="*/ 15 w 96"/>
                <a:gd name="T61" fmla="*/ 48 h 96"/>
                <a:gd name="T62" fmla="*/ 20 w 96"/>
                <a:gd name="T63" fmla="*/ 45 h 96"/>
                <a:gd name="T64" fmla="*/ 20 w 96"/>
                <a:gd name="T65" fmla="*/ 39 h 96"/>
                <a:gd name="T66" fmla="*/ 16 w 96"/>
                <a:gd name="T67" fmla="*/ 36 h 96"/>
                <a:gd name="T68" fmla="*/ 15 w 96"/>
                <a:gd name="T69" fmla="*/ 35 h 96"/>
                <a:gd name="T70" fmla="*/ 15 w 96"/>
                <a:gd name="T71" fmla="*/ 33 h 96"/>
                <a:gd name="T72" fmla="*/ 21 w 96"/>
                <a:gd name="T73" fmla="*/ 23 h 96"/>
                <a:gd name="T74" fmla="*/ 24 w 96"/>
                <a:gd name="T75" fmla="*/ 22 h 96"/>
                <a:gd name="T76" fmla="*/ 28 w 96"/>
                <a:gd name="T77" fmla="*/ 25 h 96"/>
                <a:gd name="T78" fmla="*/ 34 w 96"/>
                <a:gd name="T79" fmla="*/ 21 h 96"/>
                <a:gd name="T80" fmla="*/ 34 w 96"/>
                <a:gd name="T81" fmla="*/ 16 h 96"/>
                <a:gd name="T82" fmla="*/ 36 w 96"/>
                <a:gd name="T83" fmla="*/ 14 h 96"/>
                <a:gd name="T84" fmla="*/ 48 w 96"/>
                <a:gd name="T85" fmla="*/ 14 h 96"/>
                <a:gd name="T86" fmla="*/ 50 w 96"/>
                <a:gd name="T87" fmla="*/ 16 h 96"/>
                <a:gd name="T88" fmla="*/ 50 w 96"/>
                <a:gd name="T89" fmla="*/ 22 h 96"/>
                <a:gd name="T90" fmla="*/ 56 w 96"/>
                <a:gd name="T91" fmla="*/ 25 h 96"/>
                <a:gd name="T92" fmla="*/ 60 w 96"/>
                <a:gd name="T93" fmla="*/ 22 h 96"/>
                <a:gd name="T94" fmla="*/ 62 w 96"/>
                <a:gd name="T95" fmla="*/ 22 h 96"/>
                <a:gd name="T96" fmla="*/ 63 w 96"/>
                <a:gd name="T97" fmla="*/ 23 h 96"/>
                <a:gd name="T98" fmla="*/ 69 w 96"/>
                <a:gd name="T99" fmla="*/ 33 h 96"/>
                <a:gd name="T100" fmla="*/ 69 w 96"/>
                <a:gd name="T101" fmla="*/ 35 h 96"/>
                <a:gd name="T102" fmla="*/ 69 w 96"/>
                <a:gd name="T103" fmla="*/ 36 h 96"/>
                <a:gd name="T104" fmla="*/ 64 w 96"/>
                <a:gd name="T105" fmla="*/ 39 h 96"/>
                <a:gd name="T106" fmla="*/ 64 w 96"/>
                <a:gd name="T107" fmla="*/ 4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96">
                  <a:moveTo>
                    <a:pt x="95" y="89"/>
                  </a:moveTo>
                  <a:cubicBezTo>
                    <a:pt x="74" y="69"/>
                    <a:pt x="74" y="69"/>
                    <a:pt x="74" y="69"/>
                  </a:cubicBezTo>
                  <a:cubicBezTo>
                    <a:pt x="80" y="61"/>
                    <a:pt x="84" y="52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52" y="84"/>
                    <a:pt x="61" y="80"/>
                    <a:pt x="69" y="74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6"/>
                    <a:pt x="91" y="96"/>
                    <a:pt x="92" y="96"/>
                  </a:cubicBezTo>
                  <a:cubicBezTo>
                    <a:pt x="93" y="96"/>
                    <a:pt x="94" y="96"/>
                    <a:pt x="95" y="95"/>
                  </a:cubicBezTo>
                  <a:cubicBezTo>
                    <a:pt x="96" y="93"/>
                    <a:pt x="96" y="91"/>
                    <a:pt x="95" y="89"/>
                  </a:cubicBezTo>
                  <a:close/>
                  <a:moveTo>
                    <a:pt x="64" y="45"/>
                  </a:moveTo>
                  <a:cubicBezTo>
                    <a:pt x="69" y="48"/>
                    <a:pt x="69" y="48"/>
                    <a:pt x="69" y="48"/>
                  </a:cubicBezTo>
                  <a:cubicBezTo>
                    <a:pt x="69" y="48"/>
                    <a:pt x="69" y="49"/>
                    <a:pt x="69" y="49"/>
                  </a:cubicBezTo>
                  <a:cubicBezTo>
                    <a:pt x="70" y="50"/>
                    <a:pt x="70" y="50"/>
                    <a:pt x="69" y="5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3" y="62"/>
                    <a:pt x="63" y="62"/>
                    <a:pt x="62" y="62"/>
                  </a:cubicBezTo>
                  <a:cubicBezTo>
                    <a:pt x="61" y="62"/>
                    <a:pt x="61" y="62"/>
                    <a:pt x="60" y="62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60"/>
                    <a:pt x="53" y="61"/>
                    <a:pt x="50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9"/>
                    <a:pt x="50" y="70"/>
                    <a:pt x="48" y="70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5" y="70"/>
                    <a:pt x="34" y="69"/>
                    <a:pt x="34" y="68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2" y="62"/>
                    <a:pt x="30" y="61"/>
                    <a:pt x="28" y="59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3" y="62"/>
                    <a:pt x="21" y="62"/>
                    <a:pt x="21" y="6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4" y="50"/>
                    <a:pt x="14" y="50"/>
                    <a:pt x="15" y="49"/>
                  </a:cubicBezTo>
                  <a:cubicBezTo>
                    <a:pt x="15" y="49"/>
                    <a:pt x="15" y="48"/>
                    <a:pt x="15" y="48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0" y="43"/>
                    <a:pt x="20" y="41"/>
                    <a:pt x="20" y="39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5" y="35"/>
                    <a:pt x="15" y="35"/>
                  </a:cubicBezTo>
                  <a:cubicBezTo>
                    <a:pt x="14" y="34"/>
                    <a:pt x="15" y="34"/>
                    <a:pt x="15" y="3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2"/>
                    <a:pt x="23" y="22"/>
                    <a:pt x="24" y="22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0" y="23"/>
                    <a:pt x="32" y="22"/>
                    <a:pt x="34" y="21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5"/>
                    <a:pt x="35" y="14"/>
                    <a:pt x="36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0" y="14"/>
                    <a:pt x="50" y="15"/>
                    <a:pt x="50" y="16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3" y="23"/>
                    <a:pt x="54" y="24"/>
                    <a:pt x="56" y="25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2"/>
                    <a:pt x="61" y="22"/>
                    <a:pt x="62" y="22"/>
                  </a:cubicBezTo>
                  <a:cubicBezTo>
                    <a:pt x="63" y="22"/>
                    <a:pt x="63" y="22"/>
                    <a:pt x="63" y="2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70" y="34"/>
                    <a:pt x="70" y="34"/>
                    <a:pt x="69" y="35"/>
                  </a:cubicBezTo>
                  <a:cubicBezTo>
                    <a:pt x="69" y="35"/>
                    <a:pt x="69" y="36"/>
                    <a:pt x="69" y="36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1"/>
                    <a:pt x="64" y="43"/>
                    <a:pt x="6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Oval 53">
              <a:extLst>
                <a:ext uri="{FF2B5EF4-FFF2-40B4-BE49-F238E27FC236}">
                  <a16:creationId xmlns="" xmlns:a16="http://schemas.microsoft.com/office/drawing/2014/main" id="{3FF82775-23D7-4BF3-ABE6-9A325DCBC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1550" y="4092575"/>
              <a:ext cx="74613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5" name="Freeform 7">
            <a:extLst>
              <a:ext uri="{FF2B5EF4-FFF2-40B4-BE49-F238E27FC236}">
                <a16:creationId xmlns="" xmlns:a16="http://schemas.microsoft.com/office/drawing/2014/main" id="{73D9D6B0-8D9C-4CFF-BDD6-C53F2FE5FF8C}"/>
              </a:ext>
            </a:extLst>
          </p:cNvPr>
          <p:cNvSpPr>
            <a:spLocks noEditPoints="1"/>
          </p:cNvSpPr>
          <p:nvPr/>
        </p:nvSpPr>
        <p:spPr bwMode="auto">
          <a:xfrm>
            <a:off x="5908842" y="1669932"/>
            <a:ext cx="360363" cy="361950"/>
          </a:xfrm>
          <a:custGeom>
            <a:avLst/>
            <a:gdLst>
              <a:gd name="T0" fmla="*/ 94 w 96"/>
              <a:gd name="T1" fmla="*/ 40 h 96"/>
              <a:gd name="T2" fmla="*/ 83 w 96"/>
              <a:gd name="T3" fmla="*/ 40 h 96"/>
              <a:gd name="T4" fmla="*/ 79 w 96"/>
              <a:gd name="T5" fmla="*/ 31 h 96"/>
              <a:gd name="T6" fmla="*/ 88 w 96"/>
              <a:gd name="T7" fmla="*/ 23 h 96"/>
              <a:gd name="T8" fmla="*/ 88 w 96"/>
              <a:gd name="T9" fmla="*/ 21 h 96"/>
              <a:gd name="T10" fmla="*/ 88 w 96"/>
              <a:gd name="T11" fmla="*/ 20 h 96"/>
              <a:gd name="T12" fmla="*/ 76 w 96"/>
              <a:gd name="T13" fmla="*/ 8 h 96"/>
              <a:gd name="T14" fmla="*/ 73 w 96"/>
              <a:gd name="T15" fmla="*/ 8 h 96"/>
              <a:gd name="T16" fmla="*/ 65 w 96"/>
              <a:gd name="T17" fmla="*/ 17 h 96"/>
              <a:gd name="T18" fmla="*/ 56 w 96"/>
              <a:gd name="T19" fmla="*/ 13 h 96"/>
              <a:gd name="T20" fmla="*/ 56 w 96"/>
              <a:gd name="T21" fmla="*/ 2 h 96"/>
              <a:gd name="T22" fmla="*/ 54 w 96"/>
              <a:gd name="T23" fmla="*/ 0 h 96"/>
              <a:gd name="T24" fmla="*/ 42 w 96"/>
              <a:gd name="T25" fmla="*/ 0 h 96"/>
              <a:gd name="T26" fmla="*/ 40 w 96"/>
              <a:gd name="T27" fmla="*/ 2 h 96"/>
              <a:gd name="T28" fmla="*/ 40 w 96"/>
              <a:gd name="T29" fmla="*/ 13 h 96"/>
              <a:gd name="T30" fmla="*/ 31 w 96"/>
              <a:gd name="T31" fmla="*/ 17 h 96"/>
              <a:gd name="T32" fmla="*/ 23 w 96"/>
              <a:gd name="T33" fmla="*/ 8 h 96"/>
              <a:gd name="T34" fmla="*/ 20 w 96"/>
              <a:gd name="T35" fmla="*/ 8 h 96"/>
              <a:gd name="T36" fmla="*/ 8 w 96"/>
              <a:gd name="T37" fmla="*/ 20 h 96"/>
              <a:gd name="T38" fmla="*/ 8 w 96"/>
              <a:gd name="T39" fmla="*/ 23 h 96"/>
              <a:gd name="T40" fmla="*/ 17 w 96"/>
              <a:gd name="T41" fmla="*/ 31 h 96"/>
              <a:gd name="T42" fmla="*/ 13 w 96"/>
              <a:gd name="T43" fmla="*/ 40 h 96"/>
              <a:gd name="T44" fmla="*/ 2 w 96"/>
              <a:gd name="T45" fmla="*/ 40 h 96"/>
              <a:gd name="T46" fmla="*/ 0 w 96"/>
              <a:gd name="T47" fmla="*/ 42 h 96"/>
              <a:gd name="T48" fmla="*/ 0 w 96"/>
              <a:gd name="T49" fmla="*/ 54 h 96"/>
              <a:gd name="T50" fmla="*/ 2 w 96"/>
              <a:gd name="T51" fmla="*/ 56 h 96"/>
              <a:gd name="T52" fmla="*/ 13 w 96"/>
              <a:gd name="T53" fmla="*/ 56 h 96"/>
              <a:gd name="T54" fmla="*/ 17 w 96"/>
              <a:gd name="T55" fmla="*/ 65 h 96"/>
              <a:gd name="T56" fmla="*/ 8 w 96"/>
              <a:gd name="T57" fmla="*/ 73 h 96"/>
              <a:gd name="T58" fmla="*/ 8 w 96"/>
              <a:gd name="T59" fmla="*/ 75 h 96"/>
              <a:gd name="T60" fmla="*/ 8 w 96"/>
              <a:gd name="T61" fmla="*/ 76 h 96"/>
              <a:gd name="T62" fmla="*/ 20 w 96"/>
              <a:gd name="T63" fmla="*/ 88 h 96"/>
              <a:gd name="T64" fmla="*/ 23 w 96"/>
              <a:gd name="T65" fmla="*/ 88 h 96"/>
              <a:gd name="T66" fmla="*/ 31 w 96"/>
              <a:gd name="T67" fmla="*/ 79 h 96"/>
              <a:gd name="T68" fmla="*/ 40 w 96"/>
              <a:gd name="T69" fmla="*/ 83 h 96"/>
              <a:gd name="T70" fmla="*/ 40 w 96"/>
              <a:gd name="T71" fmla="*/ 94 h 96"/>
              <a:gd name="T72" fmla="*/ 42 w 96"/>
              <a:gd name="T73" fmla="*/ 96 h 96"/>
              <a:gd name="T74" fmla="*/ 54 w 96"/>
              <a:gd name="T75" fmla="*/ 96 h 96"/>
              <a:gd name="T76" fmla="*/ 56 w 96"/>
              <a:gd name="T77" fmla="*/ 94 h 96"/>
              <a:gd name="T78" fmla="*/ 56 w 96"/>
              <a:gd name="T79" fmla="*/ 83 h 96"/>
              <a:gd name="T80" fmla="*/ 65 w 96"/>
              <a:gd name="T81" fmla="*/ 79 h 96"/>
              <a:gd name="T82" fmla="*/ 73 w 96"/>
              <a:gd name="T83" fmla="*/ 88 h 96"/>
              <a:gd name="T84" fmla="*/ 76 w 96"/>
              <a:gd name="T85" fmla="*/ 88 h 96"/>
              <a:gd name="T86" fmla="*/ 88 w 96"/>
              <a:gd name="T87" fmla="*/ 76 h 96"/>
              <a:gd name="T88" fmla="*/ 88 w 96"/>
              <a:gd name="T89" fmla="*/ 73 h 96"/>
              <a:gd name="T90" fmla="*/ 79 w 96"/>
              <a:gd name="T91" fmla="*/ 65 h 96"/>
              <a:gd name="T92" fmla="*/ 83 w 96"/>
              <a:gd name="T93" fmla="*/ 56 h 96"/>
              <a:gd name="T94" fmla="*/ 94 w 96"/>
              <a:gd name="T95" fmla="*/ 56 h 96"/>
              <a:gd name="T96" fmla="*/ 96 w 96"/>
              <a:gd name="T97" fmla="*/ 54 h 96"/>
              <a:gd name="T98" fmla="*/ 96 w 96"/>
              <a:gd name="T99" fmla="*/ 42 h 96"/>
              <a:gd name="T100" fmla="*/ 94 w 96"/>
              <a:gd name="T101" fmla="*/ 40 h 96"/>
              <a:gd name="T102" fmla="*/ 48 w 96"/>
              <a:gd name="T103" fmla="*/ 64 h 96"/>
              <a:gd name="T104" fmla="*/ 32 w 96"/>
              <a:gd name="T105" fmla="*/ 48 h 96"/>
              <a:gd name="T106" fmla="*/ 48 w 96"/>
              <a:gd name="T107" fmla="*/ 32 h 96"/>
              <a:gd name="T108" fmla="*/ 64 w 96"/>
              <a:gd name="T109" fmla="*/ 48 h 96"/>
              <a:gd name="T110" fmla="*/ 48 w 96"/>
              <a:gd name="T11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6" h="96">
                <a:moveTo>
                  <a:pt x="94" y="40"/>
                </a:moveTo>
                <a:cubicBezTo>
                  <a:pt x="83" y="40"/>
                  <a:pt x="83" y="40"/>
                  <a:pt x="83" y="40"/>
                </a:cubicBezTo>
                <a:cubicBezTo>
                  <a:pt x="82" y="37"/>
                  <a:pt x="81" y="33"/>
                  <a:pt x="79" y="31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2"/>
                  <a:pt x="88" y="22"/>
                  <a:pt x="88" y="21"/>
                </a:cubicBezTo>
                <a:cubicBezTo>
                  <a:pt x="88" y="21"/>
                  <a:pt x="88" y="20"/>
                  <a:pt x="88" y="20"/>
                </a:cubicBezTo>
                <a:cubicBezTo>
                  <a:pt x="76" y="8"/>
                  <a:pt x="76" y="8"/>
                  <a:pt x="76" y="8"/>
                </a:cubicBezTo>
                <a:cubicBezTo>
                  <a:pt x="75" y="8"/>
                  <a:pt x="74" y="8"/>
                  <a:pt x="73" y="8"/>
                </a:cubicBezTo>
                <a:cubicBezTo>
                  <a:pt x="65" y="17"/>
                  <a:pt x="65" y="17"/>
                  <a:pt x="65" y="17"/>
                </a:cubicBezTo>
                <a:cubicBezTo>
                  <a:pt x="63" y="15"/>
                  <a:pt x="59" y="14"/>
                  <a:pt x="56" y="13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1"/>
                  <a:pt x="55" y="0"/>
                  <a:pt x="5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3"/>
                  <a:pt x="40" y="13"/>
                  <a:pt x="40" y="13"/>
                </a:cubicBezTo>
                <a:cubicBezTo>
                  <a:pt x="37" y="14"/>
                  <a:pt x="33" y="15"/>
                  <a:pt x="31" y="17"/>
                </a:cubicBezTo>
                <a:cubicBezTo>
                  <a:pt x="23" y="8"/>
                  <a:pt x="23" y="8"/>
                  <a:pt x="23" y="8"/>
                </a:cubicBezTo>
                <a:cubicBezTo>
                  <a:pt x="22" y="8"/>
                  <a:pt x="20" y="8"/>
                  <a:pt x="20" y="8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2"/>
                  <a:pt x="8" y="23"/>
                </a:cubicBezTo>
                <a:cubicBezTo>
                  <a:pt x="17" y="31"/>
                  <a:pt x="17" y="31"/>
                  <a:pt x="17" y="31"/>
                </a:cubicBezTo>
                <a:cubicBezTo>
                  <a:pt x="15" y="33"/>
                  <a:pt x="14" y="37"/>
                  <a:pt x="13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1" y="40"/>
                  <a:pt x="0" y="41"/>
                  <a:pt x="0" y="42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1" y="56"/>
                  <a:pt x="2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4" y="59"/>
                  <a:pt x="15" y="63"/>
                  <a:pt x="17" y="65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5"/>
                </a:cubicBezTo>
                <a:cubicBezTo>
                  <a:pt x="8" y="75"/>
                  <a:pt x="8" y="76"/>
                  <a:pt x="8" y="76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88"/>
                  <a:pt x="22" y="88"/>
                  <a:pt x="23" y="88"/>
                </a:cubicBezTo>
                <a:cubicBezTo>
                  <a:pt x="31" y="79"/>
                  <a:pt x="31" y="79"/>
                  <a:pt x="31" y="79"/>
                </a:cubicBezTo>
                <a:cubicBezTo>
                  <a:pt x="33" y="81"/>
                  <a:pt x="37" y="82"/>
                  <a:pt x="40" y="83"/>
                </a:cubicBezTo>
                <a:cubicBezTo>
                  <a:pt x="40" y="94"/>
                  <a:pt x="40" y="94"/>
                  <a:pt x="40" y="94"/>
                </a:cubicBezTo>
                <a:cubicBezTo>
                  <a:pt x="40" y="95"/>
                  <a:pt x="41" y="96"/>
                  <a:pt x="4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55" y="96"/>
                  <a:pt x="56" y="95"/>
                  <a:pt x="56" y="94"/>
                </a:cubicBezTo>
                <a:cubicBezTo>
                  <a:pt x="56" y="83"/>
                  <a:pt x="56" y="83"/>
                  <a:pt x="56" y="83"/>
                </a:cubicBezTo>
                <a:cubicBezTo>
                  <a:pt x="59" y="82"/>
                  <a:pt x="63" y="81"/>
                  <a:pt x="65" y="79"/>
                </a:cubicBezTo>
                <a:cubicBezTo>
                  <a:pt x="73" y="88"/>
                  <a:pt x="73" y="88"/>
                  <a:pt x="73" y="88"/>
                </a:cubicBezTo>
                <a:cubicBezTo>
                  <a:pt x="74" y="88"/>
                  <a:pt x="76" y="88"/>
                  <a:pt x="76" y="88"/>
                </a:cubicBezTo>
                <a:cubicBezTo>
                  <a:pt x="88" y="76"/>
                  <a:pt x="88" y="76"/>
                  <a:pt x="88" y="76"/>
                </a:cubicBezTo>
                <a:cubicBezTo>
                  <a:pt x="88" y="76"/>
                  <a:pt x="88" y="74"/>
                  <a:pt x="88" y="73"/>
                </a:cubicBezTo>
                <a:cubicBezTo>
                  <a:pt x="79" y="65"/>
                  <a:pt x="79" y="65"/>
                  <a:pt x="79" y="65"/>
                </a:cubicBezTo>
                <a:cubicBezTo>
                  <a:pt x="81" y="63"/>
                  <a:pt x="82" y="59"/>
                  <a:pt x="83" y="56"/>
                </a:cubicBezTo>
                <a:cubicBezTo>
                  <a:pt x="94" y="56"/>
                  <a:pt x="94" y="56"/>
                  <a:pt x="94" y="56"/>
                </a:cubicBezTo>
                <a:cubicBezTo>
                  <a:pt x="95" y="56"/>
                  <a:pt x="96" y="55"/>
                  <a:pt x="96" y="54"/>
                </a:cubicBezTo>
                <a:cubicBezTo>
                  <a:pt x="96" y="42"/>
                  <a:pt x="96" y="42"/>
                  <a:pt x="96" y="42"/>
                </a:cubicBezTo>
                <a:cubicBezTo>
                  <a:pt x="96" y="41"/>
                  <a:pt x="95" y="40"/>
                  <a:pt x="94" y="40"/>
                </a:cubicBezTo>
                <a:close/>
                <a:moveTo>
                  <a:pt x="48" y="64"/>
                </a:moveTo>
                <a:cubicBezTo>
                  <a:pt x="39" y="64"/>
                  <a:pt x="32" y="57"/>
                  <a:pt x="32" y="48"/>
                </a:cubicBezTo>
                <a:cubicBezTo>
                  <a:pt x="32" y="39"/>
                  <a:pt x="39" y="32"/>
                  <a:pt x="48" y="32"/>
                </a:cubicBezTo>
                <a:cubicBezTo>
                  <a:pt x="57" y="32"/>
                  <a:pt x="64" y="39"/>
                  <a:pt x="64" y="48"/>
                </a:cubicBezTo>
                <a:cubicBezTo>
                  <a:pt x="64" y="57"/>
                  <a:pt x="57" y="64"/>
                  <a:pt x="48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6" name="Freeform 69">
            <a:extLst>
              <a:ext uri="{FF2B5EF4-FFF2-40B4-BE49-F238E27FC236}">
                <a16:creationId xmlns="" xmlns:a16="http://schemas.microsoft.com/office/drawing/2014/main" id="{FD805B16-7CF7-46D8-94BE-8263019D4F41}"/>
              </a:ext>
            </a:extLst>
          </p:cNvPr>
          <p:cNvSpPr>
            <a:spLocks noEditPoints="1"/>
          </p:cNvSpPr>
          <p:nvPr/>
        </p:nvSpPr>
        <p:spPr bwMode="auto">
          <a:xfrm>
            <a:off x="8004520" y="5853113"/>
            <a:ext cx="363538" cy="365125"/>
          </a:xfrm>
          <a:custGeom>
            <a:avLst/>
            <a:gdLst>
              <a:gd name="T0" fmla="*/ 83 w 97"/>
              <a:gd name="T1" fmla="*/ 41 h 97"/>
              <a:gd name="T2" fmla="*/ 79 w 97"/>
              <a:gd name="T3" fmla="*/ 31 h 97"/>
              <a:gd name="T4" fmla="*/ 94 w 97"/>
              <a:gd name="T5" fmla="*/ 2 h 97"/>
              <a:gd name="T6" fmla="*/ 71 w 97"/>
              <a:gd name="T7" fmla="*/ 21 h 97"/>
              <a:gd name="T8" fmla="*/ 56 w 97"/>
              <a:gd name="T9" fmla="*/ 14 h 97"/>
              <a:gd name="T10" fmla="*/ 54 w 97"/>
              <a:gd name="T11" fmla="*/ 1 h 97"/>
              <a:gd name="T12" fmla="*/ 40 w 97"/>
              <a:gd name="T13" fmla="*/ 3 h 97"/>
              <a:gd name="T14" fmla="*/ 31 w 97"/>
              <a:gd name="T15" fmla="*/ 18 h 97"/>
              <a:gd name="T16" fmla="*/ 20 w 97"/>
              <a:gd name="T17" fmla="*/ 9 h 97"/>
              <a:gd name="T18" fmla="*/ 8 w 97"/>
              <a:gd name="T19" fmla="*/ 22 h 97"/>
              <a:gd name="T20" fmla="*/ 17 w 97"/>
              <a:gd name="T21" fmla="*/ 32 h 97"/>
              <a:gd name="T22" fmla="*/ 2 w 97"/>
              <a:gd name="T23" fmla="*/ 41 h 97"/>
              <a:gd name="T24" fmla="*/ 0 w 97"/>
              <a:gd name="T25" fmla="*/ 55 h 97"/>
              <a:gd name="T26" fmla="*/ 13 w 97"/>
              <a:gd name="T27" fmla="*/ 57 h 97"/>
              <a:gd name="T28" fmla="*/ 8 w 97"/>
              <a:gd name="T29" fmla="*/ 74 h 97"/>
              <a:gd name="T30" fmla="*/ 8 w 97"/>
              <a:gd name="T31" fmla="*/ 77 h 97"/>
              <a:gd name="T32" fmla="*/ 23 w 97"/>
              <a:gd name="T33" fmla="*/ 89 h 97"/>
              <a:gd name="T34" fmla="*/ 40 w 97"/>
              <a:gd name="T35" fmla="*/ 84 h 97"/>
              <a:gd name="T36" fmla="*/ 42 w 97"/>
              <a:gd name="T37" fmla="*/ 97 h 97"/>
              <a:gd name="T38" fmla="*/ 56 w 97"/>
              <a:gd name="T39" fmla="*/ 95 h 97"/>
              <a:gd name="T40" fmla="*/ 65 w 97"/>
              <a:gd name="T41" fmla="*/ 80 h 97"/>
              <a:gd name="T42" fmla="*/ 76 w 97"/>
              <a:gd name="T43" fmla="*/ 89 h 97"/>
              <a:gd name="T44" fmla="*/ 88 w 97"/>
              <a:gd name="T45" fmla="*/ 74 h 97"/>
              <a:gd name="T46" fmla="*/ 83 w 97"/>
              <a:gd name="T47" fmla="*/ 57 h 97"/>
              <a:gd name="T48" fmla="*/ 96 w 97"/>
              <a:gd name="T49" fmla="*/ 55 h 97"/>
              <a:gd name="T50" fmla="*/ 94 w 97"/>
              <a:gd name="T51" fmla="*/ 41 h 97"/>
              <a:gd name="T52" fmla="*/ 49 w 97"/>
              <a:gd name="T53" fmla="*/ 60 h 97"/>
              <a:gd name="T54" fmla="*/ 48 w 97"/>
              <a:gd name="T55" fmla="*/ 60 h 97"/>
              <a:gd name="T56" fmla="*/ 30 w 97"/>
              <a:gd name="T57" fmla="*/ 39 h 97"/>
              <a:gd name="T58" fmla="*/ 49 w 97"/>
              <a:gd name="T59" fmla="*/ 56 h 97"/>
              <a:gd name="T60" fmla="*/ 91 w 97"/>
              <a:gd name="T61" fmla="*/ 5 h 97"/>
              <a:gd name="T62" fmla="*/ 51 w 97"/>
              <a:gd name="T63" fmla="*/ 6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7" h="97">
                <a:moveTo>
                  <a:pt x="94" y="41"/>
                </a:moveTo>
                <a:cubicBezTo>
                  <a:pt x="83" y="41"/>
                  <a:pt x="83" y="41"/>
                  <a:pt x="83" y="41"/>
                </a:cubicBezTo>
                <a:cubicBezTo>
                  <a:pt x="82" y="39"/>
                  <a:pt x="82" y="37"/>
                  <a:pt x="81" y="35"/>
                </a:cubicBezTo>
                <a:cubicBezTo>
                  <a:pt x="80" y="34"/>
                  <a:pt x="79" y="32"/>
                  <a:pt x="79" y="31"/>
                </a:cubicBezTo>
                <a:cubicBezTo>
                  <a:pt x="95" y="11"/>
                  <a:pt x="95" y="11"/>
                  <a:pt x="95" y="11"/>
                </a:cubicBezTo>
                <a:cubicBezTo>
                  <a:pt x="97" y="8"/>
                  <a:pt x="96" y="4"/>
                  <a:pt x="94" y="2"/>
                </a:cubicBezTo>
                <a:cubicBezTo>
                  <a:pt x="91" y="0"/>
                  <a:pt x="87" y="1"/>
                  <a:pt x="85" y="3"/>
                </a:cubicBezTo>
                <a:cubicBezTo>
                  <a:pt x="71" y="21"/>
                  <a:pt x="71" y="21"/>
                  <a:pt x="71" y="21"/>
                </a:cubicBezTo>
                <a:cubicBezTo>
                  <a:pt x="70" y="20"/>
                  <a:pt x="68" y="19"/>
                  <a:pt x="67" y="18"/>
                </a:cubicBezTo>
                <a:cubicBezTo>
                  <a:pt x="64" y="17"/>
                  <a:pt x="60" y="15"/>
                  <a:pt x="56" y="14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2"/>
                  <a:pt x="55" y="1"/>
                  <a:pt x="54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1" y="1"/>
                  <a:pt x="40" y="2"/>
                  <a:pt x="40" y="3"/>
                </a:cubicBezTo>
                <a:cubicBezTo>
                  <a:pt x="40" y="14"/>
                  <a:pt x="40" y="14"/>
                  <a:pt x="40" y="14"/>
                </a:cubicBezTo>
                <a:cubicBezTo>
                  <a:pt x="37" y="15"/>
                  <a:pt x="33" y="16"/>
                  <a:pt x="31" y="18"/>
                </a:cubicBezTo>
                <a:cubicBezTo>
                  <a:pt x="23" y="9"/>
                  <a:pt x="23" y="9"/>
                  <a:pt x="23" y="9"/>
                </a:cubicBezTo>
                <a:cubicBezTo>
                  <a:pt x="22" y="9"/>
                  <a:pt x="20" y="9"/>
                  <a:pt x="20" y="9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2"/>
                  <a:pt x="8" y="22"/>
                </a:cubicBezTo>
                <a:cubicBezTo>
                  <a:pt x="8" y="23"/>
                  <a:pt x="8" y="23"/>
                  <a:pt x="8" y="24"/>
                </a:cubicBezTo>
                <a:cubicBezTo>
                  <a:pt x="17" y="32"/>
                  <a:pt x="17" y="32"/>
                  <a:pt x="17" y="32"/>
                </a:cubicBezTo>
                <a:cubicBezTo>
                  <a:pt x="15" y="34"/>
                  <a:pt x="14" y="38"/>
                  <a:pt x="13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2"/>
                  <a:pt x="0" y="43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6"/>
                  <a:pt x="1" y="57"/>
                  <a:pt x="2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4" y="60"/>
                  <a:pt x="15" y="64"/>
                  <a:pt x="17" y="66"/>
                </a:cubicBezTo>
                <a:cubicBezTo>
                  <a:pt x="8" y="74"/>
                  <a:pt x="8" y="74"/>
                  <a:pt x="8" y="74"/>
                </a:cubicBezTo>
                <a:cubicBezTo>
                  <a:pt x="8" y="75"/>
                  <a:pt x="8" y="75"/>
                  <a:pt x="8" y="76"/>
                </a:cubicBezTo>
                <a:cubicBezTo>
                  <a:pt x="8" y="76"/>
                  <a:pt x="8" y="77"/>
                  <a:pt x="8" y="77"/>
                </a:cubicBezTo>
                <a:cubicBezTo>
                  <a:pt x="20" y="89"/>
                  <a:pt x="20" y="89"/>
                  <a:pt x="20" y="89"/>
                </a:cubicBezTo>
                <a:cubicBezTo>
                  <a:pt x="20" y="89"/>
                  <a:pt x="22" y="89"/>
                  <a:pt x="23" y="89"/>
                </a:cubicBezTo>
                <a:cubicBezTo>
                  <a:pt x="31" y="80"/>
                  <a:pt x="31" y="80"/>
                  <a:pt x="31" y="80"/>
                </a:cubicBezTo>
                <a:cubicBezTo>
                  <a:pt x="33" y="82"/>
                  <a:pt x="37" y="83"/>
                  <a:pt x="40" y="84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6"/>
                  <a:pt x="41" y="97"/>
                  <a:pt x="42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5" y="97"/>
                  <a:pt x="56" y="96"/>
                  <a:pt x="56" y="95"/>
                </a:cubicBezTo>
                <a:cubicBezTo>
                  <a:pt x="56" y="84"/>
                  <a:pt x="56" y="84"/>
                  <a:pt x="56" y="84"/>
                </a:cubicBezTo>
                <a:cubicBezTo>
                  <a:pt x="59" y="83"/>
                  <a:pt x="63" y="82"/>
                  <a:pt x="65" y="80"/>
                </a:cubicBezTo>
                <a:cubicBezTo>
                  <a:pt x="73" y="89"/>
                  <a:pt x="73" y="89"/>
                  <a:pt x="73" y="89"/>
                </a:cubicBezTo>
                <a:cubicBezTo>
                  <a:pt x="74" y="89"/>
                  <a:pt x="76" y="89"/>
                  <a:pt x="76" y="89"/>
                </a:cubicBezTo>
                <a:cubicBezTo>
                  <a:pt x="88" y="77"/>
                  <a:pt x="88" y="77"/>
                  <a:pt x="88" y="77"/>
                </a:cubicBezTo>
                <a:cubicBezTo>
                  <a:pt x="88" y="77"/>
                  <a:pt x="88" y="75"/>
                  <a:pt x="88" y="74"/>
                </a:cubicBezTo>
                <a:cubicBezTo>
                  <a:pt x="79" y="66"/>
                  <a:pt x="79" y="66"/>
                  <a:pt x="79" y="66"/>
                </a:cubicBezTo>
                <a:cubicBezTo>
                  <a:pt x="81" y="64"/>
                  <a:pt x="82" y="60"/>
                  <a:pt x="83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5" y="57"/>
                  <a:pt x="96" y="56"/>
                  <a:pt x="96" y="55"/>
                </a:cubicBezTo>
                <a:cubicBezTo>
                  <a:pt x="96" y="43"/>
                  <a:pt x="96" y="43"/>
                  <a:pt x="96" y="43"/>
                </a:cubicBezTo>
                <a:cubicBezTo>
                  <a:pt x="96" y="42"/>
                  <a:pt x="95" y="41"/>
                  <a:pt x="94" y="41"/>
                </a:cubicBezTo>
                <a:close/>
                <a:moveTo>
                  <a:pt x="51" y="60"/>
                </a:moveTo>
                <a:cubicBezTo>
                  <a:pt x="50" y="60"/>
                  <a:pt x="50" y="60"/>
                  <a:pt x="49" y="60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61"/>
                  <a:pt x="48" y="60"/>
                  <a:pt x="48" y="60"/>
                </a:cubicBezTo>
                <a:cubicBezTo>
                  <a:pt x="30" y="42"/>
                  <a:pt x="30" y="42"/>
                  <a:pt x="30" y="42"/>
                </a:cubicBezTo>
                <a:cubicBezTo>
                  <a:pt x="29" y="41"/>
                  <a:pt x="29" y="40"/>
                  <a:pt x="30" y="39"/>
                </a:cubicBezTo>
                <a:cubicBezTo>
                  <a:pt x="31" y="38"/>
                  <a:pt x="32" y="38"/>
                  <a:pt x="33" y="39"/>
                </a:cubicBezTo>
                <a:cubicBezTo>
                  <a:pt x="49" y="56"/>
                  <a:pt x="49" y="56"/>
                  <a:pt x="49" y="56"/>
                </a:cubicBezTo>
                <a:cubicBezTo>
                  <a:pt x="88" y="6"/>
                  <a:pt x="88" y="6"/>
                  <a:pt x="88" y="6"/>
                </a:cubicBezTo>
                <a:cubicBezTo>
                  <a:pt x="89" y="5"/>
                  <a:pt x="90" y="5"/>
                  <a:pt x="91" y="5"/>
                </a:cubicBezTo>
                <a:cubicBezTo>
                  <a:pt x="92" y="6"/>
                  <a:pt x="92" y="7"/>
                  <a:pt x="92" y="8"/>
                </a:cubicBezTo>
                <a:lnTo>
                  <a:pt x="51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7" name="Group 56">
            <a:extLst>
              <a:ext uri="{FF2B5EF4-FFF2-40B4-BE49-F238E27FC236}">
                <a16:creationId xmlns="" xmlns:a16="http://schemas.microsoft.com/office/drawing/2014/main" id="{7EC5CB9A-14C6-4BBB-A59C-A8EE2756E64B}"/>
              </a:ext>
            </a:extLst>
          </p:cNvPr>
          <p:cNvGrpSpPr/>
          <p:nvPr/>
        </p:nvGrpSpPr>
        <p:grpSpPr>
          <a:xfrm>
            <a:off x="3828251" y="5883121"/>
            <a:ext cx="360363" cy="361951"/>
            <a:chOff x="7718425" y="3248025"/>
            <a:chExt cx="360363" cy="361951"/>
          </a:xfrm>
          <a:solidFill>
            <a:schemeClr val="bg1"/>
          </a:solidFill>
        </p:grpSpPr>
        <p:sp>
          <p:nvSpPr>
            <p:cNvPr id="58" name="Freeform 63">
              <a:extLst>
                <a:ext uri="{FF2B5EF4-FFF2-40B4-BE49-F238E27FC236}">
                  <a16:creationId xmlns="" xmlns:a16="http://schemas.microsoft.com/office/drawing/2014/main" id="{547F71C0-9691-48FE-8183-A75706B15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3248025"/>
              <a:ext cx="360363" cy="331788"/>
            </a:xfrm>
            <a:custGeom>
              <a:avLst/>
              <a:gdLst>
                <a:gd name="T0" fmla="*/ 20 w 96"/>
                <a:gd name="T1" fmla="*/ 88 h 88"/>
                <a:gd name="T2" fmla="*/ 8 w 96"/>
                <a:gd name="T3" fmla="*/ 75 h 88"/>
                <a:gd name="T4" fmla="*/ 17 w 96"/>
                <a:gd name="T5" fmla="*/ 65 h 88"/>
                <a:gd name="T6" fmla="*/ 2 w 96"/>
                <a:gd name="T7" fmla="*/ 56 h 88"/>
                <a:gd name="T8" fmla="*/ 0 w 96"/>
                <a:gd name="T9" fmla="*/ 42 h 88"/>
                <a:gd name="T10" fmla="*/ 13 w 96"/>
                <a:gd name="T11" fmla="*/ 40 h 88"/>
                <a:gd name="T12" fmla="*/ 8 w 96"/>
                <a:gd name="T13" fmla="*/ 23 h 88"/>
                <a:gd name="T14" fmla="*/ 8 w 96"/>
                <a:gd name="T15" fmla="*/ 20 h 88"/>
                <a:gd name="T16" fmla="*/ 23 w 96"/>
                <a:gd name="T17" fmla="*/ 8 h 88"/>
                <a:gd name="T18" fmla="*/ 40 w 96"/>
                <a:gd name="T19" fmla="*/ 13 h 88"/>
                <a:gd name="T20" fmla="*/ 42 w 96"/>
                <a:gd name="T21" fmla="*/ 0 h 88"/>
                <a:gd name="T22" fmla="*/ 56 w 96"/>
                <a:gd name="T23" fmla="*/ 2 h 88"/>
                <a:gd name="T24" fmla="*/ 65 w 96"/>
                <a:gd name="T25" fmla="*/ 17 h 88"/>
                <a:gd name="T26" fmla="*/ 76 w 96"/>
                <a:gd name="T27" fmla="*/ 8 h 88"/>
                <a:gd name="T28" fmla="*/ 88 w 96"/>
                <a:gd name="T29" fmla="*/ 21 h 88"/>
                <a:gd name="T30" fmla="*/ 79 w 96"/>
                <a:gd name="T31" fmla="*/ 31 h 88"/>
                <a:gd name="T32" fmla="*/ 94 w 96"/>
                <a:gd name="T33" fmla="*/ 40 h 88"/>
                <a:gd name="T34" fmla="*/ 96 w 96"/>
                <a:gd name="T35" fmla="*/ 54 h 88"/>
                <a:gd name="T36" fmla="*/ 83 w 96"/>
                <a:gd name="T37" fmla="*/ 56 h 88"/>
                <a:gd name="T38" fmla="*/ 88 w 96"/>
                <a:gd name="T39" fmla="*/ 73 h 88"/>
                <a:gd name="T40" fmla="*/ 76 w 96"/>
                <a:gd name="T41" fmla="*/ 88 h 88"/>
                <a:gd name="T42" fmla="*/ 64 w 96"/>
                <a:gd name="T43" fmla="*/ 78 h 88"/>
                <a:gd name="T44" fmla="*/ 67 w 96"/>
                <a:gd name="T45" fmla="*/ 76 h 88"/>
                <a:gd name="T46" fmla="*/ 83 w 96"/>
                <a:gd name="T47" fmla="*/ 75 h 88"/>
                <a:gd name="T48" fmla="*/ 75 w 96"/>
                <a:gd name="T49" fmla="*/ 65 h 88"/>
                <a:gd name="T50" fmla="*/ 81 w 96"/>
                <a:gd name="T51" fmla="*/ 52 h 88"/>
                <a:gd name="T52" fmla="*/ 92 w 96"/>
                <a:gd name="T53" fmla="*/ 44 h 88"/>
                <a:gd name="T54" fmla="*/ 79 w 96"/>
                <a:gd name="T55" fmla="*/ 42 h 88"/>
                <a:gd name="T56" fmla="*/ 76 w 96"/>
                <a:gd name="T57" fmla="*/ 29 h 88"/>
                <a:gd name="T58" fmla="*/ 75 w 96"/>
                <a:gd name="T59" fmla="*/ 13 h 88"/>
                <a:gd name="T60" fmla="*/ 65 w 96"/>
                <a:gd name="T61" fmla="*/ 21 h 88"/>
                <a:gd name="T62" fmla="*/ 52 w 96"/>
                <a:gd name="T63" fmla="*/ 15 h 88"/>
                <a:gd name="T64" fmla="*/ 44 w 96"/>
                <a:gd name="T65" fmla="*/ 4 h 88"/>
                <a:gd name="T66" fmla="*/ 42 w 96"/>
                <a:gd name="T67" fmla="*/ 17 h 88"/>
                <a:gd name="T68" fmla="*/ 29 w 96"/>
                <a:gd name="T69" fmla="*/ 20 h 88"/>
                <a:gd name="T70" fmla="*/ 13 w 96"/>
                <a:gd name="T71" fmla="*/ 21 h 88"/>
                <a:gd name="T72" fmla="*/ 21 w 96"/>
                <a:gd name="T73" fmla="*/ 31 h 88"/>
                <a:gd name="T74" fmla="*/ 15 w 96"/>
                <a:gd name="T75" fmla="*/ 44 h 88"/>
                <a:gd name="T76" fmla="*/ 4 w 96"/>
                <a:gd name="T77" fmla="*/ 52 h 88"/>
                <a:gd name="T78" fmla="*/ 17 w 96"/>
                <a:gd name="T79" fmla="*/ 54 h 88"/>
                <a:gd name="T80" fmla="*/ 20 w 96"/>
                <a:gd name="T81" fmla="*/ 67 h 88"/>
                <a:gd name="T82" fmla="*/ 21 w 96"/>
                <a:gd name="T83" fmla="*/ 83 h 88"/>
                <a:gd name="T84" fmla="*/ 32 w 96"/>
                <a:gd name="T85" fmla="*/ 76 h 88"/>
                <a:gd name="T86" fmla="*/ 23 w 96"/>
                <a:gd name="T8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6" h="88">
                  <a:moveTo>
                    <a:pt x="21" y="88"/>
                  </a:moveTo>
                  <a:cubicBezTo>
                    <a:pt x="21" y="88"/>
                    <a:pt x="20" y="88"/>
                    <a:pt x="20" y="88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5"/>
                    <a:pt x="8" y="75"/>
                  </a:cubicBezTo>
                  <a:cubicBezTo>
                    <a:pt x="8" y="74"/>
                    <a:pt x="8" y="74"/>
                    <a:pt x="8" y="73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5" y="63"/>
                    <a:pt x="14" y="59"/>
                    <a:pt x="13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1" y="56"/>
                    <a:pt x="0" y="55"/>
                    <a:pt x="0" y="5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7"/>
                    <a:pt x="15" y="33"/>
                    <a:pt x="17" y="3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2" y="8"/>
                    <a:pt x="23" y="8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5"/>
                    <a:pt x="37" y="14"/>
                    <a:pt x="40" y="1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9" y="14"/>
                    <a:pt x="63" y="15"/>
                    <a:pt x="65" y="1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5" y="8"/>
                    <a:pt x="76" y="8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20"/>
                    <a:pt x="88" y="21"/>
                    <a:pt x="88" y="21"/>
                  </a:cubicBezTo>
                  <a:cubicBezTo>
                    <a:pt x="88" y="22"/>
                    <a:pt x="88" y="22"/>
                    <a:pt x="88" y="23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81" y="33"/>
                    <a:pt x="82" y="37"/>
                    <a:pt x="83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5" y="40"/>
                    <a:pt x="96" y="41"/>
                    <a:pt x="96" y="42"/>
                  </a:cubicBezTo>
                  <a:cubicBezTo>
                    <a:pt x="96" y="54"/>
                    <a:pt x="96" y="54"/>
                    <a:pt x="96" y="54"/>
                  </a:cubicBezTo>
                  <a:cubicBezTo>
                    <a:pt x="96" y="55"/>
                    <a:pt x="95" y="56"/>
                    <a:pt x="94" y="5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9"/>
                    <a:pt x="81" y="63"/>
                    <a:pt x="79" y="65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4"/>
                    <a:pt x="88" y="76"/>
                    <a:pt x="88" y="76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4" y="88"/>
                    <a:pt x="73" y="8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3" y="78"/>
                    <a:pt x="63" y="76"/>
                    <a:pt x="64" y="76"/>
                  </a:cubicBezTo>
                  <a:cubicBezTo>
                    <a:pt x="65" y="75"/>
                    <a:pt x="66" y="75"/>
                    <a:pt x="67" y="76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7" y="62"/>
                    <a:pt x="79" y="56"/>
                    <a:pt x="79" y="54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0" y="44"/>
                    <a:pt x="79" y="43"/>
                    <a:pt x="79" y="42"/>
                  </a:cubicBezTo>
                  <a:cubicBezTo>
                    <a:pt x="79" y="40"/>
                    <a:pt x="77" y="34"/>
                    <a:pt x="75" y="31"/>
                  </a:cubicBezTo>
                  <a:cubicBezTo>
                    <a:pt x="75" y="31"/>
                    <a:pt x="75" y="30"/>
                    <a:pt x="76" y="29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2" y="19"/>
                    <a:pt x="57" y="18"/>
                    <a:pt x="54" y="17"/>
                  </a:cubicBezTo>
                  <a:cubicBezTo>
                    <a:pt x="53" y="17"/>
                    <a:pt x="52" y="16"/>
                    <a:pt x="52" y="1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3" y="17"/>
                    <a:pt x="42" y="17"/>
                  </a:cubicBezTo>
                  <a:cubicBezTo>
                    <a:pt x="39" y="18"/>
                    <a:pt x="34" y="19"/>
                    <a:pt x="31" y="21"/>
                  </a:cubicBezTo>
                  <a:cubicBezTo>
                    <a:pt x="31" y="21"/>
                    <a:pt x="30" y="21"/>
                    <a:pt x="29" y="2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19" y="34"/>
                    <a:pt x="17" y="40"/>
                    <a:pt x="17" y="42"/>
                  </a:cubicBezTo>
                  <a:cubicBezTo>
                    <a:pt x="17" y="43"/>
                    <a:pt x="16" y="44"/>
                    <a:pt x="1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7" y="53"/>
                    <a:pt x="17" y="54"/>
                  </a:cubicBezTo>
                  <a:cubicBezTo>
                    <a:pt x="17" y="56"/>
                    <a:pt x="19" y="62"/>
                    <a:pt x="21" y="65"/>
                  </a:cubicBezTo>
                  <a:cubicBezTo>
                    <a:pt x="21" y="65"/>
                    <a:pt x="21" y="66"/>
                    <a:pt x="20" y="67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21" y="83"/>
                    <a:pt x="21" y="83"/>
                    <a:pt x="21" y="83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30" y="75"/>
                    <a:pt x="31" y="75"/>
                    <a:pt x="32" y="76"/>
                  </a:cubicBezTo>
                  <a:cubicBezTo>
                    <a:pt x="33" y="76"/>
                    <a:pt x="33" y="78"/>
                    <a:pt x="32" y="7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64">
              <a:extLst>
                <a:ext uri="{FF2B5EF4-FFF2-40B4-BE49-F238E27FC236}">
                  <a16:creationId xmlns="" xmlns:a16="http://schemas.microsoft.com/office/drawing/2014/main" id="{170626AD-6E0A-4BCF-8212-0A8C6E1EF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49650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5">
              <a:extLst>
                <a:ext uri="{FF2B5EF4-FFF2-40B4-BE49-F238E27FC236}">
                  <a16:creationId xmlns="" xmlns:a16="http://schemas.microsoft.com/office/drawing/2014/main" id="{0E5F9708-DDEB-4365-BCF7-0E4880865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79813"/>
              <a:ext cx="60325" cy="30163"/>
            </a:xfrm>
            <a:custGeom>
              <a:avLst/>
              <a:gdLst>
                <a:gd name="T0" fmla="*/ 14 w 16"/>
                <a:gd name="T1" fmla="*/ 0 h 8"/>
                <a:gd name="T2" fmla="*/ 2 w 16"/>
                <a:gd name="T3" fmla="*/ 0 h 8"/>
                <a:gd name="T4" fmla="*/ 0 w 16"/>
                <a:gd name="T5" fmla="*/ 2 h 8"/>
                <a:gd name="T6" fmla="*/ 2 w 16"/>
                <a:gd name="T7" fmla="*/ 4 h 8"/>
                <a:gd name="T8" fmla="*/ 6 w 16"/>
                <a:gd name="T9" fmla="*/ 4 h 8"/>
                <a:gd name="T10" fmla="*/ 6 w 16"/>
                <a:gd name="T11" fmla="*/ 6 h 8"/>
                <a:gd name="T12" fmla="*/ 8 w 16"/>
                <a:gd name="T13" fmla="*/ 8 h 8"/>
                <a:gd name="T14" fmla="*/ 10 w 16"/>
                <a:gd name="T15" fmla="*/ 6 h 8"/>
                <a:gd name="T16" fmla="*/ 10 w 16"/>
                <a:gd name="T17" fmla="*/ 4 h 8"/>
                <a:gd name="T18" fmla="*/ 14 w 16"/>
                <a:gd name="T19" fmla="*/ 4 h 8"/>
                <a:gd name="T20" fmla="*/ 16 w 16"/>
                <a:gd name="T21" fmla="*/ 2 h 8"/>
                <a:gd name="T22" fmla="*/ 14 w 16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8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7" y="8"/>
                    <a:pt x="8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6">
              <a:extLst>
                <a:ext uri="{FF2B5EF4-FFF2-40B4-BE49-F238E27FC236}">
                  <a16:creationId xmlns="" xmlns:a16="http://schemas.microsoft.com/office/drawing/2014/main" id="{54275738-0A27-4C5F-B244-28971F830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5738" y="3338513"/>
              <a:ext cx="187325" cy="196850"/>
            </a:xfrm>
            <a:custGeom>
              <a:avLst/>
              <a:gdLst>
                <a:gd name="T0" fmla="*/ 25 w 50"/>
                <a:gd name="T1" fmla="*/ 0 h 52"/>
                <a:gd name="T2" fmla="*/ 0 w 50"/>
                <a:gd name="T3" fmla="*/ 24 h 52"/>
                <a:gd name="T4" fmla="*/ 17 w 50"/>
                <a:gd name="T5" fmla="*/ 47 h 52"/>
                <a:gd name="T6" fmla="*/ 17 w 50"/>
                <a:gd name="T7" fmla="*/ 50 h 52"/>
                <a:gd name="T8" fmla="*/ 19 w 50"/>
                <a:gd name="T9" fmla="*/ 52 h 52"/>
                <a:gd name="T10" fmla="*/ 31 w 50"/>
                <a:gd name="T11" fmla="*/ 52 h 52"/>
                <a:gd name="T12" fmla="*/ 33 w 50"/>
                <a:gd name="T13" fmla="*/ 50 h 52"/>
                <a:gd name="T14" fmla="*/ 33 w 50"/>
                <a:gd name="T15" fmla="*/ 47 h 52"/>
                <a:gd name="T16" fmla="*/ 50 w 50"/>
                <a:gd name="T17" fmla="*/ 24 h 52"/>
                <a:gd name="T18" fmla="*/ 25 w 50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2">
                  <a:moveTo>
                    <a:pt x="25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4"/>
                    <a:pt x="7" y="43"/>
                    <a:pt x="17" y="4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2"/>
                    <a:pt x="33" y="51"/>
                    <a:pt x="33" y="50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3" y="43"/>
                    <a:pt x="50" y="34"/>
                    <a:pt x="50" y="24"/>
                  </a:cubicBezTo>
                  <a:cubicBezTo>
                    <a:pt x="50" y="11"/>
                    <a:pt x="39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FCFFDC8C-DA36-4E1E-9181-D2B0F62991EE}"/>
              </a:ext>
            </a:extLst>
          </p:cNvPr>
          <p:cNvGrpSpPr/>
          <p:nvPr/>
        </p:nvGrpSpPr>
        <p:grpSpPr>
          <a:xfrm>
            <a:off x="10056013" y="1647707"/>
            <a:ext cx="428625" cy="406401"/>
            <a:chOff x="6265863" y="3908425"/>
            <a:chExt cx="428625" cy="406401"/>
          </a:xfrm>
          <a:solidFill>
            <a:schemeClr val="bg1"/>
          </a:solidFill>
        </p:grpSpPr>
        <p:sp>
          <p:nvSpPr>
            <p:cNvPr id="63" name="Freeform 5">
              <a:extLst>
                <a:ext uri="{FF2B5EF4-FFF2-40B4-BE49-F238E27FC236}">
                  <a16:creationId xmlns="" xmlns:a16="http://schemas.microsoft.com/office/drawing/2014/main" id="{702090DE-C301-4358-B85E-28B1112C3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6838" y="3908425"/>
              <a:ext cx="247650" cy="244475"/>
            </a:xfrm>
            <a:custGeom>
              <a:avLst/>
              <a:gdLst>
                <a:gd name="T0" fmla="*/ 1166 w 1246"/>
                <a:gd name="T1" fmla="*/ 188 h 1246"/>
                <a:gd name="T2" fmla="*/ 1054 w 1246"/>
                <a:gd name="T3" fmla="*/ 188 h 1246"/>
                <a:gd name="T4" fmla="*/ 1054 w 1246"/>
                <a:gd name="T5" fmla="*/ 80 h 1246"/>
                <a:gd name="T6" fmla="*/ 954 w 1246"/>
                <a:gd name="T7" fmla="*/ 37 h 1246"/>
                <a:gd name="T8" fmla="*/ 700 w 1246"/>
                <a:gd name="T9" fmla="*/ 292 h 1246"/>
                <a:gd name="T10" fmla="*/ 683 w 1246"/>
                <a:gd name="T11" fmla="*/ 334 h 1246"/>
                <a:gd name="T12" fmla="*/ 683 w 1246"/>
                <a:gd name="T13" fmla="*/ 479 h 1246"/>
                <a:gd name="T14" fmla="*/ 643 w 1246"/>
                <a:gd name="T15" fmla="*/ 518 h 1246"/>
                <a:gd name="T16" fmla="*/ 23 w 1246"/>
                <a:gd name="T17" fmla="*/ 1138 h 1246"/>
                <a:gd name="T18" fmla="*/ 23 w 1246"/>
                <a:gd name="T19" fmla="*/ 1223 h 1246"/>
                <a:gd name="T20" fmla="*/ 108 w 1246"/>
                <a:gd name="T21" fmla="*/ 1223 h 1246"/>
                <a:gd name="T22" fmla="*/ 742 w 1246"/>
                <a:gd name="T23" fmla="*/ 589 h 1246"/>
                <a:gd name="T24" fmla="*/ 767 w 1246"/>
                <a:gd name="T25" fmla="*/ 563 h 1246"/>
                <a:gd name="T26" fmla="*/ 912 w 1246"/>
                <a:gd name="T27" fmla="*/ 563 h 1246"/>
                <a:gd name="T28" fmla="*/ 954 w 1246"/>
                <a:gd name="T29" fmla="*/ 547 h 1246"/>
                <a:gd name="T30" fmla="*/ 1209 w 1246"/>
                <a:gd name="T31" fmla="*/ 292 h 1246"/>
                <a:gd name="T32" fmla="*/ 1166 w 1246"/>
                <a:gd name="T33" fmla="*/ 188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6" h="1246">
                  <a:moveTo>
                    <a:pt x="1166" y="188"/>
                  </a:moveTo>
                  <a:cubicBezTo>
                    <a:pt x="1054" y="188"/>
                    <a:pt x="1054" y="188"/>
                    <a:pt x="1054" y="188"/>
                  </a:cubicBezTo>
                  <a:cubicBezTo>
                    <a:pt x="1054" y="80"/>
                    <a:pt x="1054" y="80"/>
                    <a:pt x="1054" y="80"/>
                  </a:cubicBezTo>
                  <a:cubicBezTo>
                    <a:pt x="1054" y="27"/>
                    <a:pt x="992" y="0"/>
                    <a:pt x="954" y="37"/>
                  </a:cubicBezTo>
                  <a:cubicBezTo>
                    <a:pt x="700" y="292"/>
                    <a:pt x="700" y="292"/>
                    <a:pt x="700" y="292"/>
                  </a:cubicBezTo>
                  <a:cubicBezTo>
                    <a:pt x="688" y="303"/>
                    <a:pt x="683" y="319"/>
                    <a:pt x="683" y="334"/>
                  </a:cubicBezTo>
                  <a:cubicBezTo>
                    <a:pt x="683" y="479"/>
                    <a:pt x="683" y="479"/>
                    <a:pt x="683" y="479"/>
                  </a:cubicBezTo>
                  <a:cubicBezTo>
                    <a:pt x="643" y="518"/>
                    <a:pt x="643" y="518"/>
                    <a:pt x="643" y="518"/>
                  </a:cubicBezTo>
                  <a:cubicBezTo>
                    <a:pt x="407" y="755"/>
                    <a:pt x="245" y="916"/>
                    <a:pt x="23" y="1138"/>
                  </a:cubicBezTo>
                  <a:cubicBezTo>
                    <a:pt x="0" y="1162"/>
                    <a:pt x="0" y="1200"/>
                    <a:pt x="23" y="1223"/>
                  </a:cubicBezTo>
                  <a:cubicBezTo>
                    <a:pt x="47" y="1246"/>
                    <a:pt x="85" y="1246"/>
                    <a:pt x="108" y="1223"/>
                  </a:cubicBezTo>
                  <a:cubicBezTo>
                    <a:pt x="175" y="1156"/>
                    <a:pt x="675" y="656"/>
                    <a:pt x="742" y="589"/>
                  </a:cubicBezTo>
                  <a:cubicBezTo>
                    <a:pt x="767" y="563"/>
                    <a:pt x="767" y="563"/>
                    <a:pt x="767" y="563"/>
                  </a:cubicBezTo>
                  <a:cubicBezTo>
                    <a:pt x="912" y="563"/>
                    <a:pt x="912" y="563"/>
                    <a:pt x="912" y="563"/>
                  </a:cubicBezTo>
                  <a:cubicBezTo>
                    <a:pt x="928" y="563"/>
                    <a:pt x="943" y="558"/>
                    <a:pt x="954" y="547"/>
                  </a:cubicBezTo>
                  <a:cubicBezTo>
                    <a:pt x="1209" y="292"/>
                    <a:pt x="1209" y="292"/>
                    <a:pt x="1209" y="292"/>
                  </a:cubicBezTo>
                  <a:cubicBezTo>
                    <a:pt x="1246" y="254"/>
                    <a:pt x="1220" y="188"/>
                    <a:pt x="1166" y="1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">
              <a:extLst>
                <a:ext uri="{FF2B5EF4-FFF2-40B4-BE49-F238E27FC236}">
                  <a16:creationId xmlns="" xmlns:a16="http://schemas.microsoft.com/office/drawing/2014/main" id="{9B0BAA2D-9088-4478-82B8-C2A9B660B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4076700"/>
              <a:ext cx="127000" cy="125413"/>
            </a:xfrm>
            <a:custGeom>
              <a:avLst/>
              <a:gdLst>
                <a:gd name="T0" fmla="*/ 203 w 637"/>
                <a:gd name="T1" fmla="*/ 182 h 639"/>
                <a:gd name="T2" fmla="*/ 204 w 637"/>
                <a:gd name="T3" fmla="*/ 180 h 639"/>
                <a:gd name="T4" fmla="*/ 370 w 637"/>
                <a:gd name="T5" fmla="*/ 14 h 639"/>
                <a:gd name="T6" fmla="*/ 117 w 637"/>
                <a:gd name="T7" fmla="*/ 98 h 639"/>
                <a:gd name="T8" fmla="*/ 117 w 637"/>
                <a:gd name="T9" fmla="*/ 522 h 639"/>
                <a:gd name="T10" fmla="*/ 541 w 637"/>
                <a:gd name="T11" fmla="*/ 522 h 639"/>
                <a:gd name="T12" fmla="*/ 625 w 637"/>
                <a:gd name="T13" fmla="*/ 269 h 639"/>
                <a:gd name="T14" fmla="*/ 456 w 637"/>
                <a:gd name="T15" fmla="*/ 438 h 639"/>
                <a:gd name="T16" fmla="*/ 436 w 637"/>
                <a:gd name="T17" fmla="*/ 451 h 639"/>
                <a:gd name="T18" fmla="*/ 202 w 637"/>
                <a:gd name="T19" fmla="*/ 438 h 639"/>
                <a:gd name="T20" fmla="*/ 202 w 637"/>
                <a:gd name="T21" fmla="*/ 438 h 639"/>
                <a:gd name="T22" fmla="*/ 202 w 637"/>
                <a:gd name="T23" fmla="*/ 183 h 639"/>
                <a:gd name="T24" fmla="*/ 203 w 637"/>
                <a:gd name="T25" fmla="*/ 182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7" h="639">
                  <a:moveTo>
                    <a:pt x="203" y="182"/>
                  </a:moveTo>
                  <a:cubicBezTo>
                    <a:pt x="204" y="182"/>
                    <a:pt x="204" y="181"/>
                    <a:pt x="204" y="180"/>
                  </a:cubicBezTo>
                  <a:cubicBezTo>
                    <a:pt x="370" y="14"/>
                    <a:pt x="370" y="14"/>
                    <a:pt x="370" y="14"/>
                  </a:cubicBezTo>
                  <a:cubicBezTo>
                    <a:pt x="268" y="0"/>
                    <a:pt x="180" y="35"/>
                    <a:pt x="117" y="98"/>
                  </a:cubicBezTo>
                  <a:cubicBezTo>
                    <a:pt x="0" y="215"/>
                    <a:pt x="0" y="405"/>
                    <a:pt x="117" y="522"/>
                  </a:cubicBezTo>
                  <a:cubicBezTo>
                    <a:pt x="234" y="639"/>
                    <a:pt x="424" y="639"/>
                    <a:pt x="541" y="522"/>
                  </a:cubicBezTo>
                  <a:cubicBezTo>
                    <a:pt x="610" y="453"/>
                    <a:pt x="637" y="359"/>
                    <a:pt x="625" y="269"/>
                  </a:cubicBezTo>
                  <a:cubicBezTo>
                    <a:pt x="456" y="438"/>
                    <a:pt x="456" y="438"/>
                    <a:pt x="456" y="438"/>
                  </a:cubicBezTo>
                  <a:cubicBezTo>
                    <a:pt x="450" y="443"/>
                    <a:pt x="444" y="448"/>
                    <a:pt x="436" y="451"/>
                  </a:cubicBezTo>
                  <a:cubicBezTo>
                    <a:pt x="354" y="514"/>
                    <a:pt x="260" y="496"/>
                    <a:pt x="202" y="438"/>
                  </a:cubicBezTo>
                  <a:cubicBezTo>
                    <a:pt x="202" y="438"/>
                    <a:pt x="202" y="438"/>
                    <a:pt x="202" y="438"/>
                  </a:cubicBezTo>
                  <a:cubicBezTo>
                    <a:pt x="131" y="367"/>
                    <a:pt x="131" y="253"/>
                    <a:pt x="202" y="183"/>
                  </a:cubicBezTo>
                  <a:cubicBezTo>
                    <a:pt x="202" y="183"/>
                    <a:pt x="203" y="182"/>
                    <a:pt x="203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7">
              <a:extLst>
                <a:ext uri="{FF2B5EF4-FFF2-40B4-BE49-F238E27FC236}">
                  <a16:creationId xmlns="" xmlns:a16="http://schemas.microsoft.com/office/drawing/2014/main" id="{AFC4A1D4-4495-4CBB-8AF6-7326FF31B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0" y="4021138"/>
              <a:ext cx="233363" cy="233363"/>
            </a:xfrm>
            <a:custGeom>
              <a:avLst/>
              <a:gdLst>
                <a:gd name="T0" fmla="*/ 824 w 1174"/>
                <a:gd name="T1" fmla="*/ 106 h 1184"/>
                <a:gd name="T2" fmla="*/ 211 w 1174"/>
                <a:gd name="T3" fmla="*/ 209 h 1184"/>
                <a:gd name="T4" fmla="*/ 211 w 1174"/>
                <a:gd name="T5" fmla="*/ 973 h 1184"/>
                <a:gd name="T6" fmla="*/ 975 w 1174"/>
                <a:gd name="T7" fmla="*/ 973 h 1184"/>
                <a:gd name="T8" fmla="*/ 1079 w 1174"/>
                <a:gd name="T9" fmla="*/ 360 h 1184"/>
                <a:gd name="T10" fmla="*/ 987 w 1174"/>
                <a:gd name="T11" fmla="*/ 451 h 1184"/>
                <a:gd name="T12" fmla="*/ 890 w 1174"/>
                <a:gd name="T13" fmla="*/ 888 h 1184"/>
                <a:gd name="T14" fmla="*/ 296 w 1174"/>
                <a:gd name="T15" fmla="*/ 888 h 1184"/>
                <a:gd name="T16" fmla="*/ 296 w 1174"/>
                <a:gd name="T17" fmla="*/ 294 h 1184"/>
                <a:gd name="T18" fmla="*/ 733 w 1174"/>
                <a:gd name="T19" fmla="*/ 197 h 1184"/>
                <a:gd name="T20" fmla="*/ 824 w 1174"/>
                <a:gd name="T21" fmla="*/ 106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4" h="1184">
                  <a:moveTo>
                    <a:pt x="824" y="106"/>
                  </a:moveTo>
                  <a:cubicBezTo>
                    <a:pt x="602" y="0"/>
                    <a:pt x="363" y="58"/>
                    <a:pt x="211" y="209"/>
                  </a:cubicBezTo>
                  <a:cubicBezTo>
                    <a:pt x="0" y="420"/>
                    <a:pt x="0" y="763"/>
                    <a:pt x="211" y="973"/>
                  </a:cubicBezTo>
                  <a:cubicBezTo>
                    <a:pt x="422" y="1184"/>
                    <a:pt x="764" y="1184"/>
                    <a:pt x="975" y="973"/>
                  </a:cubicBezTo>
                  <a:cubicBezTo>
                    <a:pt x="1140" y="807"/>
                    <a:pt x="1174" y="561"/>
                    <a:pt x="1079" y="360"/>
                  </a:cubicBezTo>
                  <a:cubicBezTo>
                    <a:pt x="987" y="451"/>
                    <a:pt x="987" y="451"/>
                    <a:pt x="987" y="451"/>
                  </a:cubicBezTo>
                  <a:cubicBezTo>
                    <a:pt x="1039" y="599"/>
                    <a:pt x="1008" y="770"/>
                    <a:pt x="890" y="888"/>
                  </a:cubicBezTo>
                  <a:cubicBezTo>
                    <a:pt x="726" y="1052"/>
                    <a:pt x="460" y="1052"/>
                    <a:pt x="296" y="888"/>
                  </a:cubicBezTo>
                  <a:cubicBezTo>
                    <a:pt x="132" y="725"/>
                    <a:pt x="132" y="458"/>
                    <a:pt x="296" y="294"/>
                  </a:cubicBezTo>
                  <a:cubicBezTo>
                    <a:pt x="414" y="176"/>
                    <a:pt x="585" y="145"/>
                    <a:pt x="733" y="197"/>
                  </a:cubicBezTo>
                  <a:cubicBezTo>
                    <a:pt x="824" y="106"/>
                    <a:pt x="824" y="106"/>
                    <a:pt x="824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8">
              <a:extLst>
                <a:ext uri="{FF2B5EF4-FFF2-40B4-BE49-F238E27FC236}">
                  <a16:creationId xmlns="" xmlns:a16="http://schemas.microsoft.com/office/drawing/2014/main" id="{B991CC6C-C872-4B04-9257-7A673FA26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5863" y="3944938"/>
              <a:ext cx="390525" cy="369888"/>
            </a:xfrm>
            <a:custGeom>
              <a:avLst/>
              <a:gdLst>
                <a:gd name="T0" fmla="*/ 1561 w 1967"/>
                <a:gd name="T1" fmla="*/ 660 h 1879"/>
                <a:gd name="T2" fmla="*/ 1454 w 1967"/>
                <a:gd name="T3" fmla="*/ 1446 h 1879"/>
                <a:gd name="T4" fmla="*/ 520 w 1967"/>
                <a:gd name="T5" fmla="*/ 1446 h 1879"/>
                <a:gd name="T6" fmla="*/ 520 w 1967"/>
                <a:gd name="T7" fmla="*/ 513 h 1879"/>
                <a:gd name="T8" fmla="*/ 1307 w 1967"/>
                <a:gd name="T9" fmla="*/ 405 h 1879"/>
                <a:gd name="T10" fmla="*/ 1483 w 1967"/>
                <a:gd name="T11" fmla="*/ 228 h 1879"/>
                <a:gd name="T12" fmla="*/ 351 w 1967"/>
                <a:gd name="T13" fmla="*/ 343 h 1879"/>
                <a:gd name="T14" fmla="*/ 351 w 1967"/>
                <a:gd name="T15" fmla="*/ 1616 h 1879"/>
                <a:gd name="T16" fmla="*/ 987 w 1967"/>
                <a:gd name="T17" fmla="*/ 1879 h 1879"/>
                <a:gd name="T18" fmla="*/ 1623 w 1967"/>
                <a:gd name="T19" fmla="*/ 1616 h 1879"/>
                <a:gd name="T20" fmla="*/ 1738 w 1967"/>
                <a:gd name="T21" fmla="*/ 483 h 1879"/>
                <a:gd name="T22" fmla="*/ 1561 w 1967"/>
                <a:gd name="T23" fmla="*/ 66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7" h="1879">
                  <a:moveTo>
                    <a:pt x="1561" y="660"/>
                  </a:moveTo>
                  <a:cubicBezTo>
                    <a:pt x="1700" y="911"/>
                    <a:pt x="1667" y="1233"/>
                    <a:pt x="1454" y="1446"/>
                  </a:cubicBezTo>
                  <a:cubicBezTo>
                    <a:pt x="1196" y="1704"/>
                    <a:pt x="778" y="1704"/>
                    <a:pt x="520" y="1446"/>
                  </a:cubicBezTo>
                  <a:cubicBezTo>
                    <a:pt x="263" y="1188"/>
                    <a:pt x="263" y="770"/>
                    <a:pt x="520" y="513"/>
                  </a:cubicBezTo>
                  <a:cubicBezTo>
                    <a:pt x="733" y="300"/>
                    <a:pt x="1055" y="266"/>
                    <a:pt x="1307" y="405"/>
                  </a:cubicBezTo>
                  <a:cubicBezTo>
                    <a:pt x="1483" y="228"/>
                    <a:pt x="1483" y="228"/>
                    <a:pt x="1483" y="228"/>
                  </a:cubicBezTo>
                  <a:cubicBezTo>
                    <a:pt x="1139" y="0"/>
                    <a:pt x="662" y="31"/>
                    <a:pt x="351" y="343"/>
                  </a:cubicBezTo>
                  <a:cubicBezTo>
                    <a:pt x="0" y="694"/>
                    <a:pt x="0" y="1265"/>
                    <a:pt x="351" y="1616"/>
                  </a:cubicBezTo>
                  <a:cubicBezTo>
                    <a:pt x="526" y="1791"/>
                    <a:pt x="756" y="1879"/>
                    <a:pt x="987" y="1879"/>
                  </a:cubicBezTo>
                  <a:cubicBezTo>
                    <a:pt x="1217" y="1879"/>
                    <a:pt x="1448" y="1791"/>
                    <a:pt x="1623" y="1616"/>
                  </a:cubicBezTo>
                  <a:cubicBezTo>
                    <a:pt x="1934" y="1305"/>
                    <a:pt x="1967" y="828"/>
                    <a:pt x="1738" y="483"/>
                  </a:cubicBezTo>
                  <a:cubicBezTo>
                    <a:pt x="1561" y="660"/>
                    <a:pt x="1561" y="660"/>
                    <a:pt x="1561" y="6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="" xmlns:a16="http://schemas.microsoft.com/office/drawing/2014/main" id="{15C13488-6865-465E-8A45-28ABB4702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980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7D7D25-CEF2-42BC-9F53-8B040C5F3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INFOGRAPHIC PRESENTATION TEMPLATE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A1AB10B7-41F1-4BC0-AE93-F01454269BC5}"/>
              </a:ext>
            </a:extLst>
          </p:cNvPr>
          <p:cNvGrpSpPr/>
          <p:nvPr/>
        </p:nvGrpSpPr>
        <p:grpSpPr>
          <a:xfrm>
            <a:off x="4512686" y="1826980"/>
            <a:ext cx="3166628" cy="3204040"/>
            <a:chOff x="3878263" y="1663700"/>
            <a:chExt cx="4433888" cy="4486275"/>
          </a:xfrm>
        </p:grpSpPr>
        <p:sp>
          <p:nvSpPr>
            <p:cNvPr id="12" name="Freeform 6">
              <a:extLst>
                <a:ext uri="{FF2B5EF4-FFF2-40B4-BE49-F238E27FC236}">
                  <a16:creationId xmlns="" xmlns:a16="http://schemas.microsoft.com/office/drawing/2014/main" id="{F32F47CB-D03C-42D5-B32B-B55927B494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8263" y="1939925"/>
              <a:ext cx="4433888" cy="1981200"/>
            </a:xfrm>
            <a:custGeom>
              <a:avLst/>
              <a:gdLst>
                <a:gd name="T0" fmla="*/ 1843 w 2023"/>
                <a:gd name="T1" fmla="*/ 494 h 905"/>
                <a:gd name="T2" fmla="*/ 1595 w 2023"/>
                <a:gd name="T3" fmla="*/ 709 h 905"/>
                <a:gd name="T4" fmla="*/ 1497 w 2023"/>
                <a:gd name="T5" fmla="*/ 749 h 905"/>
                <a:gd name="T6" fmla="*/ 527 w 2023"/>
                <a:gd name="T7" fmla="*/ 749 h 905"/>
                <a:gd name="T8" fmla="*/ 526 w 2023"/>
                <a:gd name="T9" fmla="*/ 749 h 905"/>
                <a:gd name="T10" fmla="*/ 428 w 2023"/>
                <a:gd name="T11" fmla="*/ 709 h 905"/>
                <a:gd name="T12" fmla="*/ 180 w 2023"/>
                <a:gd name="T13" fmla="*/ 494 h 905"/>
                <a:gd name="T14" fmla="*/ 177 w 2023"/>
                <a:gd name="T15" fmla="*/ 222 h 905"/>
                <a:gd name="T16" fmla="*/ 385 w 2023"/>
                <a:gd name="T17" fmla="*/ 126 h 905"/>
                <a:gd name="T18" fmla="*/ 389 w 2023"/>
                <a:gd name="T19" fmla="*/ 126 h 905"/>
                <a:gd name="T20" fmla="*/ 1634 w 2023"/>
                <a:gd name="T21" fmla="*/ 126 h 905"/>
                <a:gd name="T22" fmla="*/ 1638 w 2023"/>
                <a:gd name="T23" fmla="*/ 126 h 905"/>
                <a:gd name="T24" fmla="*/ 1846 w 2023"/>
                <a:gd name="T25" fmla="*/ 222 h 905"/>
                <a:gd name="T26" fmla="*/ 1843 w 2023"/>
                <a:gd name="T27" fmla="*/ 494 h 905"/>
                <a:gd name="T28" fmla="*/ 1952 w 2023"/>
                <a:gd name="T29" fmla="*/ 154 h 905"/>
                <a:gd name="T30" fmla="*/ 1638 w 2023"/>
                <a:gd name="T31" fmla="*/ 0 h 905"/>
                <a:gd name="T32" fmla="*/ 1634 w 2023"/>
                <a:gd name="T33" fmla="*/ 0 h 905"/>
                <a:gd name="T34" fmla="*/ 389 w 2023"/>
                <a:gd name="T35" fmla="*/ 0 h 905"/>
                <a:gd name="T36" fmla="*/ 385 w 2023"/>
                <a:gd name="T37" fmla="*/ 0 h 905"/>
                <a:gd name="T38" fmla="*/ 71 w 2023"/>
                <a:gd name="T39" fmla="*/ 154 h 905"/>
                <a:gd name="T40" fmla="*/ 66 w 2023"/>
                <a:gd name="T41" fmla="*/ 547 h 905"/>
                <a:gd name="T42" fmla="*/ 584 w 2023"/>
                <a:gd name="T43" fmla="*/ 897 h 905"/>
                <a:gd name="T44" fmla="*/ 621 w 2023"/>
                <a:gd name="T45" fmla="*/ 905 h 905"/>
                <a:gd name="T46" fmla="*/ 621 w 2023"/>
                <a:gd name="T47" fmla="*/ 905 h 905"/>
                <a:gd name="T48" fmla="*/ 1402 w 2023"/>
                <a:gd name="T49" fmla="*/ 905 h 905"/>
                <a:gd name="T50" fmla="*/ 1402 w 2023"/>
                <a:gd name="T51" fmla="*/ 905 h 905"/>
                <a:gd name="T52" fmla="*/ 1439 w 2023"/>
                <a:gd name="T53" fmla="*/ 897 h 905"/>
                <a:gd name="T54" fmla="*/ 1957 w 2023"/>
                <a:gd name="T55" fmla="*/ 547 h 905"/>
                <a:gd name="T56" fmla="*/ 1952 w 2023"/>
                <a:gd name="T57" fmla="*/ 154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23" h="905">
                  <a:moveTo>
                    <a:pt x="1843" y="494"/>
                  </a:moveTo>
                  <a:cubicBezTo>
                    <a:pt x="1794" y="598"/>
                    <a:pt x="1681" y="669"/>
                    <a:pt x="1595" y="709"/>
                  </a:cubicBezTo>
                  <a:cubicBezTo>
                    <a:pt x="1559" y="726"/>
                    <a:pt x="1525" y="739"/>
                    <a:pt x="1497" y="749"/>
                  </a:cubicBezTo>
                  <a:cubicBezTo>
                    <a:pt x="527" y="749"/>
                    <a:pt x="527" y="749"/>
                    <a:pt x="527" y="749"/>
                  </a:cubicBezTo>
                  <a:cubicBezTo>
                    <a:pt x="526" y="749"/>
                    <a:pt x="526" y="749"/>
                    <a:pt x="526" y="749"/>
                  </a:cubicBezTo>
                  <a:cubicBezTo>
                    <a:pt x="498" y="739"/>
                    <a:pt x="464" y="726"/>
                    <a:pt x="428" y="709"/>
                  </a:cubicBezTo>
                  <a:cubicBezTo>
                    <a:pt x="342" y="669"/>
                    <a:pt x="229" y="598"/>
                    <a:pt x="180" y="494"/>
                  </a:cubicBezTo>
                  <a:cubicBezTo>
                    <a:pt x="133" y="392"/>
                    <a:pt x="132" y="293"/>
                    <a:pt x="177" y="222"/>
                  </a:cubicBezTo>
                  <a:cubicBezTo>
                    <a:pt x="217" y="160"/>
                    <a:pt x="291" y="126"/>
                    <a:pt x="385" y="126"/>
                  </a:cubicBezTo>
                  <a:cubicBezTo>
                    <a:pt x="389" y="126"/>
                    <a:pt x="389" y="126"/>
                    <a:pt x="389" y="126"/>
                  </a:cubicBezTo>
                  <a:cubicBezTo>
                    <a:pt x="1634" y="126"/>
                    <a:pt x="1634" y="126"/>
                    <a:pt x="1634" y="126"/>
                  </a:cubicBezTo>
                  <a:cubicBezTo>
                    <a:pt x="1638" y="126"/>
                    <a:pt x="1638" y="126"/>
                    <a:pt x="1638" y="126"/>
                  </a:cubicBezTo>
                  <a:cubicBezTo>
                    <a:pt x="1732" y="126"/>
                    <a:pt x="1806" y="160"/>
                    <a:pt x="1846" y="222"/>
                  </a:cubicBezTo>
                  <a:cubicBezTo>
                    <a:pt x="1891" y="293"/>
                    <a:pt x="1890" y="392"/>
                    <a:pt x="1843" y="494"/>
                  </a:cubicBezTo>
                  <a:close/>
                  <a:moveTo>
                    <a:pt x="1952" y="154"/>
                  </a:moveTo>
                  <a:cubicBezTo>
                    <a:pt x="1889" y="55"/>
                    <a:pt x="1777" y="0"/>
                    <a:pt x="1638" y="0"/>
                  </a:cubicBezTo>
                  <a:cubicBezTo>
                    <a:pt x="1634" y="0"/>
                    <a:pt x="1634" y="0"/>
                    <a:pt x="1634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246" y="0"/>
                    <a:pt x="135" y="55"/>
                    <a:pt x="71" y="154"/>
                  </a:cubicBezTo>
                  <a:cubicBezTo>
                    <a:pt x="2" y="262"/>
                    <a:pt x="0" y="405"/>
                    <a:pt x="66" y="547"/>
                  </a:cubicBezTo>
                  <a:cubicBezTo>
                    <a:pt x="187" y="807"/>
                    <a:pt x="568" y="894"/>
                    <a:pt x="584" y="897"/>
                  </a:cubicBezTo>
                  <a:cubicBezTo>
                    <a:pt x="621" y="905"/>
                    <a:pt x="621" y="905"/>
                    <a:pt x="621" y="905"/>
                  </a:cubicBezTo>
                  <a:cubicBezTo>
                    <a:pt x="621" y="905"/>
                    <a:pt x="621" y="905"/>
                    <a:pt x="621" y="905"/>
                  </a:cubicBezTo>
                  <a:cubicBezTo>
                    <a:pt x="1402" y="905"/>
                    <a:pt x="1402" y="905"/>
                    <a:pt x="1402" y="905"/>
                  </a:cubicBezTo>
                  <a:cubicBezTo>
                    <a:pt x="1402" y="905"/>
                    <a:pt x="1402" y="905"/>
                    <a:pt x="1402" y="905"/>
                  </a:cubicBezTo>
                  <a:cubicBezTo>
                    <a:pt x="1439" y="897"/>
                    <a:pt x="1439" y="897"/>
                    <a:pt x="1439" y="897"/>
                  </a:cubicBezTo>
                  <a:cubicBezTo>
                    <a:pt x="1455" y="894"/>
                    <a:pt x="1836" y="807"/>
                    <a:pt x="1957" y="547"/>
                  </a:cubicBezTo>
                  <a:cubicBezTo>
                    <a:pt x="2023" y="405"/>
                    <a:pt x="2021" y="262"/>
                    <a:pt x="1952" y="154"/>
                  </a:cubicBezTo>
                  <a:close/>
                </a:path>
              </a:pathLst>
            </a:custGeom>
            <a:gradFill>
              <a:gsLst>
                <a:gs pos="0">
                  <a:srgbClr val="0B231E"/>
                </a:gs>
                <a:gs pos="100000">
                  <a:srgbClr val="10322C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="" xmlns:a16="http://schemas.microsoft.com/office/drawing/2014/main" id="{15E62904-A152-4B0A-9D90-6F522C17F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0751" y="1663700"/>
              <a:ext cx="2728913" cy="3933825"/>
            </a:xfrm>
            <a:custGeom>
              <a:avLst/>
              <a:gdLst>
                <a:gd name="connsiteX0" fmla="*/ 0 w 2728913"/>
                <a:gd name="connsiteY0" fmla="*/ 0 h 3933825"/>
                <a:gd name="connsiteX1" fmla="*/ 2728913 w 2728913"/>
                <a:gd name="connsiteY1" fmla="*/ 0 h 3933825"/>
                <a:gd name="connsiteX2" fmla="*/ 2728913 w 2728913"/>
                <a:gd name="connsiteY2" fmla="*/ 506019 h 3933825"/>
                <a:gd name="connsiteX3" fmla="*/ 1823659 w 2728913"/>
                <a:gd name="connsiteY3" fmla="*/ 2626478 h 3933825"/>
                <a:gd name="connsiteX4" fmla="*/ 1556248 w 2728913"/>
                <a:gd name="connsiteY4" fmla="*/ 3095257 h 3933825"/>
                <a:gd name="connsiteX5" fmla="*/ 1557716 w 2728913"/>
                <a:gd name="connsiteY5" fmla="*/ 3274292 h 3933825"/>
                <a:gd name="connsiteX6" fmla="*/ 1558438 w 2728913"/>
                <a:gd name="connsiteY6" fmla="*/ 3362325 h 3933825"/>
                <a:gd name="connsiteX7" fmla="*/ 1617518 w 2728913"/>
                <a:gd name="connsiteY7" fmla="*/ 3362325 h 3933825"/>
                <a:gd name="connsiteX8" fmla="*/ 2022856 w 2728913"/>
                <a:gd name="connsiteY8" fmla="*/ 3362325 h 3933825"/>
                <a:gd name="connsiteX9" fmla="*/ 2292350 w 2728913"/>
                <a:gd name="connsiteY9" fmla="*/ 3633842 h 3933825"/>
                <a:gd name="connsiteX10" fmla="*/ 2292350 w 2728913"/>
                <a:gd name="connsiteY10" fmla="*/ 3933825 h 3933825"/>
                <a:gd name="connsiteX11" fmla="*/ 436562 w 2728913"/>
                <a:gd name="connsiteY11" fmla="*/ 3933825 h 3933825"/>
                <a:gd name="connsiteX12" fmla="*/ 436562 w 2728913"/>
                <a:gd name="connsiteY12" fmla="*/ 3633842 h 3933825"/>
                <a:gd name="connsiteX13" fmla="*/ 706057 w 2728913"/>
                <a:gd name="connsiteY13" fmla="*/ 3362325 h 3933825"/>
                <a:gd name="connsiteX14" fmla="*/ 1111394 w 2728913"/>
                <a:gd name="connsiteY14" fmla="*/ 3362325 h 3933825"/>
                <a:gd name="connsiteX15" fmla="*/ 1138084 w 2728913"/>
                <a:gd name="connsiteY15" fmla="*/ 3362325 h 3933825"/>
                <a:gd name="connsiteX16" fmla="*/ 1170475 w 2728913"/>
                <a:gd name="connsiteY16" fmla="*/ 3362325 h 3933825"/>
                <a:gd name="connsiteX17" fmla="*/ 1170508 w 2728913"/>
                <a:gd name="connsiteY17" fmla="*/ 3358329 h 3933825"/>
                <a:gd name="connsiteX18" fmla="*/ 1172666 w 2728913"/>
                <a:gd name="connsiteY18" fmla="*/ 3095257 h 3933825"/>
                <a:gd name="connsiteX19" fmla="*/ 907446 w 2728913"/>
                <a:gd name="connsiteY19" fmla="*/ 2626478 h 3933825"/>
                <a:gd name="connsiteX20" fmla="*/ 0 w 2728913"/>
                <a:gd name="connsiteY20" fmla="*/ 506019 h 3933825"/>
                <a:gd name="connsiteX21" fmla="*/ 0 w 2728913"/>
                <a:gd name="connsiteY21" fmla="*/ 0 h 393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728913" h="3933825">
                  <a:moveTo>
                    <a:pt x="0" y="0"/>
                  </a:moveTo>
                  <a:cubicBezTo>
                    <a:pt x="0" y="0"/>
                    <a:pt x="0" y="0"/>
                    <a:pt x="2728913" y="0"/>
                  </a:cubicBezTo>
                  <a:cubicBezTo>
                    <a:pt x="2728913" y="0"/>
                    <a:pt x="2728913" y="0"/>
                    <a:pt x="2728913" y="506019"/>
                  </a:cubicBezTo>
                  <a:cubicBezTo>
                    <a:pt x="2728913" y="1483007"/>
                    <a:pt x="2351907" y="2315419"/>
                    <a:pt x="1823659" y="2626478"/>
                  </a:cubicBezTo>
                  <a:cubicBezTo>
                    <a:pt x="1657075" y="2722862"/>
                    <a:pt x="1556248" y="2904678"/>
                    <a:pt x="1556248" y="3095257"/>
                  </a:cubicBezTo>
                  <a:cubicBezTo>
                    <a:pt x="1556248" y="3095257"/>
                    <a:pt x="1556248" y="3095257"/>
                    <a:pt x="1557716" y="3274292"/>
                  </a:cubicBezTo>
                  <a:lnTo>
                    <a:pt x="1558438" y="3362325"/>
                  </a:lnTo>
                  <a:lnTo>
                    <a:pt x="1617518" y="3362325"/>
                  </a:lnTo>
                  <a:cubicBezTo>
                    <a:pt x="1617518" y="3362325"/>
                    <a:pt x="1617518" y="3362325"/>
                    <a:pt x="2022856" y="3362325"/>
                  </a:cubicBezTo>
                  <a:cubicBezTo>
                    <a:pt x="2171844" y="3362325"/>
                    <a:pt x="2292350" y="3484946"/>
                    <a:pt x="2292350" y="3633842"/>
                  </a:cubicBezTo>
                  <a:cubicBezTo>
                    <a:pt x="2292350" y="3633842"/>
                    <a:pt x="2292350" y="3633842"/>
                    <a:pt x="2292350" y="3933825"/>
                  </a:cubicBezTo>
                  <a:cubicBezTo>
                    <a:pt x="2292350" y="3933825"/>
                    <a:pt x="2292350" y="3933825"/>
                    <a:pt x="436562" y="3933825"/>
                  </a:cubicBezTo>
                  <a:cubicBezTo>
                    <a:pt x="436562" y="3933825"/>
                    <a:pt x="436562" y="3933825"/>
                    <a:pt x="436562" y="3633842"/>
                  </a:cubicBezTo>
                  <a:cubicBezTo>
                    <a:pt x="436562" y="3484946"/>
                    <a:pt x="557068" y="3362325"/>
                    <a:pt x="706057" y="3362325"/>
                  </a:cubicBezTo>
                  <a:cubicBezTo>
                    <a:pt x="706057" y="3362325"/>
                    <a:pt x="706057" y="3362325"/>
                    <a:pt x="1111394" y="3362325"/>
                  </a:cubicBezTo>
                  <a:cubicBezTo>
                    <a:pt x="1111394" y="3362325"/>
                    <a:pt x="1111394" y="3362325"/>
                    <a:pt x="1138084" y="3362325"/>
                  </a:cubicBezTo>
                  <a:lnTo>
                    <a:pt x="1170475" y="3362325"/>
                  </a:lnTo>
                  <a:lnTo>
                    <a:pt x="1170508" y="3358329"/>
                  </a:lnTo>
                  <a:cubicBezTo>
                    <a:pt x="1170611" y="3345802"/>
                    <a:pt x="1171022" y="3295693"/>
                    <a:pt x="1172666" y="3095257"/>
                  </a:cubicBezTo>
                  <a:cubicBezTo>
                    <a:pt x="1172666" y="2902488"/>
                    <a:pt x="1071838" y="2722862"/>
                    <a:pt x="907446" y="2626478"/>
                  </a:cubicBezTo>
                  <a:cubicBezTo>
                    <a:pt x="377007" y="2315419"/>
                    <a:pt x="0" y="1483007"/>
                    <a:pt x="0" y="506019"/>
                  </a:cubicBezTo>
                  <a:cubicBezTo>
                    <a:pt x="0" y="506019"/>
                    <a:pt x="0" y="506019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0B231E"/>
                </a:gs>
                <a:gs pos="100000">
                  <a:srgbClr val="226C5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="" xmlns:a16="http://schemas.microsoft.com/office/drawing/2014/main" id="{06764BD9-D678-48ED-83F5-8DF8063EB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0751" y="1663700"/>
              <a:ext cx="1292225" cy="3933825"/>
            </a:xfrm>
            <a:custGeom>
              <a:avLst/>
              <a:gdLst>
                <a:gd name="connsiteX0" fmla="*/ 0 w 1292225"/>
                <a:gd name="connsiteY0" fmla="*/ 0 h 3933825"/>
                <a:gd name="connsiteX1" fmla="*/ 712189 w 1292225"/>
                <a:gd name="connsiteY1" fmla="*/ 0 h 3933825"/>
                <a:gd name="connsiteX2" fmla="*/ 712189 w 1292225"/>
                <a:gd name="connsiteY2" fmla="*/ 505992 h 3933825"/>
                <a:gd name="connsiteX3" fmla="*/ 1146077 w 1292225"/>
                <a:gd name="connsiteY3" fmla="*/ 2626337 h 3933825"/>
                <a:gd name="connsiteX4" fmla="*/ 1270984 w 1292225"/>
                <a:gd name="connsiteY4" fmla="*/ 3095091 h 3933825"/>
                <a:gd name="connsiteX5" fmla="*/ 1270984 w 1292225"/>
                <a:gd name="connsiteY5" fmla="*/ 3362325 h 3933825"/>
                <a:gd name="connsiteX6" fmla="*/ 1292225 w 1292225"/>
                <a:gd name="connsiteY6" fmla="*/ 3362325 h 3933825"/>
                <a:gd name="connsiteX7" fmla="*/ 1023052 w 1292225"/>
                <a:gd name="connsiteY7" fmla="*/ 3633842 h 3933825"/>
                <a:gd name="connsiteX8" fmla="*/ 1023052 w 1292225"/>
                <a:gd name="connsiteY8" fmla="*/ 3933825 h 3933825"/>
                <a:gd name="connsiteX9" fmla="*/ 436562 w 1292225"/>
                <a:gd name="connsiteY9" fmla="*/ 3933825 h 3933825"/>
                <a:gd name="connsiteX10" fmla="*/ 436562 w 1292225"/>
                <a:gd name="connsiteY10" fmla="*/ 3633842 h 3933825"/>
                <a:gd name="connsiteX11" fmla="*/ 705735 w 1292225"/>
                <a:gd name="connsiteY11" fmla="*/ 3362325 h 3933825"/>
                <a:gd name="connsiteX12" fmla="*/ 1110588 w 1292225"/>
                <a:gd name="connsiteY12" fmla="*/ 3362325 h 3933825"/>
                <a:gd name="connsiteX13" fmla="*/ 1154933 w 1292225"/>
                <a:gd name="connsiteY13" fmla="*/ 3362325 h 3933825"/>
                <a:gd name="connsiteX14" fmla="*/ 1170182 w 1292225"/>
                <a:gd name="connsiteY14" fmla="*/ 3362325 h 3933825"/>
                <a:gd name="connsiteX15" fmla="*/ 1172373 w 1292225"/>
                <a:gd name="connsiteY15" fmla="*/ 3095091 h 3933825"/>
                <a:gd name="connsiteX16" fmla="*/ 907220 w 1292225"/>
                <a:gd name="connsiteY16" fmla="*/ 2626337 h 3933825"/>
                <a:gd name="connsiteX17" fmla="*/ 0 w 1292225"/>
                <a:gd name="connsiteY17" fmla="*/ 505992 h 3933825"/>
                <a:gd name="connsiteX18" fmla="*/ 0 w 1292225"/>
                <a:gd name="connsiteY18" fmla="*/ 0 h 393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2225" h="3933825">
                  <a:moveTo>
                    <a:pt x="0" y="0"/>
                  </a:moveTo>
                  <a:cubicBezTo>
                    <a:pt x="712189" y="0"/>
                    <a:pt x="712189" y="0"/>
                    <a:pt x="712189" y="0"/>
                  </a:cubicBezTo>
                  <a:cubicBezTo>
                    <a:pt x="712189" y="505992"/>
                    <a:pt x="712189" y="505992"/>
                    <a:pt x="712189" y="505992"/>
                  </a:cubicBezTo>
                  <a:cubicBezTo>
                    <a:pt x="712189" y="1482928"/>
                    <a:pt x="891880" y="2315295"/>
                    <a:pt x="1146077" y="2626337"/>
                  </a:cubicBezTo>
                  <a:cubicBezTo>
                    <a:pt x="1224965" y="2722717"/>
                    <a:pt x="1273175" y="2904523"/>
                    <a:pt x="1270984" y="3095091"/>
                  </a:cubicBezTo>
                  <a:cubicBezTo>
                    <a:pt x="1270984" y="3362325"/>
                    <a:pt x="1270984" y="3362325"/>
                    <a:pt x="1270984" y="3362325"/>
                  </a:cubicBezTo>
                  <a:lnTo>
                    <a:pt x="1292225" y="3362325"/>
                  </a:lnTo>
                  <a:cubicBezTo>
                    <a:pt x="1143414" y="3362325"/>
                    <a:pt x="1023052" y="3484946"/>
                    <a:pt x="1023052" y="3633842"/>
                  </a:cubicBezTo>
                  <a:cubicBezTo>
                    <a:pt x="1023052" y="3633842"/>
                    <a:pt x="1023052" y="3633842"/>
                    <a:pt x="1023052" y="3933825"/>
                  </a:cubicBezTo>
                  <a:cubicBezTo>
                    <a:pt x="1023052" y="3933825"/>
                    <a:pt x="1023052" y="3933825"/>
                    <a:pt x="436562" y="3933825"/>
                  </a:cubicBezTo>
                  <a:cubicBezTo>
                    <a:pt x="436562" y="3933825"/>
                    <a:pt x="436562" y="3933825"/>
                    <a:pt x="436562" y="3633842"/>
                  </a:cubicBezTo>
                  <a:cubicBezTo>
                    <a:pt x="436562" y="3484946"/>
                    <a:pt x="556924" y="3362325"/>
                    <a:pt x="705735" y="3362325"/>
                  </a:cubicBezTo>
                  <a:cubicBezTo>
                    <a:pt x="705735" y="3362325"/>
                    <a:pt x="705735" y="3362325"/>
                    <a:pt x="1110588" y="3362325"/>
                  </a:cubicBezTo>
                  <a:cubicBezTo>
                    <a:pt x="1110588" y="3362325"/>
                    <a:pt x="1110588" y="3362325"/>
                    <a:pt x="1154933" y="3362325"/>
                  </a:cubicBezTo>
                  <a:lnTo>
                    <a:pt x="1170182" y="3362325"/>
                  </a:lnTo>
                  <a:cubicBezTo>
                    <a:pt x="1172373" y="3095091"/>
                    <a:pt x="1172373" y="3095091"/>
                    <a:pt x="1172373" y="3095091"/>
                  </a:cubicBezTo>
                  <a:cubicBezTo>
                    <a:pt x="1172373" y="2904523"/>
                    <a:pt x="1071571" y="2722717"/>
                    <a:pt x="907220" y="2626337"/>
                  </a:cubicBezTo>
                  <a:cubicBezTo>
                    <a:pt x="376913" y="2315295"/>
                    <a:pt x="0" y="1482928"/>
                    <a:pt x="0" y="505992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0B231E"/>
                </a:gs>
                <a:gs pos="100000">
                  <a:srgbClr val="226C5E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6" name="Freeform 10">
              <a:extLst>
                <a:ext uri="{FF2B5EF4-FFF2-40B4-BE49-F238E27FC236}">
                  <a16:creationId xmlns="" xmlns:a16="http://schemas.microsoft.com/office/drawing/2014/main" id="{1A1E67F3-42CD-4124-A3D4-AC0D06836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448300"/>
              <a:ext cx="2373313" cy="701675"/>
            </a:xfrm>
            <a:custGeom>
              <a:avLst/>
              <a:gdLst>
                <a:gd name="T0" fmla="*/ 394 w 1083"/>
                <a:gd name="T1" fmla="*/ 0 h 320"/>
                <a:gd name="T2" fmla="*/ 70 w 1083"/>
                <a:gd name="T3" fmla="*/ 0 h 320"/>
                <a:gd name="T4" fmla="*/ 0 w 1083"/>
                <a:gd name="T5" fmla="*/ 70 h 320"/>
                <a:gd name="T6" fmla="*/ 0 w 1083"/>
                <a:gd name="T7" fmla="*/ 320 h 320"/>
                <a:gd name="T8" fmla="*/ 1083 w 1083"/>
                <a:gd name="T9" fmla="*/ 320 h 320"/>
                <a:gd name="T10" fmla="*/ 1083 w 1083"/>
                <a:gd name="T11" fmla="*/ 70 h 320"/>
                <a:gd name="T12" fmla="*/ 1013 w 1083"/>
                <a:gd name="T13" fmla="*/ 0 h 320"/>
                <a:gd name="T14" fmla="*/ 689 w 1083"/>
                <a:gd name="T15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3" h="320">
                  <a:moveTo>
                    <a:pt x="394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32" y="0"/>
                    <a:pt x="0" y="32"/>
                    <a:pt x="0" y="70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3" y="70"/>
                    <a:pt x="1083" y="70"/>
                    <a:pt x="1083" y="70"/>
                  </a:cubicBezTo>
                  <a:cubicBezTo>
                    <a:pt x="1083" y="32"/>
                    <a:pt x="1052" y="0"/>
                    <a:pt x="1013" y="0"/>
                  </a:cubicBezTo>
                  <a:cubicBezTo>
                    <a:pt x="689" y="0"/>
                    <a:pt x="689" y="0"/>
                    <a:pt x="689" y="0"/>
                  </a:cubicBezTo>
                </a:path>
              </a:pathLst>
            </a:custGeom>
            <a:gradFill>
              <a:gsLst>
                <a:gs pos="0">
                  <a:srgbClr val="0B231E"/>
                </a:gs>
                <a:gs pos="100000">
                  <a:srgbClr val="10322C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>
              <a:extLst>
                <a:ext uri="{FF2B5EF4-FFF2-40B4-BE49-F238E27FC236}">
                  <a16:creationId xmlns="" xmlns:a16="http://schemas.microsoft.com/office/drawing/2014/main" id="{0508C503-BCB2-4CC0-83D2-B76838670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448300"/>
              <a:ext cx="336550" cy="701675"/>
            </a:xfrm>
            <a:custGeom>
              <a:avLst/>
              <a:gdLst>
                <a:gd name="T0" fmla="*/ 154 w 154"/>
                <a:gd name="T1" fmla="*/ 0 h 320"/>
                <a:gd name="T2" fmla="*/ 70 w 154"/>
                <a:gd name="T3" fmla="*/ 0 h 320"/>
                <a:gd name="T4" fmla="*/ 0 w 154"/>
                <a:gd name="T5" fmla="*/ 70 h 320"/>
                <a:gd name="T6" fmla="*/ 0 w 154"/>
                <a:gd name="T7" fmla="*/ 320 h 320"/>
                <a:gd name="T8" fmla="*/ 84 w 154"/>
                <a:gd name="T9" fmla="*/ 320 h 320"/>
                <a:gd name="T10" fmla="*/ 84 w 154"/>
                <a:gd name="T11" fmla="*/ 70 h 320"/>
                <a:gd name="T12" fmla="*/ 154 w 154"/>
                <a:gd name="T13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320">
                  <a:moveTo>
                    <a:pt x="154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32" y="0"/>
                    <a:pt x="0" y="32"/>
                    <a:pt x="0" y="70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84" y="320"/>
                    <a:pt x="84" y="320"/>
                    <a:pt x="84" y="320"/>
                  </a:cubicBezTo>
                  <a:cubicBezTo>
                    <a:pt x="84" y="70"/>
                    <a:pt x="84" y="70"/>
                    <a:pt x="84" y="70"/>
                  </a:cubicBezTo>
                  <a:cubicBezTo>
                    <a:pt x="84" y="32"/>
                    <a:pt x="115" y="0"/>
                    <a:pt x="154" y="0"/>
                  </a:cubicBezTo>
                  <a:close/>
                </a:path>
              </a:pathLst>
            </a:custGeom>
            <a:solidFill>
              <a:srgbClr val="06141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Arrow: Chevron 20">
            <a:extLst>
              <a:ext uri="{FF2B5EF4-FFF2-40B4-BE49-F238E27FC236}">
                <a16:creationId xmlns="" xmlns:a16="http://schemas.microsoft.com/office/drawing/2014/main" id="{9AC85ED3-90DF-4C8A-A26D-4F091F9C864A}"/>
              </a:ext>
            </a:extLst>
          </p:cNvPr>
          <p:cNvSpPr/>
          <p:nvPr/>
        </p:nvSpPr>
        <p:spPr>
          <a:xfrm flipH="1">
            <a:off x="2130143" y="4215110"/>
            <a:ext cx="357367" cy="393104"/>
          </a:xfrm>
          <a:prstGeom prst="chevron">
            <a:avLst/>
          </a:prstGeom>
          <a:solidFill>
            <a:srgbClr val="3097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Arrow: Chevron 45">
            <a:extLst>
              <a:ext uri="{FF2B5EF4-FFF2-40B4-BE49-F238E27FC236}">
                <a16:creationId xmlns="" xmlns:a16="http://schemas.microsoft.com/office/drawing/2014/main" id="{33EED1A8-D697-4264-88E5-558E06A5D110}"/>
              </a:ext>
            </a:extLst>
          </p:cNvPr>
          <p:cNvSpPr/>
          <p:nvPr/>
        </p:nvSpPr>
        <p:spPr>
          <a:xfrm flipH="1">
            <a:off x="4155319" y="4215110"/>
            <a:ext cx="357367" cy="393104"/>
          </a:xfrm>
          <a:prstGeom prst="chevron">
            <a:avLst/>
          </a:prstGeom>
          <a:solidFill>
            <a:srgbClr val="3097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Arrow: Chevron 50">
            <a:extLst>
              <a:ext uri="{FF2B5EF4-FFF2-40B4-BE49-F238E27FC236}">
                <a16:creationId xmlns="" xmlns:a16="http://schemas.microsoft.com/office/drawing/2014/main" id="{F9FE1B5B-F650-4C09-995E-07942BBF22FE}"/>
              </a:ext>
            </a:extLst>
          </p:cNvPr>
          <p:cNvSpPr/>
          <p:nvPr/>
        </p:nvSpPr>
        <p:spPr>
          <a:xfrm>
            <a:off x="9679091" y="4215110"/>
            <a:ext cx="357367" cy="393104"/>
          </a:xfrm>
          <a:prstGeom prst="chevron">
            <a:avLst/>
          </a:prstGeom>
          <a:solidFill>
            <a:srgbClr val="3097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Arrow: Chevron 51">
            <a:extLst>
              <a:ext uri="{FF2B5EF4-FFF2-40B4-BE49-F238E27FC236}">
                <a16:creationId xmlns="" xmlns:a16="http://schemas.microsoft.com/office/drawing/2014/main" id="{D2CF5B34-E544-473D-997E-D0471DE09C9E}"/>
              </a:ext>
            </a:extLst>
          </p:cNvPr>
          <p:cNvSpPr/>
          <p:nvPr/>
        </p:nvSpPr>
        <p:spPr>
          <a:xfrm>
            <a:off x="7679314" y="4215110"/>
            <a:ext cx="357367" cy="393104"/>
          </a:xfrm>
          <a:prstGeom prst="chevron">
            <a:avLst/>
          </a:prstGeom>
          <a:solidFill>
            <a:srgbClr val="3097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1737D7A4-0EFE-4EF5-8A3F-D28637CDBC24}"/>
              </a:ext>
            </a:extLst>
          </p:cNvPr>
          <p:cNvSpPr/>
          <p:nvPr/>
        </p:nvSpPr>
        <p:spPr>
          <a:xfrm>
            <a:off x="798114" y="3864709"/>
            <a:ext cx="996249" cy="996249"/>
          </a:xfrm>
          <a:prstGeom prst="ellipse">
            <a:avLst/>
          </a:prstGeom>
          <a:gradFill>
            <a:gsLst>
              <a:gs pos="0">
                <a:srgbClr val="D95547"/>
              </a:gs>
              <a:gs pos="100000">
                <a:srgbClr val="E1A48E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ACC5BA38-BB81-4030-9108-16BA79FFC76C}"/>
              </a:ext>
            </a:extLst>
          </p:cNvPr>
          <p:cNvSpPr txBox="1"/>
          <p:nvPr/>
        </p:nvSpPr>
        <p:spPr>
          <a:xfrm>
            <a:off x="533400" y="5123621"/>
            <a:ext cx="1525676" cy="107721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cs typeface="Calibri" panose="020F0502020204030204" pitchFamily="34" charset="0"/>
              </a:rPr>
              <a:t>amet</a:t>
            </a:r>
            <a:r>
              <a:rPr lang="en-US" sz="1400" dirty="0">
                <a:cs typeface="Calibri" panose="020F0502020204030204" pitchFamily="34" charset="0"/>
              </a:rPr>
              <a:t>, </a:t>
            </a:r>
            <a:r>
              <a:rPr lang="en-US" sz="1400" dirty="0" err="1">
                <a:cs typeface="Calibri" panose="020F0502020204030204" pitchFamily="34" charset="0"/>
              </a:rPr>
              <a:t>consectetur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adipiscing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elit</a:t>
            </a:r>
            <a:r>
              <a:rPr lang="en-US" sz="1400" dirty="0">
                <a:cs typeface="Calibri" panose="020F0502020204030204" pitchFamily="34" charset="0"/>
              </a:rPr>
              <a:t>. Morbi et </a:t>
            </a:r>
            <a:r>
              <a:rPr lang="en-US" sz="1400" dirty="0" err="1">
                <a:cs typeface="Calibri" panose="020F0502020204030204" pitchFamily="34" charset="0"/>
              </a:rPr>
              <a:t>rutrum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felis</a:t>
            </a:r>
            <a:r>
              <a:rPr lang="en-US" sz="1400" dirty="0">
                <a:cs typeface="Calibri" panose="020F0502020204030204" pitchFamily="34" charset="0"/>
              </a:rPr>
              <a:t>, </a:t>
            </a:r>
            <a:r>
              <a:rPr lang="en-US" sz="1400" dirty="0" err="1">
                <a:cs typeface="Calibri" panose="020F0502020204030204" pitchFamily="34" charset="0"/>
              </a:rPr>
              <a:t>eget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tristique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tortor</a:t>
            </a:r>
            <a:r>
              <a:rPr lang="en-US" sz="1400" dirty="0"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44" name="Oval 43">
            <a:extLst>
              <a:ext uri="{FF2B5EF4-FFF2-40B4-BE49-F238E27FC236}">
                <a16:creationId xmlns="" xmlns:a16="http://schemas.microsoft.com/office/drawing/2014/main" id="{1A589D14-DEE9-412E-9091-7F7E9C3D5ECC}"/>
              </a:ext>
            </a:extLst>
          </p:cNvPr>
          <p:cNvSpPr/>
          <p:nvPr/>
        </p:nvSpPr>
        <p:spPr>
          <a:xfrm>
            <a:off x="2823291" y="3864709"/>
            <a:ext cx="996249" cy="996249"/>
          </a:xfrm>
          <a:prstGeom prst="ellipse">
            <a:avLst/>
          </a:prstGeom>
          <a:gradFill>
            <a:gsLst>
              <a:gs pos="0">
                <a:srgbClr val="D95547"/>
              </a:gs>
              <a:gs pos="100000">
                <a:srgbClr val="E1A48E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1B29FAC2-AB9A-4D13-B647-ABE03032DF28}"/>
              </a:ext>
            </a:extLst>
          </p:cNvPr>
          <p:cNvSpPr txBox="1"/>
          <p:nvPr/>
        </p:nvSpPr>
        <p:spPr>
          <a:xfrm>
            <a:off x="2558577" y="5123621"/>
            <a:ext cx="1525676" cy="107721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cs typeface="Calibri" panose="020F0502020204030204" pitchFamily="34" charset="0"/>
              </a:rPr>
              <a:t>amet</a:t>
            </a:r>
            <a:r>
              <a:rPr lang="en-US" sz="1400" dirty="0">
                <a:cs typeface="Calibri" panose="020F0502020204030204" pitchFamily="34" charset="0"/>
              </a:rPr>
              <a:t>, </a:t>
            </a:r>
            <a:r>
              <a:rPr lang="en-US" sz="1400" dirty="0" err="1">
                <a:cs typeface="Calibri" panose="020F0502020204030204" pitchFamily="34" charset="0"/>
              </a:rPr>
              <a:t>consectetur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adipiscing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elit</a:t>
            </a:r>
            <a:r>
              <a:rPr lang="en-US" sz="1400" dirty="0">
                <a:cs typeface="Calibri" panose="020F0502020204030204" pitchFamily="34" charset="0"/>
              </a:rPr>
              <a:t>. Morbi et </a:t>
            </a:r>
            <a:r>
              <a:rPr lang="en-US" sz="1400" dirty="0" err="1">
                <a:cs typeface="Calibri" panose="020F0502020204030204" pitchFamily="34" charset="0"/>
              </a:rPr>
              <a:t>rutrum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felis</a:t>
            </a:r>
            <a:r>
              <a:rPr lang="en-US" sz="1400" dirty="0">
                <a:cs typeface="Calibri" panose="020F0502020204030204" pitchFamily="34" charset="0"/>
              </a:rPr>
              <a:t>, </a:t>
            </a:r>
            <a:r>
              <a:rPr lang="en-US" sz="1400" dirty="0" err="1">
                <a:cs typeface="Calibri" panose="020F0502020204030204" pitchFamily="34" charset="0"/>
              </a:rPr>
              <a:t>eget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tristique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tortor</a:t>
            </a:r>
            <a:r>
              <a:rPr lang="en-US" sz="1400" dirty="0"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50" name="Oval 49">
            <a:extLst>
              <a:ext uri="{FF2B5EF4-FFF2-40B4-BE49-F238E27FC236}">
                <a16:creationId xmlns="" xmlns:a16="http://schemas.microsoft.com/office/drawing/2014/main" id="{A7626C20-77DF-489F-8A8C-B3B104344096}"/>
              </a:ext>
            </a:extLst>
          </p:cNvPr>
          <p:cNvSpPr/>
          <p:nvPr/>
        </p:nvSpPr>
        <p:spPr>
          <a:xfrm flipH="1">
            <a:off x="8359762" y="3864709"/>
            <a:ext cx="996249" cy="996249"/>
          </a:xfrm>
          <a:prstGeom prst="ellipse">
            <a:avLst/>
          </a:prstGeom>
          <a:gradFill>
            <a:gsLst>
              <a:gs pos="0">
                <a:srgbClr val="D95547"/>
              </a:gs>
              <a:gs pos="100000">
                <a:srgbClr val="E1A48E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0380386B-412D-442F-B7A4-8D838EDAADEC}"/>
              </a:ext>
            </a:extLst>
          </p:cNvPr>
          <p:cNvSpPr txBox="1"/>
          <p:nvPr/>
        </p:nvSpPr>
        <p:spPr>
          <a:xfrm>
            <a:off x="8095048" y="5123621"/>
            <a:ext cx="1525676" cy="107721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cs typeface="Calibri" panose="020F0502020204030204" pitchFamily="34" charset="0"/>
              </a:rPr>
              <a:t>amet</a:t>
            </a:r>
            <a:r>
              <a:rPr lang="en-US" sz="1400" dirty="0">
                <a:cs typeface="Calibri" panose="020F0502020204030204" pitchFamily="34" charset="0"/>
              </a:rPr>
              <a:t>, </a:t>
            </a:r>
            <a:r>
              <a:rPr lang="en-US" sz="1400" dirty="0" err="1">
                <a:cs typeface="Calibri" panose="020F0502020204030204" pitchFamily="34" charset="0"/>
              </a:rPr>
              <a:t>consectetur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adipiscing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elit</a:t>
            </a:r>
            <a:r>
              <a:rPr lang="en-US" sz="1400" dirty="0">
                <a:cs typeface="Calibri" panose="020F0502020204030204" pitchFamily="34" charset="0"/>
              </a:rPr>
              <a:t>. Morbi et </a:t>
            </a:r>
            <a:r>
              <a:rPr lang="en-US" sz="1400" dirty="0" err="1">
                <a:cs typeface="Calibri" panose="020F0502020204030204" pitchFamily="34" charset="0"/>
              </a:rPr>
              <a:t>rutrum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felis</a:t>
            </a:r>
            <a:r>
              <a:rPr lang="en-US" sz="1400" dirty="0">
                <a:cs typeface="Calibri" panose="020F0502020204030204" pitchFamily="34" charset="0"/>
              </a:rPr>
              <a:t>, </a:t>
            </a:r>
            <a:r>
              <a:rPr lang="en-US" sz="1400" dirty="0" err="1">
                <a:cs typeface="Calibri" panose="020F0502020204030204" pitchFamily="34" charset="0"/>
              </a:rPr>
              <a:t>eget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tristique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tortor</a:t>
            </a:r>
            <a:r>
              <a:rPr lang="en-US" sz="1400" dirty="0"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49" name="Oval 48">
            <a:extLst>
              <a:ext uri="{FF2B5EF4-FFF2-40B4-BE49-F238E27FC236}">
                <a16:creationId xmlns="" xmlns:a16="http://schemas.microsoft.com/office/drawing/2014/main" id="{5A21B708-AD1E-4DAC-9683-8623708C998A}"/>
              </a:ext>
            </a:extLst>
          </p:cNvPr>
          <p:cNvSpPr/>
          <p:nvPr/>
        </p:nvSpPr>
        <p:spPr>
          <a:xfrm flipH="1">
            <a:off x="10359538" y="3864709"/>
            <a:ext cx="996249" cy="996249"/>
          </a:xfrm>
          <a:prstGeom prst="ellipse">
            <a:avLst/>
          </a:prstGeom>
          <a:gradFill>
            <a:gsLst>
              <a:gs pos="0">
                <a:srgbClr val="D95547"/>
              </a:gs>
              <a:gs pos="100000">
                <a:srgbClr val="E1A48E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120824AF-CB43-4C6C-97E4-46F1B925E0C4}"/>
              </a:ext>
            </a:extLst>
          </p:cNvPr>
          <p:cNvSpPr txBox="1"/>
          <p:nvPr/>
        </p:nvSpPr>
        <p:spPr>
          <a:xfrm>
            <a:off x="10094824" y="5123621"/>
            <a:ext cx="1525676" cy="107721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cs typeface="Calibri" panose="020F0502020204030204" pitchFamily="34" charset="0"/>
              </a:rPr>
              <a:t>amet</a:t>
            </a:r>
            <a:r>
              <a:rPr lang="en-US" sz="1400" dirty="0">
                <a:cs typeface="Calibri" panose="020F0502020204030204" pitchFamily="34" charset="0"/>
              </a:rPr>
              <a:t>, </a:t>
            </a:r>
            <a:r>
              <a:rPr lang="en-US" sz="1400" dirty="0" err="1">
                <a:cs typeface="Calibri" panose="020F0502020204030204" pitchFamily="34" charset="0"/>
              </a:rPr>
              <a:t>consectetur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adipiscing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elit</a:t>
            </a:r>
            <a:r>
              <a:rPr lang="en-US" sz="1400" dirty="0">
                <a:cs typeface="Calibri" panose="020F0502020204030204" pitchFamily="34" charset="0"/>
              </a:rPr>
              <a:t>. Morbi et </a:t>
            </a:r>
            <a:r>
              <a:rPr lang="en-US" sz="1400" dirty="0" err="1">
                <a:cs typeface="Calibri" panose="020F0502020204030204" pitchFamily="34" charset="0"/>
              </a:rPr>
              <a:t>rutrum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felis</a:t>
            </a:r>
            <a:r>
              <a:rPr lang="en-US" sz="1400" dirty="0">
                <a:cs typeface="Calibri" panose="020F0502020204030204" pitchFamily="34" charset="0"/>
              </a:rPr>
              <a:t>, </a:t>
            </a:r>
            <a:r>
              <a:rPr lang="en-US" sz="1400" dirty="0" err="1">
                <a:cs typeface="Calibri" panose="020F0502020204030204" pitchFamily="34" charset="0"/>
              </a:rPr>
              <a:t>eget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tristique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tortor</a:t>
            </a:r>
            <a:r>
              <a:rPr lang="en-US" sz="1400" dirty="0"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DC53265B-AFC5-429E-863C-E5CC3B684932}"/>
              </a:ext>
            </a:extLst>
          </p:cNvPr>
          <p:cNvSpPr txBox="1"/>
          <p:nvPr/>
        </p:nvSpPr>
        <p:spPr>
          <a:xfrm>
            <a:off x="533400" y="3097480"/>
            <a:ext cx="1525676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>
                <a:solidFill>
                  <a:srgbClr val="D07250"/>
                </a:solidFill>
                <a:cs typeface="Calibri" panose="020F0502020204030204" pitchFamily="34" charset="0"/>
              </a:rPr>
              <a:t>Lorem</a:t>
            </a:r>
          </a:p>
          <a:p>
            <a:pPr algn="ctr"/>
            <a:r>
              <a:rPr lang="en-US" sz="2000" b="1" dirty="0">
                <a:solidFill>
                  <a:srgbClr val="D07250"/>
                </a:solidFill>
                <a:cs typeface="Calibri" panose="020F0502020204030204" pitchFamily="34" charset="0"/>
              </a:rPr>
              <a:t>ipsum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="" xmlns:a16="http://schemas.microsoft.com/office/drawing/2014/main" id="{EC1D2F6B-4F3C-428F-AD99-F561B2E18E8E}"/>
              </a:ext>
            </a:extLst>
          </p:cNvPr>
          <p:cNvSpPr txBox="1"/>
          <p:nvPr/>
        </p:nvSpPr>
        <p:spPr>
          <a:xfrm>
            <a:off x="2558577" y="3097480"/>
            <a:ext cx="1525676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>
                <a:solidFill>
                  <a:srgbClr val="D07250"/>
                </a:solidFill>
                <a:cs typeface="Calibri" panose="020F0502020204030204" pitchFamily="34" charset="0"/>
              </a:rPr>
              <a:t>Lorem </a:t>
            </a:r>
          </a:p>
          <a:p>
            <a:pPr algn="ctr"/>
            <a:r>
              <a:rPr lang="en-US" sz="2000" b="1" dirty="0">
                <a:solidFill>
                  <a:srgbClr val="D07250"/>
                </a:solidFill>
                <a:cs typeface="Calibri" panose="020F0502020204030204" pitchFamily="34" charset="0"/>
              </a:rPr>
              <a:t>ipsum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="" xmlns:a16="http://schemas.microsoft.com/office/drawing/2014/main" id="{4C17682E-59C4-4716-9F51-6D08855ED32A}"/>
              </a:ext>
            </a:extLst>
          </p:cNvPr>
          <p:cNvSpPr txBox="1"/>
          <p:nvPr/>
        </p:nvSpPr>
        <p:spPr>
          <a:xfrm>
            <a:off x="8095048" y="3097480"/>
            <a:ext cx="1525676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>
                <a:solidFill>
                  <a:srgbClr val="D07250"/>
                </a:solidFill>
                <a:cs typeface="Calibri" panose="020F0502020204030204" pitchFamily="34" charset="0"/>
              </a:rPr>
              <a:t>Lorem </a:t>
            </a:r>
          </a:p>
          <a:p>
            <a:pPr algn="ctr"/>
            <a:r>
              <a:rPr lang="en-US" sz="2000" b="1" dirty="0">
                <a:solidFill>
                  <a:srgbClr val="D07250"/>
                </a:solidFill>
                <a:cs typeface="Calibri" panose="020F0502020204030204" pitchFamily="34" charset="0"/>
              </a:rPr>
              <a:t>ipsum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="" xmlns:a16="http://schemas.microsoft.com/office/drawing/2014/main" id="{E20D7899-35A2-490D-A9D7-228D246A4E4A}"/>
              </a:ext>
            </a:extLst>
          </p:cNvPr>
          <p:cNvSpPr txBox="1"/>
          <p:nvPr/>
        </p:nvSpPr>
        <p:spPr>
          <a:xfrm>
            <a:off x="10094824" y="3097480"/>
            <a:ext cx="1525676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>
                <a:solidFill>
                  <a:srgbClr val="D07250"/>
                </a:solidFill>
                <a:cs typeface="Calibri" panose="020F0502020204030204" pitchFamily="34" charset="0"/>
              </a:rPr>
              <a:t>Lorem </a:t>
            </a:r>
          </a:p>
          <a:p>
            <a:pPr algn="ctr"/>
            <a:r>
              <a:rPr lang="en-US" sz="2000" b="1" dirty="0">
                <a:solidFill>
                  <a:srgbClr val="D07250"/>
                </a:solidFill>
                <a:cs typeface="Calibri" panose="020F0502020204030204" pitchFamily="34" charset="0"/>
              </a:rPr>
              <a:t>ipsum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C034600E-AB14-41F1-A796-E14BC74FC551}"/>
              </a:ext>
            </a:extLst>
          </p:cNvPr>
          <p:cNvGrpSpPr/>
          <p:nvPr/>
        </p:nvGrpSpPr>
        <p:grpSpPr>
          <a:xfrm>
            <a:off x="10643350" y="4159633"/>
            <a:ext cx="428625" cy="406401"/>
            <a:chOff x="6265863" y="3908425"/>
            <a:chExt cx="428625" cy="406401"/>
          </a:xfrm>
          <a:solidFill>
            <a:schemeClr val="bg1"/>
          </a:solidFill>
        </p:grpSpPr>
        <p:sp>
          <p:nvSpPr>
            <p:cNvPr id="26" name="Freeform 5">
              <a:extLst>
                <a:ext uri="{FF2B5EF4-FFF2-40B4-BE49-F238E27FC236}">
                  <a16:creationId xmlns="" xmlns:a16="http://schemas.microsoft.com/office/drawing/2014/main" id="{1F0F3E72-ED05-4AF8-8C85-B972380F4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6838" y="3908425"/>
              <a:ext cx="247650" cy="244475"/>
            </a:xfrm>
            <a:custGeom>
              <a:avLst/>
              <a:gdLst>
                <a:gd name="T0" fmla="*/ 1166 w 1246"/>
                <a:gd name="T1" fmla="*/ 188 h 1246"/>
                <a:gd name="T2" fmla="*/ 1054 w 1246"/>
                <a:gd name="T3" fmla="*/ 188 h 1246"/>
                <a:gd name="T4" fmla="*/ 1054 w 1246"/>
                <a:gd name="T5" fmla="*/ 80 h 1246"/>
                <a:gd name="T6" fmla="*/ 954 w 1246"/>
                <a:gd name="T7" fmla="*/ 37 h 1246"/>
                <a:gd name="T8" fmla="*/ 700 w 1246"/>
                <a:gd name="T9" fmla="*/ 292 h 1246"/>
                <a:gd name="T10" fmla="*/ 683 w 1246"/>
                <a:gd name="T11" fmla="*/ 334 h 1246"/>
                <a:gd name="T12" fmla="*/ 683 w 1246"/>
                <a:gd name="T13" fmla="*/ 479 h 1246"/>
                <a:gd name="T14" fmla="*/ 643 w 1246"/>
                <a:gd name="T15" fmla="*/ 518 h 1246"/>
                <a:gd name="T16" fmla="*/ 23 w 1246"/>
                <a:gd name="T17" fmla="*/ 1138 h 1246"/>
                <a:gd name="T18" fmla="*/ 23 w 1246"/>
                <a:gd name="T19" fmla="*/ 1223 h 1246"/>
                <a:gd name="T20" fmla="*/ 108 w 1246"/>
                <a:gd name="T21" fmla="*/ 1223 h 1246"/>
                <a:gd name="T22" fmla="*/ 742 w 1246"/>
                <a:gd name="T23" fmla="*/ 589 h 1246"/>
                <a:gd name="T24" fmla="*/ 767 w 1246"/>
                <a:gd name="T25" fmla="*/ 563 h 1246"/>
                <a:gd name="T26" fmla="*/ 912 w 1246"/>
                <a:gd name="T27" fmla="*/ 563 h 1246"/>
                <a:gd name="T28" fmla="*/ 954 w 1246"/>
                <a:gd name="T29" fmla="*/ 547 h 1246"/>
                <a:gd name="T30" fmla="*/ 1209 w 1246"/>
                <a:gd name="T31" fmla="*/ 292 h 1246"/>
                <a:gd name="T32" fmla="*/ 1166 w 1246"/>
                <a:gd name="T33" fmla="*/ 188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6" h="1246">
                  <a:moveTo>
                    <a:pt x="1166" y="188"/>
                  </a:moveTo>
                  <a:cubicBezTo>
                    <a:pt x="1054" y="188"/>
                    <a:pt x="1054" y="188"/>
                    <a:pt x="1054" y="188"/>
                  </a:cubicBezTo>
                  <a:cubicBezTo>
                    <a:pt x="1054" y="80"/>
                    <a:pt x="1054" y="80"/>
                    <a:pt x="1054" y="80"/>
                  </a:cubicBezTo>
                  <a:cubicBezTo>
                    <a:pt x="1054" y="27"/>
                    <a:pt x="992" y="0"/>
                    <a:pt x="954" y="37"/>
                  </a:cubicBezTo>
                  <a:cubicBezTo>
                    <a:pt x="700" y="292"/>
                    <a:pt x="700" y="292"/>
                    <a:pt x="700" y="292"/>
                  </a:cubicBezTo>
                  <a:cubicBezTo>
                    <a:pt x="688" y="303"/>
                    <a:pt x="683" y="319"/>
                    <a:pt x="683" y="334"/>
                  </a:cubicBezTo>
                  <a:cubicBezTo>
                    <a:pt x="683" y="479"/>
                    <a:pt x="683" y="479"/>
                    <a:pt x="683" y="479"/>
                  </a:cubicBezTo>
                  <a:cubicBezTo>
                    <a:pt x="643" y="518"/>
                    <a:pt x="643" y="518"/>
                    <a:pt x="643" y="518"/>
                  </a:cubicBezTo>
                  <a:cubicBezTo>
                    <a:pt x="407" y="755"/>
                    <a:pt x="245" y="916"/>
                    <a:pt x="23" y="1138"/>
                  </a:cubicBezTo>
                  <a:cubicBezTo>
                    <a:pt x="0" y="1162"/>
                    <a:pt x="0" y="1200"/>
                    <a:pt x="23" y="1223"/>
                  </a:cubicBezTo>
                  <a:cubicBezTo>
                    <a:pt x="47" y="1246"/>
                    <a:pt x="85" y="1246"/>
                    <a:pt x="108" y="1223"/>
                  </a:cubicBezTo>
                  <a:cubicBezTo>
                    <a:pt x="175" y="1156"/>
                    <a:pt x="675" y="656"/>
                    <a:pt x="742" y="589"/>
                  </a:cubicBezTo>
                  <a:cubicBezTo>
                    <a:pt x="767" y="563"/>
                    <a:pt x="767" y="563"/>
                    <a:pt x="767" y="563"/>
                  </a:cubicBezTo>
                  <a:cubicBezTo>
                    <a:pt x="912" y="563"/>
                    <a:pt x="912" y="563"/>
                    <a:pt x="912" y="563"/>
                  </a:cubicBezTo>
                  <a:cubicBezTo>
                    <a:pt x="928" y="563"/>
                    <a:pt x="943" y="558"/>
                    <a:pt x="954" y="547"/>
                  </a:cubicBezTo>
                  <a:cubicBezTo>
                    <a:pt x="1209" y="292"/>
                    <a:pt x="1209" y="292"/>
                    <a:pt x="1209" y="292"/>
                  </a:cubicBezTo>
                  <a:cubicBezTo>
                    <a:pt x="1246" y="254"/>
                    <a:pt x="1220" y="188"/>
                    <a:pt x="1166" y="1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>
              <a:extLst>
                <a:ext uri="{FF2B5EF4-FFF2-40B4-BE49-F238E27FC236}">
                  <a16:creationId xmlns="" xmlns:a16="http://schemas.microsoft.com/office/drawing/2014/main" id="{B2F75944-A2E0-46A0-A719-D1A3B7721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4076700"/>
              <a:ext cx="127000" cy="125413"/>
            </a:xfrm>
            <a:custGeom>
              <a:avLst/>
              <a:gdLst>
                <a:gd name="T0" fmla="*/ 203 w 637"/>
                <a:gd name="T1" fmla="*/ 182 h 639"/>
                <a:gd name="T2" fmla="*/ 204 w 637"/>
                <a:gd name="T3" fmla="*/ 180 h 639"/>
                <a:gd name="T4" fmla="*/ 370 w 637"/>
                <a:gd name="T5" fmla="*/ 14 h 639"/>
                <a:gd name="T6" fmla="*/ 117 w 637"/>
                <a:gd name="T7" fmla="*/ 98 h 639"/>
                <a:gd name="T8" fmla="*/ 117 w 637"/>
                <a:gd name="T9" fmla="*/ 522 h 639"/>
                <a:gd name="T10" fmla="*/ 541 w 637"/>
                <a:gd name="T11" fmla="*/ 522 h 639"/>
                <a:gd name="T12" fmla="*/ 625 w 637"/>
                <a:gd name="T13" fmla="*/ 269 h 639"/>
                <a:gd name="T14" fmla="*/ 456 w 637"/>
                <a:gd name="T15" fmla="*/ 438 h 639"/>
                <a:gd name="T16" fmla="*/ 436 w 637"/>
                <a:gd name="T17" fmla="*/ 451 h 639"/>
                <a:gd name="T18" fmla="*/ 202 w 637"/>
                <a:gd name="T19" fmla="*/ 438 h 639"/>
                <a:gd name="T20" fmla="*/ 202 w 637"/>
                <a:gd name="T21" fmla="*/ 438 h 639"/>
                <a:gd name="T22" fmla="*/ 202 w 637"/>
                <a:gd name="T23" fmla="*/ 183 h 639"/>
                <a:gd name="T24" fmla="*/ 203 w 637"/>
                <a:gd name="T25" fmla="*/ 182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7" h="639">
                  <a:moveTo>
                    <a:pt x="203" y="182"/>
                  </a:moveTo>
                  <a:cubicBezTo>
                    <a:pt x="204" y="182"/>
                    <a:pt x="204" y="181"/>
                    <a:pt x="204" y="180"/>
                  </a:cubicBezTo>
                  <a:cubicBezTo>
                    <a:pt x="370" y="14"/>
                    <a:pt x="370" y="14"/>
                    <a:pt x="370" y="14"/>
                  </a:cubicBezTo>
                  <a:cubicBezTo>
                    <a:pt x="268" y="0"/>
                    <a:pt x="180" y="35"/>
                    <a:pt x="117" y="98"/>
                  </a:cubicBezTo>
                  <a:cubicBezTo>
                    <a:pt x="0" y="215"/>
                    <a:pt x="0" y="405"/>
                    <a:pt x="117" y="522"/>
                  </a:cubicBezTo>
                  <a:cubicBezTo>
                    <a:pt x="234" y="639"/>
                    <a:pt x="424" y="639"/>
                    <a:pt x="541" y="522"/>
                  </a:cubicBezTo>
                  <a:cubicBezTo>
                    <a:pt x="610" y="453"/>
                    <a:pt x="637" y="359"/>
                    <a:pt x="625" y="269"/>
                  </a:cubicBezTo>
                  <a:cubicBezTo>
                    <a:pt x="456" y="438"/>
                    <a:pt x="456" y="438"/>
                    <a:pt x="456" y="438"/>
                  </a:cubicBezTo>
                  <a:cubicBezTo>
                    <a:pt x="450" y="443"/>
                    <a:pt x="444" y="448"/>
                    <a:pt x="436" y="451"/>
                  </a:cubicBezTo>
                  <a:cubicBezTo>
                    <a:pt x="354" y="514"/>
                    <a:pt x="260" y="496"/>
                    <a:pt x="202" y="438"/>
                  </a:cubicBezTo>
                  <a:cubicBezTo>
                    <a:pt x="202" y="438"/>
                    <a:pt x="202" y="438"/>
                    <a:pt x="202" y="438"/>
                  </a:cubicBezTo>
                  <a:cubicBezTo>
                    <a:pt x="131" y="367"/>
                    <a:pt x="131" y="253"/>
                    <a:pt x="202" y="183"/>
                  </a:cubicBezTo>
                  <a:cubicBezTo>
                    <a:pt x="202" y="183"/>
                    <a:pt x="203" y="182"/>
                    <a:pt x="203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">
              <a:extLst>
                <a:ext uri="{FF2B5EF4-FFF2-40B4-BE49-F238E27FC236}">
                  <a16:creationId xmlns="" xmlns:a16="http://schemas.microsoft.com/office/drawing/2014/main" id="{E871139D-270C-49DC-BF46-3EC3895AD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0" y="4021138"/>
              <a:ext cx="233363" cy="233363"/>
            </a:xfrm>
            <a:custGeom>
              <a:avLst/>
              <a:gdLst>
                <a:gd name="T0" fmla="*/ 824 w 1174"/>
                <a:gd name="T1" fmla="*/ 106 h 1184"/>
                <a:gd name="T2" fmla="*/ 211 w 1174"/>
                <a:gd name="T3" fmla="*/ 209 h 1184"/>
                <a:gd name="T4" fmla="*/ 211 w 1174"/>
                <a:gd name="T5" fmla="*/ 973 h 1184"/>
                <a:gd name="T6" fmla="*/ 975 w 1174"/>
                <a:gd name="T7" fmla="*/ 973 h 1184"/>
                <a:gd name="T8" fmla="*/ 1079 w 1174"/>
                <a:gd name="T9" fmla="*/ 360 h 1184"/>
                <a:gd name="T10" fmla="*/ 987 w 1174"/>
                <a:gd name="T11" fmla="*/ 451 h 1184"/>
                <a:gd name="T12" fmla="*/ 890 w 1174"/>
                <a:gd name="T13" fmla="*/ 888 h 1184"/>
                <a:gd name="T14" fmla="*/ 296 w 1174"/>
                <a:gd name="T15" fmla="*/ 888 h 1184"/>
                <a:gd name="T16" fmla="*/ 296 w 1174"/>
                <a:gd name="T17" fmla="*/ 294 h 1184"/>
                <a:gd name="T18" fmla="*/ 733 w 1174"/>
                <a:gd name="T19" fmla="*/ 197 h 1184"/>
                <a:gd name="T20" fmla="*/ 824 w 1174"/>
                <a:gd name="T21" fmla="*/ 106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4" h="1184">
                  <a:moveTo>
                    <a:pt x="824" y="106"/>
                  </a:moveTo>
                  <a:cubicBezTo>
                    <a:pt x="602" y="0"/>
                    <a:pt x="363" y="58"/>
                    <a:pt x="211" y="209"/>
                  </a:cubicBezTo>
                  <a:cubicBezTo>
                    <a:pt x="0" y="420"/>
                    <a:pt x="0" y="763"/>
                    <a:pt x="211" y="973"/>
                  </a:cubicBezTo>
                  <a:cubicBezTo>
                    <a:pt x="422" y="1184"/>
                    <a:pt x="764" y="1184"/>
                    <a:pt x="975" y="973"/>
                  </a:cubicBezTo>
                  <a:cubicBezTo>
                    <a:pt x="1140" y="807"/>
                    <a:pt x="1174" y="561"/>
                    <a:pt x="1079" y="360"/>
                  </a:cubicBezTo>
                  <a:cubicBezTo>
                    <a:pt x="987" y="451"/>
                    <a:pt x="987" y="451"/>
                    <a:pt x="987" y="451"/>
                  </a:cubicBezTo>
                  <a:cubicBezTo>
                    <a:pt x="1039" y="599"/>
                    <a:pt x="1008" y="770"/>
                    <a:pt x="890" y="888"/>
                  </a:cubicBezTo>
                  <a:cubicBezTo>
                    <a:pt x="726" y="1052"/>
                    <a:pt x="460" y="1052"/>
                    <a:pt x="296" y="888"/>
                  </a:cubicBezTo>
                  <a:cubicBezTo>
                    <a:pt x="132" y="725"/>
                    <a:pt x="132" y="458"/>
                    <a:pt x="296" y="294"/>
                  </a:cubicBezTo>
                  <a:cubicBezTo>
                    <a:pt x="414" y="176"/>
                    <a:pt x="585" y="145"/>
                    <a:pt x="733" y="197"/>
                  </a:cubicBezTo>
                  <a:cubicBezTo>
                    <a:pt x="824" y="106"/>
                    <a:pt x="824" y="106"/>
                    <a:pt x="824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">
              <a:extLst>
                <a:ext uri="{FF2B5EF4-FFF2-40B4-BE49-F238E27FC236}">
                  <a16:creationId xmlns="" xmlns:a16="http://schemas.microsoft.com/office/drawing/2014/main" id="{A09B6C91-4F11-4C0C-9615-BABDC2455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5863" y="3944938"/>
              <a:ext cx="390525" cy="369888"/>
            </a:xfrm>
            <a:custGeom>
              <a:avLst/>
              <a:gdLst>
                <a:gd name="T0" fmla="*/ 1561 w 1967"/>
                <a:gd name="T1" fmla="*/ 660 h 1879"/>
                <a:gd name="T2" fmla="*/ 1454 w 1967"/>
                <a:gd name="T3" fmla="*/ 1446 h 1879"/>
                <a:gd name="T4" fmla="*/ 520 w 1967"/>
                <a:gd name="T5" fmla="*/ 1446 h 1879"/>
                <a:gd name="T6" fmla="*/ 520 w 1967"/>
                <a:gd name="T7" fmla="*/ 513 h 1879"/>
                <a:gd name="T8" fmla="*/ 1307 w 1967"/>
                <a:gd name="T9" fmla="*/ 405 h 1879"/>
                <a:gd name="T10" fmla="*/ 1483 w 1967"/>
                <a:gd name="T11" fmla="*/ 228 h 1879"/>
                <a:gd name="T12" fmla="*/ 351 w 1967"/>
                <a:gd name="T13" fmla="*/ 343 h 1879"/>
                <a:gd name="T14" fmla="*/ 351 w 1967"/>
                <a:gd name="T15" fmla="*/ 1616 h 1879"/>
                <a:gd name="T16" fmla="*/ 987 w 1967"/>
                <a:gd name="T17" fmla="*/ 1879 h 1879"/>
                <a:gd name="T18" fmla="*/ 1623 w 1967"/>
                <a:gd name="T19" fmla="*/ 1616 h 1879"/>
                <a:gd name="T20" fmla="*/ 1738 w 1967"/>
                <a:gd name="T21" fmla="*/ 483 h 1879"/>
                <a:gd name="T22" fmla="*/ 1561 w 1967"/>
                <a:gd name="T23" fmla="*/ 66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7" h="1879">
                  <a:moveTo>
                    <a:pt x="1561" y="660"/>
                  </a:moveTo>
                  <a:cubicBezTo>
                    <a:pt x="1700" y="911"/>
                    <a:pt x="1667" y="1233"/>
                    <a:pt x="1454" y="1446"/>
                  </a:cubicBezTo>
                  <a:cubicBezTo>
                    <a:pt x="1196" y="1704"/>
                    <a:pt x="778" y="1704"/>
                    <a:pt x="520" y="1446"/>
                  </a:cubicBezTo>
                  <a:cubicBezTo>
                    <a:pt x="263" y="1188"/>
                    <a:pt x="263" y="770"/>
                    <a:pt x="520" y="513"/>
                  </a:cubicBezTo>
                  <a:cubicBezTo>
                    <a:pt x="733" y="300"/>
                    <a:pt x="1055" y="266"/>
                    <a:pt x="1307" y="405"/>
                  </a:cubicBezTo>
                  <a:cubicBezTo>
                    <a:pt x="1483" y="228"/>
                    <a:pt x="1483" y="228"/>
                    <a:pt x="1483" y="228"/>
                  </a:cubicBezTo>
                  <a:cubicBezTo>
                    <a:pt x="1139" y="0"/>
                    <a:pt x="662" y="31"/>
                    <a:pt x="351" y="343"/>
                  </a:cubicBezTo>
                  <a:cubicBezTo>
                    <a:pt x="0" y="694"/>
                    <a:pt x="0" y="1265"/>
                    <a:pt x="351" y="1616"/>
                  </a:cubicBezTo>
                  <a:cubicBezTo>
                    <a:pt x="526" y="1791"/>
                    <a:pt x="756" y="1879"/>
                    <a:pt x="987" y="1879"/>
                  </a:cubicBezTo>
                  <a:cubicBezTo>
                    <a:pt x="1217" y="1879"/>
                    <a:pt x="1448" y="1791"/>
                    <a:pt x="1623" y="1616"/>
                  </a:cubicBezTo>
                  <a:cubicBezTo>
                    <a:pt x="1934" y="1305"/>
                    <a:pt x="1967" y="828"/>
                    <a:pt x="1738" y="483"/>
                  </a:cubicBezTo>
                  <a:cubicBezTo>
                    <a:pt x="1561" y="660"/>
                    <a:pt x="1561" y="660"/>
                    <a:pt x="1561" y="6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3B6DC8E4-7D14-4650-A84F-0B216DEDD7CC}"/>
              </a:ext>
            </a:extLst>
          </p:cNvPr>
          <p:cNvGrpSpPr/>
          <p:nvPr/>
        </p:nvGrpSpPr>
        <p:grpSpPr>
          <a:xfrm>
            <a:off x="8677705" y="4181858"/>
            <a:ext cx="360363" cy="361951"/>
            <a:chOff x="7718425" y="3248025"/>
            <a:chExt cx="360363" cy="361951"/>
          </a:xfrm>
          <a:solidFill>
            <a:schemeClr val="bg1"/>
          </a:solidFill>
        </p:grpSpPr>
        <p:sp>
          <p:nvSpPr>
            <p:cNvPr id="31" name="Freeform 63">
              <a:extLst>
                <a:ext uri="{FF2B5EF4-FFF2-40B4-BE49-F238E27FC236}">
                  <a16:creationId xmlns="" xmlns:a16="http://schemas.microsoft.com/office/drawing/2014/main" id="{496D87E4-6908-4C4B-96E4-8B66F5BAB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3248025"/>
              <a:ext cx="360363" cy="331788"/>
            </a:xfrm>
            <a:custGeom>
              <a:avLst/>
              <a:gdLst>
                <a:gd name="T0" fmla="*/ 20 w 96"/>
                <a:gd name="T1" fmla="*/ 88 h 88"/>
                <a:gd name="T2" fmla="*/ 8 w 96"/>
                <a:gd name="T3" fmla="*/ 75 h 88"/>
                <a:gd name="T4" fmla="*/ 17 w 96"/>
                <a:gd name="T5" fmla="*/ 65 h 88"/>
                <a:gd name="T6" fmla="*/ 2 w 96"/>
                <a:gd name="T7" fmla="*/ 56 h 88"/>
                <a:gd name="T8" fmla="*/ 0 w 96"/>
                <a:gd name="T9" fmla="*/ 42 h 88"/>
                <a:gd name="T10" fmla="*/ 13 w 96"/>
                <a:gd name="T11" fmla="*/ 40 h 88"/>
                <a:gd name="T12" fmla="*/ 8 w 96"/>
                <a:gd name="T13" fmla="*/ 23 h 88"/>
                <a:gd name="T14" fmla="*/ 8 w 96"/>
                <a:gd name="T15" fmla="*/ 20 h 88"/>
                <a:gd name="T16" fmla="*/ 23 w 96"/>
                <a:gd name="T17" fmla="*/ 8 h 88"/>
                <a:gd name="T18" fmla="*/ 40 w 96"/>
                <a:gd name="T19" fmla="*/ 13 h 88"/>
                <a:gd name="T20" fmla="*/ 42 w 96"/>
                <a:gd name="T21" fmla="*/ 0 h 88"/>
                <a:gd name="T22" fmla="*/ 56 w 96"/>
                <a:gd name="T23" fmla="*/ 2 h 88"/>
                <a:gd name="T24" fmla="*/ 65 w 96"/>
                <a:gd name="T25" fmla="*/ 17 h 88"/>
                <a:gd name="T26" fmla="*/ 76 w 96"/>
                <a:gd name="T27" fmla="*/ 8 h 88"/>
                <a:gd name="T28" fmla="*/ 88 w 96"/>
                <a:gd name="T29" fmla="*/ 21 h 88"/>
                <a:gd name="T30" fmla="*/ 79 w 96"/>
                <a:gd name="T31" fmla="*/ 31 h 88"/>
                <a:gd name="T32" fmla="*/ 94 w 96"/>
                <a:gd name="T33" fmla="*/ 40 h 88"/>
                <a:gd name="T34" fmla="*/ 96 w 96"/>
                <a:gd name="T35" fmla="*/ 54 h 88"/>
                <a:gd name="T36" fmla="*/ 83 w 96"/>
                <a:gd name="T37" fmla="*/ 56 h 88"/>
                <a:gd name="T38" fmla="*/ 88 w 96"/>
                <a:gd name="T39" fmla="*/ 73 h 88"/>
                <a:gd name="T40" fmla="*/ 76 w 96"/>
                <a:gd name="T41" fmla="*/ 88 h 88"/>
                <a:gd name="T42" fmla="*/ 64 w 96"/>
                <a:gd name="T43" fmla="*/ 78 h 88"/>
                <a:gd name="T44" fmla="*/ 67 w 96"/>
                <a:gd name="T45" fmla="*/ 76 h 88"/>
                <a:gd name="T46" fmla="*/ 83 w 96"/>
                <a:gd name="T47" fmla="*/ 75 h 88"/>
                <a:gd name="T48" fmla="*/ 75 w 96"/>
                <a:gd name="T49" fmla="*/ 65 h 88"/>
                <a:gd name="T50" fmla="*/ 81 w 96"/>
                <a:gd name="T51" fmla="*/ 52 h 88"/>
                <a:gd name="T52" fmla="*/ 92 w 96"/>
                <a:gd name="T53" fmla="*/ 44 h 88"/>
                <a:gd name="T54" fmla="*/ 79 w 96"/>
                <a:gd name="T55" fmla="*/ 42 h 88"/>
                <a:gd name="T56" fmla="*/ 76 w 96"/>
                <a:gd name="T57" fmla="*/ 29 h 88"/>
                <a:gd name="T58" fmla="*/ 75 w 96"/>
                <a:gd name="T59" fmla="*/ 13 h 88"/>
                <a:gd name="T60" fmla="*/ 65 w 96"/>
                <a:gd name="T61" fmla="*/ 21 h 88"/>
                <a:gd name="T62" fmla="*/ 52 w 96"/>
                <a:gd name="T63" fmla="*/ 15 h 88"/>
                <a:gd name="T64" fmla="*/ 44 w 96"/>
                <a:gd name="T65" fmla="*/ 4 h 88"/>
                <a:gd name="T66" fmla="*/ 42 w 96"/>
                <a:gd name="T67" fmla="*/ 17 h 88"/>
                <a:gd name="T68" fmla="*/ 29 w 96"/>
                <a:gd name="T69" fmla="*/ 20 h 88"/>
                <a:gd name="T70" fmla="*/ 13 w 96"/>
                <a:gd name="T71" fmla="*/ 21 h 88"/>
                <a:gd name="T72" fmla="*/ 21 w 96"/>
                <a:gd name="T73" fmla="*/ 31 h 88"/>
                <a:gd name="T74" fmla="*/ 15 w 96"/>
                <a:gd name="T75" fmla="*/ 44 h 88"/>
                <a:gd name="T76" fmla="*/ 4 w 96"/>
                <a:gd name="T77" fmla="*/ 52 h 88"/>
                <a:gd name="T78" fmla="*/ 17 w 96"/>
                <a:gd name="T79" fmla="*/ 54 h 88"/>
                <a:gd name="T80" fmla="*/ 20 w 96"/>
                <a:gd name="T81" fmla="*/ 67 h 88"/>
                <a:gd name="T82" fmla="*/ 21 w 96"/>
                <a:gd name="T83" fmla="*/ 83 h 88"/>
                <a:gd name="T84" fmla="*/ 32 w 96"/>
                <a:gd name="T85" fmla="*/ 76 h 88"/>
                <a:gd name="T86" fmla="*/ 23 w 96"/>
                <a:gd name="T8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6" h="88">
                  <a:moveTo>
                    <a:pt x="21" y="88"/>
                  </a:moveTo>
                  <a:cubicBezTo>
                    <a:pt x="21" y="88"/>
                    <a:pt x="20" y="88"/>
                    <a:pt x="20" y="88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5"/>
                    <a:pt x="8" y="75"/>
                  </a:cubicBezTo>
                  <a:cubicBezTo>
                    <a:pt x="8" y="74"/>
                    <a:pt x="8" y="74"/>
                    <a:pt x="8" y="73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5" y="63"/>
                    <a:pt x="14" y="59"/>
                    <a:pt x="13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1" y="56"/>
                    <a:pt x="0" y="55"/>
                    <a:pt x="0" y="5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7"/>
                    <a:pt x="15" y="33"/>
                    <a:pt x="17" y="3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2" y="8"/>
                    <a:pt x="23" y="8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5"/>
                    <a:pt x="37" y="14"/>
                    <a:pt x="40" y="1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9" y="14"/>
                    <a:pt x="63" y="15"/>
                    <a:pt x="65" y="1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5" y="8"/>
                    <a:pt x="76" y="8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20"/>
                    <a:pt x="88" y="21"/>
                    <a:pt x="88" y="21"/>
                  </a:cubicBezTo>
                  <a:cubicBezTo>
                    <a:pt x="88" y="22"/>
                    <a:pt x="88" y="22"/>
                    <a:pt x="88" y="23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81" y="33"/>
                    <a:pt x="82" y="37"/>
                    <a:pt x="83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5" y="40"/>
                    <a:pt x="96" y="41"/>
                    <a:pt x="96" y="42"/>
                  </a:cubicBezTo>
                  <a:cubicBezTo>
                    <a:pt x="96" y="54"/>
                    <a:pt x="96" y="54"/>
                    <a:pt x="96" y="54"/>
                  </a:cubicBezTo>
                  <a:cubicBezTo>
                    <a:pt x="96" y="55"/>
                    <a:pt x="95" y="56"/>
                    <a:pt x="94" y="5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9"/>
                    <a:pt x="81" y="63"/>
                    <a:pt x="79" y="65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4"/>
                    <a:pt x="88" y="76"/>
                    <a:pt x="88" y="76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4" y="88"/>
                    <a:pt x="73" y="8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3" y="78"/>
                    <a:pt x="63" y="76"/>
                    <a:pt x="64" y="76"/>
                  </a:cubicBezTo>
                  <a:cubicBezTo>
                    <a:pt x="65" y="75"/>
                    <a:pt x="66" y="75"/>
                    <a:pt x="67" y="76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7" y="62"/>
                    <a:pt x="79" y="56"/>
                    <a:pt x="79" y="54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0" y="44"/>
                    <a:pt x="79" y="43"/>
                    <a:pt x="79" y="42"/>
                  </a:cubicBezTo>
                  <a:cubicBezTo>
                    <a:pt x="79" y="40"/>
                    <a:pt x="77" y="34"/>
                    <a:pt x="75" y="31"/>
                  </a:cubicBezTo>
                  <a:cubicBezTo>
                    <a:pt x="75" y="31"/>
                    <a:pt x="75" y="30"/>
                    <a:pt x="76" y="29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2" y="19"/>
                    <a:pt x="57" y="18"/>
                    <a:pt x="54" y="17"/>
                  </a:cubicBezTo>
                  <a:cubicBezTo>
                    <a:pt x="53" y="17"/>
                    <a:pt x="52" y="16"/>
                    <a:pt x="52" y="1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3" y="17"/>
                    <a:pt x="42" y="17"/>
                  </a:cubicBezTo>
                  <a:cubicBezTo>
                    <a:pt x="39" y="18"/>
                    <a:pt x="34" y="19"/>
                    <a:pt x="31" y="21"/>
                  </a:cubicBezTo>
                  <a:cubicBezTo>
                    <a:pt x="31" y="21"/>
                    <a:pt x="30" y="21"/>
                    <a:pt x="29" y="2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19" y="34"/>
                    <a:pt x="17" y="40"/>
                    <a:pt x="17" y="42"/>
                  </a:cubicBezTo>
                  <a:cubicBezTo>
                    <a:pt x="17" y="43"/>
                    <a:pt x="16" y="44"/>
                    <a:pt x="1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7" y="53"/>
                    <a:pt x="17" y="54"/>
                  </a:cubicBezTo>
                  <a:cubicBezTo>
                    <a:pt x="17" y="56"/>
                    <a:pt x="19" y="62"/>
                    <a:pt x="21" y="65"/>
                  </a:cubicBezTo>
                  <a:cubicBezTo>
                    <a:pt x="21" y="65"/>
                    <a:pt x="21" y="66"/>
                    <a:pt x="20" y="67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21" y="83"/>
                    <a:pt x="21" y="83"/>
                    <a:pt x="21" y="83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30" y="75"/>
                    <a:pt x="31" y="75"/>
                    <a:pt x="32" y="76"/>
                  </a:cubicBezTo>
                  <a:cubicBezTo>
                    <a:pt x="33" y="76"/>
                    <a:pt x="33" y="78"/>
                    <a:pt x="32" y="7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64">
              <a:extLst>
                <a:ext uri="{FF2B5EF4-FFF2-40B4-BE49-F238E27FC236}">
                  <a16:creationId xmlns="" xmlns:a16="http://schemas.microsoft.com/office/drawing/2014/main" id="{5A9E9B54-3854-4FF9-8AA0-F2D08BDD8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49650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65">
              <a:extLst>
                <a:ext uri="{FF2B5EF4-FFF2-40B4-BE49-F238E27FC236}">
                  <a16:creationId xmlns="" xmlns:a16="http://schemas.microsoft.com/office/drawing/2014/main" id="{AF0DEF56-8EC1-4A9C-B780-5DCA3F242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79813"/>
              <a:ext cx="60325" cy="30163"/>
            </a:xfrm>
            <a:custGeom>
              <a:avLst/>
              <a:gdLst>
                <a:gd name="T0" fmla="*/ 14 w 16"/>
                <a:gd name="T1" fmla="*/ 0 h 8"/>
                <a:gd name="T2" fmla="*/ 2 w 16"/>
                <a:gd name="T3" fmla="*/ 0 h 8"/>
                <a:gd name="T4" fmla="*/ 0 w 16"/>
                <a:gd name="T5" fmla="*/ 2 h 8"/>
                <a:gd name="T6" fmla="*/ 2 w 16"/>
                <a:gd name="T7" fmla="*/ 4 h 8"/>
                <a:gd name="T8" fmla="*/ 6 w 16"/>
                <a:gd name="T9" fmla="*/ 4 h 8"/>
                <a:gd name="T10" fmla="*/ 6 w 16"/>
                <a:gd name="T11" fmla="*/ 6 h 8"/>
                <a:gd name="T12" fmla="*/ 8 w 16"/>
                <a:gd name="T13" fmla="*/ 8 h 8"/>
                <a:gd name="T14" fmla="*/ 10 w 16"/>
                <a:gd name="T15" fmla="*/ 6 h 8"/>
                <a:gd name="T16" fmla="*/ 10 w 16"/>
                <a:gd name="T17" fmla="*/ 4 h 8"/>
                <a:gd name="T18" fmla="*/ 14 w 16"/>
                <a:gd name="T19" fmla="*/ 4 h 8"/>
                <a:gd name="T20" fmla="*/ 16 w 16"/>
                <a:gd name="T21" fmla="*/ 2 h 8"/>
                <a:gd name="T22" fmla="*/ 14 w 16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8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7" y="8"/>
                    <a:pt x="8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66">
              <a:extLst>
                <a:ext uri="{FF2B5EF4-FFF2-40B4-BE49-F238E27FC236}">
                  <a16:creationId xmlns="" xmlns:a16="http://schemas.microsoft.com/office/drawing/2014/main" id="{220BC78E-C384-4222-ADDF-237A94B84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5738" y="3338513"/>
              <a:ext cx="187325" cy="196850"/>
            </a:xfrm>
            <a:custGeom>
              <a:avLst/>
              <a:gdLst>
                <a:gd name="T0" fmla="*/ 25 w 50"/>
                <a:gd name="T1" fmla="*/ 0 h 52"/>
                <a:gd name="T2" fmla="*/ 0 w 50"/>
                <a:gd name="T3" fmla="*/ 24 h 52"/>
                <a:gd name="T4" fmla="*/ 17 w 50"/>
                <a:gd name="T5" fmla="*/ 47 h 52"/>
                <a:gd name="T6" fmla="*/ 17 w 50"/>
                <a:gd name="T7" fmla="*/ 50 h 52"/>
                <a:gd name="T8" fmla="*/ 19 w 50"/>
                <a:gd name="T9" fmla="*/ 52 h 52"/>
                <a:gd name="T10" fmla="*/ 31 w 50"/>
                <a:gd name="T11" fmla="*/ 52 h 52"/>
                <a:gd name="T12" fmla="*/ 33 w 50"/>
                <a:gd name="T13" fmla="*/ 50 h 52"/>
                <a:gd name="T14" fmla="*/ 33 w 50"/>
                <a:gd name="T15" fmla="*/ 47 h 52"/>
                <a:gd name="T16" fmla="*/ 50 w 50"/>
                <a:gd name="T17" fmla="*/ 24 h 52"/>
                <a:gd name="T18" fmla="*/ 25 w 50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2">
                  <a:moveTo>
                    <a:pt x="25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4"/>
                    <a:pt x="7" y="43"/>
                    <a:pt x="17" y="4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2"/>
                    <a:pt x="33" y="51"/>
                    <a:pt x="33" y="50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3" y="43"/>
                    <a:pt x="50" y="34"/>
                    <a:pt x="50" y="24"/>
                  </a:cubicBezTo>
                  <a:cubicBezTo>
                    <a:pt x="50" y="11"/>
                    <a:pt x="39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="" xmlns:a16="http://schemas.microsoft.com/office/drawing/2014/main" id="{2527233F-6665-45D9-8013-FC2ECEFAFFAB}"/>
              </a:ext>
            </a:extLst>
          </p:cNvPr>
          <p:cNvGrpSpPr/>
          <p:nvPr/>
        </p:nvGrpSpPr>
        <p:grpSpPr>
          <a:xfrm>
            <a:off x="1138282" y="4189795"/>
            <a:ext cx="315913" cy="346076"/>
            <a:chOff x="9175750" y="1458913"/>
            <a:chExt cx="315913" cy="346076"/>
          </a:xfrm>
          <a:solidFill>
            <a:schemeClr val="bg1"/>
          </a:solidFill>
        </p:grpSpPr>
        <p:sp>
          <p:nvSpPr>
            <p:cNvPr id="36" name="Freeform 115">
              <a:extLst>
                <a:ext uri="{FF2B5EF4-FFF2-40B4-BE49-F238E27FC236}">
                  <a16:creationId xmlns="" xmlns:a16="http://schemas.microsoft.com/office/drawing/2014/main" id="{72D8C7F5-C6F4-4B15-981B-B7D0BFB74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1013" y="1593851"/>
              <a:ext cx="120650" cy="211138"/>
            </a:xfrm>
            <a:custGeom>
              <a:avLst/>
              <a:gdLst>
                <a:gd name="T0" fmla="*/ 0 w 32"/>
                <a:gd name="T1" fmla="*/ 0 h 56"/>
                <a:gd name="T2" fmla="*/ 0 w 32"/>
                <a:gd name="T3" fmla="*/ 22 h 56"/>
                <a:gd name="T4" fmla="*/ 8 w 32"/>
                <a:gd name="T5" fmla="*/ 32 h 56"/>
                <a:gd name="T6" fmla="*/ 8 w 32"/>
                <a:gd name="T7" fmla="*/ 56 h 56"/>
                <a:gd name="T8" fmla="*/ 24 w 32"/>
                <a:gd name="T9" fmla="*/ 56 h 56"/>
                <a:gd name="T10" fmla="*/ 24 w 32"/>
                <a:gd name="T11" fmla="*/ 32 h 56"/>
                <a:gd name="T12" fmla="*/ 32 w 32"/>
                <a:gd name="T13" fmla="*/ 22 h 56"/>
                <a:gd name="T14" fmla="*/ 32 w 32"/>
                <a:gd name="T15" fmla="*/ 0 h 56"/>
                <a:gd name="T16" fmla="*/ 0 w 32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6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3" y="31"/>
                    <a:pt x="8" y="32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9" y="31"/>
                    <a:pt x="32" y="27"/>
                    <a:pt x="32" y="22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Oval 116">
              <a:extLst>
                <a:ext uri="{FF2B5EF4-FFF2-40B4-BE49-F238E27FC236}">
                  <a16:creationId xmlns="" xmlns:a16="http://schemas.microsoft.com/office/drawing/2014/main" id="{D31443B4-09F3-4E41-8CD8-B129383CA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6888" y="1489076"/>
              <a:ext cx="90488" cy="889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17">
              <a:extLst>
                <a:ext uri="{FF2B5EF4-FFF2-40B4-BE49-F238E27FC236}">
                  <a16:creationId xmlns="" xmlns:a16="http://schemas.microsoft.com/office/drawing/2014/main" id="{F6B6AFA9-AD8B-4F9F-B177-5A3DBA74B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50" y="1458913"/>
              <a:ext cx="165100" cy="346075"/>
            </a:xfrm>
            <a:custGeom>
              <a:avLst/>
              <a:gdLst>
                <a:gd name="T0" fmla="*/ 33 w 44"/>
                <a:gd name="T1" fmla="*/ 22 h 92"/>
                <a:gd name="T2" fmla="*/ 43 w 44"/>
                <a:gd name="T3" fmla="*/ 11 h 92"/>
                <a:gd name="T4" fmla="*/ 44 w 44"/>
                <a:gd name="T5" fmla="*/ 9 h 92"/>
                <a:gd name="T6" fmla="*/ 42 w 44"/>
                <a:gd name="T7" fmla="*/ 8 h 92"/>
                <a:gd name="T8" fmla="*/ 4 w 44"/>
                <a:gd name="T9" fmla="*/ 8 h 92"/>
                <a:gd name="T10" fmla="*/ 4 w 44"/>
                <a:gd name="T11" fmla="*/ 2 h 92"/>
                <a:gd name="T12" fmla="*/ 2 w 44"/>
                <a:gd name="T13" fmla="*/ 0 h 92"/>
                <a:gd name="T14" fmla="*/ 0 w 44"/>
                <a:gd name="T15" fmla="*/ 2 h 92"/>
                <a:gd name="T16" fmla="*/ 0 w 44"/>
                <a:gd name="T17" fmla="*/ 10 h 92"/>
                <a:gd name="T18" fmla="*/ 0 w 44"/>
                <a:gd name="T19" fmla="*/ 34 h 92"/>
                <a:gd name="T20" fmla="*/ 0 w 44"/>
                <a:gd name="T21" fmla="*/ 90 h 92"/>
                <a:gd name="T22" fmla="*/ 2 w 44"/>
                <a:gd name="T23" fmla="*/ 92 h 92"/>
                <a:gd name="T24" fmla="*/ 4 w 44"/>
                <a:gd name="T25" fmla="*/ 90 h 92"/>
                <a:gd name="T26" fmla="*/ 4 w 44"/>
                <a:gd name="T27" fmla="*/ 36 h 92"/>
                <a:gd name="T28" fmla="*/ 42 w 44"/>
                <a:gd name="T29" fmla="*/ 36 h 92"/>
                <a:gd name="T30" fmla="*/ 42 w 44"/>
                <a:gd name="T31" fmla="*/ 36 h 92"/>
                <a:gd name="T32" fmla="*/ 44 w 44"/>
                <a:gd name="T33" fmla="*/ 34 h 92"/>
                <a:gd name="T34" fmla="*/ 43 w 44"/>
                <a:gd name="T35" fmla="*/ 32 h 92"/>
                <a:gd name="T36" fmla="*/ 33 w 44"/>
                <a:gd name="T37" fmla="*/ 2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92">
                  <a:moveTo>
                    <a:pt x="33" y="22"/>
                  </a:moveTo>
                  <a:cubicBezTo>
                    <a:pt x="43" y="11"/>
                    <a:pt x="43" y="11"/>
                    <a:pt x="43" y="11"/>
                  </a:cubicBezTo>
                  <a:cubicBezTo>
                    <a:pt x="44" y="11"/>
                    <a:pt x="44" y="10"/>
                    <a:pt x="44" y="9"/>
                  </a:cubicBezTo>
                  <a:cubicBezTo>
                    <a:pt x="44" y="8"/>
                    <a:pt x="43" y="8"/>
                    <a:pt x="42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1"/>
                    <a:pt x="1" y="92"/>
                    <a:pt x="2" y="92"/>
                  </a:cubicBezTo>
                  <a:cubicBezTo>
                    <a:pt x="3" y="92"/>
                    <a:pt x="4" y="91"/>
                    <a:pt x="4" y="90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4" y="35"/>
                    <a:pt x="44" y="34"/>
                  </a:cubicBezTo>
                  <a:cubicBezTo>
                    <a:pt x="44" y="33"/>
                    <a:pt x="44" y="33"/>
                    <a:pt x="43" y="32"/>
                  </a:cubicBezTo>
                  <a:lnTo>
                    <a:pt x="33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E5CC156B-E6B5-4687-8367-20F2B8E10D93}"/>
              </a:ext>
            </a:extLst>
          </p:cNvPr>
          <p:cNvGrpSpPr/>
          <p:nvPr/>
        </p:nvGrpSpPr>
        <p:grpSpPr>
          <a:xfrm>
            <a:off x="3149171" y="4189796"/>
            <a:ext cx="344488" cy="346075"/>
            <a:chOff x="8440738" y="1458913"/>
            <a:chExt cx="344488" cy="346075"/>
          </a:xfrm>
          <a:solidFill>
            <a:schemeClr val="bg1"/>
          </a:solidFill>
        </p:grpSpPr>
        <p:sp>
          <p:nvSpPr>
            <p:cNvPr id="42" name="Freeform 156">
              <a:extLst>
                <a:ext uri="{FF2B5EF4-FFF2-40B4-BE49-F238E27FC236}">
                  <a16:creationId xmlns="" xmlns:a16="http://schemas.microsoft.com/office/drawing/2014/main" id="{7B2D45E5-19CE-46F2-8B5D-B3A2E5E8B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5838" y="1458913"/>
              <a:ext cx="14288" cy="74613"/>
            </a:xfrm>
            <a:custGeom>
              <a:avLst/>
              <a:gdLst>
                <a:gd name="T0" fmla="*/ 2 w 4"/>
                <a:gd name="T1" fmla="*/ 20 h 20"/>
                <a:gd name="T2" fmla="*/ 0 w 4"/>
                <a:gd name="T3" fmla="*/ 18 h 20"/>
                <a:gd name="T4" fmla="*/ 0 w 4"/>
                <a:gd name="T5" fmla="*/ 2 h 20"/>
                <a:gd name="T6" fmla="*/ 2 w 4"/>
                <a:gd name="T7" fmla="*/ 0 h 20"/>
                <a:gd name="T8" fmla="*/ 4 w 4"/>
                <a:gd name="T9" fmla="*/ 2 h 20"/>
                <a:gd name="T10" fmla="*/ 4 w 4"/>
                <a:gd name="T11" fmla="*/ 18 h 20"/>
                <a:gd name="T12" fmla="*/ 2 w 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2" y="20"/>
                  </a:move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3" y="20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57">
              <a:extLst>
                <a:ext uri="{FF2B5EF4-FFF2-40B4-BE49-F238E27FC236}">
                  <a16:creationId xmlns="" xmlns:a16="http://schemas.microsoft.com/office/drawing/2014/main" id="{54E2E318-2823-495C-B5AE-49457B0EB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0738" y="1624013"/>
              <a:ext cx="74613" cy="14288"/>
            </a:xfrm>
            <a:custGeom>
              <a:avLst/>
              <a:gdLst>
                <a:gd name="T0" fmla="*/ 2 w 20"/>
                <a:gd name="T1" fmla="*/ 4 h 4"/>
                <a:gd name="T2" fmla="*/ 0 w 20"/>
                <a:gd name="T3" fmla="*/ 2 h 4"/>
                <a:gd name="T4" fmla="*/ 2 w 20"/>
                <a:gd name="T5" fmla="*/ 0 h 4"/>
                <a:gd name="T6" fmla="*/ 18 w 20"/>
                <a:gd name="T7" fmla="*/ 0 h 4"/>
                <a:gd name="T8" fmla="*/ 20 w 20"/>
                <a:gd name="T9" fmla="*/ 2 h 4"/>
                <a:gd name="T10" fmla="*/ 18 w 20"/>
                <a:gd name="T11" fmla="*/ 4 h 4"/>
                <a:gd name="T12" fmla="*/ 2 w 2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3"/>
                    <a:pt x="19" y="4"/>
                    <a:pt x="18" y="4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58">
              <a:extLst>
                <a:ext uri="{FF2B5EF4-FFF2-40B4-BE49-F238E27FC236}">
                  <a16:creationId xmlns="" xmlns:a16="http://schemas.microsoft.com/office/drawing/2014/main" id="{3FD7498D-2A09-4D9A-B114-B870CC661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5838" y="1728788"/>
              <a:ext cx="14288" cy="76200"/>
            </a:xfrm>
            <a:custGeom>
              <a:avLst/>
              <a:gdLst>
                <a:gd name="T0" fmla="*/ 2 w 4"/>
                <a:gd name="T1" fmla="*/ 20 h 20"/>
                <a:gd name="T2" fmla="*/ 0 w 4"/>
                <a:gd name="T3" fmla="*/ 18 h 20"/>
                <a:gd name="T4" fmla="*/ 0 w 4"/>
                <a:gd name="T5" fmla="*/ 2 h 20"/>
                <a:gd name="T6" fmla="*/ 2 w 4"/>
                <a:gd name="T7" fmla="*/ 0 h 20"/>
                <a:gd name="T8" fmla="*/ 4 w 4"/>
                <a:gd name="T9" fmla="*/ 2 h 20"/>
                <a:gd name="T10" fmla="*/ 4 w 4"/>
                <a:gd name="T11" fmla="*/ 18 h 20"/>
                <a:gd name="T12" fmla="*/ 2 w 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2" y="20"/>
                  </a:move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3" y="20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59">
              <a:extLst>
                <a:ext uri="{FF2B5EF4-FFF2-40B4-BE49-F238E27FC236}">
                  <a16:creationId xmlns="" xmlns:a16="http://schemas.microsoft.com/office/drawing/2014/main" id="{DCA13A47-68FC-4CF6-B035-8444B89FF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1624013"/>
              <a:ext cx="74613" cy="14288"/>
            </a:xfrm>
            <a:custGeom>
              <a:avLst/>
              <a:gdLst>
                <a:gd name="T0" fmla="*/ 18 w 20"/>
                <a:gd name="T1" fmla="*/ 4 h 4"/>
                <a:gd name="T2" fmla="*/ 18 w 20"/>
                <a:gd name="T3" fmla="*/ 4 h 4"/>
                <a:gd name="T4" fmla="*/ 2 w 20"/>
                <a:gd name="T5" fmla="*/ 4 h 4"/>
                <a:gd name="T6" fmla="*/ 0 w 20"/>
                <a:gd name="T7" fmla="*/ 2 h 4"/>
                <a:gd name="T8" fmla="*/ 2 w 20"/>
                <a:gd name="T9" fmla="*/ 0 h 4"/>
                <a:gd name="T10" fmla="*/ 2 w 20"/>
                <a:gd name="T11" fmla="*/ 0 h 4"/>
                <a:gd name="T12" fmla="*/ 18 w 20"/>
                <a:gd name="T13" fmla="*/ 0 h 4"/>
                <a:gd name="T14" fmla="*/ 20 w 20"/>
                <a:gd name="T15" fmla="*/ 2 h 4"/>
                <a:gd name="T16" fmla="*/ 18 w 20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">
                  <a:moveTo>
                    <a:pt x="18" y="4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3"/>
                    <a:pt x="19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60">
              <a:extLst>
                <a:ext uri="{FF2B5EF4-FFF2-40B4-BE49-F238E27FC236}">
                  <a16:creationId xmlns="" xmlns:a16="http://schemas.microsoft.com/office/drawing/2014/main" id="{166EB1CC-F548-4705-BED1-6C10925816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70900" y="1489076"/>
              <a:ext cx="284163" cy="285750"/>
            </a:xfrm>
            <a:custGeom>
              <a:avLst/>
              <a:gdLst>
                <a:gd name="T0" fmla="*/ 66 w 76"/>
                <a:gd name="T1" fmla="*/ 42 h 76"/>
                <a:gd name="T2" fmla="*/ 62 w 76"/>
                <a:gd name="T3" fmla="*/ 38 h 76"/>
                <a:gd name="T4" fmla="*/ 66 w 76"/>
                <a:gd name="T5" fmla="*/ 34 h 76"/>
                <a:gd name="T6" fmla="*/ 76 w 76"/>
                <a:gd name="T7" fmla="*/ 34 h 76"/>
                <a:gd name="T8" fmla="*/ 42 w 76"/>
                <a:gd name="T9" fmla="*/ 0 h 76"/>
                <a:gd name="T10" fmla="*/ 42 w 76"/>
                <a:gd name="T11" fmla="*/ 10 h 76"/>
                <a:gd name="T12" fmla="*/ 38 w 76"/>
                <a:gd name="T13" fmla="*/ 14 h 76"/>
                <a:gd name="T14" fmla="*/ 34 w 76"/>
                <a:gd name="T15" fmla="*/ 10 h 76"/>
                <a:gd name="T16" fmla="*/ 34 w 76"/>
                <a:gd name="T17" fmla="*/ 0 h 76"/>
                <a:gd name="T18" fmla="*/ 0 w 76"/>
                <a:gd name="T19" fmla="*/ 34 h 76"/>
                <a:gd name="T20" fmla="*/ 10 w 76"/>
                <a:gd name="T21" fmla="*/ 34 h 76"/>
                <a:gd name="T22" fmla="*/ 14 w 76"/>
                <a:gd name="T23" fmla="*/ 38 h 76"/>
                <a:gd name="T24" fmla="*/ 10 w 76"/>
                <a:gd name="T25" fmla="*/ 42 h 76"/>
                <a:gd name="T26" fmla="*/ 0 w 76"/>
                <a:gd name="T27" fmla="*/ 42 h 76"/>
                <a:gd name="T28" fmla="*/ 34 w 76"/>
                <a:gd name="T29" fmla="*/ 76 h 76"/>
                <a:gd name="T30" fmla="*/ 34 w 76"/>
                <a:gd name="T31" fmla="*/ 66 h 76"/>
                <a:gd name="T32" fmla="*/ 38 w 76"/>
                <a:gd name="T33" fmla="*/ 62 h 76"/>
                <a:gd name="T34" fmla="*/ 42 w 76"/>
                <a:gd name="T35" fmla="*/ 66 h 76"/>
                <a:gd name="T36" fmla="*/ 42 w 76"/>
                <a:gd name="T37" fmla="*/ 76 h 76"/>
                <a:gd name="T38" fmla="*/ 76 w 76"/>
                <a:gd name="T39" fmla="*/ 42 h 76"/>
                <a:gd name="T40" fmla="*/ 66 w 76"/>
                <a:gd name="T41" fmla="*/ 42 h 76"/>
                <a:gd name="T42" fmla="*/ 54 w 76"/>
                <a:gd name="T43" fmla="*/ 56 h 76"/>
                <a:gd name="T44" fmla="*/ 54 w 76"/>
                <a:gd name="T45" fmla="*/ 56 h 76"/>
                <a:gd name="T46" fmla="*/ 22 w 76"/>
                <a:gd name="T47" fmla="*/ 56 h 76"/>
                <a:gd name="T48" fmla="*/ 20 w 76"/>
                <a:gd name="T49" fmla="*/ 54 h 76"/>
                <a:gd name="T50" fmla="*/ 31 w 76"/>
                <a:gd name="T51" fmla="*/ 37 h 76"/>
                <a:gd name="T52" fmla="*/ 28 w 76"/>
                <a:gd name="T53" fmla="*/ 30 h 76"/>
                <a:gd name="T54" fmla="*/ 38 w 76"/>
                <a:gd name="T55" fmla="*/ 20 h 76"/>
                <a:gd name="T56" fmla="*/ 48 w 76"/>
                <a:gd name="T57" fmla="*/ 30 h 76"/>
                <a:gd name="T58" fmla="*/ 45 w 76"/>
                <a:gd name="T59" fmla="*/ 37 h 76"/>
                <a:gd name="T60" fmla="*/ 56 w 76"/>
                <a:gd name="T61" fmla="*/ 53 h 76"/>
                <a:gd name="T62" fmla="*/ 56 w 76"/>
                <a:gd name="T63" fmla="*/ 54 h 76"/>
                <a:gd name="T64" fmla="*/ 54 w 76"/>
                <a:gd name="T65" fmla="*/ 5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" h="76">
                  <a:moveTo>
                    <a:pt x="66" y="42"/>
                  </a:moveTo>
                  <a:cubicBezTo>
                    <a:pt x="64" y="42"/>
                    <a:pt x="62" y="40"/>
                    <a:pt x="62" y="38"/>
                  </a:cubicBezTo>
                  <a:cubicBezTo>
                    <a:pt x="62" y="36"/>
                    <a:pt x="64" y="34"/>
                    <a:pt x="66" y="34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4" y="16"/>
                    <a:pt x="60" y="2"/>
                    <a:pt x="42" y="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2"/>
                    <a:pt x="40" y="14"/>
                    <a:pt x="38" y="14"/>
                  </a:cubicBezTo>
                  <a:cubicBezTo>
                    <a:pt x="36" y="14"/>
                    <a:pt x="34" y="12"/>
                    <a:pt x="34" y="1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6" y="2"/>
                    <a:pt x="2" y="16"/>
                    <a:pt x="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2" y="34"/>
                    <a:pt x="14" y="36"/>
                    <a:pt x="14" y="38"/>
                  </a:cubicBezTo>
                  <a:cubicBezTo>
                    <a:pt x="14" y="40"/>
                    <a:pt x="12" y="42"/>
                    <a:pt x="1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60"/>
                    <a:pt x="16" y="74"/>
                    <a:pt x="34" y="7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4"/>
                    <a:pt x="36" y="62"/>
                    <a:pt x="38" y="62"/>
                  </a:cubicBezTo>
                  <a:cubicBezTo>
                    <a:pt x="40" y="62"/>
                    <a:pt x="42" y="64"/>
                    <a:pt x="42" y="66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60" y="74"/>
                    <a:pt x="74" y="60"/>
                    <a:pt x="76" y="42"/>
                  </a:cubicBezTo>
                  <a:lnTo>
                    <a:pt x="66" y="42"/>
                  </a:lnTo>
                  <a:close/>
                  <a:moveTo>
                    <a:pt x="54" y="56"/>
                  </a:moveTo>
                  <a:cubicBezTo>
                    <a:pt x="54" y="56"/>
                    <a:pt x="54" y="56"/>
                    <a:pt x="54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1" y="56"/>
                    <a:pt x="20" y="55"/>
                    <a:pt x="20" y="54"/>
                  </a:cubicBezTo>
                  <a:cubicBezTo>
                    <a:pt x="20" y="46"/>
                    <a:pt x="25" y="40"/>
                    <a:pt x="31" y="37"/>
                  </a:cubicBezTo>
                  <a:cubicBezTo>
                    <a:pt x="29" y="36"/>
                    <a:pt x="28" y="33"/>
                    <a:pt x="28" y="30"/>
                  </a:cubicBezTo>
                  <a:cubicBezTo>
                    <a:pt x="28" y="25"/>
                    <a:pt x="33" y="20"/>
                    <a:pt x="38" y="20"/>
                  </a:cubicBezTo>
                  <a:cubicBezTo>
                    <a:pt x="44" y="20"/>
                    <a:pt x="48" y="25"/>
                    <a:pt x="48" y="30"/>
                  </a:cubicBezTo>
                  <a:cubicBezTo>
                    <a:pt x="48" y="33"/>
                    <a:pt x="47" y="36"/>
                    <a:pt x="45" y="37"/>
                  </a:cubicBezTo>
                  <a:cubicBezTo>
                    <a:pt x="51" y="40"/>
                    <a:pt x="56" y="46"/>
                    <a:pt x="56" y="53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56" y="55"/>
                    <a:pt x="55" y="56"/>
                    <a:pt x="5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C1AA7FB3-1702-405A-B4C0-622FF6DB8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981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7D7D25-CEF2-42BC-9F53-8B040C5F3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INFOGRAPHIC PRESENTATION TEMPLATE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699F0400-6DEE-4F87-9945-A97931667E9E}"/>
              </a:ext>
            </a:extLst>
          </p:cNvPr>
          <p:cNvGrpSpPr/>
          <p:nvPr/>
        </p:nvGrpSpPr>
        <p:grpSpPr>
          <a:xfrm>
            <a:off x="533400" y="1498126"/>
            <a:ext cx="1981200" cy="4638050"/>
            <a:chOff x="533400" y="1572250"/>
            <a:chExt cx="1981200" cy="4638050"/>
          </a:xfrm>
        </p:grpSpPr>
        <p:grpSp>
          <p:nvGrpSpPr>
            <p:cNvPr id="8" name="Group 7">
              <a:extLst>
                <a:ext uri="{FF2B5EF4-FFF2-40B4-BE49-F238E27FC236}">
                  <a16:creationId xmlns="" xmlns:a16="http://schemas.microsoft.com/office/drawing/2014/main" id="{31AD825B-0D79-46D7-8057-558FCC4E931E}"/>
                </a:ext>
              </a:extLst>
            </p:cNvPr>
            <p:cNvGrpSpPr/>
            <p:nvPr/>
          </p:nvGrpSpPr>
          <p:grpSpPr>
            <a:xfrm>
              <a:off x="533400" y="1572250"/>
              <a:ext cx="1981200" cy="1995772"/>
              <a:chOff x="533400" y="1572250"/>
              <a:chExt cx="1981200" cy="1995772"/>
            </a:xfrm>
          </p:grpSpPr>
          <p:sp>
            <p:nvSpPr>
              <p:cNvPr id="59" name="TextBox 58">
                <a:extLst>
                  <a:ext uri="{FF2B5EF4-FFF2-40B4-BE49-F238E27FC236}">
                    <a16:creationId xmlns="" xmlns:a16="http://schemas.microsoft.com/office/drawing/2014/main" id="{1BDF712A-AC44-4E4C-9C91-841AB5072ACF}"/>
                  </a:ext>
                </a:extLst>
              </p:cNvPr>
              <p:cNvSpPr txBox="1"/>
              <p:nvPr/>
            </p:nvSpPr>
            <p:spPr>
              <a:xfrm>
                <a:off x="533400" y="2275360"/>
                <a:ext cx="1981200" cy="129266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r"/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Lorem ipsum dolor sit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amet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,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consectetur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adipiscing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elit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. Morbi et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rutrum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felis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,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eget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tristique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tortor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. Maecenas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lobortis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mattis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turpis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ut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hendrerit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. 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="" xmlns:a16="http://schemas.microsoft.com/office/drawing/2014/main" id="{2ACD8DD3-6DD8-4D89-AC18-D1C12FD863B6}"/>
                  </a:ext>
                </a:extLst>
              </p:cNvPr>
              <p:cNvSpPr txBox="1"/>
              <p:nvPr/>
            </p:nvSpPr>
            <p:spPr>
              <a:xfrm>
                <a:off x="533400" y="1572250"/>
                <a:ext cx="1981200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r"/>
                <a:r>
                  <a:rPr lang="en-US" sz="2000" b="1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Lorem</a:t>
                </a:r>
              </a:p>
              <a:p>
                <a:pPr algn="r"/>
                <a:r>
                  <a:rPr lang="en-US" sz="2000" b="1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ipsum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="" xmlns:a16="http://schemas.microsoft.com/office/drawing/2014/main" id="{9BFB9905-9D24-42C3-B2AA-42A9D231F8DA}"/>
                </a:ext>
              </a:extLst>
            </p:cNvPr>
            <p:cNvGrpSpPr/>
            <p:nvPr/>
          </p:nvGrpSpPr>
          <p:grpSpPr>
            <a:xfrm>
              <a:off x="533400" y="4214528"/>
              <a:ext cx="1981200" cy="1995772"/>
              <a:chOff x="533400" y="1572250"/>
              <a:chExt cx="1981200" cy="1995772"/>
            </a:xfrm>
          </p:grpSpPr>
          <p:sp>
            <p:nvSpPr>
              <p:cNvPr id="63" name="TextBox 62">
                <a:extLst>
                  <a:ext uri="{FF2B5EF4-FFF2-40B4-BE49-F238E27FC236}">
                    <a16:creationId xmlns="" xmlns:a16="http://schemas.microsoft.com/office/drawing/2014/main" id="{FCA724C7-C796-40C8-BF8E-78E7BC7FF03E}"/>
                  </a:ext>
                </a:extLst>
              </p:cNvPr>
              <p:cNvSpPr txBox="1"/>
              <p:nvPr/>
            </p:nvSpPr>
            <p:spPr>
              <a:xfrm>
                <a:off x="533400" y="2275360"/>
                <a:ext cx="1981200" cy="129266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r"/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Lorem ipsum dolor sit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amet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,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consectetur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adipiscing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elit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. Morbi et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rutrum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felis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,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eget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tristique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tortor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. Maecenas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lobortis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mattis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turpis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ut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400" dirty="0" err="1">
                    <a:solidFill>
                      <a:srgbClr val="10322C"/>
                    </a:solidFill>
                    <a:cs typeface="Calibri" panose="020F0502020204030204" pitchFamily="34" charset="0"/>
                  </a:rPr>
                  <a:t>hendrerit</a:t>
                </a:r>
                <a:r>
                  <a:rPr lang="en-US" sz="1400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. 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="" xmlns:a16="http://schemas.microsoft.com/office/drawing/2014/main" id="{C0228D30-4B6D-40F0-BC74-610EA6A09967}"/>
                  </a:ext>
                </a:extLst>
              </p:cNvPr>
              <p:cNvSpPr txBox="1"/>
              <p:nvPr/>
            </p:nvSpPr>
            <p:spPr>
              <a:xfrm>
                <a:off x="533400" y="1572250"/>
                <a:ext cx="1981200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r"/>
                <a:r>
                  <a:rPr lang="en-US" sz="2000" b="1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Lorem</a:t>
                </a:r>
              </a:p>
              <a:p>
                <a:pPr algn="r"/>
                <a:r>
                  <a:rPr lang="en-US" sz="2000" b="1" dirty="0">
                    <a:solidFill>
                      <a:srgbClr val="10322C"/>
                    </a:solidFill>
                    <a:cs typeface="Calibri" panose="020F0502020204030204" pitchFamily="34" charset="0"/>
                  </a:rPr>
                  <a:t>ipsum</a:t>
                </a: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="" xmlns:a16="http://schemas.microsoft.com/office/drawing/2014/main" id="{E117A3A5-FE9C-428C-A791-33D353E9C253}"/>
              </a:ext>
            </a:extLst>
          </p:cNvPr>
          <p:cNvGrpSpPr/>
          <p:nvPr/>
        </p:nvGrpSpPr>
        <p:grpSpPr>
          <a:xfrm>
            <a:off x="9639300" y="1498126"/>
            <a:ext cx="1981200" cy="1995772"/>
            <a:chOff x="533400" y="1572250"/>
            <a:chExt cx="1981200" cy="1995772"/>
          </a:xfrm>
        </p:grpSpPr>
        <p:sp>
          <p:nvSpPr>
            <p:cNvPr id="67" name="TextBox 66">
              <a:extLst>
                <a:ext uri="{FF2B5EF4-FFF2-40B4-BE49-F238E27FC236}">
                  <a16:creationId xmlns="" xmlns:a16="http://schemas.microsoft.com/office/drawing/2014/main" id="{887B38EE-709C-45E4-84FD-20F3532F578E}"/>
                </a:ext>
              </a:extLst>
            </p:cNvPr>
            <p:cNvSpPr txBox="1"/>
            <p:nvPr/>
          </p:nvSpPr>
          <p:spPr>
            <a:xfrm>
              <a:off x="533400" y="2275360"/>
              <a:ext cx="1981200" cy="12926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tortor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. Maecenas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mattis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turpis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ut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hendrerit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. 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="" xmlns:a16="http://schemas.microsoft.com/office/drawing/2014/main" id="{6D9DE866-64F5-49DB-86AB-046D2A9BF307}"/>
                </a:ext>
              </a:extLst>
            </p:cNvPr>
            <p:cNvSpPr txBox="1"/>
            <p:nvPr/>
          </p:nvSpPr>
          <p:spPr>
            <a:xfrm>
              <a:off x="533400" y="1572250"/>
              <a:ext cx="1981200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2000" b="1" dirty="0">
                  <a:solidFill>
                    <a:srgbClr val="10322C"/>
                  </a:solidFill>
                  <a:cs typeface="Calibri" panose="020F0502020204030204" pitchFamily="34" charset="0"/>
                </a:rPr>
                <a:t>Lorem</a:t>
              </a:r>
            </a:p>
            <a:p>
              <a:r>
                <a:rPr lang="en-US" sz="2000" b="1" dirty="0">
                  <a:solidFill>
                    <a:srgbClr val="10322C"/>
                  </a:solidFill>
                  <a:cs typeface="Calibri" panose="020F0502020204030204" pitchFamily="34" charset="0"/>
                </a:rPr>
                <a:t>ipsum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="" xmlns:a16="http://schemas.microsoft.com/office/drawing/2014/main" id="{3814DAD4-2BCE-4810-A971-B91D1E28308D}"/>
              </a:ext>
            </a:extLst>
          </p:cNvPr>
          <p:cNvGrpSpPr/>
          <p:nvPr/>
        </p:nvGrpSpPr>
        <p:grpSpPr>
          <a:xfrm>
            <a:off x="9639300" y="4140404"/>
            <a:ext cx="1981200" cy="1995772"/>
            <a:chOff x="533400" y="1572250"/>
            <a:chExt cx="1981200" cy="1995772"/>
          </a:xfrm>
        </p:grpSpPr>
        <p:sp>
          <p:nvSpPr>
            <p:cNvPr id="73" name="TextBox 72">
              <a:extLst>
                <a:ext uri="{FF2B5EF4-FFF2-40B4-BE49-F238E27FC236}">
                  <a16:creationId xmlns="" xmlns:a16="http://schemas.microsoft.com/office/drawing/2014/main" id="{3DC17472-6A76-4622-9615-AB65747DC643}"/>
                </a:ext>
              </a:extLst>
            </p:cNvPr>
            <p:cNvSpPr txBox="1"/>
            <p:nvPr/>
          </p:nvSpPr>
          <p:spPr>
            <a:xfrm>
              <a:off x="533400" y="2275360"/>
              <a:ext cx="1981200" cy="12926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tortor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. Maecenas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mattis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turpis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ut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hendrerit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. 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="" xmlns:a16="http://schemas.microsoft.com/office/drawing/2014/main" id="{49D05089-44CC-4B3E-8CF5-6E7569BC8EA8}"/>
                </a:ext>
              </a:extLst>
            </p:cNvPr>
            <p:cNvSpPr txBox="1"/>
            <p:nvPr/>
          </p:nvSpPr>
          <p:spPr>
            <a:xfrm>
              <a:off x="533400" y="1572250"/>
              <a:ext cx="1981200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2000" b="1" dirty="0">
                  <a:solidFill>
                    <a:srgbClr val="10322C"/>
                  </a:solidFill>
                  <a:cs typeface="Calibri" panose="020F0502020204030204" pitchFamily="34" charset="0"/>
                </a:rPr>
                <a:t>Lorem</a:t>
              </a:r>
            </a:p>
            <a:p>
              <a:r>
                <a:rPr lang="en-US" sz="2000" b="1" dirty="0">
                  <a:solidFill>
                    <a:srgbClr val="10322C"/>
                  </a:solidFill>
                  <a:cs typeface="Calibri" panose="020F0502020204030204" pitchFamily="34" charset="0"/>
                </a:rPr>
                <a:t>ipsum</a:t>
              </a:r>
            </a:p>
          </p:txBody>
        </p:sp>
      </p:grp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53228AAE-2C1B-46CC-B006-1A3BB2ABE541}"/>
              </a:ext>
            </a:extLst>
          </p:cNvPr>
          <p:cNvSpPr/>
          <p:nvPr/>
        </p:nvSpPr>
        <p:spPr>
          <a:xfrm>
            <a:off x="2743200" y="1525472"/>
            <a:ext cx="560860" cy="560860"/>
          </a:xfrm>
          <a:prstGeom prst="ellipse">
            <a:avLst/>
          </a:prstGeom>
          <a:gradFill>
            <a:gsLst>
              <a:gs pos="0">
                <a:srgbClr val="0B231E"/>
              </a:gs>
              <a:gs pos="100000">
                <a:srgbClr val="226C5E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="" xmlns:a16="http://schemas.microsoft.com/office/drawing/2014/main" id="{851F31B0-92F9-45DD-B2E9-CF0025EE74BE}"/>
              </a:ext>
            </a:extLst>
          </p:cNvPr>
          <p:cNvSpPr/>
          <p:nvPr/>
        </p:nvSpPr>
        <p:spPr>
          <a:xfrm>
            <a:off x="2743200" y="4167750"/>
            <a:ext cx="560860" cy="560860"/>
          </a:xfrm>
          <a:prstGeom prst="ellipse">
            <a:avLst/>
          </a:prstGeom>
          <a:gradFill>
            <a:gsLst>
              <a:gs pos="0">
                <a:srgbClr val="0B231E"/>
              </a:gs>
              <a:gs pos="100000">
                <a:srgbClr val="226C5E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="" xmlns:a16="http://schemas.microsoft.com/office/drawing/2014/main" id="{B1A87CBB-97CD-4E92-8FD9-6FBBE2B5C3CF}"/>
              </a:ext>
            </a:extLst>
          </p:cNvPr>
          <p:cNvSpPr/>
          <p:nvPr/>
        </p:nvSpPr>
        <p:spPr>
          <a:xfrm>
            <a:off x="8849840" y="1525472"/>
            <a:ext cx="560860" cy="560860"/>
          </a:xfrm>
          <a:prstGeom prst="ellipse">
            <a:avLst/>
          </a:prstGeom>
          <a:gradFill>
            <a:gsLst>
              <a:gs pos="0">
                <a:srgbClr val="0B231E"/>
              </a:gs>
              <a:gs pos="100000">
                <a:srgbClr val="226C5E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9" name="Oval 88">
            <a:extLst>
              <a:ext uri="{FF2B5EF4-FFF2-40B4-BE49-F238E27FC236}">
                <a16:creationId xmlns="" xmlns:a16="http://schemas.microsoft.com/office/drawing/2014/main" id="{CEE28D96-F8C1-4468-A28F-152A8D921C87}"/>
              </a:ext>
            </a:extLst>
          </p:cNvPr>
          <p:cNvSpPr/>
          <p:nvPr/>
        </p:nvSpPr>
        <p:spPr>
          <a:xfrm>
            <a:off x="8849840" y="4167750"/>
            <a:ext cx="560860" cy="560860"/>
          </a:xfrm>
          <a:prstGeom prst="ellipse">
            <a:avLst/>
          </a:prstGeom>
          <a:gradFill>
            <a:gsLst>
              <a:gs pos="0">
                <a:srgbClr val="0B231E"/>
              </a:gs>
              <a:gs pos="100000">
                <a:srgbClr val="226C5E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96491FFA-E377-4576-8818-ADFD05AD8210}"/>
              </a:ext>
            </a:extLst>
          </p:cNvPr>
          <p:cNvGrpSpPr/>
          <p:nvPr/>
        </p:nvGrpSpPr>
        <p:grpSpPr>
          <a:xfrm>
            <a:off x="3645701" y="1385902"/>
            <a:ext cx="4862498" cy="4862498"/>
            <a:chOff x="2696885" y="525746"/>
            <a:chExt cx="5348748" cy="5348748"/>
          </a:xfrm>
        </p:grpSpPr>
        <p:sp>
          <p:nvSpPr>
            <p:cNvPr id="3" name="Arrow: Pentagon 2">
              <a:extLst>
                <a:ext uri="{FF2B5EF4-FFF2-40B4-BE49-F238E27FC236}">
                  <a16:creationId xmlns="" xmlns:a16="http://schemas.microsoft.com/office/drawing/2014/main" id="{9E6F5C31-2276-4C9A-BDF3-40B6327657EE}"/>
                </a:ext>
              </a:extLst>
            </p:cNvPr>
            <p:cNvSpPr/>
            <p:nvPr/>
          </p:nvSpPr>
          <p:spPr>
            <a:xfrm>
              <a:off x="5371259" y="1907458"/>
              <a:ext cx="2674374" cy="1292662"/>
            </a:xfrm>
            <a:prstGeom prst="homePlate">
              <a:avLst>
                <a:gd name="adj" fmla="val 42394"/>
              </a:avLst>
            </a:prstGeom>
            <a:gradFill>
              <a:gsLst>
                <a:gs pos="0">
                  <a:srgbClr val="0B231E"/>
                </a:gs>
                <a:gs pos="100000">
                  <a:srgbClr val="226C5E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Arrow: Pentagon 20">
              <a:extLst>
                <a:ext uri="{FF2B5EF4-FFF2-40B4-BE49-F238E27FC236}">
                  <a16:creationId xmlns="" xmlns:a16="http://schemas.microsoft.com/office/drawing/2014/main" id="{F53565D2-E4FF-4F9D-AA2C-24700AD0BBF2}"/>
                </a:ext>
              </a:extLst>
            </p:cNvPr>
            <p:cNvSpPr/>
            <p:nvPr/>
          </p:nvSpPr>
          <p:spPr>
            <a:xfrm rot="5400000">
              <a:off x="4680403" y="3890976"/>
              <a:ext cx="2674374" cy="1292662"/>
            </a:xfrm>
            <a:prstGeom prst="homePlate">
              <a:avLst>
                <a:gd name="adj" fmla="val 42394"/>
              </a:avLst>
            </a:prstGeom>
            <a:gradFill>
              <a:gsLst>
                <a:gs pos="0">
                  <a:srgbClr val="0B231E"/>
                </a:gs>
                <a:gs pos="100000">
                  <a:srgbClr val="226C5E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Arrow: Pentagon 21">
              <a:extLst>
                <a:ext uri="{FF2B5EF4-FFF2-40B4-BE49-F238E27FC236}">
                  <a16:creationId xmlns="" xmlns:a16="http://schemas.microsoft.com/office/drawing/2014/main" id="{54539DF4-6F2F-41DA-81FB-16DB1EDCA09F}"/>
                </a:ext>
              </a:extLst>
            </p:cNvPr>
            <p:cNvSpPr/>
            <p:nvPr/>
          </p:nvSpPr>
          <p:spPr>
            <a:xfrm rot="16200000" flipV="1">
              <a:off x="3387741" y="1216602"/>
              <a:ext cx="2674374" cy="1292662"/>
            </a:xfrm>
            <a:prstGeom prst="homePlate">
              <a:avLst>
                <a:gd name="adj" fmla="val 42394"/>
              </a:avLst>
            </a:prstGeom>
            <a:gradFill>
              <a:gsLst>
                <a:gs pos="0">
                  <a:srgbClr val="0B231E"/>
                </a:gs>
                <a:gs pos="100000">
                  <a:srgbClr val="226C5E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Arrow: Pentagon 24">
              <a:extLst>
                <a:ext uri="{FF2B5EF4-FFF2-40B4-BE49-F238E27FC236}">
                  <a16:creationId xmlns="" xmlns:a16="http://schemas.microsoft.com/office/drawing/2014/main" id="{2BF8A636-1468-4920-95E4-9A303D81E67B}"/>
                </a:ext>
              </a:extLst>
            </p:cNvPr>
            <p:cNvSpPr/>
            <p:nvPr/>
          </p:nvSpPr>
          <p:spPr>
            <a:xfrm flipH="1">
              <a:off x="2696885" y="3200120"/>
              <a:ext cx="2674374" cy="1292662"/>
            </a:xfrm>
            <a:prstGeom prst="homePlate">
              <a:avLst>
                <a:gd name="adj" fmla="val 42394"/>
              </a:avLst>
            </a:prstGeom>
            <a:gradFill>
              <a:gsLst>
                <a:gs pos="0">
                  <a:srgbClr val="0B231E"/>
                </a:gs>
                <a:gs pos="100000">
                  <a:srgbClr val="226C5E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="" xmlns:a16="http://schemas.microsoft.com/office/drawing/2014/main" id="{4500AE6B-306B-4365-B078-43094113D31C}"/>
              </a:ext>
            </a:extLst>
          </p:cNvPr>
          <p:cNvSpPr/>
          <p:nvPr/>
        </p:nvSpPr>
        <p:spPr>
          <a:xfrm>
            <a:off x="5490835" y="3228489"/>
            <a:ext cx="1172230" cy="11722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F0CAF870-9F0F-460D-934F-C7817EB3A911}"/>
              </a:ext>
            </a:extLst>
          </p:cNvPr>
          <p:cNvGrpSpPr/>
          <p:nvPr/>
        </p:nvGrpSpPr>
        <p:grpSpPr>
          <a:xfrm>
            <a:off x="5763175" y="3517098"/>
            <a:ext cx="627551" cy="595012"/>
            <a:chOff x="6265863" y="3908425"/>
            <a:chExt cx="428625" cy="406401"/>
          </a:xfrm>
          <a:solidFill>
            <a:srgbClr val="D07250"/>
          </a:solidFill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grpSpPr>
        <p:sp>
          <p:nvSpPr>
            <p:cNvPr id="28" name="Freeform 5">
              <a:extLst>
                <a:ext uri="{FF2B5EF4-FFF2-40B4-BE49-F238E27FC236}">
                  <a16:creationId xmlns="" xmlns:a16="http://schemas.microsoft.com/office/drawing/2014/main" id="{C36CBEB5-E931-4312-97A3-2C9329857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6838" y="3908425"/>
              <a:ext cx="247650" cy="244475"/>
            </a:xfrm>
            <a:custGeom>
              <a:avLst/>
              <a:gdLst>
                <a:gd name="T0" fmla="*/ 1166 w 1246"/>
                <a:gd name="T1" fmla="*/ 188 h 1246"/>
                <a:gd name="T2" fmla="*/ 1054 w 1246"/>
                <a:gd name="T3" fmla="*/ 188 h 1246"/>
                <a:gd name="T4" fmla="*/ 1054 w 1246"/>
                <a:gd name="T5" fmla="*/ 80 h 1246"/>
                <a:gd name="T6" fmla="*/ 954 w 1246"/>
                <a:gd name="T7" fmla="*/ 37 h 1246"/>
                <a:gd name="T8" fmla="*/ 700 w 1246"/>
                <a:gd name="T9" fmla="*/ 292 h 1246"/>
                <a:gd name="T10" fmla="*/ 683 w 1246"/>
                <a:gd name="T11" fmla="*/ 334 h 1246"/>
                <a:gd name="T12" fmla="*/ 683 w 1246"/>
                <a:gd name="T13" fmla="*/ 479 h 1246"/>
                <a:gd name="T14" fmla="*/ 643 w 1246"/>
                <a:gd name="T15" fmla="*/ 518 h 1246"/>
                <a:gd name="T16" fmla="*/ 23 w 1246"/>
                <a:gd name="T17" fmla="*/ 1138 h 1246"/>
                <a:gd name="T18" fmla="*/ 23 w 1246"/>
                <a:gd name="T19" fmla="*/ 1223 h 1246"/>
                <a:gd name="T20" fmla="*/ 108 w 1246"/>
                <a:gd name="T21" fmla="*/ 1223 h 1246"/>
                <a:gd name="T22" fmla="*/ 742 w 1246"/>
                <a:gd name="T23" fmla="*/ 589 h 1246"/>
                <a:gd name="T24" fmla="*/ 767 w 1246"/>
                <a:gd name="T25" fmla="*/ 563 h 1246"/>
                <a:gd name="T26" fmla="*/ 912 w 1246"/>
                <a:gd name="T27" fmla="*/ 563 h 1246"/>
                <a:gd name="T28" fmla="*/ 954 w 1246"/>
                <a:gd name="T29" fmla="*/ 547 h 1246"/>
                <a:gd name="T30" fmla="*/ 1209 w 1246"/>
                <a:gd name="T31" fmla="*/ 292 h 1246"/>
                <a:gd name="T32" fmla="*/ 1166 w 1246"/>
                <a:gd name="T33" fmla="*/ 188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6" h="1246">
                  <a:moveTo>
                    <a:pt x="1166" y="188"/>
                  </a:moveTo>
                  <a:cubicBezTo>
                    <a:pt x="1054" y="188"/>
                    <a:pt x="1054" y="188"/>
                    <a:pt x="1054" y="188"/>
                  </a:cubicBezTo>
                  <a:cubicBezTo>
                    <a:pt x="1054" y="80"/>
                    <a:pt x="1054" y="80"/>
                    <a:pt x="1054" y="80"/>
                  </a:cubicBezTo>
                  <a:cubicBezTo>
                    <a:pt x="1054" y="27"/>
                    <a:pt x="992" y="0"/>
                    <a:pt x="954" y="37"/>
                  </a:cubicBezTo>
                  <a:cubicBezTo>
                    <a:pt x="700" y="292"/>
                    <a:pt x="700" y="292"/>
                    <a:pt x="700" y="292"/>
                  </a:cubicBezTo>
                  <a:cubicBezTo>
                    <a:pt x="688" y="303"/>
                    <a:pt x="683" y="319"/>
                    <a:pt x="683" y="334"/>
                  </a:cubicBezTo>
                  <a:cubicBezTo>
                    <a:pt x="683" y="479"/>
                    <a:pt x="683" y="479"/>
                    <a:pt x="683" y="479"/>
                  </a:cubicBezTo>
                  <a:cubicBezTo>
                    <a:pt x="643" y="518"/>
                    <a:pt x="643" y="518"/>
                    <a:pt x="643" y="518"/>
                  </a:cubicBezTo>
                  <a:cubicBezTo>
                    <a:pt x="407" y="755"/>
                    <a:pt x="245" y="916"/>
                    <a:pt x="23" y="1138"/>
                  </a:cubicBezTo>
                  <a:cubicBezTo>
                    <a:pt x="0" y="1162"/>
                    <a:pt x="0" y="1200"/>
                    <a:pt x="23" y="1223"/>
                  </a:cubicBezTo>
                  <a:cubicBezTo>
                    <a:pt x="47" y="1246"/>
                    <a:pt x="85" y="1246"/>
                    <a:pt x="108" y="1223"/>
                  </a:cubicBezTo>
                  <a:cubicBezTo>
                    <a:pt x="175" y="1156"/>
                    <a:pt x="675" y="656"/>
                    <a:pt x="742" y="589"/>
                  </a:cubicBezTo>
                  <a:cubicBezTo>
                    <a:pt x="767" y="563"/>
                    <a:pt x="767" y="563"/>
                    <a:pt x="767" y="563"/>
                  </a:cubicBezTo>
                  <a:cubicBezTo>
                    <a:pt x="912" y="563"/>
                    <a:pt x="912" y="563"/>
                    <a:pt x="912" y="563"/>
                  </a:cubicBezTo>
                  <a:cubicBezTo>
                    <a:pt x="928" y="563"/>
                    <a:pt x="943" y="558"/>
                    <a:pt x="954" y="547"/>
                  </a:cubicBezTo>
                  <a:cubicBezTo>
                    <a:pt x="1209" y="292"/>
                    <a:pt x="1209" y="292"/>
                    <a:pt x="1209" y="292"/>
                  </a:cubicBezTo>
                  <a:cubicBezTo>
                    <a:pt x="1246" y="254"/>
                    <a:pt x="1220" y="188"/>
                    <a:pt x="1166" y="1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="" xmlns:a16="http://schemas.microsoft.com/office/drawing/2014/main" id="{84FD75D8-CBDF-4889-A0C8-30A5F4028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4076700"/>
              <a:ext cx="127000" cy="125413"/>
            </a:xfrm>
            <a:custGeom>
              <a:avLst/>
              <a:gdLst>
                <a:gd name="T0" fmla="*/ 203 w 637"/>
                <a:gd name="T1" fmla="*/ 182 h 639"/>
                <a:gd name="T2" fmla="*/ 204 w 637"/>
                <a:gd name="T3" fmla="*/ 180 h 639"/>
                <a:gd name="T4" fmla="*/ 370 w 637"/>
                <a:gd name="T5" fmla="*/ 14 h 639"/>
                <a:gd name="T6" fmla="*/ 117 w 637"/>
                <a:gd name="T7" fmla="*/ 98 h 639"/>
                <a:gd name="T8" fmla="*/ 117 w 637"/>
                <a:gd name="T9" fmla="*/ 522 h 639"/>
                <a:gd name="T10" fmla="*/ 541 w 637"/>
                <a:gd name="T11" fmla="*/ 522 h 639"/>
                <a:gd name="T12" fmla="*/ 625 w 637"/>
                <a:gd name="T13" fmla="*/ 269 h 639"/>
                <a:gd name="T14" fmla="*/ 456 w 637"/>
                <a:gd name="T15" fmla="*/ 438 h 639"/>
                <a:gd name="T16" fmla="*/ 436 w 637"/>
                <a:gd name="T17" fmla="*/ 451 h 639"/>
                <a:gd name="T18" fmla="*/ 202 w 637"/>
                <a:gd name="T19" fmla="*/ 438 h 639"/>
                <a:gd name="T20" fmla="*/ 202 w 637"/>
                <a:gd name="T21" fmla="*/ 438 h 639"/>
                <a:gd name="T22" fmla="*/ 202 w 637"/>
                <a:gd name="T23" fmla="*/ 183 h 639"/>
                <a:gd name="T24" fmla="*/ 203 w 637"/>
                <a:gd name="T25" fmla="*/ 182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7" h="639">
                  <a:moveTo>
                    <a:pt x="203" y="182"/>
                  </a:moveTo>
                  <a:cubicBezTo>
                    <a:pt x="204" y="182"/>
                    <a:pt x="204" y="181"/>
                    <a:pt x="204" y="180"/>
                  </a:cubicBezTo>
                  <a:cubicBezTo>
                    <a:pt x="370" y="14"/>
                    <a:pt x="370" y="14"/>
                    <a:pt x="370" y="14"/>
                  </a:cubicBezTo>
                  <a:cubicBezTo>
                    <a:pt x="268" y="0"/>
                    <a:pt x="180" y="35"/>
                    <a:pt x="117" y="98"/>
                  </a:cubicBezTo>
                  <a:cubicBezTo>
                    <a:pt x="0" y="215"/>
                    <a:pt x="0" y="405"/>
                    <a:pt x="117" y="522"/>
                  </a:cubicBezTo>
                  <a:cubicBezTo>
                    <a:pt x="234" y="639"/>
                    <a:pt x="424" y="639"/>
                    <a:pt x="541" y="522"/>
                  </a:cubicBezTo>
                  <a:cubicBezTo>
                    <a:pt x="610" y="453"/>
                    <a:pt x="637" y="359"/>
                    <a:pt x="625" y="269"/>
                  </a:cubicBezTo>
                  <a:cubicBezTo>
                    <a:pt x="456" y="438"/>
                    <a:pt x="456" y="438"/>
                    <a:pt x="456" y="438"/>
                  </a:cubicBezTo>
                  <a:cubicBezTo>
                    <a:pt x="450" y="443"/>
                    <a:pt x="444" y="448"/>
                    <a:pt x="436" y="451"/>
                  </a:cubicBezTo>
                  <a:cubicBezTo>
                    <a:pt x="354" y="514"/>
                    <a:pt x="260" y="496"/>
                    <a:pt x="202" y="438"/>
                  </a:cubicBezTo>
                  <a:cubicBezTo>
                    <a:pt x="202" y="438"/>
                    <a:pt x="202" y="438"/>
                    <a:pt x="202" y="438"/>
                  </a:cubicBezTo>
                  <a:cubicBezTo>
                    <a:pt x="131" y="367"/>
                    <a:pt x="131" y="253"/>
                    <a:pt x="202" y="183"/>
                  </a:cubicBezTo>
                  <a:cubicBezTo>
                    <a:pt x="202" y="183"/>
                    <a:pt x="203" y="182"/>
                    <a:pt x="203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7">
              <a:extLst>
                <a:ext uri="{FF2B5EF4-FFF2-40B4-BE49-F238E27FC236}">
                  <a16:creationId xmlns="" xmlns:a16="http://schemas.microsoft.com/office/drawing/2014/main" id="{C291DEF5-C692-44EC-92ED-78927283B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0" y="4021138"/>
              <a:ext cx="233363" cy="233363"/>
            </a:xfrm>
            <a:custGeom>
              <a:avLst/>
              <a:gdLst>
                <a:gd name="T0" fmla="*/ 824 w 1174"/>
                <a:gd name="T1" fmla="*/ 106 h 1184"/>
                <a:gd name="T2" fmla="*/ 211 w 1174"/>
                <a:gd name="T3" fmla="*/ 209 h 1184"/>
                <a:gd name="T4" fmla="*/ 211 w 1174"/>
                <a:gd name="T5" fmla="*/ 973 h 1184"/>
                <a:gd name="T6" fmla="*/ 975 w 1174"/>
                <a:gd name="T7" fmla="*/ 973 h 1184"/>
                <a:gd name="T8" fmla="*/ 1079 w 1174"/>
                <a:gd name="T9" fmla="*/ 360 h 1184"/>
                <a:gd name="T10" fmla="*/ 987 w 1174"/>
                <a:gd name="T11" fmla="*/ 451 h 1184"/>
                <a:gd name="T12" fmla="*/ 890 w 1174"/>
                <a:gd name="T13" fmla="*/ 888 h 1184"/>
                <a:gd name="T14" fmla="*/ 296 w 1174"/>
                <a:gd name="T15" fmla="*/ 888 h 1184"/>
                <a:gd name="T16" fmla="*/ 296 w 1174"/>
                <a:gd name="T17" fmla="*/ 294 h 1184"/>
                <a:gd name="T18" fmla="*/ 733 w 1174"/>
                <a:gd name="T19" fmla="*/ 197 h 1184"/>
                <a:gd name="T20" fmla="*/ 824 w 1174"/>
                <a:gd name="T21" fmla="*/ 106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4" h="1184">
                  <a:moveTo>
                    <a:pt x="824" y="106"/>
                  </a:moveTo>
                  <a:cubicBezTo>
                    <a:pt x="602" y="0"/>
                    <a:pt x="363" y="58"/>
                    <a:pt x="211" y="209"/>
                  </a:cubicBezTo>
                  <a:cubicBezTo>
                    <a:pt x="0" y="420"/>
                    <a:pt x="0" y="763"/>
                    <a:pt x="211" y="973"/>
                  </a:cubicBezTo>
                  <a:cubicBezTo>
                    <a:pt x="422" y="1184"/>
                    <a:pt x="764" y="1184"/>
                    <a:pt x="975" y="973"/>
                  </a:cubicBezTo>
                  <a:cubicBezTo>
                    <a:pt x="1140" y="807"/>
                    <a:pt x="1174" y="561"/>
                    <a:pt x="1079" y="360"/>
                  </a:cubicBezTo>
                  <a:cubicBezTo>
                    <a:pt x="987" y="451"/>
                    <a:pt x="987" y="451"/>
                    <a:pt x="987" y="451"/>
                  </a:cubicBezTo>
                  <a:cubicBezTo>
                    <a:pt x="1039" y="599"/>
                    <a:pt x="1008" y="770"/>
                    <a:pt x="890" y="888"/>
                  </a:cubicBezTo>
                  <a:cubicBezTo>
                    <a:pt x="726" y="1052"/>
                    <a:pt x="460" y="1052"/>
                    <a:pt x="296" y="888"/>
                  </a:cubicBezTo>
                  <a:cubicBezTo>
                    <a:pt x="132" y="725"/>
                    <a:pt x="132" y="458"/>
                    <a:pt x="296" y="294"/>
                  </a:cubicBezTo>
                  <a:cubicBezTo>
                    <a:pt x="414" y="176"/>
                    <a:pt x="585" y="145"/>
                    <a:pt x="733" y="197"/>
                  </a:cubicBezTo>
                  <a:cubicBezTo>
                    <a:pt x="824" y="106"/>
                    <a:pt x="824" y="106"/>
                    <a:pt x="824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">
              <a:extLst>
                <a:ext uri="{FF2B5EF4-FFF2-40B4-BE49-F238E27FC236}">
                  <a16:creationId xmlns="" xmlns:a16="http://schemas.microsoft.com/office/drawing/2014/main" id="{AF374B4E-203B-4DEF-BC8D-023C52149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5863" y="3944938"/>
              <a:ext cx="390525" cy="369888"/>
            </a:xfrm>
            <a:custGeom>
              <a:avLst/>
              <a:gdLst>
                <a:gd name="T0" fmla="*/ 1561 w 1967"/>
                <a:gd name="T1" fmla="*/ 660 h 1879"/>
                <a:gd name="T2" fmla="*/ 1454 w 1967"/>
                <a:gd name="T3" fmla="*/ 1446 h 1879"/>
                <a:gd name="T4" fmla="*/ 520 w 1967"/>
                <a:gd name="T5" fmla="*/ 1446 h 1879"/>
                <a:gd name="T6" fmla="*/ 520 w 1967"/>
                <a:gd name="T7" fmla="*/ 513 h 1879"/>
                <a:gd name="T8" fmla="*/ 1307 w 1967"/>
                <a:gd name="T9" fmla="*/ 405 h 1879"/>
                <a:gd name="T10" fmla="*/ 1483 w 1967"/>
                <a:gd name="T11" fmla="*/ 228 h 1879"/>
                <a:gd name="T12" fmla="*/ 351 w 1967"/>
                <a:gd name="T13" fmla="*/ 343 h 1879"/>
                <a:gd name="T14" fmla="*/ 351 w 1967"/>
                <a:gd name="T15" fmla="*/ 1616 h 1879"/>
                <a:gd name="T16" fmla="*/ 987 w 1967"/>
                <a:gd name="T17" fmla="*/ 1879 h 1879"/>
                <a:gd name="T18" fmla="*/ 1623 w 1967"/>
                <a:gd name="T19" fmla="*/ 1616 h 1879"/>
                <a:gd name="T20" fmla="*/ 1738 w 1967"/>
                <a:gd name="T21" fmla="*/ 483 h 1879"/>
                <a:gd name="T22" fmla="*/ 1561 w 1967"/>
                <a:gd name="T23" fmla="*/ 66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7" h="1879">
                  <a:moveTo>
                    <a:pt x="1561" y="660"/>
                  </a:moveTo>
                  <a:cubicBezTo>
                    <a:pt x="1700" y="911"/>
                    <a:pt x="1667" y="1233"/>
                    <a:pt x="1454" y="1446"/>
                  </a:cubicBezTo>
                  <a:cubicBezTo>
                    <a:pt x="1196" y="1704"/>
                    <a:pt x="778" y="1704"/>
                    <a:pt x="520" y="1446"/>
                  </a:cubicBezTo>
                  <a:cubicBezTo>
                    <a:pt x="263" y="1188"/>
                    <a:pt x="263" y="770"/>
                    <a:pt x="520" y="513"/>
                  </a:cubicBezTo>
                  <a:cubicBezTo>
                    <a:pt x="733" y="300"/>
                    <a:pt x="1055" y="266"/>
                    <a:pt x="1307" y="405"/>
                  </a:cubicBezTo>
                  <a:cubicBezTo>
                    <a:pt x="1483" y="228"/>
                    <a:pt x="1483" y="228"/>
                    <a:pt x="1483" y="228"/>
                  </a:cubicBezTo>
                  <a:cubicBezTo>
                    <a:pt x="1139" y="0"/>
                    <a:pt x="662" y="31"/>
                    <a:pt x="351" y="343"/>
                  </a:cubicBezTo>
                  <a:cubicBezTo>
                    <a:pt x="0" y="694"/>
                    <a:pt x="0" y="1265"/>
                    <a:pt x="351" y="1616"/>
                  </a:cubicBezTo>
                  <a:cubicBezTo>
                    <a:pt x="526" y="1791"/>
                    <a:pt x="756" y="1879"/>
                    <a:pt x="987" y="1879"/>
                  </a:cubicBezTo>
                  <a:cubicBezTo>
                    <a:pt x="1217" y="1879"/>
                    <a:pt x="1448" y="1791"/>
                    <a:pt x="1623" y="1616"/>
                  </a:cubicBezTo>
                  <a:cubicBezTo>
                    <a:pt x="1934" y="1305"/>
                    <a:pt x="1967" y="828"/>
                    <a:pt x="1738" y="483"/>
                  </a:cubicBezTo>
                  <a:cubicBezTo>
                    <a:pt x="1561" y="660"/>
                    <a:pt x="1561" y="660"/>
                    <a:pt x="1561" y="6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8DA0CF5C-CF43-4B56-BFF8-9C7AB758FA0A}"/>
              </a:ext>
            </a:extLst>
          </p:cNvPr>
          <p:cNvGrpSpPr/>
          <p:nvPr/>
        </p:nvGrpSpPr>
        <p:grpSpPr>
          <a:xfrm>
            <a:off x="2888257" y="1687227"/>
            <a:ext cx="270746" cy="237350"/>
            <a:chOff x="7718425" y="1819275"/>
            <a:chExt cx="360363" cy="315913"/>
          </a:xfrm>
          <a:solidFill>
            <a:schemeClr val="bg1"/>
          </a:solidFill>
        </p:grpSpPr>
        <p:sp>
          <p:nvSpPr>
            <p:cNvPr id="33" name="Freeform 44">
              <a:extLst>
                <a:ext uri="{FF2B5EF4-FFF2-40B4-BE49-F238E27FC236}">
                  <a16:creationId xmlns="" xmlns:a16="http://schemas.microsoft.com/office/drawing/2014/main" id="{7ED52C4E-19EE-4BDA-9CBE-217E450387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8425" y="1819275"/>
              <a:ext cx="360363" cy="211138"/>
            </a:xfrm>
            <a:custGeom>
              <a:avLst/>
              <a:gdLst>
                <a:gd name="T0" fmla="*/ 86 w 96"/>
                <a:gd name="T1" fmla="*/ 16 h 56"/>
                <a:gd name="T2" fmla="*/ 68 w 96"/>
                <a:gd name="T3" fmla="*/ 16 h 56"/>
                <a:gd name="T4" fmla="*/ 68 w 96"/>
                <a:gd name="T5" fmla="*/ 14 h 56"/>
                <a:gd name="T6" fmla="*/ 54 w 96"/>
                <a:gd name="T7" fmla="*/ 0 h 56"/>
                <a:gd name="T8" fmla="*/ 42 w 96"/>
                <a:gd name="T9" fmla="*/ 0 h 56"/>
                <a:gd name="T10" fmla="*/ 28 w 96"/>
                <a:gd name="T11" fmla="*/ 14 h 56"/>
                <a:gd name="T12" fmla="*/ 28 w 96"/>
                <a:gd name="T13" fmla="*/ 16 h 56"/>
                <a:gd name="T14" fmla="*/ 10 w 96"/>
                <a:gd name="T15" fmla="*/ 16 h 56"/>
                <a:gd name="T16" fmla="*/ 0 w 96"/>
                <a:gd name="T17" fmla="*/ 26 h 56"/>
                <a:gd name="T18" fmla="*/ 0 w 96"/>
                <a:gd name="T19" fmla="*/ 54 h 56"/>
                <a:gd name="T20" fmla="*/ 2 w 96"/>
                <a:gd name="T21" fmla="*/ 56 h 56"/>
                <a:gd name="T22" fmla="*/ 36 w 96"/>
                <a:gd name="T23" fmla="*/ 56 h 56"/>
                <a:gd name="T24" fmla="*/ 36 w 96"/>
                <a:gd name="T25" fmla="*/ 50 h 56"/>
                <a:gd name="T26" fmla="*/ 38 w 96"/>
                <a:gd name="T27" fmla="*/ 48 h 56"/>
                <a:gd name="T28" fmla="*/ 58 w 96"/>
                <a:gd name="T29" fmla="*/ 48 h 56"/>
                <a:gd name="T30" fmla="*/ 60 w 96"/>
                <a:gd name="T31" fmla="*/ 50 h 56"/>
                <a:gd name="T32" fmla="*/ 60 w 96"/>
                <a:gd name="T33" fmla="*/ 56 h 56"/>
                <a:gd name="T34" fmla="*/ 94 w 96"/>
                <a:gd name="T35" fmla="*/ 56 h 56"/>
                <a:gd name="T36" fmla="*/ 96 w 96"/>
                <a:gd name="T37" fmla="*/ 54 h 56"/>
                <a:gd name="T38" fmla="*/ 96 w 96"/>
                <a:gd name="T39" fmla="*/ 26 h 56"/>
                <a:gd name="T40" fmla="*/ 86 w 96"/>
                <a:gd name="T41" fmla="*/ 16 h 56"/>
                <a:gd name="T42" fmla="*/ 64 w 96"/>
                <a:gd name="T43" fmla="*/ 16 h 56"/>
                <a:gd name="T44" fmla="*/ 32 w 96"/>
                <a:gd name="T45" fmla="*/ 16 h 56"/>
                <a:gd name="T46" fmla="*/ 32 w 96"/>
                <a:gd name="T47" fmla="*/ 14 h 56"/>
                <a:gd name="T48" fmla="*/ 42 w 96"/>
                <a:gd name="T49" fmla="*/ 4 h 56"/>
                <a:gd name="T50" fmla="*/ 54 w 96"/>
                <a:gd name="T51" fmla="*/ 4 h 56"/>
                <a:gd name="T52" fmla="*/ 64 w 96"/>
                <a:gd name="T53" fmla="*/ 14 h 56"/>
                <a:gd name="T54" fmla="*/ 64 w 96"/>
                <a:gd name="T55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6" h="56">
                  <a:moveTo>
                    <a:pt x="86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6"/>
                    <a:pt x="62" y="0"/>
                    <a:pt x="5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4" y="0"/>
                    <a:pt x="28" y="6"/>
                    <a:pt x="28" y="14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20"/>
                    <a:pt x="0" y="26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1" y="56"/>
                    <a:pt x="2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49"/>
                    <a:pt x="37" y="48"/>
                    <a:pt x="38" y="48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9" y="48"/>
                    <a:pt x="60" y="49"/>
                    <a:pt x="60" y="50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6" y="54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0"/>
                    <a:pt x="92" y="16"/>
                    <a:pt x="86" y="16"/>
                  </a:cubicBezTo>
                  <a:close/>
                  <a:moveTo>
                    <a:pt x="64" y="16"/>
                  </a:moveTo>
                  <a:cubicBezTo>
                    <a:pt x="32" y="16"/>
                    <a:pt x="32" y="16"/>
                    <a:pt x="32" y="16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8"/>
                    <a:pt x="36" y="4"/>
                    <a:pt x="42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60" y="4"/>
                    <a:pt x="64" y="8"/>
                    <a:pt x="64" y="14"/>
                  </a:cubicBezTo>
                  <a:lnTo>
                    <a:pt x="64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45">
              <a:extLst>
                <a:ext uri="{FF2B5EF4-FFF2-40B4-BE49-F238E27FC236}">
                  <a16:creationId xmlns="" xmlns:a16="http://schemas.microsoft.com/office/drawing/2014/main" id="{B6722250-7CA0-4C34-8FD4-CF0E08A5A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4300" y="2044700"/>
              <a:ext cx="330200" cy="90488"/>
            </a:xfrm>
            <a:custGeom>
              <a:avLst/>
              <a:gdLst>
                <a:gd name="T0" fmla="*/ 86 w 88"/>
                <a:gd name="T1" fmla="*/ 0 h 24"/>
                <a:gd name="T2" fmla="*/ 56 w 88"/>
                <a:gd name="T3" fmla="*/ 0 h 24"/>
                <a:gd name="T4" fmla="*/ 56 w 88"/>
                <a:gd name="T5" fmla="*/ 2 h 24"/>
                <a:gd name="T6" fmla="*/ 54 w 88"/>
                <a:gd name="T7" fmla="*/ 4 h 24"/>
                <a:gd name="T8" fmla="*/ 34 w 88"/>
                <a:gd name="T9" fmla="*/ 4 h 24"/>
                <a:gd name="T10" fmla="*/ 32 w 88"/>
                <a:gd name="T11" fmla="*/ 2 h 24"/>
                <a:gd name="T12" fmla="*/ 32 w 88"/>
                <a:gd name="T13" fmla="*/ 0 h 24"/>
                <a:gd name="T14" fmla="*/ 2 w 88"/>
                <a:gd name="T15" fmla="*/ 0 h 24"/>
                <a:gd name="T16" fmla="*/ 0 w 88"/>
                <a:gd name="T17" fmla="*/ 2 h 24"/>
                <a:gd name="T18" fmla="*/ 0 w 88"/>
                <a:gd name="T19" fmla="*/ 22 h 24"/>
                <a:gd name="T20" fmla="*/ 2 w 88"/>
                <a:gd name="T21" fmla="*/ 24 h 24"/>
                <a:gd name="T22" fmla="*/ 86 w 88"/>
                <a:gd name="T23" fmla="*/ 24 h 24"/>
                <a:gd name="T24" fmla="*/ 88 w 88"/>
                <a:gd name="T25" fmla="*/ 22 h 24"/>
                <a:gd name="T26" fmla="*/ 88 w 88"/>
                <a:gd name="T27" fmla="*/ 2 h 24"/>
                <a:gd name="T28" fmla="*/ 86 w 88"/>
                <a:gd name="T2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24">
                  <a:moveTo>
                    <a:pt x="8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3"/>
                    <a:pt x="55" y="4"/>
                    <a:pt x="5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3" y="4"/>
                    <a:pt x="32" y="3"/>
                    <a:pt x="32" y="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1" y="24"/>
                    <a:pt x="2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7" y="24"/>
                    <a:pt x="88" y="23"/>
                    <a:pt x="88" y="2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1"/>
                    <a:pt x="87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46">
              <a:extLst>
                <a:ext uri="{FF2B5EF4-FFF2-40B4-BE49-F238E27FC236}">
                  <a16:creationId xmlns="" xmlns:a16="http://schemas.microsoft.com/office/drawing/2014/main" id="{25FC3BA5-F315-4C1D-9488-E79385AF0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69238" y="2014538"/>
              <a:ext cx="6032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78F6F26A-15B4-452E-81B6-09C8344DE721}"/>
              </a:ext>
            </a:extLst>
          </p:cNvPr>
          <p:cNvGrpSpPr/>
          <p:nvPr/>
        </p:nvGrpSpPr>
        <p:grpSpPr>
          <a:xfrm>
            <a:off x="9022926" y="1669933"/>
            <a:ext cx="214688" cy="271939"/>
            <a:chOff x="3421063" y="2163763"/>
            <a:chExt cx="285750" cy="361951"/>
          </a:xfrm>
          <a:solidFill>
            <a:schemeClr val="bg1"/>
          </a:solidFill>
        </p:grpSpPr>
        <p:sp>
          <p:nvSpPr>
            <p:cNvPr id="37" name="Freeform 6">
              <a:extLst>
                <a:ext uri="{FF2B5EF4-FFF2-40B4-BE49-F238E27FC236}">
                  <a16:creationId xmlns="" xmlns:a16="http://schemas.microsoft.com/office/drawing/2014/main" id="{AC79F3F8-B2E7-4A46-8117-106301B6F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1388" y="2163763"/>
              <a:ext cx="165100" cy="74613"/>
            </a:xfrm>
            <a:custGeom>
              <a:avLst/>
              <a:gdLst>
                <a:gd name="T0" fmla="*/ 44 w 44"/>
                <a:gd name="T1" fmla="*/ 20 h 20"/>
                <a:gd name="T2" fmla="*/ 44 w 44"/>
                <a:gd name="T3" fmla="*/ 8 h 20"/>
                <a:gd name="T4" fmla="*/ 32 w 44"/>
                <a:gd name="T5" fmla="*/ 8 h 20"/>
                <a:gd name="T6" fmla="*/ 22 w 44"/>
                <a:gd name="T7" fmla="*/ 0 h 20"/>
                <a:gd name="T8" fmla="*/ 12 w 44"/>
                <a:gd name="T9" fmla="*/ 8 h 20"/>
                <a:gd name="T10" fmla="*/ 0 w 44"/>
                <a:gd name="T11" fmla="*/ 8 h 20"/>
                <a:gd name="T12" fmla="*/ 0 w 44"/>
                <a:gd name="T13" fmla="*/ 20 h 20"/>
                <a:gd name="T14" fmla="*/ 44 w 44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0">
                  <a:moveTo>
                    <a:pt x="44" y="20"/>
                  </a:moveTo>
                  <a:cubicBezTo>
                    <a:pt x="44" y="8"/>
                    <a:pt x="44" y="8"/>
                    <a:pt x="44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3"/>
                    <a:pt x="27" y="0"/>
                    <a:pt x="22" y="0"/>
                  </a:cubicBezTo>
                  <a:cubicBezTo>
                    <a:pt x="17" y="0"/>
                    <a:pt x="13" y="3"/>
                    <a:pt x="1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4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7">
              <a:extLst>
                <a:ext uri="{FF2B5EF4-FFF2-40B4-BE49-F238E27FC236}">
                  <a16:creationId xmlns="" xmlns:a16="http://schemas.microsoft.com/office/drawing/2014/main" id="{77D69513-ED7C-4E5E-AD6C-1C5D558FA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063" y="2193926"/>
              <a:ext cx="285750" cy="331788"/>
            </a:xfrm>
            <a:custGeom>
              <a:avLst/>
              <a:gdLst>
                <a:gd name="T0" fmla="*/ 74 w 76"/>
                <a:gd name="T1" fmla="*/ 0 h 88"/>
                <a:gd name="T2" fmla="*/ 64 w 76"/>
                <a:gd name="T3" fmla="*/ 0 h 88"/>
                <a:gd name="T4" fmla="*/ 64 w 76"/>
                <a:gd name="T5" fmla="*/ 76 h 88"/>
                <a:gd name="T6" fmla="*/ 12 w 76"/>
                <a:gd name="T7" fmla="*/ 76 h 88"/>
                <a:gd name="T8" fmla="*/ 12 w 76"/>
                <a:gd name="T9" fmla="*/ 0 h 88"/>
                <a:gd name="T10" fmla="*/ 2 w 76"/>
                <a:gd name="T11" fmla="*/ 0 h 88"/>
                <a:gd name="T12" fmla="*/ 0 w 76"/>
                <a:gd name="T13" fmla="*/ 2 h 88"/>
                <a:gd name="T14" fmla="*/ 0 w 76"/>
                <a:gd name="T15" fmla="*/ 86 h 88"/>
                <a:gd name="T16" fmla="*/ 2 w 76"/>
                <a:gd name="T17" fmla="*/ 88 h 88"/>
                <a:gd name="T18" fmla="*/ 74 w 76"/>
                <a:gd name="T19" fmla="*/ 88 h 88"/>
                <a:gd name="T20" fmla="*/ 76 w 76"/>
                <a:gd name="T21" fmla="*/ 86 h 88"/>
                <a:gd name="T22" fmla="*/ 76 w 76"/>
                <a:gd name="T23" fmla="*/ 2 h 88"/>
                <a:gd name="T24" fmla="*/ 74 w 76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88">
                  <a:moveTo>
                    <a:pt x="74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7"/>
                    <a:pt x="1" y="88"/>
                    <a:pt x="2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5" y="88"/>
                    <a:pt x="76" y="87"/>
                    <a:pt x="76" y="86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1"/>
                    <a:pt x="75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8">
              <a:extLst>
                <a:ext uri="{FF2B5EF4-FFF2-40B4-BE49-F238E27FC236}">
                  <a16:creationId xmlns="" xmlns:a16="http://schemas.microsoft.com/office/drawing/2014/main" id="{9E1CD907-E3EB-4C9C-A48F-0D3D68E91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425" y="2284413"/>
              <a:ext cx="104775" cy="14288"/>
            </a:xfrm>
            <a:custGeom>
              <a:avLst/>
              <a:gdLst>
                <a:gd name="T0" fmla="*/ 26 w 28"/>
                <a:gd name="T1" fmla="*/ 0 h 4"/>
                <a:gd name="T2" fmla="*/ 2 w 28"/>
                <a:gd name="T3" fmla="*/ 0 h 4"/>
                <a:gd name="T4" fmla="*/ 0 w 28"/>
                <a:gd name="T5" fmla="*/ 2 h 4"/>
                <a:gd name="T6" fmla="*/ 2 w 28"/>
                <a:gd name="T7" fmla="*/ 4 h 4"/>
                <a:gd name="T8" fmla="*/ 26 w 28"/>
                <a:gd name="T9" fmla="*/ 4 h 4"/>
                <a:gd name="T10" fmla="*/ 28 w 28"/>
                <a:gd name="T11" fmla="*/ 2 h 4"/>
                <a:gd name="T12" fmla="*/ 26 w 2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9">
              <a:extLst>
                <a:ext uri="{FF2B5EF4-FFF2-40B4-BE49-F238E27FC236}">
                  <a16:creationId xmlns="" xmlns:a16="http://schemas.microsoft.com/office/drawing/2014/main" id="{4587ABD0-09FD-4FBF-907E-F8B37A961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425" y="2328863"/>
              <a:ext cx="104775" cy="15875"/>
            </a:xfrm>
            <a:custGeom>
              <a:avLst/>
              <a:gdLst>
                <a:gd name="T0" fmla="*/ 26 w 28"/>
                <a:gd name="T1" fmla="*/ 0 h 4"/>
                <a:gd name="T2" fmla="*/ 2 w 28"/>
                <a:gd name="T3" fmla="*/ 0 h 4"/>
                <a:gd name="T4" fmla="*/ 0 w 28"/>
                <a:gd name="T5" fmla="*/ 2 h 4"/>
                <a:gd name="T6" fmla="*/ 2 w 28"/>
                <a:gd name="T7" fmla="*/ 4 h 4"/>
                <a:gd name="T8" fmla="*/ 26 w 28"/>
                <a:gd name="T9" fmla="*/ 4 h 4"/>
                <a:gd name="T10" fmla="*/ 28 w 28"/>
                <a:gd name="T11" fmla="*/ 2 h 4"/>
                <a:gd name="T12" fmla="*/ 26 w 2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0">
              <a:extLst>
                <a:ext uri="{FF2B5EF4-FFF2-40B4-BE49-F238E27FC236}">
                  <a16:creationId xmlns="" xmlns:a16="http://schemas.microsoft.com/office/drawing/2014/main" id="{1EBE1455-BCB5-4675-B2AA-0DD8915BC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425" y="2374901"/>
              <a:ext cx="104775" cy="14288"/>
            </a:xfrm>
            <a:custGeom>
              <a:avLst/>
              <a:gdLst>
                <a:gd name="T0" fmla="*/ 26 w 28"/>
                <a:gd name="T1" fmla="*/ 0 h 4"/>
                <a:gd name="T2" fmla="*/ 2 w 28"/>
                <a:gd name="T3" fmla="*/ 0 h 4"/>
                <a:gd name="T4" fmla="*/ 0 w 28"/>
                <a:gd name="T5" fmla="*/ 2 h 4"/>
                <a:gd name="T6" fmla="*/ 2 w 28"/>
                <a:gd name="T7" fmla="*/ 4 h 4"/>
                <a:gd name="T8" fmla="*/ 26 w 28"/>
                <a:gd name="T9" fmla="*/ 4 h 4"/>
                <a:gd name="T10" fmla="*/ 28 w 28"/>
                <a:gd name="T11" fmla="*/ 2 h 4"/>
                <a:gd name="T12" fmla="*/ 26 w 2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11">
              <a:extLst>
                <a:ext uri="{FF2B5EF4-FFF2-40B4-BE49-F238E27FC236}">
                  <a16:creationId xmlns="" xmlns:a16="http://schemas.microsoft.com/office/drawing/2014/main" id="{1DDBA3B3-0339-4763-AE91-9C87DE356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425" y="2419351"/>
              <a:ext cx="104775" cy="15875"/>
            </a:xfrm>
            <a:custGeom>
              <a:avLst/>
              <a:gdLst>
                <a:gd name="T0" fmla="*/ 26 w 28"/>
                <a:gd name="T1" fmla="*/ 0 h 4"/>
                <a:gd name="T2" fmla="*/ 2 w 28"/>
                <a:gd name="T3" fmla="*/ 0 h 4"/>
                <a:gd name="T4" fmla="*/ 0 w 28"/>
                <a:gd name="T5" fmla="*/ 2 h 4"/>
                <a:gd name="T6" fmla="*/ 2 w 28"/>
                <a:gd name="T7" fmla="*/ 4 h 4"/>
                <a:gd name="T8" fmla="*/ 26 w 28"/>
                <a:gd name="T9" fmla="*/ 4 h 4"/>
                <a:gd name="T10" fmla="*/ 28 w 28"/>
                <a:gd name="T11" fmla="*/ 2 h 4"/>
                <a:gd name="T12" fmla="*/ 26 w 2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2">
              <a:extLst>
                <a:ext uri="{FF2B5EF4-FFF2-40B4-BE49-F238E27FC236}">
                  <a16:creationId xmlns="" xmlns:a16="http://schemas.microsoft.com/office/drawing/2014/main" id="{CD925999-20BA-4EE5-8E69-58F47E07E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5" y="2284413"/>
              <a:ext cx="22225" cy="14288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0 h 4"/>
                <a:gd name="T4" fmla="*/ 0 w 6"/>
                <a:gd name="T5" fmla="*/ 2 h 4"/>
                <a:gd name="T6" fmla="*/ 2 w 6"/>
                <a:gd name="T7" fmla="*/ 4 h 4"/>
                <a:gd name="T8" fmla="*/ 4 w 6"/>
                <a:gd name="T9" fmla="*/ 4 h 4"/>
                <a:gd name="T10" fmla="*/ 6 w 6"/>
                <a:gd name="T11" fmla="*/ 2 h 4"/>
                <a:gd name="T12" fmla="*/ 4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3">
              <a:extLst>
                <a:ext uri="{FF2B5EF4-FFF2-40B4-BE49-F238E27FC236}">
                  <a16:creationId xmlns="" xmlns:a16="http://schemas.microsoft.com/office/drawing/2014/main" id="{E72E1A73-F7F8-426D-B552-4CCE63EE5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5" y="2328863"/>
              <a:ext cx="22225" cy="15875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0 h 4"/>
                <a:gd name="T4" fmla="*/ 0 w 6"/>
                <a:gd name="T5" fmla="*/ 2 h 4"/>
                <a:gd name="T6" fmla="*/ 2 w 6"/>
                <a:gd name="T7" fmla="*/ 4 h 4"/>
                <a:gd name="T8" fmla="*/ 4 w 6"/>
                <a:gd name="T9" fmla="*/ 4 h 4"/>
                <a:gd name="T10" fmla="*/ 6 w 6"/>
                <a:gd name="T11" fmla="*/ 2 h 4"/>
                <a:gd name="T12" fmla="*/ 4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4">
              <a:extLst>
                <a:ext uri="{FF2B5EF4-FFF2-40B4-BE49-F238E27FC236}">
                  <a16:creationId xmlns="" xmlns:a16="http://schemas.microsoft.com/office/drawing/2014/main" id="{E13F6AE9-DC8E-43C5-B9D3-5AA3DF05F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5" y="2374901"/>
              <a:ext cx="22225" cy="14288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0 h 4"/>
                <a:gd name="T4" fmla="*/ 0 w 6"/>
                <a:gd name="T5" fmla="*/ 2 h 4"/>
                <a:gd name="T6" fmla="*/ 2 w 6"/>
                <a:gd name="T7" fmla="*/ 4 h 4"/>
                <a:gd name="T8" fmla="*/ 4 w 6"/>
                <a:gd name="T9" fmla="*/ 4 h 4"/>
                <a:gd name="T10" fmla="*/ 6 w 6"/>
                <a:gd name="T11" fmla="*/ 2 h 4"/>
                <a:gd name="T12" fmla="*/ 4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15">
              <a:extLst>
                <a:ext uri="{FF2B5EF4-FFF2-40B4-BE49-F238E27FC236}">
                  <a16:creationId xmlns="" xmlns:a16="http://schemas.microsoft.com/office/drawing/2014/main" id="{71923A06-6D86-4A5E-BB99-72C27B820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5" y="2419351"/>
              <a:ext cx="22225" cy="15875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0 h 4"/>
                <a:gd name="T4" fmla="*/ 0 w 6"/>
                <a:gd name="T5" fmla="*/ 2 h 4"/>
                <a:gd name="T6" fmla="*/ 2 w 6"/>
                <a:gd name="T7" fmla="*/ 4 h 4"/>
                <a:gd name="T8" fmla="*/ 4 w 6"/>
                <a:gd name="T9" fmla="*/ 4 h 4"/>
                <a:gd name="T10" fmla="*/ 6 w 6"/>
                <a:gd name="T11" fmla="*/ 2 h 4"/>
                <a:gd name="T12" fmla="*/ 4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7" name="Freeform 7">
            <a:extLst>
              <a:ext uri="{FF2B5EF4-FFF2-40B4-BE49-F238E27FC236}">
                <a16:creationId xmlns="" xmlns:a16="http://schemas.microsoft.com/office/drawing/2014/main" id="{F2515620-9150-4A9C-AA5C-CD60208F2CD8}"/>
              </a:ext>
            </a:extLst>
          </p:cNvPr>
          <p:cNvSpPr>
            <a:spLocks noEditPoints="1"/>
          </p:cNvSpPr>
          <p:nvPr/>
        </p:nvSpPr>
        <p:spPr bwMode="auto">
          <a:xfrm>
            <a:off x="2888257" y="4312211"/>
            <a:ext cx="270746" cy="271938"/>
          </a:xfrm>
          <a:custGeom>
            <a:avLst/>
            <a:gdLst>
              <a:gd name="T0" fmla="*/ 94 w 96"/>
              <a:gd name="T1" fmla="*/ 40 h 96"/>
              <a:gd name="T2" fmla="*/ 83 w 96"/>
              <a:gd name="T3" fmla="*/ 40 h 96"/>
              <a:gd name="T4" fmla="*/ 79 w 96"/>
              <a:gd name="T5" fmla="*/ 31 h 96"/>
              <a:gd name="T6" fmla="*/ 88 w 96"/>
              <a:gd name="T7" fmla="*/ 23 h 96"/>
              <a:gd name="T8" fmla="*/ 88 w 96"/>
              <a:gd name="T9" fmla="*/ 21 h 96"/>
              <a:gd name="T10" fmla="*/ 88 w 96"/>
              <a:gd name="T11" fmla="*/ 20 h 96"/>
              <a:gd name="T12" fmla="*/ 76 w 96"/>
              <a:gd name="T13" fmla="*/ 8 h 96"/>
              <a:gd name="T14" fmla="*/ 73 w 96"/>
              <a:gd name="T15" fmla="*/ 8 h 96"/>
              <a:gd name="T16" fmla="*/ 65 w 96"/>
              <a:gd name="T17" fmla="*/ 17 h 96"/>
              <a:gd name="T18" fmla="*/ 56 w 96"/>
              <a:gd name="T19" fmla="*/ 13 h 96"/>
              <a:gd name="T20" fmla="*/ 56 w 96"/>
              <a:gd name="T21" fmla="*/ 2 h 96"/>
              <a:gd name="T22" fmla="*/ 54 w 96"/>
              <a:gd name="T23" fmla="*/ 0 h 96"/>
              <a:gd name="T24" fmla="*/ 42 w 96"/>
              <a:gd name="T25" fmla="*/ 0 h 96"/>
              <a:gd name="T26" fmla="*/ 40 w 96"/>
              <a:gd name="T27" fmla="*/ 2 h 96"/>
              <a:gd name="T28" fmla="*/ 40 w 96"/>
              <a:gd name="T29" fmla="*/ 13 h 96"/>
              <a:gd name="T30" fmla="*/ 31 w 96"/>
              <a:gd name="T31" fmla="*/ 17 h 96"/>
              <a:gd name="T32" fmla="*/ 23 w 96"/>
              <a:gd name="T33" fmla="*/ 8 h 96"/>
              <a:gd name="T34" fmla="*/ 20 w 96"/>
              <a:gd name="T35" fmla="*/ 8 h 96"/>
              <a:gd name="T36" fmla="*/ 8 w 96"/>
              <a:gd name="T37" fmla="*/ 20 h 96"/>
              <a:gd name="T38" fmla="*/ 8 w 96"/>
              <a:gd name="T39" fmla="*/ 23 h 96"/>
              <a:gd name="T40" fmla="*/ 17 w 96"/>
              <a:gd name="T41" fmla="*/ 31 h 96"/>
              <a:gd name="T42" fmla="*/ 13 w 96"/>
              <a:gd name="T43" fmla="*/ 40 h 96"/>
              <a:gd name="T44" fmla="*/ 2 w 96"/>
              <a:gd name="T45" fmla="*/ 40 h 96"/>
              <a:gd name="T46" fmla="*/ 0 w 96"/>
              <a:gd name="T47" fmla="*/ 42 h 96"/>
              <a:gd name="T48" fmla="*/ 0 w 96"/>
              <a:gd name="T49" fmla="*/ 54 h 96"/>
              <a:gd name="T50" fmla="*/ 2 w 96"/>
              <a:gd name="T51" fmla="*/ 56 h 96"/>
              <a:gd name="T52" fmla="*/ 13 w 96"/>
              <a:gd name="T53" fmla="*/ 56 h 96"/>
              <a:gd name="T54" fmla="*/ 17 w 96"/>
              <a:gd name="T55" fmla="*/ 65 h 96"/>
              <a:gd name="T56" fmla="*/ 8 w 96"/>
              <a:gd name="T57" fmla="*/ 73 h 96"/>
              <a:gd name="T58" fmla="*/ 8 w 96"/>
              <a:gd name="T59" fmla="*/ 75 h 96"/>
              <a:gd name="T60" fmla="*/ 8 w 96"/>
              <a:gd name="T61" fmla="*/ 76 h 96"/>
              <a:gd name="T62" fmla="*/ 20 w 96"/>
              <a:gd name="T63" fmla="*/ 88 h 96"/>
              <a:gd name="T64" fmla="*/ 23 w 96"/>
              <a:gd name="T65" fmla="*/ 88 h 96"/>
              <a:gd name="T66" fmla="*/ 31 w 96"/>
              <a:gd name="T67" fmla="*/ 79 h 96"/>
              <a:gd name="T68" fmla="*/ 40 w 96"/>
              <a:gd name="T69" fmla="*/ 83 h 96"/>
              <a:gd name="T70" fmla="*/ 40 w 96"/>
              <a:gd name="T71" fmla="*/ 94 h 96"/>
              <a:gd name="T72" fmla="*/ 42 w 96"/>
              <a:gd name="T73" fmla="*/ 96 h 96"/>
              <a:gd name="T74" fmla="*/ 54 w 96"/>
              <a:gd name="T75" fmla="*/ 96 h 96"/>
              <a:gd name="T76" fmla="*/ 56 w 96"/>
              <a:gd name="T77" fmla="*/ 94 h 96"/>
              <a:gd name="T78" fmla="*/ 56 w 96"/>
              <a:gd name="T79" fmla="*/ 83 h 96"/>
              <a:gd name="T80" fmla="*/ 65 w 96"/>
              <a:gd name="T81" fmla="*/ 79 h 96"/>
              <a:gd name="T82" fmla="*/ 73 w 96"/>
              <a:gd name="T83" fmla="*/ 88 h 96"/>
              <a:gd name="T84" fmla="*/ 76 w 96"/>
              <a:gd name="T85" fmla="*/ 88 h 96"/>
              <a:gd name="T86" fmla="*/ 88 w 96"/>
              <a:gd name="T87" fmla="*/ 76 h 96"/>
              <a:gd name="T88" fmla="*/ 88 w 96"/>
              <a:gd name="T89" fmla="*/ 73 h 96"/>
              <a:gd name="T90" fmla="*/ 79 w 96"/>
              <a:gd name="T91" fmla="*/ 65 h 96"/>
              <a:gd name="T92" fmla="*/ 83 w 96"/>
              <a:gd name="T93" fmla="*/ 56 h 96"/>
              <a:gd name="T94" fmla="*/ 94 w 96"/>
              <a:gd name="T95" fmla="*/ 56 h 96"/>
              <a:gd name="T96" fmla="*/ 96 w 96"/>
              <a:gd name="T97" fmla="*/ 54 h 96"/>
              <a:gd name="T98" fmla="*/ 96 w 96"/>
              <a:gd name="T99" fmla="*/ 42 h 96"/>
              <a:gd name="T100" fmla="*/ 94 w 96"/>
              <a:gd name="T101" fmla="*/ 40 h 96"/>
              <a:gd name="T102" fmla="*/ 48 w 96"/>
              <a:gd name="T103" fmla="*/ 64 h 96"/>
              <a:gd name="T104" fmla="*/ 32 w 96"/>
              <a:gd name="T105" fmla="*/ 48 h 96"/>
              <a:gd name="T106" fmla="*/ 48 w 96"/>
              <a:gd name="T107" fmla="*/ 32 h 96"/>
              <a:gd name="T108" fmla="*/ 64 w 96"/>
              <a:gd name="T109" fmla="*/ 48 h 96"/>
              <a:gd name="T110" fmla="*/ 48 w 96"/>
              <a:gd name="T11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6" h="96">
                <a:moveTo>
                  <a:pt x="94" y="40"/>
                </a:moveTo>
                <a:cubicBezTo>
                  <a:pt x="83" y="40"/>
                  <a:pt x="83" y="40"/>
                  <a:pt x="83" y="40"/>
                </a:cubicBezTo>
                <a:cubicBezTo>
                  <a:pt x="82" y="37"/>
                  <a:pt x="81" y="33"/>
                  <a:pt x="79" y="31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2"/>
                  <a:pt x="88" y="22"/>
                  <a:pt x="88" y="21"/>
                </a:cubicBezTo>
                <a:cubicBezTo>
                  <a:pt x="88" y="21"/>
                  <a:pt x="88" y="20"/>
                  <a:pt x="88" y="20"/>
                </a:cubicBezTo>
                <a:cubicBezTo>
                  <a:pt x="76" y="8"/>
                  <a:pt x="76" y="8"/>
                  <a:pt x="76" y="8"/>
                </a:cubicBezTo>
                <a:cubicBezTo>
                  <a:pt x="75" y="8"/>
                  <a:pt x="74" y="8"/>
                  <a:pt x="73" y="8"/>
                </a:cubicBezTo>
                <a:cubicBezTo>
                  <a:pt x="65" y="17"/>
                  <a:pt x="65" y="17"/>
                  <a:pt x="65" y="17"/>
                </a:cubicBezTo>
                <a:cubicBezTo>
                  <a:pt x="63" y="15"/>
                  <a:pt x="59" y="14"/>
                  <a:pt x="56" y="13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1"/>
                  <a:pt x="55" y="0"/>
                  <a:pt x="5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3"/>
                  <a:pt x="40" y="13"/>
                  <a:pt x="40" y="13"/>
                </a:cubicBezTo>
                <a:cubicBezTo>
                  <a:pt x="37" y="14"/>
                  <a:pt x="33" y="15"/>
                  <a:pt x="31" y="17"/>
                </a:cubicBezTo>
                <a:cubicBezTo>
                  <a:pt x="23" y="8"/>
                  <a:pt x="23" y="8"/>
                  <a:pt x="23" y="8"/>
                </a:cubicBezTo>
                <a:cubicBezTo>
                  <a:pt x="22" y="8"/>
                  <a:pt x="20" y="8"/>
                  <a:pt x="20" y="8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2"/>
                  <a:pt x="8" y="23"/>
                </a:cubicBezTo>
                <a:cubicBezTo>
                  <a:pt x="17" y="31"/>
                  <a:pt x="17" y="31"/>
                  <a:pt x="17" y="31"/>
                </a:cubicBezTo>
                <a:cubicBezTo>
                  <a:pt x="15" y="33"/>
                  <a:pt x="14" y="37"/>
                  <a:pt x="13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1" y="40"/>
                  <a:pt x="0" y="41"/>
                  <a:pt x="0" y="42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1" y="56"/>
                  <a:pt x="2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4" y="59"/>
                  <a:pt x="15" y="63"/>
                  <a:pt x="17" y="65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5"/>
                </a:cubicBezTo>
                <a:cubicBezTo>
                  <a:pt x="8" y="75"/>
                  <a:pt x="8" y="76"/>
                  <a:pt x="8" y="76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88"/>
                  <a:pt x="22" y="88"/>
                  <a:pt x="23" y="88"/>
                </a:cubicBezTo>
                <a:cubicBezTo>
                  <a:pt x="31" y="79"/>
                  <a:pt x="31" y="79"/>
                  <a:pt x="31" y="79"/>
                </a:cubicBezTo>
                <a:cubicBezTo>
                  <a:pt x="33" y="81"/>
                  <a:pt x="37" y="82"/>
                  <a:pt x="40" y="83"/>
                </a:cubicBezTo>
                <a:cubicBezTo>
                  <a:pt x="40" y="94"/>
                  <a:pt x="40" y="94"/>
                  <a:pt x="40" y="94"/>
                </a:cubicBezTo>
                <a:cubicBezTo>
                  <a:pt x="40" y="95"/>
                  <a:pt x="41" y="96"/>
                  <a:pt x="4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55" y="96"/>
                  <a:pt x="56" y="95"/>
                  <a:pt x="56" y="94"/>
                </a:cubicBezTo>
                <a:cubicBezTo>
                  <a:pt x="56" y="83"/>
                  <a:pt x="56" y="83"/>
                  <a:pt x="56" y="83"/>
                </a:cubicBezTo>
                <a:cubicBezTo>
                  <a:pt x="59" y="82"/>
                  <a:pt x="63" y="81"/>
                  <a:pt x="65" y="79"/>
                </a:cubicBezTo>
                <a:cubicBezTo>
                  <a:pt x="73" y="88"/>
                  <a:pt x="73" y="88"/>
                  <a:pt x="73" y="88"/>
                </a:cubicBezTo>
                <a:cubicBezTo>
                  <a:pt x="74" y="88"/>
                  <a:pt x="76" y="88"/>
                  <a:pt x="76" y="88"/>
                </a:cubicBezTo>
                <a:cubicBezTo>
                  <a:pt x="88" y="76"/>
                  <a:pt x="88" y="76"/>
                  <a:pt x="88" y="76"/>
                </a:cubicBezTo>
                <a:cubicBezTo>
                  <a:pt x="88" y="76"/>
                  <a:pt x="88" y="74"/>
                  <a:pt x="88" y="73"/>
                </a:cubicBezTo>
                <a:cubicBezTo>
                  <a:pt x="79" y="65"/>
                  <a:pt x="79" y="65"/>
                  <a:pt x="79" y="65"/>
                </a:cubicBezTo>
                <a:cubicBezTo>
                  <a:pt x="81" y="63"/>
                  <a:pt x="82" y="59"/>
                  <a:pt x="83" y="56"/>
                </a:cubicBezTo>
                <a:cubicBezTo>
                  <a:pt x="94" y="56"/>
                  <a:pt x="94" y="56"/>
                  <a:pt x="94" y="56"/>
                </a:cubicBezTo>
                <a:cubicBezTo>
                  <a:pt x="95" y="56"/>
                  <a:pt x="96" y="55"/>
                  <a:pt x="96" y="54"/>
                </a:cubicBezTo>
                <a:cubicBezTo>
                  <a:pt x="96" y="42"/>
                  <a:pt x="96" y="42"/>
                  <a:pt x="96" y="42"/>
                </a:cubicBezTo>
                <a:cubicBezTo>
                  <a:pt x="96" y="41"/>
                  <a:pt x="95" y="40"/>
                  <a:pt x="94" y="40"/>
                </a:cubicBezTo>
                <a:close/>
                <a:moveTo>
                  <a:pt x="48" y="64"/>
                </a:moveTo>
                <a:cubicBezTo>
                  <a:pt x="39" y="64"/>
                  <a:pt x="32" y="57"/>
                  <a:pt x="32" y="48"/>
                </a:cubicBezTo>
                <a:cubicBezTo>
                  <a:pt x="32" y="39"/>
                  <a:pt x="39" y="32"/>
                  <a:pt x="48" y="32"/>
                </a:cubicBezTo>
                <a:cubicBezTo>
                  <a:pt x="57" y="32"/>
                  <a:pt x="64" y="39"/>
                  <a:pt x="64" y="48"/>
                </a:cubicBezTo>
                <a:cubicBezTo>
                  <a:pt x="64" y="57"/>
                  <a:pt x="57" y="64"/>
                  <a:pt x="48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12">
            <a:extLst>
              <a:ext uri="{FF2B5EF4-FFF2-40B4-BE49-F238E27FC236}">
                <a16:creationId xmlns="" xmlns:a16="http://schemas.microsoft.com/office/drawing/2014/main" id="{C24E0963-0190-4AD6-B9C0-D95D5B2C561B}"/>
              </a:ext>
            </a:extLst>
          </p:cNvPr>
          <p:cNvSpPr>
            <a:spLocks noEditPoints="1"/>
          </p:cNvSpPr>
          <p:nvPr/>
        </p:nvSpPr>
        <p:spPr bwMode="auto">
          <a:xfrm>
            <a:off x="8994897" y="4335469"/>
            <a:ext cx="270746" cy="225423"/>
          </a:xfrm>
          <a:custGeom>
            <a:avLst/>
            <a:gdLst>
              <a:gd name="T0" fmla="*/ 94 w 96"/>
              <a:gd name="T1" fmla="*/ 16 h 80"/>
              <a:gd name="T2" fmla="*/ 84 w 96"/>
              <a:gd name="T3" fmla="*/ 16 h 80"/>
              <a:gd name="T4" fmla="*/ 84 w 96"/>
              <a:gd name="T5" fmla="*/ 10 h 80"/>
              <a:gd name="T6" fmla="*/ 82 w 96"/>
              <a:gd name="T7" fmla="*/ 8 h 80"/>
              <a:gd name="T8" fmla="*/ 32 w 96"/>
              <a:gd name="T9" fmla="*/ 8 h 80"/>
              <a:gd name="T10" fmla="*/ 32 w 96"/>
              <a:gd name="T11" fmla="*/ 2 h 80"/>
              <a:gd name="T12" fmla="*/ 30 w 96"/>
              <a:gd name="T13" fmla="*/ 0 h 80"/>
              <a:gd name="T14" fmla="*/ 2 w 96"/>
              <a:gd name="T15" fmla="*/ 0 h 80"/>
              <a:gd name="T16" fmla="*/ 0 w 96"/>
              <a:gd name="T17" fmla="*/ 2 h 80"/>
              <a:gd name="T18" fmla="*/ 0 w 96"/>
              <a:gd name="T19" fmla="*/ 68 h 80"/>
              <a:gd name="T20" fmla="*/ 12 w 96"/>
              <a:gd name="T21" fmla="*/ 80 h 80"/>
              <a:gd name="T22" fmla="*/ 82 w 96"/>
              <a:gd name="T23" fmla="*/ 80 h 80"/>
              <a:gd name="T24" fmla="*/ 96 w 96"/>
              <a:gd name="T25" fmla="*/ 66 h 80"/>
              <a:gd name="T26" fmla="*/ 96 w 96"/>
              <a:gd name="T27" fmla="*/ 18 h 80"/>
              <a:gd name="T28" fmla="*/ 94 w 96"/>
              <a:gd name="T29" fmla="*/ 16 h 80"/>
              <a:gd name="T30" fmla="*/ 80 w 96"/>
              <a:gd name="T31" fmla="*/ 16 h 80"/>
              <a:gd name="T32" fmla="*/ 22 w 96"/>
              <a:gd name="T33" fmla="*/ 16 h 80"/>
              <a:gd name="T34" fmla="*/ 20 w 96"/>
              <a:gd name="T35" fmla="*/ 18 h 80"/>
              <a:gd name="T36" fmla="*/ 20 w 96"/>
              <a:gd name="T37" fmla="*/ 68 h 80"/>
              <a:gd name="T38" fmla="*/ 12 w 96"/>
              <a:gd name="T39" fmla="*/ 76 h 80"/>
              <a:gd name="T40" fmla="*/ 4 w 96"/>
              <a:gd name="T41" fmla="*/ 68 h 80"/>
              <a:gd name="T42" fmla="*/ 4 w 96"/>
              <a:gd name="T43" fmla="*/ 4 h 80"/>
              <a:gd name="T44" fmla="*/ 28 w 96"/>
              <a:gd name="T45" fmla="*/ 4 h 80"/>
              <a:gd name="T46" fmla="*/ 28 w 96"/>
              <a:gd name="T47" fmla="*/ 10 h 80"/>
              <a:gd name="T48" fmla="*/ 30 w 96"/>
              <a:gd name="T49" fmla="*/ 12 h 80"/>
              <a:gd name="T50" fmla="*/ 80 w 96"/>
              <a:gd name="T51" fmla="*/ 12 h 80"/>
              <a:gd name="T52" fmla="*/ 80 w 96"/>
              <a:gd name="T53" fmla="*/ 1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6" h="80">
                <a:moveTo>
                  <a:pt x="94" y="16"/>
                </a:moveTo>
                <a:cubicBezTo>
                  <a:pt x="84" y="16"/>
                  <a:pt x="84" y="16"/>
                  <a:pt x="84" y="16"/>
                </a:cubicBezTo>
                <a:cubicBezTo>
                  <a:pt x="84" y="10"/>
                  <a:pt x="84" y="10"/>
                  <a:pt x="84" y="10"/>
                </a:cubicBezTo>
                <a:cubicBezTo>
                  <a:pt x="84" y="9"/>
                  <a:pt x="83" y="8"/>
                  <a:pt x="82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1"/>
                  <a:pt x="31" y="0"/>
                  <a:pt x="30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5"/>
                  <a:pt x="5" y="80"/>
                  <a:pt x="12" y="80"/>
                </a:cubicBezTo>
                <a:cubicBezTo>
                  <a:pt x="82" y="80"/>
                  <a:pt x="82" y="80"/>
                  <a:pt x="82" y="80"/>
                </a:cubicBezTo>
                <a:cubicBezTo>
                  <a:pt x="90" y="80"/>
                  <a:pt x="96" y="74"/>
                  <a:pt x="96" y="66"/>
                </a:cubicBezTo>
                <a:cubicBezTo>
                  <a:pt x="96" y="18"/>
                  <a:pt x="96" y="18"/>
                  <a:pt x="96" y="18"/>
                </a:cubicBezTo>
                <a:cubicBezTo>
                  <a:pt x="96" y="17"/>
                  <a:pt x="95" y="16"/>
                  <a:pt x="94" y="16"/>
                </a:cubicBezTo>
                <a:close/>
                <a:moveTo>
                  <a:pt x="80" y="16"/>
                </a:moveTo>
                <a:cubicBezTo>
                  <a:pt x="22" y="16"/>
                  <a:pt x="22" y="16"/>
                  <a:pt x="22" y="16"/>
                </a:cubicBezTo>
                <a:cubicBezTo>
                  <a:pt x="21" y="16"/>
                  <a:pt x="20" y="17"/>
                  <a:pt x="20" y="18"/>
                </a:cubicBezTo>
                <a:cubicBezTo>
                  <a:pt x="20" y="68"/>
                  <a:pt x="20" y="68"/>
                  <a:pt x="20" y="68"/>
                </a:cubicBezTo>
                <a:cubicBezTo>
                  <a:pt x="20" y="72"/>
                  <a:pt x="16" y="76"/>
                  <a:pt x="12" y="76"/>
                </a:cubicBezTo>
                <a:cubicBezTo>
                  <a:pt x="8" y="76"/>
                  <a:pt x="4" y="72"/>
                  <a:pt x="4" y="68"/>
                </a:cubicBezTo>
                <a:cubicBezTo>
                  <a:pt x="4" y="4"/>
                  <a:pt x="4" y="4"/>
                  <a:pt x="4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1"/>
                  <a:pt x="29" y="12"/>
                  <a:pt x="30" y="12"/>
                </a:cubicBezTo>
                <a:cubicBezTo>
                  <a:pt x="80" y="12"/>
                  <a:pt x="80" y="12"/>
                  <a:pt x="80" y="12"/>
                </a:cubicBezTo>
                <a:lnTo>
                  <a:pt x="80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14CD360-1C41-4C29-BDDA-48AE5A1A2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432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B178BD54-C30F-4031-A021-B467950C49D5}"/>
              </a:ext>
            </a:extLst>
          </p:cNvPr>
          <p:cNvSpPr/>
          <p:nvPr/>
        </p:nvSpPr>
        <p:spPr>
          <a:xfrm>
            <a:off x="8040914" y="2345795"/>
            <a:ext cx="4151086" cy="3251611"/>
          </a:xfrm>
          <a:prstGeom prst="rect">
            <a:avLst/>
          </a:prstGeom>
          <a:solidFill>
            <a:srgbClr val="309784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70D60386-33E4-45A3-B63D-970198DC7FC8}"/>
              </a:ext>
            </a:extLst>
          </p:cNvPr>
          <p:cNvSpPr/>
          <p:nvPr/>
        </p:nvSpPr>
        <p:spPr>
          <a:xfrm>
            <a:off x="1" y="2345795"/>
            <a:ext cx="4151086" cy="3251611"/>
          </a:xfrm>
          <a:prstGeom prst="rect">
            <a:avLst/>
          </a:prstGeom>
          <a:solidFill>
            <a:srgbClr val="E1A48E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7D7D25-CEF2-42BC-9F53-8B040C5F3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INFOGRAPHIC PRESENTATION TEMPLATE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B0A65216-9D8F-4F9A-9429-5956F2F9029E}"/>
              </a:ext>
            </a:extLst>
          </p:cNvPr>
          <p:cNvGrpSpPr/>
          <p:nvPr/>
        </p:nvGrpSpPr>
        <p:grpSpPr>
          <a:xfrm>
            <a:off x="9639300" y="2555357"/>
            <a:ext cx="1981200" cy="2832487"/>
            <a:chOff x="9639300" y="2345795"/>
            <a:chExt cx="1981200" cy="2832487"/>
          </a:xfrm>
        </p:grpSpPr>
        <p:sp>
          <p:nvSpPr>
            <p:cNvPr id="67" name="TextBox 66">
              <a:extLst>
                <a:ext uri="{FF2B5EF4-FFF2-40B4-BE49-F238E27FC236}">
                  <a16:creationId xmlns="" xmlns:a16="http://schemas.microsoft.com/office/drawing/2014/main" id="{887B38EE-709C-45E4-84FD-20F3532F578E}"/>
                </a:ext>
              </a:extLst>
            </p:cNvPr>
            <p:cNvSpPr txBox="1"/>
            <p:nvPr/>
          </p:nvSpPr>
          <p:spPr>
            <a:xfrm>
              <a:off x="9639300" y="3885620"/>
              <a:ext cx="1981200" cy="12926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dirty="0"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tortor</a:t>
              </a:r>
              <a:r>
                <a:rPr lang="en-US" sz="1400" dirty="0">
                  <a:cs typeface="Calibri" panose="020F0502020204030204" pitchFamily="34" charset="0"/>
                </a:rPr>
                <a:t>. Maecenas </a:t>
              </a:r>
              <a:r>
                <a:rPr lang="en-US" sz="1400" dirty="0" err="1"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mattis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turpis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ut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hendrerit</a:t>
              </a:r>
              <a:r>
                <a:rPr lang="en-US" sz="1400" dirty="0">
                  <a:cs typeface="Calibri" panose="020F0502020204030204" pitchFamily="34" charset="0"/>
                </a:rPr>
                <a:t>. 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="" xmlns:a16="http://schemas.microsoft.com/office/drawing/2014/main" id="{6D9DE866-64F5-49DB-86AB-046D2A9BF307}"/>
                </a:ext>
              </a:extLst>
            </p:cNvPr>
            <p:cNvSpPr txBox="1"/>
            <p:nvPr/>
          </p:nvSpPr>
          <p:spPr>
            <a:xfrm>
              <a:off x="9639300" y="3515527"/>
              <a:ext cx="1981200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2000" b="1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Loremipsum</a:t>
              </a:r>
              <a:endParaRPr lang="en-US" sz="2000" b="1" dirty="0">
                <a:solidFill>
                  <a:srgbClr val="10322C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BBD3C64A-892E-4BC7-8244-7DA10B365680}"/>
                </a:ext>
              </a:extLst>
            </p:cNvPr>
            <p:cNvSpPr txBox="1"/>
            <p:nvPr/>
          </p:nvSpPr>
          <p:spPr>
            <a:xfrm>
              <a:off x="9639300" y="2345795"/>
              <a:ext cx="1981200" cy="110799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7200" b="1" dirty="0">
                  <a:solidFill>
                    <a:srgbClr val="10322C"/>
                  </a:solidFill>
                  <a:latin typeface="+mj-lt"/>
                  <a:cs typeface="Calibri" panose="020F0502020204030204" pitchFamily="34" charset="0"/>
                </a:rPr>
                <a:t>80%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D75E480D-C48B-4410-B543-9317606DEECE}"/>
              </a:ext>
            </a:extLst>
          </p:cNvPr>
          <p:cNvGrpSpPr/>
          <p:nvPr/>
        </p:nvGrpSpPr>
        <p:grpSpPr>
          <a:xfrm>
            <a:off x="533400" y="2555357"/>
            <a:ext cx="1981200" cy="2832487"/>
            <a:chOff x="9639300" y="2345795"/>
            <a:chExt cx="1981200" cy="2832487"/>
          </a:xfrm>
        </p:grpSpPr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B8FADF32-E5E8-4AEA-B5AC-0A6D4FB2CFE9}"/>
                </a:ext>
              </a:extLst>
            </p:cNvPr>
            <p:cNvSpPr txBox="1"/>
            <p:nvPr/>
          </p:nvSpPr>
          <p:spPr>
            <a:xfrm>
              <a:off x="9639300" y="3885620"/>
              <a:ext cx="1981200" cy="12926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400" dirty="0"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tortor</a:t>
              </a:r>
              <a:r>
                <a:rPr lang="en-US" sz="1400" dirty="0">
                  <a:cs typeface="Calibri" panose="020F0502020204030204" pitchFamily="34" charset="0"/>
                </a:rPr>
                <a:t>. Maecenas </a:t>
              </a:r>
              <a:r>
                <a:rPr lang="en-US" sz="1400" dirty="0" err="1"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mattis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turpis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ut</a:t>
              </a:r>
              <a:r>
                <a:rPr lang="en-US" sz="1400" dirty="0"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cs typeface="Calibri" panose="020F0502020204030204" pitchFamily="34" charset="0"/>
                </a:rPr>
                <a:t>hendrerit</a:t>
              </a:r>
              <a:r>
                <a:rPr lang="en-US" sz="1400" dirty="0">
                  <a:cs typeface="Calibri" panose="020F0502020204030204" pitchFamily="34" charset="0"/>
                </a:rPr>
                <a:t>.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AEE3C061-7F8B-482B-8707-81FA9571C7B8}"/>
                </a:ext>
              </a:extLst>
            </p:cNvPr>
            <p:cNvSpPr txBox="1"/>
            <p:nvPr/>
          </p:nvSpPr>
          <p:spPr>
            <a:xfrm>
              <a:off x="9639300" y="3515527"/>
              <a:ext cx="1981200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2000" b="1" dirty="0" err="1">
                  <a:solidFill>
                    <a:srgbClr val="D07250"/>
                  </a:solidFill>
                  <a:cs typeface="Calibri" panose="020F0502020204030204" pitchFamily="34" charset="0"/>
                </a:rPr>
                <a:t>Loremipsum</a:t>
              </a:r>
              <a:endParaRPr lang="en-US" sz="2000" b="1" dirty="0">
                <a:solidFill>
                  <a:srgbClr val="D07250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1B30BDA4-A7EE-49C3-9CC7-7CCABAE5A7D6}"/>
                </a:ext>
              </a:extLst>
            </p:cNvPr>
            <p:cNvSpPr txBox="1"/>
            <p:nvPr/>
          </p:nvSpPr>
          <p:spPr>
            <a:xfrm>
              <a:off x="9639300" y="2345795"/>
              <a:ext cx="1981200" cy="110799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7200" b="1" dirty="0">
                  <a:solidFill>
                    <a:srgbClr val="D07250"/>
                  </a:solidFill>
                  <a:latin typeface="+mj-lt"/>
                  <a:cs typeface="Calibri" panose="020F0502020204030204" pitchFamily="34" charset="0"/>
                </a:rPr>
                <a:t>40%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F57E53D1-B0B2-4527-8936-C753EDDC3CCA}"/>
              </a:ext>
            </a:extLst>
          </p:cNvPr>
          <p:cNvGrpSpPr/>
          <p:nvPr/>
        </p:nvGrpSpPr>
        <p:grpSpPr>
          <a:xfrm>
            <a:off x="3007413" y="1592542"/>
            <a:ext cx="2484759" cy="4461523"/>
            <a:chOff x="2883175" y="1883782"/>
            <a:chExt cx="2733235" cy="4907675"/>
          </a:xfrm>
        </p:grpSpPr>
        <p:grpSp>
          <p:nvGrpSpPr>
            <p:cNvPr id="6" name="Group 5">
              <a:extLst>
                <a:ext uri="{FF2B5EF4-FFF2-40B4-BE49-F238E27FC236}">
                  <a16:creationId xmlns="" xmlns:a16="http://schemas.microsoft.com/office/drawing/2014/main" id="{EC3F87A6-13A9-4D12-9DD8-0C9E1256D2A4}"/>
                </a:ext>
              </a:extLst>
            </p:cNvPr>
            <p:cNvGrpSpPr/>
            <p:nvPr/>
          </p:nvGrpSpPr>
          <p:grpSpPr>
            <a:xfrm>
              <a:off x="2883175" y="5587355"/>
              <a:ext cx="2733235" cy="1204102"/>
              <a:chOff x="2113935" y="5388077"/>
              <a:chExt cx="3637936" cy="1602659"/>
            </a:xfrm>
          </p:grpSpPr>
          <p:sp>
            <p:nvSpPr>
              <p:cNvPr id="4" name="Rectangle 3">
                <a:extLst>
                  <a:ext uri="{FF2B5EF4-FFF2-40B4-BE49-F238E27FC236}">
                    <a16:creationId xmlns="" xmlns:a16="http://schemas.microsoft.com/office/drawing/2014/main" id="{0649D854-BFE3-40CC-BE05-8F5FFECA9290}"/>
                  </a:ext>
                </a:extLst>
              </p:cNvPr>
              <p:cNvSpPr/>
              <p:nvPr/>
            </p:nvSpPr>
            <p:spPr>
              <a:xfrm>
                <a:off x="2113935" y="5695854"/>
                <a:ext cx="3637936" cy="96058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="" xmlns:a16="http://schemas.microsoft.com/office/drawing/2014/main" id="{8BD99D9A-B0E9-4F87-82A8-C45964D9B010}"/>
                  </a:ext>
                </a:extLst>
              </p:cNvPr>
              <p:cNvSpPr/>
              <p:nvPr/>
            </p:nvSpPr>
            <p:spPr>
              <a:xfrm>
                <a:off x="2113935" y="6322142"/>
                <a:ext cx="3637936" cy="66859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Oval 2">
                <a:extLst>
                  <a:ext uri="{FF2B5EF4-FFF2-40B4-BE49-F238E27FC236}">
                    <a16:creationId xmlns="" xmlns:a16="http://schemas.microsoft.com/office/drawing/2014/main" id="{045689E9-CE4D-4DFA-B345-5AE7B3609D2A}"/>
                  </a:ext>
                </a:extLst>
              </p:cNvPr>
              <p:cNvSpPr/>
              <p:nvPr/>
            </p:nvSpPr>
            <p:spPr>
              <a:xfrm>
                <a:off x="2113935" y="5388077"/>
                <a:ext cx="3637936" cy="66859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="" xmlns:a16="http://schemas.microsoft.com/office/drawing/2014/main" id="{769D298A-D8B1-48CD-95F8-1F0D2A1A8578}"/>
                </a:ext>
              </a:extLst>
            </p:cNvPr>
            <p:cNvGrpSpPr/>
            <p:nvPr/>
          </p:nvGrpSpPr>
          <p:grpSpPr>
            <a:xfrm>
              <a:off x="3306817" y="1883782"/>
              <a:ext cx="1885950" cy="4003676"/>
              <a:chOff x="2600326" y="1430338"/>
              <a:chExt cx="1885950" cy="4003676"/>
            </a:xfrm>
          </p:grpSpPr>
          <p:sp>
            <p:nvSpPr>
              <p:cNvPr id="7" name="Freeform 6">
                <a:extLst>
                  <a:ext uri="{FF2B5EF4-FFF2-40B4-BE49-F238E27FC236}">
                    <a16:creationId xmlns="" xmlns:a16="http://schemas.microsoft.com/office/drawing/2014/main" id="{BF1AFF48-34C8-43D4-A4A7-4FD82F6EC5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46426" y="1430338"/>
                <a:ext cx="788988" cy="787400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264 h 264"/>
                  <a:gd name="T12" fmla="*/ 132 w 264"/>
                  <a:gd name="T13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5" y="264"/>
                      <a:pt x="264" y="205"/>
                      <a:pt x="264" y="132"/>
                    </a:cubicBezTo>
                    <a:cubicBezTo>
                      <a:pt x="264" y="60"/>
                      <a:pt x="205" y="0"/>
                      <a:pt x="132" y="0"/>
                    </a:cubicBezTo>
                    <a:cubicBezTo>
                      <a:pt x="60" y="0"/>
                      <a:pt x="0" y="60"/>
                      <a:pt x="0" y="132"/>
                    </a:cubicBezTo>
                    <a:cubicBezTo>
                      <a:pt x="0" y="205"/>
                      <a:pt x="60" y="264"/>
                      <a:pt x="132" y="264"/>
                    </a:cubicBezTo>
                    <a:close/>
                    <a:moveTo>
                      <a:pt x="132" y="264"/>
                    </a:moveTo>
                    <a:cubicBezTo>
                      <a:pt x="132" y="264"/>
                      <a:pt x="132" y="264"/>
                      <a:pt x="132" y="264"/>
                    </a:cubicBezTo>
                  </a:path>
                </a:pathLst>
              </a:custGeom>
              <a:gradFill>
                <a:gsLst>
                  <a:gs pos="0">
                    <a:srgbClr val="D95547"/>
                  </a:gs>
                  <a:gs pos="100000">
                    <a:srgbClr val="E1A48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="" xmlns:a16="http://schemas.microsoft.com/office/drawing/2014/main" id="{8510E0AA-5F38-47F4-B8DE-74182E28B9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00326" y="2241551"/>
                <a:ext cx="1885950" cy="3192463"/>
              </a:xfrm>
              <a:custGeom>
                <a:avLst/>
                <a:gdLst>
                  <a:gd name="T0" fmla="*/ 630 w 631"/>
                  <a:gd name="T1" fmla="*/ 403 h 1069"/>
                  <a:gd name="T2" fmla="*/ 530 w 631"/>
                  <a:gd name="T3" fmla="*/ 55 h 1069"/>
                  <a:gd name="T4" fmla="*/ 464 w 631"/>
                  <a:gd name="T5" fmla="*/ 0 h 1069"/>
                  <a:gd name="T6" fmla="*/ 166 w 631"/>
                  <a:gd name="T7" fmla="*/ 0 h 1069"/>
                  <a:gd name="T8" fmla="*/ 101 w 631"/>
                  <a:gd name="T9" fmla="*/ 55 h 1069"/>
                  <a:gd name="T10" fmla="*/ 1 w 631"/>
                  <a:gd name="T11" fmla="*/ 403 h 1069"/>
                  <a:gd name="T12" fmla="*/ 1 w 631"/>
                  <a:gd name="T13" fmla="*/ 413 h 1069"/>
                  <a:gd name="T14" fmla="*/ 0 w 631"/>
                  <a:gd name="T15" fmla="*/ 422 h 1069"/>
                  <a:gd name="T16" fmla="*/ 67 w 631"/>
                  <a:gd name="T17" fmla="*/ 489 h 1069"/>
                  <a:gd name="T18" fmla="*/ 132 w 631"/>
                  <a:gd name="T19" fmla="*/ 436 h 1069"/>
                  <a:gd name="T20" fmla="*/ 175 w 631"/>
                  <a:gd name="T21" fmla="*/ 276 h 1069"/>
                  <a:gd name="T22" fmla="*/ 104 w 631"/>
                  <a:gd name="T23" fmla="*/ 621 h 1069"/>
                  <a:gd name="T24" fmla="*/ 99 w 631"/>
                  <a:gd name="T25" fmla="*/ 646 h 1069"/>
                  <a:gd name="T26" fmla="*/ 166 w 631"/>
                  <a:gd name="T27" fmla="*/ 713 h 1069"/>
                  <a:gd name="T28" fmla="*/ 174 w 631"/>
                  <a:gd name="T29" fmla="*/ 713 h 1069"/>
                  <a:gd name="T30" fmla="*/ 174 w 631"/>
                  <a:gd name="T31" fmla="*/ 1002 h 1069"/>
                  <a:gd name="T32" fmla="*/ 240 w 631"/>
                  <a:gd name="T33" fmla="*/ 1069 h 1069"/>
                  <a:gd name="T34" fmla="*/ 307 w 631"/>
                  <a:gd name="T35" fmla="*/ 1002 h 1069"/>
                  <a:gd name="T36" fmla="*/ 307 w 631"/>
                  <a:gd name="T37" fmla="*/ 713 h 1069"/>
                  <a:gd name="T38" fmla="*/ 323 w 631"/>
                  <a:gd name="T39" fmla="*/ 713 h 1069"/>
                  <a:gd name="T40" fmla="*/ 323 w 631"/>
                  <a:gd name="T41" fmla="*/ 1002 h 1069"/>
                  <a:gd name="T42" fmla="*/ 390 w 631"/>
                  <a:gd name="T43" fmla="*/ 1069 h 1069"/>
                  <a:gd name="T44" fmla="*/ 457 w 631"/>
                  <a:gd name="T45" fmla="*/ 1002 h 1069"/>
                  <a:gd name="T46" fmla="*/ 457 w 631"/>
                  <a:gd name="T47" fmla="*/ 713 h 1069"/>
                  <a:gd name="T48" fmla="*/ 464 w 631"/>
                  <a:gd name="T49" fmla="*/ 713 h 1069"/>
                  <a:gd name="T50" fmla="*/ 531 w 631"/>
                  <a:gd name="T51" fmla="*/ 646 h 1069"/>
                  <a:gd name="T52" fmla="*/ 527 w 631"/>
                  <a:gd name="T53" fmla="*/ 621 h 1069"/>
                  <a:gd name="T54" fmla="*/ 455 w 631"/>
                  <a:gd name="T55" fmla="*/ 276 h 1069"/>
                  <a:gd name="T56" fmla="*/ 498 w 631"/>
                  <a:gd name="T57" fmla="*/ 434 h 1069"/>
                  <a:gd name="T58" fmla="*/ 564 w 631"/>
                  <a:gd name="T59" fmla="*/ 489 h 1069"/>
                  <a:gd name="T60" fmla="*/ 631 w 631"/>
                  <a:gd name="T61" fmla="*/ 422 h 1069"/>
                  <a:gd name="T62" fmla="*/ 630 w 631"/>
                  <a:gd name="T63" fmla="*/ 413 h 1069"/>
                  <a:gd name="T64" fmla="*/ 630 w 631"/>
                  <a:gd name="T65" fmla="*/ 403 h 1069"/>
                  <a:gd name="T66" fmla="*/ 630 w 631"/>
                  <a:gd name="T67" fmla="*/ 403 h 1069"/>
                  <a:gd name="T68" fmla="*/ 630 w 631"/>
                  <a:gd name="T69" fmla="*/ 403 h 1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31" h="1069">
                    <a:moveTo>
                      <a:pt x="630" y="403"/>
                    </a:moveTo>
                    <a:cubicBezTo>
                      <a:pt x="530" y="55"/>
                      <a:pt x="530" y="55"/>
                      <a:pt x="530" y="55"/>
                    </a:cubicBezTo>
                    <a:cubicBezTo>
                      <a:pt x="524" y="23"/>
                      <a:pt x="497" y="0"/>
                      <a:pt x="464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34" y="0"/>
                      <a:pt x="106" y="23"/>
                      <a:pt x="101" y="55"/>
                    </a:cubicBezTo>
                    <a:cubicBezTo>
                      <a:pt x="1" y="403"/>
                      <a:pt x="1" y="403"/>
                      <a:pt x="1" y="403"/>
                    </a:cubicBezTo>
                    <a:cubicBezTo>
                      <a:pt x="0" y="407"/>
                      <a:pt x="0" y="410"/>
                      <a:pt x="1" y="413"/>
                    </a:cubicBezTo>
                    <a:cubicBezTo>
                      <a:pt x="0" y="416"/>
                      <a:pt x="0" y="419"/>
                      <a:pt x="0" y="422"/>
                    </a:cubicBezTo>
                    <a:cubicBezTo>
                      <a:pt x="0" y="459"/>
                      <a:pt x="30" y="489"/>
                      <a:pt x="67" y="489"/>
                    </a:cubicBezTo>
                    <a:cubicBezTo>
                      <a:pt x="99" y="489"/>
                      <a:pt x="127" y="466"/>
                      <a:pt x="132" y="436"/>
                    </a:cubicBezTo>
                    <a:cubicBezTo>
                      <a:pt x="175" y="276"/>
                      <a:pt x="175" y="276"/>
                      <a:pt x="175" y="276"/>
                    </a:cubicBezTo>
                    <a:cubicBezTo>
                      <a:pt x="104" y="621"/>
                      <a:pt x="104" y="621"/>
                      <a:pt x="104" y="621"/>
                    </a:cubicBezTo>
                    <a:cubicBezTo>
                      <a:pt x="101" y="629"/>
                      <a:pt x="99" y="638"/>
                      <a:pt x="99" y="646"/>
                    </a:cubicBezTo>
                    <a:cubicBezTo>
                      <a:pt x="99" y="683"/>
                      <a:pt x="129" y="713"/>
                      <a:pt x="166" y="713"/>
                    </a:cubicBezTo>
                    <a:cubicBezTo>
                      <a:pt x="174" y="713"/>
                      <a:pt x="174" y="713"/>
                      <a:pt x="174" y="713"/>
                    </a:cubicBezTo>
                    <a:cubicBezTo>
                      <a:pt x="174" y="1002"/>
                      <a:pt x="174" y="1002"/>
                      <a:pt x="174" y="1002"/>
                    </a:cubicBezTo>
                    <a:cubicBezTo>
                      <a:pt x="174" y="1039"/>
                      <a:pt x="204" y="1069"/>
                      <a:pt x="240" y="1069"/>
                    </a:cubicBezTo>
                    <a:cubicBezTo>
                      <a:pt x="277" y="1069"/>
                      <a:pt x="307" y="1038"/>
                      <a:pt x="307" y="1002"/>
                    </a:cubicBezTo>
                    <a:cubicBezTo>
                      <a:pt x="307" y="713"/>
                      <a:pt x="307" y="713"/>
                      <a:pt x="307" y="713"/>
                    </a:cubicBezTo>
                    <a:cubicBezTo>
                      <a:pt x="323" y="713"/>
                      <a:pt x="323" y="713"/>
                      <a:pt x="323" y="713"/>
                    </a:cubicBezTo>
                    <a:cubicBezTo>
                      <a:pt x="323" y="1002"/>
                      <a:pt x="323" y="1002"/>
                      <a:pt x="323" y="1002"/>
                    </a:cubicBezTo>
                    <a:cubicBezTo>
                      <a:pt x="323" y="1039"/>
                      <a:pt x="353" y="1069"/>
                      <a:pt x="390" y="1069"/>
                    </a:cubicBezTo>
                    <a:cubicBezTo>
                      <a:pt x="427" y="1069"/>
                      <a:pt x="457" y="1038"/>
                      <a:pt x="457" y="1002"/>
                    </a:cubicBezTo>
                    <a:cubicBezTo>
                      <a:pt x="457" y="713"/>
                      <a:pt x="457" y="713"/>
                      <a:pt x="457" y="713"/>
                    </a:cubicBezTo>
                    <a:cubicBezTo>
                      <a:pt x="464" y="713"/>
                      <a:pt x="464" y="713"/>
                      <a:pt x="464" y="713"/>
                    </a:cubicBezTo>
                    <a:cubicBezTo>
                      <a:pt x="501" y="713"/>
                      <a:pt x="531" y="683"/>
                      <a:pt x="531" y="646"/>
                    </a:cubicBezTo>
                    <a:cubicBezTo>
                      <a:pt x="531" y="638"/>
                      <a:pt x="530" y="629"/>
                      <a:pt x="527" y="621"/>
                    </a:cubicBezTo>
                    <a:cubicBezTo>
                      <a:pt x="455" y="276"/>
                      <a:pt x="455" y="276"/>
                      <a:pt x="455" y="276"/>
                    </a:cubicBezTo>
                    <a:cubicBezTo>
                      <a:pt x="498" y="434"/>
                      <a:pt x="498" y="434"/>
                      <a:pt x="498" y="434"/>
                    </a:cubicBezTo>
                    <a:cubicBezTo>
                      <a:pt x="504" y="466"/>
                      <a:pt x="532" y="489"/>
                      <a:pt x="564" y="489"/>
                    </a:cubicBezTo>
                    <a:cubicBezTo>
                      <a:pt x="601" y="489"/>
                      <a:pt x="631" y="459"/>
                      <a:pt x="631" y="422"/>
                    </a:cubicBezTo>
                    <a:cubicBezTo>
                      <a:pt x="631" y="419"/>
                      <a:pt x="630" y="416"/>
                      <a:pt x="630" y="413"/>
                    </a:cubicBezTo>
                    <a:cubicBezTo>
                      <a:pt x="631" y="410"/>
                      <a:pt x="631" y="407"/>
                      <a:pt x="630" y="403"/>
                    </a:cubicBezTo>
                    <a:close/>
                    <a:moveTo>
                      <a:pt x="630" y="403"/>
                    </a:moveTo>
                    <a:cubicBezTo>
                      <a:pt x="630" y="403"/>
                      <a:pt x="630" y="403"/>
                      <a:pt x="630" y="403"/>
                    </a:cubicBezTo>
                  </a:path>
                </a:pathLst>
              </a:custGeom>
              <a:gradFill>
                <a:gsLst>
                  <a:gs pos="0">
                    <a:srgbClr val="D95547"/>
                  </a:gs>
                  <a:gs pos="100000">
                    <a:srgbClr val="E1A48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59D39A6F-5A12-43CA-A02A-5AFC0693D144}"/>
              </a:ext>
            </a:extLst>
          </p:cNvPr>
          <p:cNvGrpSpPr/>
          <p:nvPr/>
        </p:nvGrpSpPr>
        <p:grpSpPr>
          <a:xfrm>
            <a:off x="6660156" y="1592542"/>
            <a:ext cx="2484759" cy="4461523"/>
            <a:chOff x="6535918" y="1883782"/>
            <a:chExt cx="2733235" cy="4907675"/>
          </a:xfrm>
        </p:grpSpPr>
        <p:grpSp>
          <p:nvGrpSpPr>
            <p:cNvPr id="22" name="Group 21">
              <a:extLst>
                <a:ext uri="{FF2B5EF4-FFF2-40B4-BE49-F238E27FC236}">
                  <a16:creationId xmlns="" xmlns:a16="http://schemas.microsoft.com/office/drawing/2014/main" id="{4B899567-3FEB-4957-981A-37C710C88A1A}"/>
                </a:ext>
              </a:extLst>
            </p:cNvPr>
            <p:cNvGrpSpPr/>
            <p:nvPr/>
          </p:nvGrpSpPr>
          <p:grpSpPr>
            <a:xfrm>
              <a:off x="6535918" y="5587355"/>
              <a:ext cx="2733235" cy="1204102"/>
              <a:chOff x="2113935" y="5388077"/>
              <a:chExt cx="3637936" cy="1602659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="" xmlns:a16="http://schemas.microsoft.com/office/drawing/2014/main" id="{AAEB9C23-311B-4F61-B5B4-0160AE869151}"/>
                  </a:ext>
                </a:extLst>
              </p:cNvPr>
              <p:cNvSpPr/>
              <p:nvPr/>
            </p:nvSpPr>
            <p:spPr>
              <a:xfrm>
                <a:off x="2113935" y="5695854"/>
                <a:ext cx="3637936" cy="96058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="" xmlns:a16="http://schemas.microsoft.com/office/drawing/2014/main" id="{2B3CCC31-50F7-4E9F-9E59-70F642EEDD5D}"/>
                  </a:ext>
                </a:extLst>
              </p:cNvPr>
              <p:cNvSpPr/>
              <p:nvPr/>
            </p:nvSpPr>
            <p:spPr>
              <a:xfrm>
                <a:off x="2113935" y="6322142"/>
                <a:ext cx="3637936" cy="66859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="" xmlns:a16="http://schemas.microsoft.com/office/drawing/2014/main" id="{EB871E98-BC90-42F1-B7E2-983B54FB006E}"/>
                  </a:ext>
                </a:extLst>
              </p:cNvPr>
              <p:cNvSpPr/>
              <p:nvPr/>
            </p:nvSpPr>
            <p:spPr>
              <a:xfrm>
                <a:off x="2113935" y="5388077"/>
                <a:ext cx="3637936" cy="66859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="" xmlns:a16="http://schemas.microsoft.com/office/drawing/2014/main" id="{A052FE48-CC82-4914-A713-226663BB89DA}"/>
                </a:ext>
              </a:extLst>
            </p:cNvPr>
            <p:cNvGrpSpPr/>
            <p:nvPr/>
          </p:nvGrpSpPr>
          <p:grpSpPr>
            <a:xfrm>
              <a:off x="6959560" y="1883782"/>
              <a:ext cx="1885950" cy="4003676"/>
              <a:chOff x="6287978" y="1430338"/>
              <a:chExt cx="1885950" cy="4003676"/>
            </a:xfrm>
          </p:grpSpPr>
          <p:sp>
            <p:nvSpPr>
              <p:cNvPr id="5" name="Freeform 5">
                <a:extLst>
                  <a:ext uri="{FF2B5EF4-FFF2-40B4-BE49-F238E27FC236}">
                    <a16:creationId xmlns="" xmlns:a16="http://schemas.microsoft.com/office/drawing/2014/main" id="{68229A6E-CCAE-49BB-A103-3203CB8FB0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37253" y="1430338"/>
                <a:ext cx="788988" cy="787400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264 h 264"/>
                  <a:gd name="T12" fmla="*/ 132 w 264"/>
                  <a:gd name="T13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5" y="264"/>
                      <a:pt x="264" y="205"/>
                      <a:pt x="264" y="132"/>
                    </a:cubicBezTo>
                    <a:cubicBezTo>
                      <a:pt x="264" y="60"/>
                      <a:pt x="205" y="0"/>
                      <a:pt x="132" y="0"/>
                    </a:cubicBezTo>
                    <a:cubicBezTo>
                      <a:pt x="59" y="0"/>
                      <a:pt x="0" y="60"/>
                      <a:pt x="0" y="132"/>
                    </a:cubicBezTo>
                    <a:cubicBezTo>
                      <a:pt x="0" y="205"/>
                      <a:pt x="59" y="264"/>
                      <a:pt x="132" y="264"/>
                    </a:cubicBezTo>
                    <a:close/>
                    <a:moveTo>
                      <a:pt x="132" y="264"/>
                    </a:moveTo>
                    <a:cubicBezTo>
                      <a:pt x="132" y="264"/>
                      <a:pt x="132" y="264"/>
                      <a:pt x="132" y="264"/>
                    </a:cubicBezTo>
                  </a:path>
                </a:pathLst>
              </a:custGeom>
              <a:gradFill>
                <a:gsLst>
                  <a:gs pos="0">
                    <a:srgbClr val="0B231E"/>
                  </a:gs>
                  <a:gs pos="100000">
                    <a:srgbClr val="226C5E"/>
                  </a:gs>
                </a:gsLst>
                <a:lin ang="30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="" xmlns:a16="http://schemas.microsoft.com/office/drawing/2014/main" id="{85CCFE91-E2BB-4BF3-8DDE-D07F80D7BA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87978" y="2241551"/>
                <a:ext cx="1885950" cy="3192463"/>
              </a:xfrm>
              <a:custGeom>
                <a:avLst/>
                <a:gdLst>
                  <a:gd name="T0" fmla="*/ 630 w 631"/>
                  <a:gd name="T1" fmla="*/ 413 h 1069"/>
                  <a:gd name="T2" fmla="*/ 631 w 631"/>
                  <a:gd name="T3" fmla="*/ 405 h 1069"/>
                  <a:gd name="T4" fmla="*/ 565 w 631"/>
                  <a:gd name="T5" fmla="*/ 57 h 1069"/>
                  <a:gd name="T6" fmla="*/ 499 w 631"/>
                  <a:gd name="T7" fmla="*/ 0 h 1069"/>
                  <a:gd name="T8" fmla="*/ 132 w 631"/>
                  <a:gd name="T9" fmla="*/ 0 h 1069"/>
                  <a:gd name="T10" fmla="*/ 67 w 631"/>
                  <a:gd name="T11" fmla="*/ 56 h 1069"/>
                  <a:gd name="T12" fmla="*/ 1 w 631"/>
                  <a:gd name="T13" fmla="*/ 405 h 1069"/>
                  <a:gd name="T14" fmla="*/ 1 w 631"/>
                  <a:gd name="T15" fmla="*/ 413 h 1069"/>
                  <a:gd name="T16" fmla="*/ 0 w 631"/>
                  <a:gd name="T17" fmla="*/ 422 h 1069"/>
                  <a:gd name="T18" fmla="*/ 67 w 631"/>
                  <a:gd name="T19" fmla="*/ 489 h 1069"/>
                  <a:gd name="T20" fmla="*/ 133 w 631"/>
                  <a:gd name="T21" fmla="*/ 434 h 1069"/>
                  <a:gd name="T22" fmla="*/ 175 w 631"/>
                  <a:gd name="T23" fmla="*/ 175 h 1069"/>
                  <a:gd name="T24" fmla="*/ 174 w 631"/>
                  <a:gd name="T25" fmla="*/ 1002 h 1069"/>
                  <a:gd name="T26" fmla="*/ 241 w 631"/>
                  <a:gd name="T27" fmla="*/ 1069 h 1069"/>
                  <a:gd name="T28" fmla="*/ 308 w 631"/>
                  <a:gd name="T29" fmla="*/ 1002 h 1069"/>
                  <a:gd name="T30" fmla="*/ 308 w 631"/>
                  <a:gd name="T31" fmla="*/ 592 h 1069"/>
                  <a:gd name="T32" fmla="*/ 324 w 631"/>
                  <a:gd name="T33" fmla="*/ 592 h 1069"/>
                  <a:gd name="T34" fmla="*/ 324 w 631"/>
                  <a:gd name="T35" fmla="*/ 1002 h 1069"/>
                  <a:gd name="T36" fmla="*/ 391 w 631"/>
                  <a:gd name="T37" fmla="*/ 1069 h 1069"/>
                  <a:gd name="T38" fmla="*/ 458 w 631"/>
                  <a:gd name="T39" fmla="*/ 1002 h 1069"/>
                  <a:gd name="T40" fmla="*/ 457 w 631"/>
                  <a:gd name="T41" fmla="*/ 175 h 1069"/>
                  <a:gd name="T42" fmla="*/ 499 w 631"/>
                  <a:gd name="T43" fmla="*/ 434 h 1069"/>
                  <a:gd name="T44" fmla="*/ 564 w 631"/>
                  <a:gd name="T45" fmla="*/ 489 h 1069"/>
                  <a:gd name="T46" fmla="*/ 631 w 631"/>
                  <a:gd name="T47" fmla="*/ 422 h 1069"/>
                  <a:gd name="T48" fmla="*/ 630 w 631"/>
                  <a:gd name="T49" fmla="*/ 413 h 1069"/>
                  <a:gd name="T50" fmla="*/ 630 w 631"/>
                  <a:gd name="T51" fmla="*/ 413 h 1069"/>
                  <a:gd name="T52" fmla="*/ 630 w 631"/>
                  <a:gd name="T53" fmla="*/ 413 h 1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1069">
                    <a:moveTo>
                      <a:pt x="630" y="413"/>
                    </a:moveTo>
                    <a:cubicBezTo>
                      <a:pt x="631" y="410"/>
                      <a:pt x="631" y="408"/>
                      <a:pt x="631" y="405"/>
                    </a:cubicBezTo>
                    <a:cubicBezTo>
                      <a:pt x="565" y="57"/>
                      <a:pt x="565" y="57"/>
                      <a:pt x="565" y="57"/>
                    </a:cubicBezTo>
                    <a:cubicBezTo>
                      <a:pt x="560" y="24"/>
                      <a:pt x="532" y="0"/>
                      <a:pt x="499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99" y="0"/>
                      <a:pt x="72" y="24"/>
                      <a:pt x="67" y="56"/>
                    </a:cubicBezTo>
                    <a:cubicBezTo>
                      <a:pt x="1" y="405"/>
                      <a:pt x="1" y="405"/>
                      <a:pt x="1" y="405"/>
                    </a:cubicBezTo>
                    <a:cubicBezTo>
                      <a:pt x="0" y="408"/>
                      <a:pt x="0" y="410"/>
                      <a:pt x="1" y="413"/>
                    </a:cubicBezTo>
                    <a:cubicBezTo>
                      <a:pt x="1" y="416"/>
                      <a:pt x="0" y="419"/>
                      <a:pt x="0" y="422"/>
                    </a:cubicBezTo>
                    <a:cubicBezTo>
                      <a:pt x="0" y="459"/>
                      <a:pt x="31" y="489"/>
                      <a:pt x="67" y="489"/>
                    </a:cubicBezTo>
                    <a:cubicBezTo>
                      <a:pt x="100" y="489"/>
                      <a:pt x="127" y="466"/>
                      <a:pt x="133" y="434"/>
                    </a:cubicBezTo>
                    <a:cubicBezTo>
                      <a:pt x="175" y="175"/>
                      <a:pt x="175" y="175"/>
                      <a:pt x="175" y="175"/>
                    </a:cubicBezTo>
                    <a:cubicBezTo>
                      <a:pt x="174" y="1002"/>
                      <a:pt x="174" y="1002"/>
                      <a:pt x="174" y="1002"/>
                    </a:cubicBezTo>
                    <a:cubicBezTo>
                      <a:pt x="174" y="1039"/>
                      <a:pt x="204" y="1069"/>
                      <a:pt x="241" y="1069"/>
                    </a:cubicBezTo>
                    <a:cubicBezTo>
                      <a:pt x="278" y="1069"/>
                      <a:pt x="308" y="1038"/>
                      <a:pt x="308" y="1002"/>
                    </a:cubicBezTo>
                    <a:cubicBezTo>
                      <a:pt x="308" y="592"/>
                      <a:pt x="308" y="592"/>
                      <a:pt x="308" y="592"/>
                    </a:cubicBezTo>
                    <a:cubicBezTo>
                      <a:pt x="324" y="592"/>
                      <a:pt x="324" y="592"/>
                      <a:pt x="324" y="592"/>
                    </a:cubicBezTo>
                    <a:cubicBezTo>
                      <a:pt x="324" y="1002"/>
                      <a:pt x="324" y="1002"/>
                      <a:pt x="324" y="1002"/>
                    </a:cubicBezTo>
                    <a:cubicBezTo>
                      <a:pt x="324" y="1039"/>
                      <a:pt x="354" y="1069"/>
                      <a:pt x="391" y="1069"/>
                    </a:cubicBezTo>
                    <a:cubicBezTo>
                      <a:pt x="428" y="1069"/>
                      <a:pt x="458" y="1038"/>
                      <a:pt x="458" y="1002"/>
                    </a:cubicBezTo>
                    <a:cubicBezTo>
                      <a:pt x="457" y="175"/>
                      <a:pt x="457" y="175"/>
                      <a:pt x="457" y="175"/>
                    </a:cubicBezTo>
                    <a:cubicBezTo>
                      <a:pt x="499" y="434"/>
                      <a:pt x="499" y="434"/>
                      <a:pt x="499" y="434"/>
                    </a:cubicBezTo>
                    <a:cubicBezTo>
                      <a:pt x="504" y="466"/>
                      <a:pt x="532" y="489"/>
                      <a:pt x="564" y="489"/>
                    </a:cubicBezTo>
                    <a:cubicBezTo>
                      <a:pt x="601" y="489"/>
                      <a:pt x="631" y="459"/>
                      <a:pt x="631" y="422"/>
                    </a:cubicBezTo>
                    <a:cubicBezTo>
                      <a:pt x="631" y="419"/>
                      <a:pt x="631" y="416"/>
                      <a:pt x="630" y="413"/>
                    </a:cubicBezTo>
                    <a:close/>
                    <a:moveTo>
                      <a:pt x="630" y="413"/>
                    </a:moveTo>
                    <a:cubicBezTo>
                      <a:pt x="630" y="413"/>
                      <a:pt x="630" y="413"/>
                      <a:pt x="630" y="413"/>
                    </a:cubicBezTo>
                  </a:path>
                </a:pathLst>
              </a:custGeom>
              <a:gradFill>
                <a:gsLst>
                  <a:gs pos="0">
                    <a:srgbClr val="0B231E"/>
                  </a:gs>
                  <a:gs pos="100000">
                    <a:srgbClr val="226C5E"/>
                  </a:gs>
                </a:gsLst>
                <a:lin ang="30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" name="Slide Number Placeholder 14">
            <a:extLst>
              <a:ext uri="{FF2B5EF4-FFF2-40B4-BE49-F238E27FC236}">
                <a16:creationId xmlns="" xmlns:a16="http://schemas.microsoft.com/office/drawing/2014/main" id="{18FDD45C-40F6-460E-8881-52A697159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688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7D7D25-CEF2-42BC-9F53-8B040C5F3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INFOGRAPHIC PRESENTATION TEMPLATE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6390074B-29CE-4615-B14E-C225D4F04CE6}"/>
              </a:ext>
            </a:extLst>
          </p:cNvPr>
          <p:cNvCxnSpPr>
            <a:cxnSpLocks/>
          </p:cNvCxnSpPr>
          <p:nvPr/>
        </p:nvCxnSpPr>
        <p:spPr>
          <a:xfrm>
            <a:off x="1752917" y="1865471"/>
            <a:ext cx="0" cy="583882"/>
          </a:xfrm>
          <a:prstGeom prst="line">
            <a:avLst/>
          </a:prstGeom>
          <a:ln w="50800">
            <a:solidFill>
              <a:srgbClr val="1C5A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="" xmlns:a16="http://schemas.microsoft.com/office/drawing/2014/main" id="{15650A41-41C7-4F4D-B710-8F805175C1EA}"/>
              </a:ext>
            </a:extLst>
          </p:cNvPr>
          <p:cNvCxnSpPr>
            <a:cxnSpLocks/>
          </p:cNvCxnSpPr>
          <p:nvPr/>
        </p:nvCxnSpPr>
        <p:spPr>
          <a:xfrm>
            <a:off x="7536117" y="1865471"/>
            <a:ext cx="0" cy="583882"/>
          </a:xfrm>
          <a:prstGeom prst="line">
            <a:avLst/>
          </a:prstGeom>
          <a:ln w="50800">
            <a:solidFill>
              <a:srgbClr val="1C5A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="" xmlns:a16="http://schemas.microsoft.com/office/drawing/2014/main" id="{025C50B9-77B6-4CC5-B6E8-7A528ACE7E56}"/>
              </a:ext>
            </a:extLst>
          </p:cNvPr>
          <p:cNvCxnSpPr>
            <a:cxnSpLocks/>
          </p:cNvCxnSpPr>
          <p:nvPr/>
        </p:nvCxnSpPr>
        <p:spPr>
          <a:xfrm>
            <a:off x="4644517" y="1865471"/>
            <a:ext cx="0" cy="1386988"/>
          </a:xfrm>
          <a:prstGeom prst="line">
            <a:avLst/>
          </a:prstGeom>
          <a:ln w="50800">
            <a:solidFill>
              <a:srgbClr val="D072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="" xmlns:a16="http://schemas.microsoft.com/office/drawing/2014/main" id="{FB6364AA-3977-4E46-8852-3C17D79CDA4D}"/>
              </a:ext>
            </a:extLst>
          </p:cNvPr>
          <p:cNvCxnSpPr>
            <a:cxnSpLocks/>
          </p:cNvCxnSpPr>
          <p:nvPr/>
        </p:nvCxnSpPr>
        <p:spPr>
          <a:xfrm>
            <a:off x="10427718" y="1865471"/>
            <a:ext cx="0" cy="1386988"/>
          </a:xfrm>
          <a:prstGeom prst="line">
            <a:avLst/>
          </a:prstGeom>
          <a:ln w="50800">
            <a:solidFill>
              <a:srgbClr val="D072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743964BD-D0E2-4E60-AFED-35751997F12B}"/>
              </a:ext>
            </a:extLst>
          </p:cNvPr>
          <p:cNvSpPr/>
          <p:nvPr/>
        </p:nvSpPr>
        <p:spPr>
          <a:xfrm>
            <a:off x="904876" y="1589246"/>
            <a:ext cx="10382250" cy="27622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FB314736-3517-4090-B58A-DF2A18C61BB9}"/>
              </a:ext>
            </a:extLst>
          </p:cNvPr>
          <p:cNvGrpSpPr/>
          <p:nvPr/>
        </p:nvGrpSpPr>
        <p:grpSpPr>
          <a:xfrm>
            <a:off x="1719580" y="0"/>
            <a:ext cx="66675" cy="1533525"/>
            <a:chOff x="1803400" y="0"/>
            <a:chExt cx="66675" cy="1533525"/>
          </a:xfrm>
        </p:grpSpPr>
        <p:cxnSp>
          <p:nvCxnSpPr>
            <p:cNvPr id="33" name="Straight Connector 32">
              <a:extLst>
                <a:ext uri="{FF2B5EF4-FFF2-40B4-BE49-F238E27FC236}">
                  <a16:creationId xmlns="" xmlns:a16="http://schemas.microsoft.com/office/drawing/2014/main" id="{5A1E7EEB-A7A5-4FFD-93A5-E97F76CBD6DB}"/>
                </a:ext>
              </a:extLst>
            </p:cNvPr>
            <p:cNvCxnSpPr>
              <a:cxnSpLocks/>
            </p:cNvCxnSpPr>
            <p:nvPr/>
          </p:nvCxnSpPr>
          <p:spPr>
            <a:xfrm>
              <a:off x="1838325" y="0"/>
              <a:ext cx="0" cy="146685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="" xmlns:a16="http://schemas.microsoft.com/office/drawing/2014/main" id="{9375FDFE-C54F-479C-ADA7-8402301B1DB7}"/>
                </a:ext>
              </a:extLst>
            </p:cNvPr>
            <p:cNvSpPr/>
            <p:nvPr/>
          </p:nvSpPr>
          <p:spPr>
            <a:xfrm>
              <a:off x="1803400" y="1466850"/>
              <a:ext cx="66675" cy="66675"/>
            </a:xfrm>
            <a:prstGeom prst="ellipse">
              <a:avLst/>
            </a:prstGeom>
            <a:noFill/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8" name="Straight Connector 67">
            <a:extLst>
              <a:ext uri="{FF2B5EF4-FFF2-40B4-BE49-F238E27FC236}">
                <a16:creationId xmlns="" xmlns:a16="http://schemas.microsoft.com/office/drawing/2014/main" id="{7A003E01-FB38-46CF-8791-7510334D03A5}"/>
              </a:ext>
            </a:extLst>
          </p:cNvPr>
          <p:cNvCxnSpPr>
            <a:cxnSpLocks/>
          </p:cNvCxnSpPr>
          <p:nvPr/>
        </p:nvCxnSpPr>
        <p:spPr>
          <a:xfrm>
            <a:off x="1752917" y="1541931"/>
            <a:ext cx="0" cy="41401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="" xmlns:a16="http://schemas.microsoft.com/office/drawing/2014/main" id="{DD051554-EE32-4FF6-9122-44686C1FEAF0}"/>
              </a:ext>
            </a:extLst>
          </p:cNvPr>
          <p:cNvCxnSpPr>
            <a:cxnSpLocks/>
          </p:cNvCxnSpPr>
          <p:nvPr/>
        </p:nvCxnSpPr>
        <p:spPr>
          <a:xfrm>
            <a:off x="10427718" y="1541931"/>
            <a:ext cx="0" cy="41401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5" name="Group 114">
            <a:extLst>
              <a:ext uri="{FF2B5EF4-FFF2-40B4-BE49-F238E27FC236}">
                <a16:creationId xmlns="" xmlns:a16="http://schemas.microsoft.com/office/drawing/2014/main" id="{29C017AF-0285-46E4-B76F-958A2DD77858}"/>
              </a:ext>
            </a:extLst>
          </p:cNvPr>
          <p:cNvGrpSpPr/>
          <p:nvPr/>
        </p:nvGrpSpPr>
        <p:grpSpPr>
          <a:xfrm>
            <a:off x="10394381" y="0"/>
            <a:ext cx="66675" cy="1533525"/>
            <a:chOff x="10320337" y="0"/>
            <a:chExt cx="66675" cy="1533525"/>
          </a:xfrm>
        </p:grpSpPr>
        <p:cxnSp>
          <p:nvCxnSpPr>
            <p:cNvPr id="66" name="Straight Connector 65">
              <a:extLst>
                <a:ext uri="{FF2B5EF4-FFF2-40B4-BE49-F238E27FC236}">
                  <a16:creationId xmlns="" xmlns:a16="http://schemas.microsoft.com/office/drawing/2014/main" id="{B5C04A74-9762-4689-88AF-DB4997413937}"/>
                </a:ext>
              </a:extLst>
            </p:cNvPr>
            <p:cNvCxnSpPr>
              <a:cxnSpLocks/>
            </p:cNvCxnSpPr>
            <p:nvPr/>
          </p:nvCxnSpPr>
          <p:spPr>
            <a:xfrm>
              <a:off x="10353675" y="0"/>
              <a:ext cx="0" cy="146685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Oval 69">
              <a:extLst>
                <a:ext uri="{FF2B5EF4-FFF2-40B4-BE49-F238E27FC236}">
                  <a16:creationId xmlns="" xmlns:a16="http://schemas.microsoft.com/office/drawing/2014/main" id="{8B631F73-1C14-4693-8BCA-943FE1B70AA9}"/>
                </a:ext>
              </a:extLst>
            </p:cNvPr>
            <p:cNvSpPr/>
            <p:nvPr/>
          </p:nvSpPr>
          <p:spPr>
            <a:xfrm>
              <a:off x="10320337" y="1466850"/>
              <a:ext cx="66675" cy="66675"/>
            </a:xfrm>
            <a:prstGeom prst="ellipse">
              <a:avLst/>
            </a:prstGeom>
            <a:noFill/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" name="Freeform: Shape 107">
            <a:extLst>
              <a:ext uri="{FF2B5EF4-FFF2-40B4-BE49-F238E27FC236}">
                <a16:creationId xmlns="" xmlns:a16="http://schemas.microsoft.com/office/drawing/2014/main" id="{6B9D54B5-84F9-4D45-A842-F06C7C022E90}"/>
              </a:ext>
            </a:extLst>
          </p:cNvPr>
          <p:cNvSpPr/>
          <p:nvPr/>
        </p:nvSpPr>
        <p:spPr>
          <a:xfrm flipV="1">
            <a:off x="580351" y="2953312"/>
            <a:ext cx="2345132" cy="2721917"/>
          </a:xfrm>
          <a:custGeom>
            <a:avLst/>
            <a:gdLst>
              <a:gd name="connsiteX0" fmla="*/ 801003 w 2345132"/>
              <a:gd name="connsiteY0" fmla="*/ 2721917 h 2721917"/>
              <a:gd name="connsiteX1" fmla="*/ 1544129 w 2345132"/>
              <a:gd name="connsiteY1" fmla="*/ 2721917 h 2721917"/>
              <a:gd name="connsiteX2" fmla="*/ 1551476 w 2345132"/>
              <a:gd name="connsiteY2" fmla="*/ 2692230 h 2721917"/>
              <a:gd name="connsiteX3" fmla="*/ 1736379 w 2345132"/>
              <a:gd name="connsiteY3" fmla="*/ 2326939 h 2721917"/>
              <a:gd name="connsiteX4" fmla="*/ 1783646 w 2345132"/>
              <a:gd name="connsiteY4" fmla="*/ 2271582 h 2721917"/>
              <a:gd name="connsiteX5" fmla="*/ 1828159 w 2345132"/>
              <a:gd name="connsiteY5" fmla="*/ 2243299 h 2721917"/>
              <a:gd name="connsiteX6" fmla="*/ 2345132 w 2345132"/>
              <a:gd name="connsiteY6" fmla="*/ 1226372 h 2721917"/>
              <a:gd name="connsiteX7" fmla="*/ 1172566 w 2345132"/>
              <a:gd name="connsiteY7" fmla="*/ 0 h 2721917"/>
              <a:gd name="connsiteX8" fmla="*/ 0 w 2345132"/>
              <a:gd name="connsiteY8" fmla="*/ 1226372 h 2721917"/>
              <a:gd name="connsiteX9" fmla="*/ 516973 w 2345132"/>
              <a:gd name="connsiteY9" fmla="*/ 2243299 h 2721917"/>
              <a:gd name="connsiteX10" fmla="*/ 561487 w 2345132"/>
              <a:gd name="connsiteY10" fmla="*/ 2271582 h 2721917"/>
              <a:gd name="connsiteX11" fmla="*/ 608753 w 2345132"/>
              <a:gd name="connsiteY11" fmla="*/ 2326939 h 2721917"/>
              <a:gd name="connsiteX12" fmla="*/ 793657 w 2345132"/>
              <a:gd name="connsiteY12" fmla="*/ 2692230 h 2721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45132" h="2721917">
                <a:moveTo>
                  <a:pt x="801003" y="2721917"/>
                </a:moveTo>
                <a:lnTo>
                  <a:pt x="1544129" y="2721917"/>
                </a:lnTo>
                <a:lnTo>
                  <a:pt x="1551476" y="2692230"/>
                </a:lnTo>
                <a:cubicBezTo>
                  <a:pt x="1591594" y="2558194"/>
                  <a:pt x="1654847" y="2434750"/>
                  <a:pt x="1736379" y="2326939"/>
                </a:cubicBezTo>
                <a:lnTo>
                  <a:pt x="1783646" y="2271582"/>
                </a:lnTo>
                <a:lnTo>
                  <a:pt x="1828159" y="2243299"/>
                </a:lnTo>
                <a:cubicBezTo>
                  <a:pt x="2140063" y="2022911"/>
                  <a:pt x="2345132" y="1649689"/>
                  <a:pt x="2345132" y="1226372"/>
                </a:cubicBezTo>
                <a:cubicBezTo>
                  <a:pt x="2345132" y="549065"/>
                  <a:pt x="1820156" y="0"/>
                  <a:pt x="1172566" y="0"/>
                </a:cubicBezTo>
                <a:cubicBezTo>
                  <a:pt x="524976" y="0"/>
                  <a:pt x="0" y="549065"/>
                  <a:pt x="0" y="1226372"/>
                </a:cubicBezTo>
                <a:cubicBezTo>
                  <a:pt x="0" y="1649689"/>
                  <a:pt x="205069" y="2022911"/>
                  <a:pt x="516973" y="2243299"/>
                </a:cubicBezTo>
                <a:lnTo>
                  <a:pt x="561487" y="2271582"/>
                </a:lnTo>
                <a:lnTo>
                  <a:pt x="608753" y="2326939"/>
                </a:lnTo>
                <a:cubicBezTo>
                  <a:pt x="690286" y="2434750"/>
                  <a:pt x="753538" y="2558194"/>
                  <a:pt x="793657" y="2692230"/>
                </a:cubicBezTo>
                <a:close/>
              </a:path>
            </a:pathLst>
          </a:custGeom>
          <a:gradFill>
            <a:gsLst>
              <a:gs pos="0">
                <a:srgbClr val="0B231E"/>
              </a:gs>
              <a:gs pos="100000">
                <a:srgbClr val="226C5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="" xmlns:a16="http://schemas.microsoft.com/office/drawing/2014/main" id="{11476B0E-2CA3-4EA6-9CBF-DCD7FD46DA02}"/>
              </a:ext>
            </a:extLst>
          </p:cNvPr>
          <p:cNvGrpSpPr/>
          <p:nvPr/>
        </p:nvGrpSpPr>
        <p:grpSpPr>
          <a:xfrm flipV="1">
            <a:off x="1224817" y="2755793"/>
            <a:ext cx="1056201" cy="331639"/>
            <a:chOff x="1289507" y="4235048"/>
            <a:chExt cx="1110794" cy="417444"/>
          </a:xfrm>
          <a:solidFill>
            <a:srgbClr val="309784"/>
          </a:solidFill>
        </p:grpSpPr>
        <p:sp>
          <p:nvSpPr>
            <p:cNvPr id="78" name="Rectangle: Rounded Corners 77">
              <a:extLst>
                <a:ext uri="{FF2B5EF4-FFF2-40B4-BE49-F238E27FC236}">
                  <a16:creationId xmlns="" xmlns:a16="http://schemas.microsoft.com/office/drawing/2014/main" id="{706E8FB1-6A8E-4BA5-853D-01ABDE5FF670}"/>
                </a:ext>
              </a:extLst>
            </p:cNvPr>
            <p:cNvSpPr/>
            <p:nvPr/>
          </p:nvSpPr>
          <p:spPr>
            <a:xfrm>
              <a:off x="1289507" y="4235048"/>
              <a:ext cx="1110794" cy="2087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: Rounded Corners 78">
              <a:extLst>
                <a:ext uri="{FF2B5EF4-FFF2-40B4-BE49-F238E27FC236}">
                  <a16:creationId xmlns="" xmlns:a16="http://schemas.microsoft.com/office/drawing/2014/main" id="{DCAE37EA-ED83-4DAD-9712-E242793122D4}"/>
                </a:ext>
              </a:extLst>
            </p:cNvPr>
            <p:cNvSpPr/>
            <p:nvPr/>
          </p:nvSpPr>
          <p:spPr>
            <a:xfrm>
              <a:off x="1289507" y="4443770"/>
              <a:ext cx="1110794" cy="2087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Rectangle: Rounded Corners 74">
            <a:extLst>
              <a:ext uri="{FF2B5EF4-FFF2-40B4-BE49-F238E27FC236}">
                <a16:creationId xmlns="" xmlns:a16="http://schemas.microsoft.com/office/drawing/2014/main" id="{EBC02F92-86CF-448C-8E26-33BD356B5733}"/>
              </a:ext>
            </a:extLst>
          </p:cNvPr>
          <p:cNvSpPr/>
          <p:nvPr/>
        </p:nvSpPr>
        <p:spPr>
          <a:xfrm flipV="1">
            <a:off x="1224817" y="2599695"/>
            <a:ext cx="1056201" cy="165820"/>
          </a:xfrm>
          <a:prstGeom prst="roundRect">
            <a:avLst>
              <a:gd name="adj" fmla="val 50000"/>
            </a:avLst>
          </a:prstGeom>
          <a:solidFill>
            <a:srgbClr val="1C5A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: Top Corners Rounded 75">
            <a:extLst>
              <a:ext uri="{FF2B5EF4-FFF2-40B4-BE49-F238E27FC236}">
                <a16:creationId xmlns="" xmlns:a16="http://schemas.microsoft.com/office/drawing/2014/main" id="{0995A19A-D2AA-4192-B6A2-A3331D3A13DD}"/>
              </a:ext>
            </a:extLst>
          </p:cNvPr>
          <p:cNvSpPr/>
          <p:nvPr/>
        </p:nvSpPr>
        <p:spPr>
          <a:xfrm>
            <a:off x="1356148" y="2433875"/>
            <a:ext cx="793539" cy="16582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1C5A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="" xmlns:a16="http://schemas.microsoft.com/office/drawing/2014/main" id="{B070872B-31B6-4152-9461-729660CC6B6F}"/>
              </a:ext>
            </a:extLst>
          </p:cNvPr>
          <p:cNvSpPr/>
          <p:nvPr/>
        </p:nvSpPr>
        <p:spPr>
          <a:xfrm flipV="1">
            <a:off x="1030236" y="4395047"/>
            <a:ext cx="1445362" cy="1078046"/>
          </a:xfrm>
          <a:prstGeom prst="ellipse">
            <a:avLst/>
          </a:prstGeom>
          <a:gradFill>
            <a:gsLst>
              <a:gs pos="0">
                <a:schemeClr val="bg1">
                  <a:alpha val="18000"/>
                </a:schemeClr>
              </a:gs>
              <a:gs pos="84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="" xmlns:a16="http://schemas.microsoft.com/office/drawing/2014/main" id="{31FB6D2B-B768-4E16-AF61-5C8511D4660B}"/>
              </a:ext>
            </a:extLst>
          </p:cNvPr>
          <p:cNvSpPr/>
          <p:nvPr/>
        </p:nvSpPr>
        <p:spPr>
          <a:xfrm flipV="1">
            <a:off x="3471951" y="3687536"/>
            <a:ext cx="2345132" cy="2721917"/>
          </a:xfrm>
          <a:custGeom>
            <a:avLst/>
            <a:gdLst>
              <a:gd name="connsiteX0" fmla="*/ 801003 w 2345132"/>
              <a:gd name="connsiteY0" fmla="*/ 2721917 h 2721917"/>
              <a:gd name="connsiteX1" fmla="*/ 1544129 w 2345132"/>
              <a:gd name="connsiteY1" fmla="*/ 2721917 h 2721917"/>
              <a:gd name="connsiteX2" fmla="*/ 1551476 w 2345132"/>
              <a:gd name="connsiteY2" fmla="*/ 2692230 h 2721917"/>
              <a:gd name="connsiteX3" fmla="*/ 1736379 w 2345132"/>
              <a:gd name="connsiteY3" fmla="*/ 2326939 h 2721917"/>
              <a:gd name="connsiteX4" fmla="*/ 1783646 w 2345132"/>
              <a:gd name="connsiteY4" fmla="*/ 2271582 h 2721917"/>
              <a:gd name="connsiteX5" fmla="*/ 1828159 w 2345132"/>
              <a:gd name="connsiteY5" fmla="*/ 2243299 h 2721917"/>
              <a:gd name="connsiteX6" fmla="*/ 2345132 w 2345132"/>
              <a:gd name="connsiteY6" fmla="*/ 1226372 h 2721917"/>
              <a:gd name="connsiteX7" fmla="*/ 1172566 w 2345132"/>
              <a:gd name="connsiteY7" fmla="*/ 0 h 2721917"/>
              <a:gd name="connsiteX8" fmla="*/ 0 w 2345132"/>
              <a:gd name="connsiteY8" fmla="*/ 1226372 h 2721917"/>
              <a:gd name="connsiteX9" fmla="*/ 516974 w 2345132"/>
              <a:gd name="connsiteY9" fmla="*/ 2243299 h 2721917"/>
              <a:gd name="connsiteX10" fmla="*/ 561486 w 2345132"/>
              <a:gd name="connsiteY10" fmla="*/ 2271582 h 2721917"/>
              <a:gd name="connsiteX11" fmla="*/ 608753 w 2345132"/>
              <a:gd name="connsiteY11" fmla="*/ 2326939 h 2721917"/>
              <a:gd name="connsiteX12" fmla="*/ 793658 w 2345132"/>
              <a:gd name="connsiteY12" fmla="*/ 2692230 h 2721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45132" h="2721917">
                <a:moveTo>
                  <a:pt x="801003" y="2721917"/>
                </a:moveTo>
                <a:lnTo>
                  <a:pt x="1544129" y="2721917"/>
                </a:lnTo>
                <a:lnTo>
                  <a:pt x="1551476" y="2692230"/>
                </a:lnTo>
                <a:cubicBezTo>
                  <a:pt x="1591594" y="2558194"/>
                  <a:pt x="1654847" y="2434750"/>
                  <a:pt x="1736379" y="2326939"/>
                </a:cubicBezTo>
                <a:lnTo>
                  <a:pt x="1783646" y="2271582"/>
                </a:lnTo>
                <a:lnTo>
                  <a:pt x="1828159" y="2243299"/>
                </a:lnTo>
                <a:cubicBezTo>
                  <a:pt x="2140064" y="2022911"/>
                  <a:pt x="2345132" y="1649689"/>
                  <a:pt x="2345132" y="1226372"/>
                </a:cubicBezTo>
                <a:cubicBezTo>
                  <a:pt x="2345132" y="549065"/>
                  <a:pt x="1820156" y="0"/>
                  <a:pt x="1172566" y="0"/>
                </a:cubicBezTo>
                <a:cubicBezTo>
                  <a:pt x="524976" y="0"/>
                  <a:pt x="0" y="549065"/>
                  <a:pt x="0" y="1226372"/>
                </a:cubicBezTo>
                <a:cubicBezTo>
                  <a:pt x="0" y="1649689"/>
                  <a:pt x="205069" y="2022911"/>
                  <a:pt x="516974" y="2243299"/>
                </a:cubicBezTo>
                <a:lnTo>
                  <a:pt x="561486" y="2271582"/>
                </a:lnTo>
                <a:lnTo>
                  <a:pt x="608753" y="2326939"/>
                </a:lnTo>
                <a:cubicBezTo>
                  <a:pt x="690286" y="2434750"/>
                  <a:pt x="753538" y="2558194"/>
                  <a:pt x="793658" y="2692230"/>
                </a:cubicBezTo>
                <a:close/>
              </a:path>
            </a:pathLst>
          </a:custGeom>
          <a:gradFill>
            <a:gsLst>
              <a:gs pos="0">
                <a:srgbClr val="D95547"/>
              </a:gs>
              <a:gs pos="100000">
                <a:srgbClr val="E1A48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="" xmlns:a16="http://schemas.microsoft.com/office/drawing/2014/main" id="{5D9DEFEA-E9C3-4B53-9199-AA182F7447DE}"/>
              </a:ext>
            </a:extLst>
          </p:cNvPr>
          <p:cNvGrpSpPr/>
          <p:nvPr/>
        </p:nvGrpSpPr>
        <p:grpSpPr>
          <a:xfrm flipV="1">
            <a:off x="4116417" y="3490017"/>
            <a:ext cx="1056201" cy="331639"/>
            <a:chOff x="1289507" y="4235048"/>
            <a:chExt cx="1110794" cy="417444"/>
          </a:xfrm>
          <a:solidFill>
            <a:srgbClr val="E1A48E"/>
          </a:solidFill>
        </p:grpSpPr>
        <p:sp>
          <p:nvSpPr>
            <p:cNvPr id="87" name="Rectangle: Rounded Corners 86">
              <a:extLst>
                <a:ext uri="{FF2B5EF4-FFF2-40B4-BE49-F238E27FC236}">
                  <a16:creationId xmlns="" xmlns:a16="http://schemas.microsoft.com/office/drawing/2014/main" id="{E62178ED-575B-402D-B1C9-A2AFA833657B}"/>
                </a:ext>
              </a:extLst>
            </p:cNvPr>
            <p:cNvSpPr/>
            <p:nvPr/>
          </p:nvSpPr>
          <p:spPr>
            <a:xfrm>
              <a:off x="1289507" y="4235048"/>
              <a:ext cx="1110794" cy="2087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: Rounded Corners 87">
              <a:extLst>
                <a:ext uri="{FF2B5EF4-FFF2-40B4-BE49-F238E27FC236}">
                  <a16:creationId xmlns="" xmlns:a16="http://schemas.microsoft.com/office/drawing/2014/main" id="{EF581948-A2BF-4B2B-A5B7-C375A80A2FEE}"/>
                </a:ext>
              </a:extLst>
            </p:cNvPr>
            <p:cNvSpPr/>
            <p:nvPr/>
          </p:nvSpPr>
          <p:spPr>
            <a:xfrm>
              <a:off x="1289507" y="4443770"/>
              <a:ext cx="1110794" cy="2087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Rectangle: Rounded Corners 83">
            <a:extLst>
              <a:ext uri="{FF2B5EF4-FFF2-40B4-BE49-F238E27FC236}">
                <a16:creationId xmlns="" xmlns:a16="http://schemas.microsoft.com/office/drawing/2014/main" id="{87933BFA-501A-4A70-93F5-1EE66EA8FB98}"/>
              </a:ext>
            </a:extLst>
          </p:cNvPr>
          <p:cNvSpPr/>
          <p:nvPr/>
        </p:nvSpPr>
        <p:spPr>
          <a:xfrm flipV="1">
            <a:off x="4116417" y="3333919"/>
            <a:ext cx="1056201" cy="165820"/>
          </a:xfrm>
          <a:prstGeom prst="roundRect">
            <a:avLst>
              <a:gd name="adj" fmla="val 50000"/>
            </a:avLst>
          </a:prstGeom>
          <a:solidFill>
            <a:srgbClr val="D072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: Top Corners Rounded 84">
            <a:extLst>
              <a:ext uri="{FF2B5EF4-FFF2-40B4-BE49-F238E27FC236}">
                <a16:creationId xmlns="" xmlns:a16="http://schemas.microsoft.com/office/drawing/2014/main" id="{AEE84B52-434C-43CB-80AA-49E9BFA3A819}"/>
              </a:ext>
            </a:extLst>
          </p:cNvPr>
          <p:cNvSpPr/>
          <p:nvPr/>
        </p:nvSpPr>
        <p:spPr>
          <a:xfrm>
            <a:off x="4247748" y="3168099"/>
            <a:ext cx="793539" cy="16582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072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="" xmlns:a16="http://schemas.microsoft.com/office/drawing/2014/main" id="{36CD58A0-828E-4297-987D-BC982E781C54}"/>
              </a:ext>
            </a:extLst>
          </p:cNvPr>
          <p:cNvSpPr/>
          <p:nvPr/>
        </p:nvSpPr>
        <p:spPr>
          <a:xfrm flipV="1">
            <a:off x="3921836" y="5129271"/>
            <a:ext cx="1445362" cy="1078046"/>
          </a:xfrm>
          <a:prstGeom prst="ellipse">
            <a:avLst/>
          </a:prstGeom>
          <a:gradFill>
            <a:gsLst>
              <a:gs pos="0">
                <a:schemeClr val="bg1">
                  <a:alpha val="18000"/>
                </a:schemeClr>
              </a:gs>
              <a:gs pos="84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="" xmlns:a16="http://schemas.microsoft.com/office/drawing/2014/main" id="{A001F4DF-0F1F-47B9-B6AF-40C95E95623A}"/>
              </a:ext>
            </a:extLst>
          </p:cNvPr>
          <p:cNvSpPr/>
          <p:nvPr/>
        </p:nvSpPr>
        <p:spPr>
          <a:xfrm flipV="1">
            <a:off x="6363551" y="2953312"/>
            <a:ext cx="2345132" cy="2721917"/>
          </a:xfrm>
          <a:custGeom>
            <a:avLst/>
            <a:gdLst>
              <a:gd name="connsiteX0" fmla="*/ 801003 w 2345132"/>
              <a:gd name="connsiteY0" fmla="*/ 2721917 h 2721917"/>
              <a:gd name="connsiteX1" fmla="*/ 1544129 w 2345132"/>
              <a:gd name="connsiteY1" fmla="*/ 2721917 h 2721917"/>
              <a:gd name="connsiteX2" fmla="*/ 1551476 w 2345132"/>
              <a:gd name="connsiteY2" fmla="*/ 2692230 h 2721917"/>
              <a:gd name="connsiteX3" fmla="*/ 1736379 w 2345132"/>
              <a:gd name="connsiteY3" fmla="*/ 2326939 h 2721917"/>
              <a:gd name="connsiteX4" fmla="*/ 1783646 w 2345132"/>
              <a:gd name="connsiteY4" fmla="*/ 2271582 h 2721917"/>
              <a:gd name="connsiteX5" fmla="*/ 1828159 w 2345132"/>
              <a:gd name="connsiteY5" fmla="*/ 2243299 h 2721917"/>
              <a:gd name="connsiteX6" fmla="*/ 2345132 w 2345132"/>
              <a:gd name="connsiteY6" fmla="*/ 1226372 h 2721917"/>
              <a:gd name="connsiteX7" fmla="*/ 1172566 w 2345132"/>
              <a:gd name="connsiteY7" fmla="*/ 0 h 2721917"/>
              <a:gd name="connsiteX8" fmla="*/ 0 w 2345132"/>
              <a:gd name="connsiteY8" fmla="*/ 1226372 h 2721917"/>
              <a:gd name="connsiteX9" fmla="*/ 516974 w 2345132"/>
              <a:gd name="connsiteY9" fmla="*/ 2243299 h 2721917"/>
              <a:gd name="connsiteX10" fmla="*/ 561487 w 2345132"/>
              <a:gd name="connsiteY10" fmla="*/ 2271583 h 2721917"/>
              <a:gd name="connsiteX11" fmla="*/ 608754 w 2345132"/>
              <a:gd name="connsiteY11" fmla="*/ 2326939 h 2721917"/>
              <a:gd name="connsiteX12" fmla="*/ 793658 w 2345132"/>
              <a:gd name="connsiteY12" fmla="*/ 2692230 h 2721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45132" h="2721917">
                <a:moveTo>
                  <a:pt x="801003" y="2721917"/>
                </a:moveTo>
                <a:lnTo>
                  <a:pt x="1544129" y="2721917"/>
                </a:lnTo>
                <a:lnTo>
                  <a:pt x="1551476" y="2692230"/>
                </a:lnTo>
                <a:cubicBezTo>
                  <a:pt x="1591594" y="2558194"/>
                  <a:pt x="1654847" y="2434750"/>
                  <a:pt x="1736379" y="2326939"/>
                </a:cubicBezTo>
                <a:lnTo>
                  <a:pt x="1783646" y="2271582"/>
                </a:lnTo>
                <a:lnTo>
                  <a:pt x="1828159" y="2243299"/>
                </a:lnTo>
                <a:cubicBezTo>
                  <a:pt x="2140063" y="2022911"/>
                  <a:pt x="2345132" y="1649689"/>
                  <a:pt x="2345132" y="1226372"/>
                </a:cubicBezTo>
                <a:cubicBezTo>
                  <a:pt x="2345132" y="549065"/>
                  <a:pt x="1820156" y="0"/>
                  <a:pt x="1172566" y="0"/>
                </a:cubicBezTo>
                <a:cubicBezTo>
                  <a:pt x="524976" y="0"/>
                  <a:pt x="0" y="549065"/>
                  <a:pt x="0" y="1226372"/>
                </a:cubicBezTo>
                <a:cubicBezTo>
                  <a:pt x="0" y="1649689"/>
                  <a:pt x="205069" y="2022911"/>
                  <a:pt x="516974" y="2243299"/>
                </a:cubicBezTo>
                <a:lnTo>
                  <a:pt x="561487" y="2271583"/>
                </a:lnTo>
                <a:lnTo>
                  <a:pt x="608754" y="2326939"/>
                </a:lnTo>
                <a:cubicBezTo>
                  <a:pt x="690286" y="2434750"/>
                  <a:pt x="753538" y="2558194"/>
                  <a:pt x="793658" y="2692230"/>
                </a:cubicBezTo>
                <a:close/>
              </a:path>
            </a:pathLst>
          </a:custGeom>
          <a:gradFill>
            <a:gsLst>
              <a:gs pos="0">
                <a:srgbClr val="0B231E"/>
              </a:gs>
              <a:gs pos="100000">
                <a:srgbClr val="226C5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="" xmlns:a16="http://schemas.microsoft.com/office/drawing/2014/main" id="{94230B03-7A10-424D-A478-FCE24A3A5C79}"/>
              </a:ext>
            </a:extLst>
          </p:cNvPr>
          <p:cNvGrpSpPr/>
          <p:nvPr/>
        </p:nvGrpSpPr>
        <p:grpSpPr>
          <a:xfrm flipV="1">
            <a:off x="7008017" y="2755793"/>
            <a:ext cx="1056201" cy="331639"/>
            <a:chOff x="1289507" y="4235048"/>
            <a:chExt cx="1110794" cy="417444"/>
          </a:xfrm>
          <a:solidFill>
            <a:srgbClr val="309784"/>
          </a:solidFill>
        </p:grpSpPr>
        <p:sp>
          <p:nvSpPr>
            <p:cNvPr id="96" name="Rectangle: Rounded Corners 95">
              <a:extLst>
                <a:ext uri="{FF2B5EF4-FFF2-40B4-BE49-F238E27FC236}">
                  <a16:creationId xmlns="" xmlns:a16="http://schemas.microsoft.com/office/drawing/2014/main" id="{A6B324C7-ED2C-4175-9EDE-997F645F1619}"/>
                </a:ext>
              </a:extLst>
            </p:cNvPr>
            <p:cNvSpPr/>
            <p:nvPr/>
          </p:nvSpPr>
          <p:spPr>
            <a:xfrm>
              <a:off x="1289507" y="4235048"/>
              <a:ext cx="1110794" cy="2087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: Rounded Corners 96">
              <a:extLst>
                <a:ext uri="{FF2B5EF4-FFF2-40B4-BE49-F238E27FC236}">
                  <a16:creationId xmlns="" xmlns:a16="http://schemas.microsoft.com/office/drawing/2014/main" id="{27A85012-2CF9-4F5A-8A84-E7107AA97B81}"/>
                </a:ext>
              </a:extLst>
            </p:cNvPr>
            <p:cNvSpPr/>
            <p:nvPr/>
          </p:nvSpPr>
          <p:spPr>
            <a:xfrm>
              <a:off x="1289507" y="4443770"/>
              <a:ext cx="1110794" cy="2087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3" name="Rectangle: Rounded Corners 92">
            <a:extLst>
              <a:ext uri="{FF2B5EF4-FFF2-40B4-BE49-F238E27FC236}">
                <a16:creationId xmlns="" xmlns:a16="http://schemas.microsoft.com/office/drawing/2014/main" id="{B5C19694-A7EA-4E53-8834-2350758D7BAA}"/>
              </a:ext>
            </a:extLst>
          </p:cNvPr>
          <p:cNvSpPr/>
          <p:nvPr/>
        </p:nvSpPr>
        <p:spPr>
          <a:xfrm flipV="1">
            <a:off x="7008017" y="2599695"/>
            <a:ext cx="1056201" cy="165820"/>
          </a:xfrm>
          <a:prstGeom prst="roundRect">
            <a:avLst>
              <a:gd name="adj" fmla="val 50000"/>
            </a:avLst>
          </a:prstGeom>
          <a:solidFill>
            <a:srgbClr val="1C5A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: Top Corners Rounded 93">
            <a:extLst>
              <a:ext uri="{FF2B5EF4-FFF2-40B4-BE49-F238E27FC236}">
                <a16:creationId xmlns="" xmlns:a16="http://schemas.microsoft.com/office/drawing/2014/main" id="{C60576B2-82E8-4CCA-A8E9-73B522926ACC}"/>
              </a:ext>
            </a:extLst>
          </p:cNvPr>
          <p:cNvSpPr/>
          <p:nvPr/>
        </p:nvSpPr>
        <p:spPr>
          <a:xfrm>
            <a:off x="7139348" y="2433875"/>
            <a:ext cx="793539" cy="16582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1C5A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="" xmlns:a16="http://schemas.microsoft.com/office/drawing/2014/main" id="{43159C7F-8ABD-4553-BAFE-1B1244C36F46}"/>
              </a:ext>
            </a:extLst>
          </p:cNvPr>
          <p:cNvSpPr/>
          <p:nvPr/>
        </p:nvSpPr>
        <p:spPr>
          <a:xfrm flipV="1">
            <a:off x="6813436" y="4395047"/>
            <a:ext cx="1445362" cy="1078046"/>
          </a:xfrm>
          <a:prstGeom prst="ellipse">
            <a:avLst/>
          </a:prstGeom>
          <a:gradFill>
            <a:gsLst>
              <a:gs pos="0">
                <a:schemeClr val="bg1">
                  <a:alpha val="18000"/>
                </a:schemeClr>
              </a:gs>
              <a:gs pos="84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="" xmlns:a16="http://schemas.microsoft.com/office/drawing/2014/main" id="{A4FD4424-CE81-4B70-B8E7-547E1B7E916B}"/>
              </a:ext>
            </a:extLst>
          </p:cNvPr>
          <p:cNvSpPr/>
          <p:nvPr/>
        </p:nvSpPr>
        <p:spPr>
          <a:xfrm flipV="1">
            <a:off x="9255152" y="3687536"/>
            <a:ext cx="2345132" cy="2721917"/>
          </a:xfrm>
          <a:custGeom>
            <a:avLst/>
            <a:gdLst>
              <a:gd name="connsiteX0" fmla="*/ 801003 w 2345132"/>
              <a:gd name="connsiteY0" fmla="*/ 2721917 h 2721917"/>
              <a:gd name="connsiteX1" fmla="*/ 1544129 w 2345132"/>
              <a:gd name="connsiteY1" fmla="*/ 2721917 h 2721917"/>
              <a:gd name="connsiteX2" fmla="*/ 1551476 w 2345132"/>
              <a:gd name="connsiteY2" fmla="*/ 2692230 h 2721917"/>
              <a:gd name="connsiteX3" fmla="*/ 1736379 w 2345132"/>
              <a:gd name="connsiteY3" fmla="*/ 2326939 h 2721917"/>
              <a:gd name="connsiteX4" fmla="*/ 1783646 w 2345132"/>
              <a:gd name="connsiteY4" fmla="*/ 2271582 h 2721917"/>
              <a:gd name="connsiteX5" fmla="*/ 1828159 w 2345132"/>
              <a:gd name="connsiteY5" fmla="*/ 2243299 h 2721917"/>
              <a:gd name="connsiteX6" fmla="*/ 2345132 w 2345132"/>
              <a:gd name="connsiteY6" fmla="*/ 1226372 h 2721917"/>
              <a:gd name="connsiteX7" fmla="*/ 1172566 w 2345132"/>
              <a:gd name="connsiteY7" fmla="*/ 0 h 2721917"/>
              <a:gd name="connsiteX8" fmla="*/ 0 w 2345132"/>
              <a:gd name="connsiteY8" fmla="*/ 1226372 h 2721917"/>
              <a:gd name="connsiteX9" fmla="*/ 516973 w 2345132"/>
              <a:gd name="connsiteY9" fmla="*/ 2243299 h 2721917"/>
              <a:gd name="connsiteX10" fmla="*/ 561487 w 2345132"/>
              <a:gd name="connsiteY10" fmla="*/ 2271582 h 2721917"/>
              <a:gd name="connsiteX11" fmla="*/ 608753 w 2345132"/>
              <a:gd name="connsiteY11" fmla="*/ 2326939 h 2721917"/>
              <a:gd name="connsiteX12" fmla="*/ 793657 w 2345132"/>
              <a:gd name="connsiteY12" fmla="*/ 2692230 h 2721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45132" h="2721917">
                <a:moveTo>
                  <a:pt x="801003" y="2721917"/>
                </a:moveTo>
                <a:lnTo>
                  <a:pt x="1544129" y="2721917"/>
                </a:lnTo>
                <a:lnTo>
                  <a:pt x="1551476" y="2692230"/>
                </a:lnTo>
                <a:cubicBezTo>
                  <a:pt x="1591594" y="2558194"/>
                  <a:pt x="1654847" y="2434750"/>
                  <a:pt x="1736379" y="2326939"/>
                </a:cubicBezTo>
                <a:lnTo>
                  <a:pt x="1783646" y="2271582"/>
                </a:lnTo>
                <a:lnTo>
                  <a:pt x="1828159" y="2243299"/>
                </a:lnTo>
                <a:cubicBezTo>
                  <a:pt x="2140063" y="2022911"/>
                  <a:pt x="2345132" y="1649689"/>
                  <a:pt x="2345132" y="1226372"/>
                </a:cubicBezTo>
                <a:cubicBezTo>
                  <a:pt x="2345132" y="549065"/>
                  <a:pt x="1820156" y="0"/>
                  <a:pt x="1172566" y="0"/>
                </a:cubicBezTo>
                <a:cubicBezTo>
                  <a:pt x="524976" y="0"/>
                  <a:pt x="0" y="549065"/>
                  <a:pt x="0" y="1226372"/>
                </a:cubicBezTo>
                <a:cubicBezTo>
                  <a:pt x="0" y="1649689"/>
                  <a:pt x="205069" y="2022911"/>
                  <a:pt x="516973" y="2243299"/>
                </a:cubicBezTo>
                <a:lnTo>
                  <a:pt x="561487" y="2271582"/>
                </a:lnTo>
                <a:lnTo>
                  <a:pt x="608753" y="2326939"/>
                </a:lnTo>
                <a:cubicBezTo>
                  <a:pt x="690286" y="2434750"/>
                  <a:pt x="753538" y="2558194"/>
                  <a:pt x="793657" y="2692230"/>
                </a:cubicBezTo>
                <a:close/>
              </a:path>
            </a:pathLst>
          </a:custGeom>
          <a:gradFill>
            <a:gsLst>
              <a:gs pos="0">
                <a:srgbClr val="D95547"/>
              </a:gs>
              <a:gs pos="100000">
                <a:srgbClr val="E1A48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="" xmlns:a16="http://schemas.microsoft.com/office/drawing/2014/main" id="{774C8A61-CE5B-4207-826C-4C1529AEBA55}"/>
              </a:ext>
            </a:extLst>
          </p:cNvPr>
          <p:cNvGrpSpPr/>
          <p:nvPr/>
        </p:nvGrpSpPr>
        <p:grpSpPr>
          <a:xfrm flipV="1">
            <a:off x="9899618" y="3490017"/>
            <a:ext cx="1056201" cy="331639"/>
            <a:chOff x="1289507" y="4235048"/>
            <a:chExt cx="1110794" cy="417444"/>
          </a:xfrm>
          <a:solidFill>
            <a:srgbClr val="E1A48E"/>
          </a:solidFill>
        </p:grpSpPr>
        <p:sp>
          <p:nvSpPr>
            <p:cNvPr id="105" name="Rectangle: Rounded Corners 104">
              <a:extLst>
                <a:ext uri="{FF2B5EF4-FFF2-40B4-BE49-F238E27FC236}">
                  <a16:creationId xmlns="" xmlns:a16="http://schemas.microsoft.com/office/drawing/2014/main" id="{D4076189-0336-4394-BCC9-3FF3D9B9738F}"/>
                </a:ext>
              </a:extLst>
            </p:cNvPr>
            <p:cNvSpPr/>
            <p:nvPr/>
          </p:nvSpPr>
          <p:spPr>
            <a:xfrm>
              <a:off x="1289507" y="4235048"/>
              <a:ext cx="1110794" cy="2087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: Rounded Corners 105">
              <a:extLst>
                <a:ext uri="{FF2B5EF4-FFF2-40B4-BE49-F238E27FC236}">
                  <a16:creationId xmlns="" xmlns:a16="http://schemas.microsoft.com/office/drawing/2014/main" id="{D7C472D0-4626-4AEB-B54E-0AFE19F41ED9}"/>
                </a:ext>
              </a:extLst>
            </p:cNvPr>
            <p:cNvSpPr/>
            <p:nvPr/>
          </p:nvSpPr>
          <p:spPr>
            <a:xfrm>
              <a:off x="1289507" y="4443770"/>
              <a:ext cx="1110794" cy="2087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2" name="Rectangle: Rounded Corners 101">
            <a:extLst>
              <a:ext uri="{FF2B5EF4-FFF2-40B4-BE49-F238E27FC236}">
                <a16:creationId xmlns="" xmlns:a16="http://schemas.microsoft.com/office/drawing/2014/main" id="{01233227-AF68-490E-AFDD-D352AAD8E45A}"/>
              </a:ext>
            </a:extLst>
          </p:cNvPr>
          <p:cNvSpPr/>
          <p:nvPr/>
        </p:nvSpPr>
        <p:spPr>
          <a:xfrm flipV="1">
            <a:off x="9899618" y="3333919"/>
            <a:ext cx="1056201" cy="165820"/>
          </a:xfrm>
          <a:prstGeom prst="roundRect">
            <a:avLst>
              <a:gd name="adj" fmla="val 50000"/>
            </a:avLst>
          </a:prstGeom>
          <a:solidFill>
            <a:srgbClr val="D072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: Top Corners Rounded 102">
            <a:extLst>
              <a:ext uri="{FF2B5EF4-FFF2-40B4-BE49-F238E27FC236}">
                <a16:creationId xmlns="" xmlns:a16="http://schemas.microsoft.com/office/drawing/2014/main" id="{B4B234A0-831C-4CE6-80DB-F001D04D0FE3}"/>
              </a:ext>
            </a:extLst>
          </p:cNvPr>
          <p:cNvSpPr/>
          <p:nvPr/>
        </p:nvSpPr>
        <p:spPr>
          <a:xfrm>
            <a:off x="10030949" y="3168099"/>
            <a:ext cx="793539" cy="16582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072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="" xmlns:a16="http://schemas.microsoft.com/office/drawing/2014/main" id="{8B03D300-B211-4808-8C28-46E3D07D0C98}"/>
              </a:ext>
            </a:extLst>
          </p:cNvPr>
          <p:cNvSpPr/>
          <p:nvPr/>
        </p:nvSpPr>
        <p:spPr>
          <a:xfrm flipV="1">
            <a:off x="9705037" y="5129271"/>
            <a:ext cx="1445362" cy="1078046"/>
          </a:xfrm>
          <a:prstGeom prst="ellipse">
            <a:avLst/>
          </a:prstGeom>
          <a:gradFill>
            <a:gsLst>
              <a:gs pos="0">
                <a:schemeClr val="bg1">
                  <a:alpha val="18000"/>
                </a:schemeClr>
              </a:gs>
              <a:gs pos="84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="" xmlns:a16="http://schemas.microsoft.com/office/drawing/2014/main" id="{E8AA3A6F-E38F-48BA-B582-5B3D773B0334}"/>
              </a:ext>
            </a:extLst>
          </p:cNvPr>
          <p:cNvSpPr txBox="1"/>
          <p:nvPr/>
        </p:nvSpPr>
        <p:spPr>
          <a:xfrm>
            <a:off x="3888780" y="4478728"/>
            <a:ext cx="1511473" cy="107721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consectetur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adipiscing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elit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. Morbi et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rutrum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felis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eget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tristique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tortor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="" xmlns:a16="http://schemas.microsoft.com/office/drawing/2014/main" id="{6D080FE1-D4C5-46EE-A341-84E165473F60}"/>
              </a:ext>
            </a:extLst>
          </p:cNvPr>
          <p:cNvSpPr txBox="1"/>
          <p:nvPr/>
        </p:nvSpPr>
        <p:spPr>
          <a:xfrm>
            <a:off x="997181" y="3713821"/>
            <a:ext cx="1511473" cy="107721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consectetur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adipiscing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elit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. Morbi et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rutrum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felis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eget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tristique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tortor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="" xmlns:a16="http://schemas.microsoft.com/office/drawing/2014/main" id="{9466BD7F-1A58-42C8-8EF1-125CAC83B6B2}"/>
              </a:ext>
            </a:extLst>
          </p:cNvPr>
          <p:cNvSpPr txBox="1"/>
          <p:nvPr/>
        </p:nvSpPr>
        <p:spPr>
          <a:xfrm>
            <a:off x="6780381" y="3713821"/>
            <a:ext cx="1511473" cy="107721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consectetur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adipiscing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elit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. Morbi et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rutrum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felis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eget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tristique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tortor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="" xmlns:a16="http://schemas.microsoft.com/office/drawing/2014/main" id="{61251E7E-9367-4F8F-AC84-AA74C0A2EAFF}"/>
              </a:ext>
            </a:extLst>
          </p:cNvPr>
          <p:cNvSpPr txBox="1"/>
          <p:nvPr/>
        </p:nvSpPr>
        <p:spPr>
          <a:xfrm>
            <a:off x="9671982" y="4478728"/>
            <a:ext cx="1511473" cy="107721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consectetur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adipiscing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elit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. Morbi et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rutrum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felis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eget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tristique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Calibri" panose="020F0502020204030204" pitchFamily="34" charset="0"/>
              </a:rPr>
              <a:t>tortor</a:t>
            </a: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ADF98538-FF05-4EB9-9692-356B794D8F6D}"/>
              </a:ext>
            </a:extLst>
          </p:cNvPr>
          <p:cNvSpPr txBox="1"/>
          <p:nvPr/>
        </p:nvSpPr>
        <p:spPr>
          <a:xfrm>
            <a:off x="1358522" y="5077522"/>
            <a:ext cx="78879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6CDDDDA6-6C58-4FCD-B11C-50E157E43751}"/>
              </a:ext>
            </a:extLst>
          </p:cNvPr>
          <p:cNvSpPr txBox="1"/>
          <p:nvPr/>
        </p:nvSpPr>
        <p:spPr>
          <a:xfrm>
            <a:off x="4252494" y="5805717"/>
            <a:ext cx="78879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EFD1A67B-68ED-4F48-918F-C343124D23F8}"/>
              </a:ext>
            </a:extLst>
          </p:cNvPr>
          <p:cNvSpPr txBox="1"/>
          <p:nvPr/>
        </p:nvSpPr>
        <p:spPr>
          <a:xfrm>
            <a:off x="7141722" y="5077522"/>
            <a:ext cx="78879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14263C46-DE7E-4B5D-8FD5-658974DA9A6F}"/>
              </a:ext>
            </a:extLst>
          </p:cNvPr>
          <p:cNvSpPr txBox="1"/>
          <p:nvPr/>
        </p:nvSpPr>
        <p:spPr>
          <a:xfrm>
            <a:off x="10033323" y="5805717"/>
            <a:ext cx="78879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F4B59BE-DABC-4AA7-871C-01E9356DA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950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Arrow: Pentagon 32">
            <a:extLst>
              <a:ext uri="{FF2B5EF4-FFF2-40B4-BE49-F238E27FC236}">
                <a16:creationId xmlns="" xmlns:a16="http://schemas.microsoft.com/office/drawing/2014/main" id="{8E5BAE1A-C907-41CA-A059-9BB50469077E}"/>
              </a:ext>
            </a:extLst>
          </p:cNvPr>
          <p:cNvSpPr/>
          <p:nvPr/>
        </p:nvSpPr>
        <p:spPr>
          <a:xfrm flipH="1">
            <a:off x="3649572" y="3840953"/>
            <a:ext cx="2443480" cy="810175"/>
          </a:xfrm>
          <a:prstGeom prst="homePlate">
            <a:avLst>
              <a:gd name="adj" fmla="val 41208"/>
            </a:avLst>
          </a:prstGeom>
          <a:gradFill>
            <a:gsLst>
              <a:gs pos="0">
                <a:srgbClr val="D95547"/>
              </a:gs>
              <a:gs pos="100000">
                <a:srgbClr val="E1A48E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="" xmlns:a16="http://schemas.microsoft.com/office/drawing/2014/main" id="{5DE45358-B516-411A-A550-4B556DF9D06F}"/>
              </a:ext>
            </a:extLst>
          </p:cNvPr>
          <p:cNvSpPr/>
          <p:nvPr/>
        </p:nvSpPr>
        <p:spPr>
          <a:xfrm rot="16200000" flipH="1">
            <a:off x="5136309" y="2350177"/>
            <a:ext cx="2912507" cy="3899734"/>
          </a:xfrm>
          <a:custGeom>
            <a:avLst/>
            <a:gdLst>
              <a:gd name="connsiteX0" fmla="*/ 1 w 2912507"/>
              <a:gd name="connsiteY0" fmla="*/ 1456252 h 3899734"/>
              <a:gd name="connsiteX1" fmla="*/ 810958 w 2912507"/>
              <a:gd name="connsiteY1" fmla="*/ 1456252 h 3899734"/>
              <a:gd name="connsiteX2" fmla="*/ 1135006 w 2912507"/>
              <a:gd name="connsiteY2" fmla="*/ 896605 h 3899734"/>
              <a:gd name="connsiteX3" fmla="*/ 1781695 w 2912507"/>
              <a:gd name="connsiteY3" fmla="*/ 899034 h 3899734"/>
              <a:gd name="connsiteX4" fmla="*/ 2101530 w 2912507"/>
              <a:gd name="connsiteY4" fmla="*/ 1461100 h 3899734"/>
              <a:gd name="connsiteX5" fmla="*/ 2912466 w 2912507"/>
              <a:gd name="connsiteY5" fmla="*/ 1467192 h 3899734"/>
              <a:gd name="connsiteX6" fmla="*/ 2190687 w 2912507"/>
              <a:gd name="connsiteY6" fmla="*/ 198763 h 3899734"/>
              <a:gd name="connsiteX7" fmla="*/ 731288 w 2912507"/>
              <a:gd name="connsiteY7" fmla="*/ 193281 h 3899734"/>
              <a:gd name="connsiteX8" fmla="*/ 1 w 2912507"/>
              <a:gd name="connsiteY8" fmla="*/ 1456252 h 3899734"/>
              <a:gd name="connsiteX9" fmla="*/ 0 w 2912507"/>
              <a:gd name="connsiteY9" fmla="*/ 1456254 h 3899734"/>
              <a:gd name="connsiteX10" fmla="*/ 1 w 2912507"/>
              <a:gd name="connsiteY10" fmla="*/ 3565877 h 3899734"/>
              <a:gd name="connsiteX11" fmla="*/ 405089 w 2912507"/>
              <a:gd name="connsiteY11" fmla="*/ 3899734 h 3899734"/>
              <a:gd name="connsiteX12" fmla="*/ 810176 w 2912507"/>
              <a:gd name="connsiteY12" fmla="*/ 3565877 h 3899734"/>
              <a:gd name="connsiteX13" fmla="*/ 810176 w 2912507"/>
              <a:gd name="connsiteY13" fmla="*/ 1456254 h 3899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912507" h="3899734">
                <a:moveTo>
                  <a:pt x="1" y="1456252"/>
                </a:moveTo>
                <a:lnTo>
                  <a:pt x="810958" y="1456252"/>
                </a:lnTo>
                <a:cubicBezTo>
                  <a:pt x="810958" y="1225134"/>
                  <a:pt x="934562" y="1011663"/>
                  <a:pt x="1135006" y="896605"/>
                </a:cubicBezTo>
                <a:cubicBezTo>
                  <a:pt x="1335450" y="781547"/>
                  <a:pt x="1582121" y="782474"/>
                  <a:pt x="1781695" y="899034"/>
                </a:cubicBezTo>
                <a:cubicBezTo>
                  <a:pt x="1981269" y="1015594"/>
                  <a:pt x="2103266" y="1229988"/>
                  <a:pt x="2101530" y="1461100"/>
                </a:cubicBezTo>
                <a:lnTo>
                  <a:pt x="2912466" y="1467192"/>
                </a:lnTo>
                <a:cubicBezTo>
                  <a:pt x="2916384" y="945635"/>
                  <a:pt x="2641070" y="461808"/>
                  <a:pt x="2190687" y="198763"/>
                </a:cubicBezTo>
                <a:cubicBezTo>
                  <a:pt x="1740304" y="-64282"/>
                  <a:pt x="1183634" y="-66373"/>
                  <a:pt x="731288" y="193281"/>
                </a:cubicBezTo>
                <a:cubicBezTo>
                  <a:pt x="278942" y="452935"/>
                  <a:pt x="1" y="934680"/>
                  <a:pt x="1" y="1456252"/>
                </a:cubicBezTo>
                <a:close/>
                <a:moveTo>
                  <a:pt x="0" y="1456254"/>
                </a:moveTo>
                <a:lnTo>
                  <a:pt x="1" y="3565877"/>
                </a:lnTo>
                <a:lnTo>
                  <a:pt x="405089" y="3899734"/>
                </a:lnTo>
                <a:lnTo>
                  <a:pt x="810176" y="3565877"/>
                </a:lnTo>
                <a:lnTo>
                  <a:pt x="810176" y="1456254"/>
                </a:lnTo>
                <a:close/>
              </a:path>
            </a:pathLst>
          </a:custGeom>
          <a:gradFill>
            <a:gsLst>
              <a:gs pos="0">
                <a:srgbClr val="0B231E"/>
              </a:gs>
              <a:gs pos="100000">
                <a:srgbClr val="226C5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7D7D25-CEF2-42BC-9F53-8B040C5F3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INFOGRAPHIC PRESENTATION TEMPLATE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="" xmlns:a16="http://schemas.microsoft.com/office/drawing/2014/main" id="{025123BF-05A5-42FF-9EC4-B16F68EC2B30}"/>
              </a:ext>
            </a:extLst>
          </p:cNvPr>
          <p:cNvSpPr/>
          <p:nvPr/>
        </p:nvSpPr>
        <p:spPr>
          <a:xfrm rot="5400000">
            <a:off x="4143185" y="1245010"/>
            <a:ext cx="2912507" cy="3899734"/>
          </a:xfrm>
          <a:custGeom>
            <a:avLst/>
            <a:gdLst>
              <a:gd name="connsiteX0" fmla="*/ 1 w 2912507"/>
              <a:gd name="connsiteY0" fmla="*/ 1456252 h 3899734"/>
              <a:gd name="connsiteX1" fmla="*/ 731288 w 2912507"/>
              <a:gd name="connsiteY1" fmla="*/ 193281 h 3899734"/>
              <a:gd name="connsiteX2" fmla="*/ 2190687 w 2912507"/>
              <a:gd name="connsiteY2" fmla="*/ 198763 h 3899734"/>
              <a:gd name="connsiteX3" fmla="*/ 2912466 w 2912507"/>
              <a:gd name="connsiteY3" fmla="*/ 1467192 h 3899734"/>
              <a:gd name="connsiteX4" fmla="*/ 2101530 w 2912507"/>
              <a:gd name="connsiteY4" fmla="*/ 1461100 h 3899734"/>
              <a:gd name="connsiteX5" fmla="*/ 1781695 w 2912507"/>
              <a:gd name="connsiteY5" fmla="*/ 899034 h 3899734"/>
              <a:gd name="connsiteX6" fmla="*/ 1135006 w 2912507"/>
              <a:gd name="connsiteY6" fmla="*/ 896605 h 3899734"/>
              <a:gd name="connsiteX7" fmla="*/ 810958 w 2912507"/>
              <a:gd name="connsiteY7" fmla="*/ 1456252 h 3899734"/>
              <a:gd name="connsiteX8" fmla="*/ 0 w 2912507"/>
              <a:gd name="connsiteY8" fmla="*/ 3565877 h 3899734"/>
              <a:gd name="connsiteX9" fmla="*/ 0 w 2912507"/>
              <a:gd name="connsiteY9" fmla="*/ 1456254 h 3899734"/>
              <a:gd name="connsiteX10" fmla="*/ 810176 w 2912507"/>
              <a:gd name="connsiteY10" fmla="*/ 1456254 h 3899734"/>
              <a:gd name="connsiteX11" fmla="*/ 810176 w 2912507"/>
              <a:gd name="connsiteY11" fmla="*/ 3565877 h 3899734"/>
              <a:gd name="connsiteX12" fmla="*/ 405088 w 2912507"/>
              <a:gd name="connsiteY12" fmla="*/ 3899734 h 3899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12507" h="3899734">
                <a:moveTo>
                  <a:pt x="1" y="1456252"/>
                </a:moveTo>
                <a:cubicBezTo>
                  <a:pt x="1" y="934680"/>
                  <a:pt x="278942" y="452935"/>
                  <a:pt x="731288" y="193281"/>
                </a:cubicBezTo>
                <a:cubicBezTo>
                  <a:pt x="1183634" y="-66373"/>
                  <a:pt x="1740304" y="-64282"/>
                  <a:pt x="2190687" y="198763"/>
                </a:cubicBezTo>
                <a:cubicBezTo>
                  <a:pt x="2641070" y="461808"/>
                  <a:pt x="2916384" y="945635"/>
                  <a:pt x="2912466" y="1467192"/>
                </a:cubicBezTo>
                <a:lnTo>
                  <a:pt x="2101530" y="1461100"/>
                </a:lnTo>
                <a:cubicBezTo>
                  <a:pt x="2103266" y="1229988"/>
                  <a:pt x="1981269" y="1015594"/>
                  <a:pt x="1781695" y="899034"/>
                </a:cubicBezTo>
                <a:cubicBezTo>
                  <a:pt x="1582121" y="782474"/>
                  <a:pt x="1335450" y="781547"/>
                  <a:pt x="1135006" y="896605"/>
                </a:cubicBezTo>
                <a:cubicBezTo>
                  <a:pt x="934562" y="1011663"/>
                  <a:pt x="810958" y="1225134"/>
                  <a:pt x="810958" y="1456252"/>
                </a:cubicBezTo>
                <a:close/>
                <a:moveTo>
                  <a:pt x="0" y="3565877"/>
                </a:moveTo>
                <a:lnTo>
                  <a:pt x="0" y="1456254"/>
                </a:lnTo>
                <a:lnTo>
                  <a:pt x="810176" y="1456254"/>
                </a:lnTo>
                <a:lnTo>
                  <a:pt x="810176" y="3565877"/>
                </a:lnTo>
                <a:lnTo>
                  <a:pt x="405088" y="3899734"/>
                </a:lnTo>
                <a:close/>
              </a:path>
            </a:pathLst>
          </a:custGeom>
          <a:gradFill>
            <a:gsLst>
              <a:gs pos="0">
                <a:srgbClr val="D95547"/>
              </a:gs>
              <a:gs pos="100000">
                <a:srgbClr val="E1A48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Arrow: Pentagon 58">
            <a:extLst>
              <a:ext uri="{FF2B5EF4-FFF2-40B4-BE49-F238E27FC236}">
                <a16:creationId xmlns="" xmlns:a16="http://schemas.microsoft.com/office/drawing/2014/main" id="{81F6283D-B84D-469F-820D-2105723A05A7}"/>
              </a:ext>
            </a:extLst>
          </p:cNvPr>
          <p:cNvSpPr/>
          <p:nvPr/>
        </p:nvSpPr>
        <p:spPr>
          <a:xfrm>
            <a:off x="6098949" y="4946120"/>
            <a:ext cx="2443480" cy="810175"/>
          </a:xfrm>
          <a:prstGeom prst="homePlate">
            <a:avLst>
              <a:gd name="adj" fmla="val 41208"/>
            </a:avLst>
          </a:prstGeom>
          <a:gradFill>
            <a:gsLst>
              <a:gs pos="0">
                <a:srgbClr val="0B231E"/>
              </a:gs>
              <a:gs pos="100000">
                <a:srgbClr val="226C5E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EFFC27AE-4389-4733-90F1-04AC828C1503}"/>
              </a:ext>
            </a:extLst>
          </p:cNvPr>
          <p:cNvGrpSpPr/>
          <p:nvPr/>
        </p:nvGrpSpPr>
        <p:grpSpPr>
          <a:xfrm>
            <a:off x="533399" y="1856555"/>
            <a:ext cx="2123049" cy="1205912"/>
            <a:chOff x="533399" y="1777664"/>
            <a:chExt cx="2123049" cy="1205912"/>
          </a:xfrm>
        </p:grpSpPr>
        <p:sp>
          <p:nvSpPr>
            <p:cNvPr id="61" name="TextBox 60">
              <a:extLst>
                <a:ext uri="{FF2B5EF4-FFF2-40B4-BE49-F238E27FC236}">
                  <a16:creationId xmlns="" xmlns:a16="http://schemas.microsoft.com/office/drawing/2014/main" id="{8A67D64C-2562-45B1-A512-727BEBB89245}"/>
                </a:ext>
              </a:extLst>
            </p:cNvPr>
            <p:cNvSpPr txBox="1"/>
            <p:nvPr/>
          </p:nvSpPr>
          <p:spPr>
            <a:xfrm>
              <a:off x="533399" y="2121802"/>
              <a:ext cx="2123049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tortor</a:t>
              </a:r>
              <a:endParaRPr lang="en-US" sz="1400" dirty="0">
                <a:solidFill>
                  <a:srgbClr val="10322C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="" xmlns:a16="http://schemas.microsoft.com/office/drawing/2014/main" id="{B5BE5D2F-3AEC-4DF6-87F1-09E6F23ECD61}"/>
                </a:ext>
              </a:extLst>
            </p:cNvPr>
            <p:cNvSpPr txBox="1"/>
            <p:nvPr/>
          </p:nvSpPr>
          <p:spPr>
            <a:xfrm>
              <a:off x="533399" y="1777664"/>
              <a:ext cx="2123049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b="1" dirty="0">
                  <a:solidFill>
                    <a:srgbClr val="10322C"/>
                  </a:solidFill>
                  <a:cs typeface="Calibri" panose="020F0502020204030204" pitchFamily="34" charset="0"/>
                </a:rPr>
                <a:t>Lorem ipsum</a:t>
              </a:r>
            </a:p>
          </p:txBody>
        </p:sp>
      </p:grpSp>
      <p:sp>
        <p:nvSpPr>
          <p:cNvPr id="49" name="Oval 48">
            <a:extLst>
              <a:ext uri="{FF2B5EF4-FFF2-40B4-BE49-F238E27FC236}">
                <a16:creationId xmlns="" xmlns:a16="http://schemas.microsoft.com/office/drawing/2014/main" id="{AAE4615A-6BE9-4490-8642-A366391AD55A}"/>
              </a:ext>
            </a:extLst>
          </p:cNvPr>
          <p:cNvSpPr/>
          <p:nvPr/>
        </p:nvSpPr>
        <p:spPr>
          <a:xfrm>
            <a:off x="2856934" y="1856555"/>
            <a:ext cx="569150" cy="569150"/>
          </a:xfrm>
          <a:prstGeom prst="ellipse">
            <a:avLst/>
          </a:prstGeom>
          <a:gradFill>
            <a:gsLst>
              <a:gs pos="0">
                <a:srgbClr val="D95547"/>
              </a:gs>
              <a:gs pos="100000">
                <a:srgbClr val="E1A48E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="" xmlns:a16="http://schemas.microsoft.com/office/drawing/2014/main" id="{267D385E-6FF8-4834-896E-8F8F25D38DB9}"/>
              </a:ext>
            </a:extLst>
          </p:cNvPr>
          <p:cNvSpPr/>
          <p:nvPr/>
        </p:nvSpPr>
        <p:spPr>
          <a:xfrm>
            <a:off x="2856934" y="3961465"/>
            <a:ext cx="569150" cy="569150"/>
          </a:xfrm>
          <a:prstGeom prst="ellipse">
            <a:avLst/>
          </a:prstGeom>
          <a:gradFill>
            <a:gsLst>
              <a:gs pos="0">
                <a:srgbClr val="D95547"/>
              </a:gs>
              <a:gs pos="100000">
                <a:srgbClr val="E1A48E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="" xmlns:a16="http://schemas.microsoft.com/office/drawing/2014/main" id="{FA0F8DB7-95D7-4937-8574-238E5710A9F3}"/>
              </a:ext>
            </a:extLst>
          </p:cNvPr>
          <p:cNvGrpSpPr/>
          <p:nvPr/>
        </p:nvGrpSpPr>
        <p:grpSpPr>
          <a:xfrm>
            <a:off x="533399" y="3961465"/>
            <a:ext cx="2123049" cy="1205912"/>
            <a:chOff x="533399" y="1777664"/>
            <a:chExt cx="2123049" cy="1205912"/>
          </a:xfrm>
        </p:grpSpPr>
        <p:sp>
          <p:nvSpPr>
            <p:cNvPr id="69" name="TextBox 68">
              <a:extLst>
                <a:ext uri="{FF2B5EF4-FFF2-40B4-BE49-F238E27FC236}">
                  <a16:creationId xmlns="" xmlns:a16="http://schemas.microsoft.com/office/drawing/2014/main" id="{390DBAAE-C217-4AF6-B1EC-5738DC28564A}"/>
                </a:ext>
              </a:extLst>
            </p:cNvPr>
            <p:cNvSpPr txBox="1"/>
            <p:nvPr/>
          </p:nvSpPr>
          <p:spPr>
            <a:xfrm>
              <a:off x="533399" y="2121802"/>
              <a:ext cx="2123049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tortor</a:t>
              </a:r>
              <a:endParaRPr lang="en-US" sz="1400" dirty="0">
                <a:solidFill>
                  <a:srgbClr val="10322C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="" xmlns:a16="http://schemas.microsoft.com/office/drawing/2014/main" id="{6B89EABE-A83B-432D-BB4A-441D36FCC2A9}"/>
                </a:ext>
              </a:extLst>
            </p:cNvPr>
            <p:cNvSpPr txBox="1"/>
            <p:nvPr/>
          </p:nvSpPr>
          <p:spPr>
            <a:xfrm>
              <a:off x="533399" y="1777664"/>
              <a:ext cx="2123049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b="1" dirty="0">
                  <a:solidFill>
                    <a:srgbClr val="10322C"/>
                  </a:solidFill>
                  <a:cs typeface="Calibri" panose="020F0502020204030204" pitchFamily="34" charset="0"/>
                </a:rPr>
                <a:t>Lorem ipsum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="" xmlns:a16="http://schemas.microsoft.com/office/drawing/2014/main" id="{3BF0B7D8-F07E-4905-BCCB-B7DA1968B0C1}"/>
              </a:ext>
            </a:extLst>
          </p:cNvPr>
          <p:cNvGrpSpPr/>
          <p:nvPr/>
        </p:nvGrpSpPr>
        <p:grpSpPr>
          <a:xfrm flipH="1">
            <a:off x="9540211" y="2975678"/>
            <a:ext cx="2123049" cy="1205912"/>
            <a:chOff x="533399" y="1777664"/>
            <a:chExt cx="2123049" cy="1205912"/>
          </a:xfrm>
        </p:grpSpPr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72BA4477-A834-49B4-A94A-844FBD64E879}"/>
                </a:ext>
              </a:extLst>
            </p:cNvPr>
            <p:cNvSpPr txBox="1"/>
            <p:nvPr/>
          </p:nvSpPr>
          <p:spPr>
            <a:xfrm>
              <a:off x="533399" y="2121802"/>
              <a:ext cx="2123049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tortor</a:t>
              </a:r>
              <a:endParaRPr lang="en-US" sz="1400" dirty="0">
                <a:solidFill>
                  <a:srgbClr val="10322C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="" xmlns:a16="http://schemas.microsoft.com/office/drawing/2014/main" id="{C03CA3DC-9F43-4E7C-A0F8-63B77905ABDE}"/>
                </a:ext>
              </a:extLst>
            </p:cNvPr>
            <p:cNvSpPr txBox="1"/>
            <p:nvPr/>
          </p:nvSpPr>
          <p:spPr>
            <a:xfrm>
              <a:off x="533399" y="1777664"/>
              <a:ext cx="2123049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b="1" dirty="0">
                  <a:solidFill>
                    <a:srgbClr val="10322C"/>
                  </a:solidFill>
                  <a:cs typeface="Calibri" panose="020F0502020204030204" pitchFamily="34" charset="0"/>
                </a:rPr>
                <a:t>Lorem ipsum</a:t>
              </a:r>
            </a:p>
          </p:txBody>
        </p:sp>
      </p:grpSp>
      <p:sp>
        <p:nvSpPr>
          <p:cNvPr id="74" name="Oval 73">
            <a:extLst>
              <a:ext uri="{FF2B5EF4-FFF2-40B4-BE49-F238E27FC236}">
                <a16:creationId xmlns="" xmlns:a16="http://schemas.microsoft.com/office/drawing/2014/main" id="{5E791DE4-B41E-4F05-A04C-EB6E4E866BDD}"/>
              </a:ext>
            </a:extLst>
          </p:cNvPr>
          <p:cNvSpPr/>
          <p:nvPr/>
        </p:nvSpPr>
        <p:spPr>
          <a:xfrm flipH="1">
            <a:off x="8770575" y="2975678"/>
            <a:ext cx="569150" cy="569150"/>
          </a:xfrm>
          <a:prstGeom prst="ellipse">
            <a:avLst/>
          </a:prstGeom>
          <a:gradFill>
            <a:gsLst>
              <a:gs pos="0">
                <a:srgbClr val="0B231E"/>
              </a:gs>
              <a:gs pos="100000">
                <a:srgbClr val="226C5E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="" xmlns:a16="http://schemas.microsoft.com/office/drawing/2014/main" id="{9CF96D27-DB68-4ED1-B95D-D0477306C431}"/>
              </a:ext>
            </a:extLst>
          </p:cNvPr>
          <p:cNvSpPr/>
          <p:nvPr/>
        </p:nvSpPr>
        <p:spPr>
          <a:xfrm flipH="1">
            <a:off x="8770575" y="5080588"/>
            <a:ext cx="569150" cy="569150"/>
          </a:xfrm>
          <a:prstGeom prst="ellipse">
            <a:avLst/>
          </a:prstGeom>
          <a:gradFill>
            <a:gsLst>
              <a:gs pos="0">
                <a:srgbClr val="0B231E"/>
              </a:gs>
              <a:gs pos="100000">
                <a:srgbClr val="226C5E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5864F2A-D69F-4890-B8F1-605016DCF386}"/>
              </a:ext>
            </a:extLst>
          </p:cNvPr>
          <p:cNvGrpSpPr/>
          <p:nvPr/>
        </p:nvGrpSpPr>
        <p:grpSpPr>
          <a:xfrm flipH="1">
            <a:off x="9540211" y="5080588"/>
            <a:ext cx="2123049" cy="1205912"/>
            <a:chOff x="533399" y="1777664"/>
            <a:chExt cx="2123049" cy="1205912"/>
          </a:xfrm>
        </p:grpSpPr>
        <p:sp>
          <p:nvSpPr>
            <p:cNvPr id="77" name="TextBox 76">
              <a:extLst>
                <a:ext uri="{FF2B5EF4-FFF2-40B4-BE49-F238E27FC236}">
                  <a16:creationId xmlns="" xmlns:a16="http://schemas.microsoft.com/office/drawing/2014/main" id="{D4A041F8-F26B-4CB3-93D2-6B5FF158A043}"/>
                </a:ext>
              </a:extLst>
            </p:cNvPr>
            <p:cNvSpPr txBox="1"/>
            <p:nvPr/>
          </p:nvSpPr>
          <p:spPr>
            <a:xfrm>
              <a:off x="533399" y="2121802"/>
              <a:ext cx="2123049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tortor</a:t>
              </a:r>
              <a:endParaRPr lang="en-US" sz="1400" dirty="0">
                <a:solidFill>
                  <a:srgbClr val="10322C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="" xmlns:a16="http://schemas.microsoft.com/office/drawing/2014/main" id="{DD3798E5-D365-4B44-BF4F-0F0BC35A7973}"/>
                </a:ext>
              </a:extLst>
            </p:cNvPr>
            <p:cNvSpPr txBox="1"/>
            <p:nvPr/>
          </p:nvSpPr>
          <p:spPr>
            <a:xfrm>
              <a:off x="533399" y="1777664"/>
              <a:ext cx="2123049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b="1" dirty="0">
                  <a:solidFill>
                    <a:srgbClr val="10322C"/>
                  </a:solidFill>
                  <a:cs typeface="Calibri" panose="020F0502020204030204" pitchFamily="34" charset="0"/>
                </a:rPr>
                <a:t>Lorem ipsum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20A138D8-2FE6-4C20-8CF3-BB332154940E}"/>
              </a:ext>
            </a:extLst>
          </p:cNvPr>
          <p:cNvGrpSpPr/>
          <p:nvPr/>
        </p:nvGrpSpPr>
        <p:grpSpPr>
          <a:xfrm>
            <a:off x="3017901" y="2017522"/>
            <a:ext cx="247216" cy="247216"/>
            <a:chOff x="3029401" y="2036386"/>
            <a:chExt cx="247216" cy="247216"/>
          </a:xfrm>
        </p:grpSpPr>
        <p:sp>
          <p:nvSpPr>
            <p:cNvPr id="32" name="Freeform 67">
              <a:extLst>
                <a:ext uri="{FF2B5EF4-FFF2-40B4-BE49-F238E27FC236}">
                  <a16:creationId xmlns="" xmlns:a16="http://schemas.microsoft.com/office/drawing/2014/main" id="{2E9EB2B1-FD27-4C26-851A-4861BD1DA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29401" y="2036386"/>
              <a:ext cx="247216" cy="247216"/>
            </a:xfrm>
            <a:custGeom>
              <a:avLst/>
              <a:gdLst>
                <a:gd name="T0" fmla="*/ 95 w 96"/>
                <a:gd name="T1" fmla="*/ 89 h 96"/>
                <a:gd name="T2" fmla="*/ 74 w 96"/>
                <a:gd name="T3" fmla="*/ 69 h 96"/>
                <a:gd name="T4" fmla="*/ 84 w 96"/>
                <a:gd name="T5" fmla="*/ 42 h 96"/>
                <a:gd name="T6" fmla="*/ 42 w 96"/>
                <a:gd name="T7" fmla="*/ 0 h 96"/>
                <a:gd name="T8" fmla="*/ 0 w 96"/>
                <a:gd name="T9" fmla="*/ 42 h 96"/>
                <a:gd name="T10" fmla="*/ 42 w 96"/>
                <a:gd name="T11" fmla="*/ 84 h 96"/>
                <a:gd name="T12" fmla="*/ 69 w 96"/>
                <a:gd name="T13" fmla="*/ 74 h 96"/>
                <a:gd name="T14" fmla="*/ 89 w 96"/>
                <a:gd name="T15" fmla="*/ 95 h 96"/>
                <a:gd name="T16" fmla="*/ 92 w 96"/>
                <a:gd name="T17" fmla="*/ 96 h 96"/>
                <a:gd name="T18" fmla="*/ 95 w 96"/>
                <a:gd name="T19" fmla="*/ 95 h 96"/>
                <a:gd name="T20" fmla="*/ 95 w 96"/>
                <a:gd name="T21" fmla="*/ 89 h 96"/>
                <a:gd name="T22" fmla="*/ 64 w 96"/>
                <a:gd name="T23" fmla="*/ 45 h 96"/>
                <a:gd name="T24" fmla="*/ 69 w 96"/>
                <a:gd name="T25" fmla="*/ 48 h 96"/>
                <a:gd name="T26" fmla="*/ 69 w 96"/>
                <a:gd name="T27" fmla="*/ 49 h 96"/>
                <a:gd name="T28" fmla="*/ 69 w 96"/>
                <a:gd name="T29" fmla="*/ 51 h 96"/>
                <a:gd name="T30" fmla="*/ 63 w 96"/>
                <a:gd name="T31" fmla="*/ 61 h 96"/>
                <a:gd name="T32" fmla="*/ 62 w 96"/>
                <a:gd name="T33" fmla="*/ 62 h 96"/>
                <a:gd name="T34" fmla="*/ 60 w 96"/>
                <a:gd name="T35" fmla="*/ 62 h 96"/>
                <a:gd name="T36" fmla="*/ 56 w 96"/>
                <a:gd name="T37" fmla="*/ 59 h 96"/>
                <a:gd name="T38" fmla="*/ 50 w 96"/>
                <a:gd name="T39" fmla="*/ 62 h 96"/>
                <a:gd name="T40" fmla="*/ 50 w 96"/>
                <a:gd name="T41" fmla="*/ 68 h 96"/>
                <a:gd name="T42" fmla="*/ 48 w 96"/>
                <a:gd name="T43" fmla="*/ 70 h 96"/>
                <a:gd name="T44" fmla="*/ 36 w 96"/>
                <a:gd name="T45" fmla="*/ 70 h 96"/>
                <a:gd name="T46" fmla="*/ 34 w 96"/>
                <a:gd name="T47" fmla="*/ 68 h 96"/>
                <a:gd name="T48" fmla="*/ 34 w 96"/>
                <a:gd name="T49" fmla="*/ 63 h 96"/>
                <a:gd name="T50" fmla="*/ 28 w 96"/>
                <a:gd name="T51" fmla="*/ 59 h 96"/>
                <a:gd name="T52" fmla="*/ 23 w 96"/>
                <a:gd name="T53" fmla="*/ 62 h 96"/>
                <a:gd name="T54" fmla="*/ 21 w 96"/>
                <a:gd name="T55" fmla="*/ 61 h 96"/>
                <a:gd name="T56" fmla="*/ 15 w 96"/>
                <a:gd name="T57" fmla="*/ 51 h 96"/>
                <a:gd name="T58" fmla="*/ 15 w 96"/>
                <a:gd name="T59" fmla="*/ 49 h 96"/>
                <a:gd name="T60" fmla="*/ 15 w 96"/>
                <a:gd name="T61" fmla="*/ 48 h 96"/>
                <a:gd name="T62" fmla="*/ 20 w 96"/>
                <a:gd name="T63" fmla="*/ 45 h 96"/>
                <a:gd name="T64" fmla="*/ 20 w 96"/>
                <a:gd name="T65" fmla="*/ 39 h 96"/>
                <a:gd name="T66" fmla="*/ 16 w 96"/>
                <a:gd name="T67" fmla="*/ 36 h 96"/>
                <a:gd name="T68" fmla="*/ 15 w 96"/>
                <a:gd name="T69" fmla="*/ 35 h 96"/>
                <a:gd name="T70" fmla="*/ 15 w 96"/>
                <a:gd name="T71" fmla="*/ 33 h 96"/>
                <a:gd name="T72" fmla="*/ 21 w 96"/>
                <a:gd name="T73" fmla="*/ 23 h 96"/>
                <a:gd name="T74" fmla="*/ 24 w 96"/>
                <a:gd name="T75" fmla="*/ 22 h 96"/>
                <a:gd name="T76" fmla="*/ 28 w 96"/>
                <a:gd name="T77" fmla="*/ 25 h 96"/>
                <a:gd name="T78" fmla="*/ 34 w 96"/>
                <a:gd name="T79" fmla="*/ 21 h 96"/>
                <a:gd name="T80" fmla="*/ 34 w 96"/>
                <a:gd name="T81" fmla="*/ 16 h 96"/>
                <a:gd name="T82" fmla="*/ 36 w 96"/>
                <a:gd name="T83" fmla="*/ 14 h 96"/>
                <a:gd name="T84" fmla="*/ 48 w 96"/>
                <a:gd name="T85" fmla="*/ 14 h 96"/>
                <a:gd name="T86" fmla="*/ 50 w 96"/>
                <a:gd name="T87" fmla="*/ 16 h 96"/>
                <a:gd name="T88" fmla="*/ 50 w 96"/>
                <a:gd name="T89" fmla="*/ 22 h 96"/>
                <a:gd name="T90" fmla="*/ 56 w 96"/>
                <a:gd name="T91" fmla="*/ 25 h 96"/>
                <a:gd name="T92" fmla="*/ 60 w 96"/>
                <a:gd name="T93" fmla="*/ 22 h 96"/>
                <a:gd name="T94" fmla="*/ 62 w 96"/>
                <a:gd name="T95" fmla="*/ 22 h 96"/>
                <a:gd name="T96" fmla="*/ 63 w 96"/>
                <a:gd name="T97" fmla="*/ 23 h 96"/>
                <a:gd name="T98" fmla="*/ 69 w 96"/>
                <a:gd name="T99" fmla="*/ 33 h 96"/>
                <a:gd name="T100" fmla="*/ 69 w 96"/>
                <a:gd name="T101" fmla="*/ 35 h 96"/>
                <a:gd name="T102" fmla="*/ 69 w 96"/>
                <a:gd name="T103" fmla="*/ 36 h 96"/>
                <a:gd name="T104" fmla="*/ 64 w 96"/>
                <a:gd name="T105" fmla="*/ 39 h 96"/>
                <a:gd name="T106" fmla="*/ 64 w 96"/>
                <a:gd name="T107" fmla="*/ 4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96">
                  <a:moveTo>
                    <a:pt x="95" y="89"/>
                  </a:moveTo>
                  <a:cubicBezTo>
                    <a:pt x="74" y="69"/>
                    <a:pt x="74" y="69"/>
                    <a:pt x="74" y="69"/>
                  </a:cubicBezTo>
                  <a:cubicBezTo>
                    <a:pt x="80" y="61"/>
                    <a:pt x="84" y="52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52" y="84"/>
                    <a:pt x="61" y="80"/>
                    <a:pt x="69" y="74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6"/>
                    <a:pt x="91" y="96"/>
                    <a:pt x="92" y="96"/>
                  </a:cubicBezTo>
                  <a:cubicBezTo>
                    <a:pt x="93" y="96"/>
                    <a:pt x="94" y="96"/>
                    <a:pt x="95" y="95"/>
                  </a:cubicBezTo>
                  <a:cubicBezTo>
                    <a:pt x="96" y="93"/>
                    <a:pt x="96" y="91"/>
                    <a:pt x="95" y="89"/>
                  </a:cubicBezTo>
                  <a:close/>
                  <a:moveTo>
                    <a:pt x="64" y="45"/>
                  </a:moveTo>
                  <a:cubicBezTo>
                    <a:pt x="69" y="48"/>
                    <a:pt x="69" y="48"/>
                    <a:pt x="69" y="48"/>
                  </a:cubicBezTo>
                  <a:cubicBezTo>
                    <a:pt x="69" y="48"/>
                    <a:pt x="69" y="49"/>
                    <a:pt x="69" y="49"/>
                  </a:cubicBezTo>
                  <a:cubicBezTo>
                    <a:pt x="70" y="50"/>
                    <a:pt x="70" y="50"/>
                    <a:pt x="69" y="5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3" y="62"/>
                    <a:pt x="63" y="62"/>
                    <a:pt x="62" y="62"/>
                  </a:cubicBezTo>
                  <a:cubicBezTo>
                    <a:pt x="61" y="62"/>
                    <a:pt x="61" y="62"/>
                    <a:pt x="60" y="62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60"/>
                    <a:pt x="53" y="61"/>
                    <a:pt x="50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9"/>
                    <a:pt x="50" y="70"/>
                    <a:pt x="48" y="70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5" y="70"/>
                    <a:pt x="34" y="69"/>
                    <a:pt x="34" y="68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2" y="62"/>
                    <a:pt x="30" y="61"/>
                    <a:pt x="28" y="59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3" y="62"/>
                    <a:pt x="21" y="62"/>
                    <a:pt x="21" y="6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4" y="50"/>
                    <a:pt x="14" y="50"/>
                    <a:pt x="15" y="49"/>
                  </a:cubicBezTo>
                  <a:cubicBezTo>
                    <a:pt x="15" y="49"/>
                    <a:pt x="15" y="48"/>
                    <a:pt x="15" y="48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0" y="43"/>
                    <a:pt x="20" y="41"/>
                    <a:pt x="20" y="39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5" y="35"/>
                    <a:pt x="15" y="35"/>
                  </a:cubicBezTo>
                  <a:cubicBezTo>
                    <a:pt x="14" y="34"/>
                    <a:pt x="15" y="34"/>
                    <a:pt x="15" y="3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2"/>
                    <a:pt x="23" y="22"/>
                    <a:pt x="24" y="22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0" y="23"/>
                    <a:pt x="32" y="22"/>
                    <a:pt x="34" y="21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5"/>
                    <a:pt x="35" y="14"/>
                    <a:pt x="36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0" y="14"/>
                    <a:pt x="50" y="15"/>
                    <a:pt x="50" y="16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3" y="23"/>
                    <a:pt x="54" y="24"/>
                    <a:pt x="56" y="25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2"/>
                    <a:pt x="61" y="22"/>
                    <a:pt x="62" y="22"/>
                  </a:cubicBezTo>
                  <a:cubicBezTo>
                    <a:pt x="63" y="22"/>
                    <a:pt x="63" y="22"/>
                    <a:pt x="63" y="2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70" y="34"/>
                    <a:pt x="70" y="34"/>
                    <a:pt x="69" y="35"/>
                  </a:cubicBezTo>
                  <a:cubicBezTo>
                    <a:pt x="69" y="35"/>
                    <a:pt x="69" y="36"/>
                    <a:pt x="69" y="36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1"/>
                    <a:pt x="64" y="43"/>
                    <a:pt x="64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Oval 33">
              <a:extLst>
                <a:ext uri="{FF2B5EF4-FFF2-40B4-BE49-F238E27FC236}">
                  <a16:creationId xmlns="" xmlns:a16="http://schemas.microsoft.com/office/drawing/2014/main" id="{41FC73AB-D170-40C3-ABD4-9B8896543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806" y="2118791"/>
              <a:ext cx="50962" cy="520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5" name="Freeform 8">
            <a:extLst>
              <a:ext uri="{FF2B5EF4-FFF2-40B4-BE49-F238E27FC236}">
                <a16:creationId xmlns="" xmlns:a16="http://schemas.microsoft.com/office/drawing/2014/main" id="{CE33DF59-A2C0-41BB-B348-FD9E7E3B9E60}"/>
              </a:ext>
            </a:extLst>
          </p:cNvPr>
          <p:cNvSpPr>
            <a:spLocks/>
          </p:cNvSpPr>
          <p:nvPr/>
        </p:nvSpPr>
        <p:spPr bwMode="auto">
          <a:xfrm>
            <a:off x="3016275" y="4121348"/>
            <a:ext cx="250469" cy="249385"/>
          </a:xfrm>
          <a:custGeom>
            <a:avLst/>
            <a:gdLst>
              <a:gd name="T0" fmla="*/ 91 w 98"/>
              <a:gd name="T1" fmla="*/ 66 h 97"/>
              <a:gd name="T2" fmla="*/ 73 w 98"/>
              <a:gd name="T3" fmla="*/ 62 h 97"/>
              <a:gd name="T4" fmla="*/ 60 w 98"/>
              <a:gd name="T5" fmla="*/ 49 h 97"/>
              <a:gd name="T6" fmla="*/ 73 w 98"/>
              <a:gd name="T7" fmla="*/ 36 h 97"/>
              <a:gd name="T8" fmla="*/ 79 w 98"/>
              <a:gd name="T9" fmla="*/ 37 h 97"/>
              <a:gd name="T10" fmla="*/ 91 w 98"/>
              <a:gd name="T11" fmla="*/ 32 h 97"/>
              <a:gd name="T12" fmla="*/ 95 w 98"/>
              <a:gd name="T13" fmla="*/ 13 h 97"/>
              <a:gd name="T14" fmla="*/ 94 w 98"/>
              <a:gd name="T15" fmla="*/ 11 h 97"/>
              <a:gd name="T16" fmla="*/ 92 w 98"/>
              <a:gd name="T17" fmla="*/ 12 h 97"/>
              <a:gd name="T18" fmla="*/ 85 w 98"/>
              <a:gd name="T19" fmla="*/ 19 h 97"/>
              <a:gd name="T20" fmla="*/ 79 w 98"/>
              <a:gd name="T21" fmla="*/ 19 h 97"/>
              <a:gd name="T22" fmla="*/ 79 w 98"/>
              <a:gd name="T23" fmla="*/ 13 h 97"/>
              <a:gd name="T24" fmla="*/ 86 w 98"/>
              <a:gd name="T25" fmla="*/ 6 h 97"/>
              <a:gd name="T26" fmla="*/ 87 w 98"/>
              <a:gd name="T27" fmla="*/ 4 h 97"/>
              <a:gd name="T28" fmla="*/ 86 w 98"/>
              <a:gd name="T29" fmla="*/ 3 h 97"/>
              <a:gd name="T30" fmla="*/ 79 w 98"/>
              <a:gd name="T31" fmla="*/ 1 h 97"/>
              <a:gd name="T32" fmla="*/ 66 w 98"/>
              <a:gd name="T33" fmla="*/ 7 h 97"/>
              <a:gd name="T34" fmla="*/ 62 w 98"/>
              <a:gd name="T35" fmla="*/ 25 h 97"/>
              <a:gd name="T36" fmla="*/ 49 w 98"/>
              <a:gd name="T37" fmla="*/ 38 h 97"/>
              <a:gd name="T38" fmla="*/ 36 w 98"/>
              <a:gd name="T39" fmla="*/ 25 h 97"/>
              <a:gd name="T40" fmla="*/ 32 w 98"/>
              <a:gd name="T41" fmla="*/ 7 h 97"/>
              <a:gd name="T42" fmla="*/ 13 w 98"/>
              <a:gd name="T43" fmla="*/ 3 h 97"/>
              <a:gd name="T44" fmla="*/ 11 w 98"/>
              <a:gd name="T45" fmla="*/ 4 h 97"/>
              <a:gd name="T46" fmla="*/ 12 w 98"/>
              <a:gd name="T47" fmla="*/ 6 h 97"/>
              <a:gd name="T48" fmla="*/ 19 w 98"/>
              <a:gd name="T49" fmla="*/ 13 h 97"/>
              <a:gd name="T50" fmla="*/ 19 w 98"/>
              <a:gd name="T51" fmla="*/ 19 h 97"/>
              <a:gd name="T52" fmla="*/ 13 w 98"/>
              <a:gd name="T53" fmla="*/ 19 h 97"/>
              <a:gd name="T54" fmla="*/ 6 w 98"/>
              <a:gd name="T55" fmla="*/ 12 h 97"/>
              <a:gd name="T56" fmla="*/ 4 w 98"/>
              <a:gd name="T57" fmla="*/ 11 h 97"/>
              <a:gd name="T58" fmla="*/ 3 w 98"/>
              <a:gd name="T59" fmla="*/ 13 h 97"/>
              <a:gd name="T60" fmla="*/ 7 w 98"/>
              <a:gd name="T61" fmla="*/ 32 h 97"/>
              <a:gd name="T62" fmla="*/ 25 w 98"/>
              <a:gd name="T63" fmla="*/ 36 h 97"/>
              <a:gd name="T64" fmla="*/ 38 w 98"/>
              <a:gd name="T65" fmla="*/ 49 h 97"/>
              <a:gd name="T66" fmla="*/ 25 w 98"/>
              <a:gd name="T67" fmla="*/ 62 h 97"/>
              <a:gd name="T68" fmla="*/ 19 w 98"/>
              <a:gd name="T69" fmla="*/ 61 h 97"/>
              <a:gd name="T70" fmla="*/ 7 w 98"/>
              <a:gd name="T71" fmla="*/ 66 h 97"/>
              <a:gd name="T72" fmla="*/ 3 w 98"/>
              <a:gd name="T73" fmla="*/ 86 h 97"/>
              <a:gd name="T74" fmla="*/ 4 w 98"/>
              <a:gd name="T75" fmla="*/ 87 h 97"/>
              <a:gd name="T76" fmla="*/ 6 w 98"/>
              <a:gd name="T77" fmla="*/ 86 h 97"/>
              <a:gd name="T78" fmla="*/ 13 w 98"/>
              <a:gd name="T79" fmla="*/ 79 h 97"/>
              <a:gd name="T80" fmla="*/ 19 w 98"/>
              <a:gd name="T81" fmla="*/ 79 h 97"/>
              <a:gd name="T82" fmla="*/ 19 w 98"/>
              <a:gd name="T83" fmla="*/ 85 h 97"/>
              <a:gd name="T84" fmla="*/ 12 w 98"/>
              <a:gd name="T85" fmla="*/ 92 h 97"/>
              <a:gd name="T86" fmla="*/ 11 w 98"/>
              <a:gd name="T87" fmla="*/ 94 h 97"/>
              <a:gd name="T88" fmla="*/ 13 w 98"/>
              <a:gd name="T89" fmla="*/ 95 h 97"/>
              <a:gd name="T90" fmla="*/ 20 w 98"/>
              <a:gd name="T91" fmla="*/ 97 h 97"/>
              <a:gd name="T92" fmla="*/ 20 w 98"/>
              <a:gd name="T93" fmla="*/ 97 h 97"/>
              <a:gd name="T94" fmla="*/ 32 w 98"/>
              <a:gd name="T95" fmla="*/ 91 h 97"/>
              <a:gd name="T96" fmla="*/ 36 w 98"/>
              <a:gd name="T97" fmla="*/ 73 h 97"/>
              <a:gd name="T98" fmla="*/ 49 w 98"/>
              <a:gd name="T99" fmla="*/ 60 h 97"/>
              <a:gd name="T100" fmla="*/ 62 w 98"/>
              <a:gd name="T101" fmla="*/ 73 h 97"/>
              <a:gd name="T102" fmla="*/ 66 w 98"/>
              <a:gd name="T103" fmla="*/ 91 h 97"/>
              <a:gd name="T104" fmla="*/ 79 w 98"/>
              <a:gd name="T105" fmla="*/ 97 h 97"/>
              <a:gd name="T106" fmla="*/ 86 w 98"/>
              <a:gd name="T107" fmla="*/ 95 h 97"/>
              <a:gd name="T108" fmla="*/ 87 w 98"/>
              <a:gd name="T109" fmla="*/ 94 h 97"/>
              <a:gd name="T110" fmla="*/ 86 w 98"/>
              <a:gd name="T111" fmla="*/ 92 h 97"/>
              <a:gd name="T112" fmla="*/ 79 w 98"/>
              <a:gd name="T113" fmla="*/ 85 h 97"/>
              <a:gd name="T114" fmla="*/ 79 w 98"/>
              <a:gd name="T115" fmla="*/ 79 h 97"/>
              <a:gd name="T116" fmla="*/ 85 w 98"/>
              <a:gd name="T117" fmla="*/ 79 h 97"/>
              <a:gd name="T118" fmla="*/ 92 w 98"/>
              <a:gd name="T119" fmla="*/ 86 h 97"/>
              <a:gd name="T120" fmla="*/ 94 w 98"/>
              <a:gd name="T121" fmla="*/ 87 h 97"/>
              <a:gd name="T122" fmla="*/ 95 w 98"/>
              <a:gd name="T123" fmla="*/ 86 h 97"/>
              <a:gd name="T124" fmla="*/ 91 w 98"/>
              <a:gd name="T125" fmla="*/ 6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8" h="97">
                <a:moveTo>
                  <a:pt x="91" y="66"/>
                </a:moveTo>
                <a:cubicBezTo>
                  <a:pt x="87" y="61"/>
                  <a:pt x="79" y="59"/>
                  <a:pt x="73" y="62"/>
                </a:cubicBezTo>
                <a:cubicBezTo>
                  <a:pt x="60" y="49"/>
                  <a:pt x="60" y="49"/>
                  <a:pt x="60" y="49"/>
                </a:cubicBezTo>
                <a:cubicBezTo>
                  <a:pt x="73" y="36"/>
                  <a:pt x="73" y="36"/>
                  <a:pt x="73" y="36"/>
                </a:cubicBezTo>
                <a:cubicBezTo>
                  <a:pt x="75" y="37"/>
                  <a:pt x="77" y="37"/>
                  <a:pt x="79" y="37"/>
                </a:cubicBezTo>
                <a:cubicBezTo>
                  <a:pt x="84" y="37"/>
                  <a:pt x="88" y="35"/>
                  <a:pt x="91" y="32"/>
                </a:cubicBezTo>
                <a:cubicBezTo>
                  <a:pt x="97" y="27"/>
                  <a:pt x="98" y="19"/>
                  <a:pt x="95" y="13"/>
                </a:cubicBezTo>
                <a:cubicBezTo>
                  <a:pt x="95" y="12"/>
                  <a:pt x="94" y="11"/>
                  <a:pt x="94" y="11"/>
                </a:cubicBezTo>
                <a:cubicBezTo>
                  <a:pt x="93" y="11"/>
                  <a:pt x="92" y="11"/>
                  <a:pt x="92" y="12"/>
                </a:cubicBezTo>
                <a:cubicBezTo>
                  <a:pt x="85" y="19"/>
                  <a:pt x="85" y="19"/>
                  <a:pt x="85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9" y="13"/>
                  <a:pt x="79" y="13"/>
                </a:cubicBezTo>
                <a:cubicBezTo>
                  <a:pt x="86" y="6"/>
                  <a:pt x="86" y="6"/>
                  <a:pt x="86" y="6"/>
                </a:cubicBezTo>
                <a:cubicBezTo>
                  <a:pt x="87" y="5"/>
                  <a:pt x="87" y="5"/>
                  <a:pt x="87" y="4"/>
                </a:cubicBezTo>
                <a:cubicBezTo>
                  <a:pt x="87" y="4"/>
                  <a:pt x="86" y="3"/>
                  <a:pt x="86" y="3"/>
                </a:cubicBezTo>
                <a:cubicBezTo>
                  <a:pt x="83" y="2"/>
                  <a:pt x="81" y="1"/>
                  <a:pt x="79" y="1"/>
                </a:cubicBezTo>
                <a:cubicBezTo>
                  <a:pt x="74" y="1"/>
                  <a:pt x="69" y="3"/>
                  <a:pt x="66" y="7"/>
                </a:cubicBezTo>
                <a:cubicBezTo>
                  <a:pt x="61" y="11"/>
                  <a:pt x="59" y="19"/>
                  <a:pt x="62" y="25"/>
                </a:cubicBezTo>
                <a:cubicBezTo>
                  <a:pt x="49" y="38"/>
                  <a:pt x="49" y="38"/>
                  <a:pt x="49" y="38"/>
                </a:cubicBezTo>
                <a:cubicBezTo>
                  <a:pt x="36" y="25"/>
                  <a:pt x="36" y="25"/>
                  <a:pt x="36" y="25"/>
                </a:cubicBezTo>
                <a:cubicBezTo>
                  <a:pt x="39" y="19"/>
                  <a:pt x="37" y="11"/>
                  <a:pt x="32" y="7"/>
                </a:cubicBezTo>
                <a:cubicBezTo>
                  <a:pt x="27" y="1"/>
                  <a:pt x="19" y="0"/>
                  <a:pt x="13" y="3"/>
                </a:cubicBezTo>
                <a:cubicBezTo>
                  <a:pt x="12" y="3"/>
                  <a:pt x="11" y="4"/>
                  <a:pt x="11" y="4"/>
                </a:cubicBezTo>
                <a:cubicBezTo>
                  <a:pt x="11" y="5"/>
                  <a:pt x="11" y="6"/>
                  <a:pt x="12" y="6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9"/>
                  <a:pt x="19" y="19"/>
                  <a:pt x="19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2"/>
                  <a:pt x="3" y="13"/>
                </a:cubicBezTo>
                <a:cubicBezTo>
                  <a:pt x="0" y="19"/>
                  <a:pt x="1" y="27"/>
                  <a:pt x="7" y="32"/>
                </a:cubicBezTo>
                <a:cubicBezTo>
                  <a:pt x="11" y="37"/>
                  <a:pt x="19" y="39"/>
                  <a:pt x="25" y="36"/>
                </a:cubicBezTo>
                <a:cubicBezTo>
                  <a:pt x="38" y="49"/>
                  <a:pt x="38" y="49"/>
                  <a:pt x="38" y="49"/>
                </a:cubicBezTo>
                <a:cubicBezTo>
                  <a:pt x="25" y="62"/>
                  <a:pt x="25" y="62"/>
                  <a:pt x="25" y="62"/>
                </a:cubicBezTo>
                <a:cubicBezTo>
                  <a:pt x="23" y="61"/>
                  <a:pt x="21" y="61"/>
                  <a:pt x="19" y="61"/>
                </a:cubicBezTo>
                <a:cubicBezTo>
                  <a:pt x="14" y="61"/>
                  <a:pt x="10" y="63"/>
                  <a:pt x="7" y="66"/>
                </a:cubicBezTo>
                <a:cubicBezTo>
                  <a:pt x="1" y="71"/>
                  <a:pt x="0" y="79"/>
                  <a:pt x="3" y="86"/>
                </a:cubicBezTo>
                <a:cubicBezTo>
                  <a:pt x="3" y="86"/>
                  <a:pt x="4" y="87"/>
                  <a:pt x="4" y="87"/>
                </a:cubicBezTo>
                <a:cubicBezTo>
                  <a:pt x="5" y="87"/>
                  <a:pt x="6" y="87"/>
                  <a:pt x="6" y="86"/>
                </a:cubicBezTo>
                <a:cubicBezTo>
                  <a:pt x="13" y="79"/>
                  <a:pt x="13" y="79"/>
                  <a:pt x="13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85"/>
                  <a:pt x="19" y="85"/>
                  <a:pt x="19" y="85"/>
                </a:cubicBezTo>
                <a:cubicBezTo>
                  <a:pt x="12" y="92"/>
                  <a:pt x="12" y="92"/>
                  <a:pt x="12" y="92"/>
                </a:cubicBezTo>
                <a:cubicBezTo>
                  <a:pt x="11" y="92"/>
                  <a:pt x="11" y="93"/>
                  <a:pt x="11" y="94"/>
                </a:cubicBezTo>
                <a:cubicBezTo>
                  <a:pt x="11" y="94"/>
                  <a:pt x="12" y="95"/>
                  <a:pt x="13" y="95"/>
                </a:cubicBezTo>
                <a:cubicBezTo>
                  <a:pt x="15" y="96"/>
                  <a:pt x="17" y="97"/>
                  <a:pt x="20" y="97"/>
                </a:cubicBezTo>
                <a:cubicBezTo>
                  <a:pt x="20" y="97"/>
                  <a:pt x="20" y="97"/>
                  <a:pt x="20" y="97"/>
                </a:cubicBezTo>
                <a:cubicBezTo>
                  <a:pt x="24" y="97"/>
                  <a:pt x="29" y="95"/>
                  <a:pt x="32" y="91"/>
                </a:cubicBezTo>
                <a:cubicBezTo>
                  <a:pt x="37" y="87"/>
                  <a:pt x="39" y="79"/>
                  <a:pt x="36" y="73"/>
                </a:cubicBezTo>
                <a:cubicBezTo>
                  <a:pt x="49" y="60"/>
                  <a:pt x="49" y="60"/>
                  <a:pt x="49" y="60"/>
                </a:cubicBezTo>
                <a:cubicBezTo>
                  <a:pt x="62" y="73"/>
                  <a:pt x="62" y="73"/>
                  <a:pt x="62" y="73"/>
                </a:cubicBezTo>
                <a:cubicBezTo>
                  <a:pt x="59" y="79"/>
                  <a:pt x="61" y="87"/>
                  <a:pt x="66" y="91"/>
                </a:cubicBezTo>
                <a:cubicBezTo>
                  <a:pt x="69" y="95"/>
                  <a:pt x="74" y="97"/>
                  <a:pt x="79" y="97"/>
                </a:cubicBezTo>
                <a:cubicBezTo>
                  <a:pt x="81" y="97"/>
                  <a:pt x="83" y="96"/>
                  <a:pt x="86" y="95"/>
                </a:cubicBezTo>
                <a:cubicBezTo>
                  <a:pt x="86" y="95"/>
                  <a:pt x="87" y="94"/>
                  <a:pt x="87" y="94"/>
                </a:cubicBezTo>
                <a:cubicBezTo>
                  <a:pt x="87" y="93"/>
                  <a:pt x="87" y="92"/>
                  <a:pt x="86" y="92"/>
                </a:cubicBezTo>
                <a:cubicBezTo>
                  <a:pt x="79" y="85"/>
                  <a:pt x="79" y="85"/>
                  <a:pt x="79" y="85"/>
                </a:cubicBezTo>
                <a:cubicBezTo>
                  <a:pt x="79" y="79"/>
                  <a:pt x="79" y="79"/>
                  <a:pt x="7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92" y="86"/>
                  <a:pt x="92" y="86"/>
                  <a:pt x="92" y="86"/>
                </a:cubicBezTo>
                <a:cubicBezTo>
                  <a:pt x="92" y="87"/>
                  <a:pt x="93" y="87"/>
                  <a:pt x="94" y="87"/>
                </a:cubicBezTo>
                <a:cubicBezTo>
                  <a:pt x="94" y="87"/>
                  <a:pt x="95" y="86"/>
                  <a:pt x="95" y="86"/>
                </a:cubicBezTo>
                <a:cubicBezTo>
                  <a:pt x="98" y="79"/>
                  <a:pt x="97" y="71"/>
                  <a:pt x="91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6815F5F5-96E1-495A-AE34-C185346ADA38}"/>
              </a:ext>
            </a:extLst>
          </p:cNvPr>
          <p:cNvGrpSpPr/>
          <p:nvPr/>
        </p:nvGrpSpPr>
        <p:grpSpPr>
          <a:xfrm>
            <a:off x="8932084" y="3136645"/>
            <a:ext cx="246133" cy="247217"/>
            <a:chOff x="7718425" y="3248025"/>
            <a:chExt cx="360363" cy="361951"/>
          </a:xfrm>
          <a:solidFill>
            <a:schemeClr val="bg1"/>
          </a:solidFill>
        </p:grpSpPr>
        <p:sp>
          <p:nvSpPr>
            <p:cNvPr id="37" name="Freeform 63">
              <a:extLst>
                <a:ext uri="{FF2B5EF4-FFF2-40B4-BE49-F238E27FC236}">
                  <a16:creationId xmlns="" xmlns:a16="http://schemas.microsoft.com/office/drawing/2014/main" id="{F35702B0-F285-49CF-96D9-A263E9D14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3248025"/>
              <a:ext cx="360363" cy="331788"/>
            </a:xfrm>
            <a:custGeom>
              <a:avLst/>
              <a:gdLst>
                <a:gd name="T0" fmla="*/ 20 w 96"/>
                <a:gd name="T1" fmla="*/ 88 h 88"/>
                <a:gd name="T2" fmla="*/ 8 w 96"/>
                <a:gd name="T3" fmla="*/ 75 h 88"/>
                <a:gd name="T4" fmla="*/ 17 w 96"/>
                <a:gd name="T5" fmla="*/ 65 h 88"/>
                <a:gd name="T6" fmla="*/ 2 w 96"/>
                <a:gd name="T7" fmla="*/ 56 h 88"/>
                <a:gd name="T8" fmla="*/ 0 w 96"/>
                <a:gd name="T9" fmla="*/ 42 h 88"/>
                <a:gd name="T10" fmla="*/ 13 w 96"/>
                <a:gd name="T11" fmla="*/ 40 h 88"/>
                <a:gd name="T12" fmla="*/ 8 w 96"/>
                <a:gd name="T13" fmla="*/ 23 h 88"/>
                <a:gd name="T14" fmla="*/ 8 w 96"/>
                <a:gd name="T15" fmla="*/ 20 h 88"/>
                <a:gd name="T16" fmla="*/ 23 w 96"/>
                <a:gd name="T17" fmla="*/ 8 h 88"/>
                <a:gd name="T18" fmla="*/ 40 w 96"/>
                <a:gd name="T19" fmla="*/ 13 h 88"/>
                <a:gd name="T20" fmla="*/ 42 w 96"/>
                <a:gd name="T21" fmla="*/ 0 h 88"/>
                <a:gd name="T22" fmla="*/ 56 w 96"/>
                <a:gd name="T23" fmla="*/ 2 h 88"/>
                <a:gd name="T24" fmla="*/ 65 w 96"/>
                <a:gd name="T25" fmla="*/ 17 h 88"/>
                <a:gd name="T26" fmla="*/ 76 w 96"/>
                <a:gd name="T27" fmla="*/ 8 h 88"/>
                <a:gd name="T28" fmla="*/ 88 w 96"/>
                <a:gd name="T29" fmla="*/ 21 h 88"/>
                <a:gd name="T30" fmla="*/ 79 w 96"/>
                <a:gd name="T31" fmla="*/ 31 h 88"/>
                <a:gd name="T32" fmla="*/ 94 w 96"/>
                <a:gd name="T33" fmla="*/ 40 h 88"/>
                <a:gd name="T34" fmla="*/ 96 w 96"/>
                <a:gd name="T35" fmla="*/ 54 h 88"/>
                <a:gd name="T36" fmla="*/ 83 w 96"/>
                <a:gd name="T37" fmla="*/ 56 h 88"/>
                <a:gd name="T38" fmla="*/ 88 w 96"/>
                <a:gd name="T39" fmla="*/ 73 h 88"/>
                <a:gd name="T40" fmla="*/ 76 w 96"/>
                <a:gd name="T41" fmla="*/ 88 h 88"/>
                <a:gd name="T42" fmla="*/ 64 w 96"/>
                <a:gd name="T43" fmla="*/ 78 h 88"/>
                <a:gd name="T44" fmla="*/ 67 w 96"/>
                <a:gd name="T45" fmla="*/ 76 h 88"/>
                <a:gd name="T46" fmla="*/ 83 w 96"/>
                <a:gd name="T47" fmla="*/ 75 h 88"/>
                <a:gd name="T48" fmla="*/ 75 w 96"/>
                <a:gd name="T49" fmla="*/ 65 h 88"/>
                <a:gd name="T50" fmla="*/ 81 w 96"/>
                <a:gd name="T51" fmla="*/ 52 h 88"/>
                <a:gd name="T52" fmla="*/ 92 w 96"/>
                <a:gd name="T53" fmla="*/ 44 h 88"/>
                <a:gd name="T54" fmla="*/ 79 w 96"/>
                <a:gd name="T55" fmla="*/ 42 h 88"/>
                <a:gd name="T56" fmla="*/ 76 w 96"/>
                <a:gd name="T57" fmla="*/ 29 h 88"/>
                <a:gd name="T58" fmla="*/ 75 w 96"/>
                <a:gd name="T59" fmla="*/ 13 h 88"/>
                <a:gd name="T60" fmla="*/ 65 w 96"/>
                <a:gd name="T61" fmla="*/ 21 h 88"/>
                <a:gd name="T62" fmla="*/ 52 w 96"/>
                <a:gd name="T63" fmla="*/ 15 h 88"/>
                <a:gd name="T64" fmla="*/ 44 w 96"/>
                <a:gd name="T65" fmla="*/ 4 h 88"/>
                <a:gd name="T66" fmla="*/ 42 w 96"/>
                <a:gd name="T67" fmla="*/ 17 h 88"/>
                <a:gd name="T68" fmla="*/ 29 w 96"/>
                <a:gd name="T69" fmla="*/ 20 h 88"/>
                <a:gd name="T70" fmla="*/ 13 w 96"/>
                <a:gd name="T71" fmla="*/ 21 h 88"/>
                <a:gd name="T72" fmla="*/ 21 w 96"/>
                <a:gd name="T73" fmla="*/ 31 h 88"/>
                <a:gd name="T74" fmla="*/ 15 w 96"/>
                <a:gd name="T75" fmla="*/ 44 h 88"/>
                <a:gd name="T76" fmla="*/ 4 w 96"/>
                <a:gd name="T77" fmla="*/ 52 h 88"/>
                <a:gd name="T78" fmla="*/ 17 w 96"/>
                <a:gd name="T79" fmla="*/ 54 h 88"/>
                <a:gd name="T80" fmla="*/ 20 w 96"/>
                <a:gd name="T81" fmla="*/ 67 h 88"/>
                <a:gd name="T82" fmla="*/ 21 w 96"/>
                <a:gd name="T83" fmla="*/ 83 h 88"/>
                <a:gd name="T84" fmla="*/ 32 w 96"/>
                <a:gd name="T85" fmla="*/ 76 h 88"/>
                <a:gd name="T86" fmla="*/ 23 w 96"/>
                <a:gd name="T8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6" h="88">
                  <a:moveTo>
                    <a:pt x="21" y="88"/>
                  </a:moveTo>
                  <a:cubicBezTo>
                    <a:pt x="21" y="88"/>
                    <a:pt x="20" y="88"/>
                    <a:pt x="20" y="88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5"/>
                    <a:pt x="8" y="75"/>
                  </a:cubicBezTo>
                  <a:cubicBezTo>
                    <a:pt x="8" y="74"/>
                    <a:pt x="8" y="74"/>
                    <a:pt x="8" y="73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5" y="63"/>
                    <a:pt x="14" y="59"/>
                    <a:pt x="13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1" y="56"/>
                    <a:pt x="0" y="55"/>
                    <a:pt x="0" y="5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7"/>
                    <a:pt x="15" y="33"/>
                    <a:pt x="17" y="3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2" y="8"/>
                    <a:pt x="23" y="8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5"/>
                    <a:pt x="37" y="14"/>
                    <a:pt x="40" y="1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9" y="14"/>
                    <a:pt x="63" y="15"/>
                    <a:pt x="65" y="1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5" y="8"/>
                    <a:pt x="76" y="8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20"/>
                    <a:pt x="88" y="21"/>
                    <a:pt x="88" y="21"/>
                  </a:cubicBezTo>
                  <a:cubicBezTo>
                    <a:pt x="88" y="22"/>
                    <a:pt x="88" y="22"/>
                    <a:pt x="88" y="23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81" y="33"/>
                    <a:pt x="82" y="37"/>
                    <a:pt x="83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5" y="40"/>
                    <a:pt x="96" y="41"/>
                    <a:pt x="96" y="42"/>
                  </a:cubicBezTo>
                  <a:cubicBezTo>
                    <a:pt x="96" y="54"/>
                    <a:pt x="96" y="54"/>
                    <a:pt x="96" y="54"/>
                  </a:cubicBezTo>
                  <a:cubicBezTo>
                    <a:pt x="96" y="55"/>
                    <a:pt x="95" y="56"/>
                    <a:pt x="94" y="5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9"/>
                    <a:pt x="81" y="63"/>
                    <a:pt x="79" y="65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4"/>
                    <a:pt x="88" y="76"/>
                    <a:pt x="88" y="76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4" y="88"/>
                    <a:pt x="73" y="8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3" y="78"/>
                    <a:pt x="63" y="76"/>
                    <a:pt x="64" y="76"/>
                  </a:cubicBezTo>
                  <a:cubicBezTo>
                    <a:pt x="65" y="75"/>
                    <a:pt x="66" y="75"/>
                    <a:pt x="67" y="76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7" y="62"/>
                    <a:pt x="79" y="56"/>
                    <a:pt x="79" y="54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0" y="44"/>
                    <a:pt x="79" y="43"/>
                    <a:pt x="79" y="42"/>
                  </a:cubicBezTo>
                  <a:cubicBezTo>
                    <a:pt x="79" y="40"/>
                    <a:pt x="77" y="34"/>
                    <a:pt x="75" y="31"/>
                  </a:cubicBezTo>
                  <a:cubicBezTo>
                    <a:pt x="75" y="31"/>
                    <a:pt x="75" y="30"/>
                    <a:pt x="76" y="29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2" y="19"/>
                    <a:pt x="57" y="18"/>
                    <a:pt x="54" y="17"/>
                  </a:cubicBezTo>
                  <a:cubicBezTo>
                    <a:pt x="53" y="17"/>
                    <a:pt x="52" y="16"/>
                    <a:pt x="52" y="1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3" y="17"/>
                    <a:pt x="42" y="17"/>
                  </a:cubicBezTo>
                  <a:cubicBezTo>
                    <a:pt x="39" y="18"/>
                    <a:pt x="34" y="19"/>
                    <a:pt x="31" y="21"/>
                  </a:cubicBezTo>
                  <a:cubicBezTo>
                    <a:pt x="31" y="21"/>
                    <a:pt x="30" y="21"/>
                    <a:pt x="29" y="2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19" y="34"/>
                    <a:pt x="17" y="40"/>
                    <a:pt x="17" y="42"/>
                  </a:cubicBezTo>
                  <a:cubicBezTo>
                    <a:pt x="17" y="43"/>
                    <a:pt x="16" y="44"/>
                    <a:pt x="1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7" y="53"/>
                    <a:pt x="17" y="54"/>
                  </a:cubicBezTo>
                  <a:cubicBezTo>
                    <a:pt x="17" y="56"/>
                    <a:pt x="19" y="62"/>
                    <a:pt x="21" y="65"/>
                  </a:cubicBezTo>
                  <a:cubicBezTo>
                    <a:pt x="21" y="65"/>
                    <a:pt x="21" y="66"/>
                    <a:pt x="20" y="67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21" y="83"/>
                    <a:pt x="21" y="83"/>
                    <a:pt x="21" y="83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30" y="75"/>
                    <a:pt x="31" y="75"/>
                    <a:pt x="32" y="76"/>
                  </a:cubicBezTo>
                  <a:cubicBezTo>
                    <a:pt x="33" y="76"/>
                    <a:pt x="33" y="78"/>
                    <a:pt x="32" y="7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64">
              <a:extLst>
                <a:ext uri="{FF2B5EF4-FFF2-40B4-BE49-F238E27FC236}">
                  <a16:creationId xmlns="" xmlns:a16="http://schemas.microsoft.com/office/drawing/2014/main" id="{E233C68C-A68D-4073-BC74-5E2060EB2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49650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65">
              <a:extLst>
                <a:ext uri="{FF2B5EF4-FFF2-40B4-BE49-F238E27FC236}">
                  <a16:creationId xmlns="" xmlns:a16="http://schemas.microsoft.com/office/drawing/2014/main" id="{B090E32E-0803-4B57-9E5A-7F664DC2A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79813"/>
              <a:ext cx="60325" cy="30163"/>
            </a:xfrm>
            <a:custGeom>
              <a:avLst/>
              <a:gdLst>
                <a:gd name="T0" fmla="*/ 14 w 16"/>
                <a:gd name="T1" fmla="*/ 0 h 8"/>
                <a:gd name="T2" fmla="*/ 2 w 16"/>
                <a:gd name="T3" fmla="*/ 0 h 8"/>
                <a:gd name="T4" fmla="*/ 0 w 16"/>
                <a:gd name="T5" fmla="*/ 2 h 8"/>
                <a:gd name="T6" fmla="*/ 2 w 16"/>
                <a:gd name="T7" fmla="*/ 4 h 8"/>
                <a:gd name="T8" fmla="*/ 6 w 16"/>
                <a:gd name="T9" fmla="*/ 4 h 8"/>
                <a:gd name="T10" fmla="*/ 6 w 16"/>
                <a:gd name="T11" fmla="*/ 6 h 8"/>
                <a:gd name="T12" fmla="*/ 8 w 16"/>
                <a:gd name="T13" fmla="*/ 8 h 8"/>
                <a:gd name="T14" fmla="*/ 10 w 16"/>
                <a:gd name="T15" fmla="*/ 6 h 8"/>
                <a:gd name="T16" fmla="*/ 10 w 16"/>
                <a:gd name="T17" fmla="*/ 4 h 8"/>
                <a:gd name="T18" fmla="*/ 14 w 16"/>
                <a:gd name="T19" fmla="*/ 4 h 8"/>
                <a:gd name="T20" fmla="*/ 16 w 16"/>
                <a:gd name="T21" fmla="*/ 2 h 8"/>
                <a:gd name="T22" fmla="*/ 14 w 16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8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7" y="8"/>
                    <a:pt x="8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66">
              <a:extLst>
                <a:ext uri="{FF2B5EF4-FFF2-40B4-BE49-F238E27FC236}">
                  <a16:creationId xmlns="" xmlns:a16="http://schemas.microsoft.com/office/drawing/2014/main" id="{32C35023-321B-4CD6-AB0F-80E17D1D9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5738" y="3338513"/>
              <a:ext cx="187325" cy="196850"/>
            </a:xfrm>
            <a:custGeom>
              <a:avLst/>
              <a:gdLst>
                <a:gd name="T0" fmla="*/ 25 w 50"/>
                <a:gd name="T1" fmla="*/ 0 h 52"/>
                <a:gd name="T2" fmla="*/ 0 w 50"/>
                <a:gd name="T3" fmla="*/ 24 h 52"/>
                <a:gd name="T4" fmla="*/ 17 w 50"/>
                <a:gd name="T5" fmla="*/ 47 h 52"/>
                <a:gd name="T6" fmla="*/ 17 w 50"/>
                <a:gd name="T7" fmla="*/ 50 h 52"/>
                <a:gd name="T8" fmla="*/ 19 w 50"/>
                <a:gd name="T9" fmla="*/ 52 h 52"/>
                <a:gd name="T10" fmla="*/ 31 w 50"/>
                <a:gd name="T11" fmla="*/ 52 h 52"/>
                <a:gd name="T12" fmla="*/ 33 w 50"/>
                <a:gd name="T13" fmla="*/ 50 h 52"/>
                <a:gd name="T14" fmla="*/ 33 w 50"/>
                <a:gd name="T15" fmla="*/ 47 h 52"/>
                <a:gd name="T16" fmla="*/ 50 w 50"/>
                <a:gd name="T17" fmla="*/ 24 h 52"/>
                <a:gd name="T18" fmla="*/ 25 w 50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2">
                  <a:moveTo>
                    <a:pt x="25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4"/>
                    <a:pt x="7" y="43"/>
                    <a:pt x="17" y="4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2"/>
                    <a:pt x="33" y="51"/>
                    <a:pt x="33" y="50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3" y="43"/>
                    <a:pt x="50" y="34"/>
                    <a:pt x="50" y="24"/>
                  </a:cubicBezTo>
                  <a:cubicBezTo>
                    <a:pt x="50" y="11"/>
                    <a:pt x="39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E3E7E30A-6C71-49E5-9EBA-EC56946EF706}"/>
              </a:ext>
            </a:extLst>
          </p:cNvPr>
          <p:cNvGrpSpPr/>
          <p:nvPr/>
        </p:nvGrpSpPr>
        <p:grpSpPr>
          <a:xfrm>
            <a:off x="8908772" y="5226375"/>
            <a:ext cx="292756" cy="277577"/>
            <a:chOff x="6265863" y="3908425"/>
            <a:chExt cx="428625" cy="406401"/>
          </a:xfrm>
          <a:solidFill>
            <a:schemeClr val="bg1"/>
          </a:solidFill>
        </p:grpSpPr>
        <p:sp>
          <p:nvSpPr>
            <p:cNvPr id="42" name="Freeform 5">
              <a:extLst>
                <a:ext uri="{FF2B5EF4-FFF2-40B4-BE49-F238E27FC236}">
                  <a16:creationId xmlns="" xmlns:a16="http://schemas.microsoft.com/office/drawing/2014/main" id="{E1F8138F-C203-4206-B804-5EB9B394A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6838" y="3908425"/>
              <a:ext cx="247650" cy="244475"/>
            </a:xfrm>
            <a:custGeom>
              <a:avLst/>
              <a:gdLst>
                <a:gd name="T0" fmla="*/ 1166 w 1246"/>
                <a:gd name="T1" fmla="*/ 188 h 1246"/>
                <a:gd name="T2" fmla="*/ 1054 w 1246"/>
                <a:gd name="T3" fmla="*/ 188 h 1246"/>
                <a:gd name="T4" fmla="*/ 1054 w 1246"/>
                <a:gd name="T5" fmla="*/ 80 h 1246"/>
                <a:gd name="T6" fmla="*/ 954 w 1246"/>
                <a:gd name="T7" fmla="*/ 37 h 1246"/>
                <a:gd name="T8" fmla="*/ 700 w 1246"/>
                <a:gd name="T9" fmla="*/ 292 h 1246"/>
                <a:gd name="T10" fmla="*/ 683 w 1246"/>
                <a:gd name="T11" fmla="*/ 334 h 1246"/>
                <a:gd name="T12" fmla="*/ 683 w 1246"/>
                <a:gd name="T13" fmla="*/ 479 h 1246"/>
                <a:gd name="T14" fmla="*/ 643 w 1246"/>
                <a:gd name="T15" fmla="*/ 518 h 1246"/>
                <a:gd name="T16" fmla="*/ 23 w 1246"/>
                <a:gd name="T17" fmla="*/ 1138 h 1246"/>
                <a:gd name="T18" fmla="*/ 23 w 1246"/>
                <a:gd name="T19" fmla="*/ 1223 h 1246"/>
                <a:gd name="T20" fmla="*/ 108 w 1246"/>
                <a:gd name="T21" fmla="*/ 1223 h 1246"/>
                <a:gd name="T22" fmla="*/ 742 w 1246"/>
                <a:gd name="T23" fmla="*/ 589 h 1246"/>
                <a:gd name="T24" fmla="*/ 767 w 1246"/>
                <a:gd name="T25" fmla="*/ 563 h 1246"/>
                <a:gd name="T26" fmla="*/ 912 w 1246"/>
                <a:gd name="T27" fmla="*/ 563 h 1246"/>
                <a:gd name="T28" fmla="*/ 954 w 1246"/>
                <a:gd name="T29" fmla="*/ 547 h 1246"/>
                <a:gd name="T30" fmla="*/ 1209 w 1246"/>
                <a:gd name="T31" fmla="*/ 292 h 1246"/>
                <a:gd name="T32" fmla="*/ 1166 w 1246"/>
                <a:gd name="T33" fmla="*/ 188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6" h="1246">
                  <a:moveTo>
                    <a:pt x="1166" y="188"/>
                  </a:moveTo>
                  <a:cubicBezTo>
                    <a:pt x="1054" y="188"/>
                    <a:pt x="1054" y="188"/>
                    <a:pt x="1054" y="188"/>
                  </a:cubicBezTo>
                  <a:cubicBezTo>
                    <a:pt x="1054" y="80"/>
                    <a:pt x="1054" y="80"/>
                    <a:pt x="1054" y="80"/>
                  </a:cubicBezTo>
                  <a:cubicBezTo>
                    <a:pt x="1054" y="27"/>
                    <a:pt x="992" y="0"/>
                    <a:pt x="954" y="37"/>
                  </a:cubicBezTo>
                  <a:cubicBezTo>
                    <a:pt x="700" y="292"/>
                    <a:pt x="700" y="292"/>
                    <a:pt x="700" y="292"/>
                  </a:cubicBezTo>
                  <a:cubicBezTo>
                    <a:pt x="688" y="303"/>
                    <a:pt x="683" y="319"/>
                    <a:pt x="683" y="334"/>
                  </a:cubicBezTo>
                  <a:cubicBezTo>
                    <a:pt x="683" y="479"/>
                    <a:pt x="683" y="479"/>
                    <a:pt x="683" y="479"/>
                  </a:cubicBezTo>
                  <a:cubicBezTo>
                    <a:pt x="643" y="518"/>
                    <a:pt x="643" y="518"/>
                    <a:pt x="643" y="518"/>
                  </a:cubicBezTo>
                  <a:cubicBezTo>
                    <a:pt x="407" y="755"/>
                    <a:pt x="245" y="916"/>
                    <a:pt x="23" y="1138"/>
                  </a:cubicBezTo>
                  <a:cubicBezTo>
                    <a:pt x="0" y="1162"/>
                    <a:pt x="0" y="1200"/>
                    <a:pt x="23" y="1223"/>
                  </a:cubicBezTo>
                  <a:cubicBezTo>
                    <a:pt x="47" y="1246"/>
                    <a:pt x="85" y="1246"/>
                    <a:pt x="108" y="1223"/>
                  </a:cubicBezTo>
                  <a:cubicBezTo>
                    <a:pt x="175" y="1156"/>
                    <a:pt x="675" y="656"/>
                    <a:pt x="742" y="589"/>
                  </a:cubicBezTo>
                  <a:cubicBezTo>
                    <a:pt x="767" y="563"/>
                    <a:pt x="767" y="563"/>
                    <a:pt x="767" y="563"/>
                  </a:cubicBezTo>
                  <a:cubicBezTo>
                    <a:pt x="912" y="563"/>
                    <a:pt x="912" y="563"/>
                    <a:pt x="912" y="563"/>
                  </a:cubicBezTo>
                  <a:cubicBezTo>
                    <a:pt x="928" y="563"/>
                    <a:pt x="943" y="558"/>
                    <a:pt x="954" y="547"/>
                  </a:cubicBezTo>
                  <a:cubicBezTo>
                    <a:pt x="1209" y="292"/>
                    <a:pt x="1209" y="292"/>
                    <a:pt x="1209" y="292"/>
                  </a:cubicBezTo>
                  <a:cubicBezTo>
                    <a:pt x="1246" y="254"/>
                    <a:pt x="1220" y="188"/>
                    <a:pt x="1166" y="1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">
              <a:extLst>
                <a:ext uri="{FF2B5EF4-FFF2-40B4-BE49-F238E27FC236}">
                  <a16:creationId xmlns="" xmlns:a16="http://schemas.microsoft.com/office/drawing/2014/main" id="{706A55B7-6D8A-4DDB-9FE7-8B7946A18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4076700"/>
              <a:ext cx="127000" cy="125413"/>
            </a:xfrm>
            <a:custGeom>
              <a:avLst/>
              <a:gdLst>
                <a:gd name="T0" fmla="*/ 203 w 637"/>
                <a:gd name="T1" fmla="*/ 182 h 639"/>
                <a:gd name="T2" fmla="*/ 204 w 637"/>
                <a:gd name="T3" fmla="*/ 180 h 639"/>
                <a:gd name="T4" fmla="*/ 370 w 637"/>
                <a:gd name="T5" fmla="*/ 14 h 639"/>
                <a:gd name="T6" fmla="*/ 117 w 637"/>
                <a:gd name="T7" fmla="*/ 98 h 639"/>
                <a:gd name="T8" fmla="*/ 117 w 637"/>
                <a:gd name="T9" fmla="*/ 522 h 639"/>
                <a:gd name="T10" fmla="*/ 541 w 637"/>
                <a:gd name="T11" fmla="*/ 522 h 639"/>
                <a:gd name="T12" fmla="*/ 625 w 637"/>
                <a:gd name="T13" fmla="*/ 269 h 639"/>
                <a:gd name="T14" fmla="*/ 456 w 637"/>
                <a:gd name="T15" fmla="*/ 438 h 639"/>
                <a:gd name="T16" fmla="*/ 436 w 637"/>
                <a:gd name="T17" fmla="*/ 451 h 639"/>
                <a:gd name="T18" fmla="*/ 202 w 637"/>
                <a:gd name="T19" fmla="*/ 438 h 639"/>
                <a:gd name="T20" fmla="*/ 202 w 637"/>
                <a:gd name="T21" fmla="*/ 438 h 639"/>
                <a:gd name="T22" fmla="*/ 202 w 637"/>
                <a:gd name="T23" fmla="*/ 183 h 639"/>
                <a:gd name="T24" fmla="*/ 203 w 637"/>
                <a:gd name="T25" fmla="*/ 182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7" h="639">
                  <a:moveTo>
                    <a:pt x="203" y="182"/>
                  </a:moveTo>
                  <a:cubicBezTo>
                    <a:pt x="204" y="182"/>
                    <a:pt x="204" y="181"/>
                    <a:pt x="204" y="180"/>
                  </a:cubicBezTo>
                  <a:cubicBezTo>
                    <a:pt x="370" y="14"/>
                    <a:pt x="370" y="14"/>
                    <a:pt x="370" y="14"/>
                  </a:cubicBezTo>
                  <a:cubicBezTo>
                    <a:pt x="268" y="0"/>
                    <a:pt x="180" y="35"/>
                    <a:pt x="117" y="98"/>
                  </a:cubicBezTo>
                  <a:cubicBezTo>
                    <a:pt x="0" y="215"/>
                    <a:pt x="0" y="405"/>
                    <a:pt x="117" y="522"/>
                  </a:cubicBezTo>
                  <a:cubicBezTo>
                    <a:pt x="234" y="639"/>
                    <a:pt x="424" y="639"/>
                    <a:pt x="541" y="522"/>
                  </a:cubicBezTo>
                  <a:cubicBezTo>
                    <a:pt x="610" y="453"/>
                    <a:pt x="637" y="359"/>
                    <a:pt x="625" y="269"/>
                  </a:cubicBezTo>
                  <a:cubicBezTo>
                    <a:pt x="456" y="438"/>
                    <a:pt x="456" y="438"/>
                    <a:pt x="456" y="438"/>
                  </a:cubicBezTo>
                  <a:cubicBezTo>
                    <a:pt x="450" y="443"/>
                    <a:pt x="444" y="448"/>
                    <a:pt x="436" y="451"/>
                  </a:cubicBezTo>
                  <a:cubicBezTo>
                    <a:pt x="354" y="514"/>
                    <a:pt x="260" y="496"/>
                    <a:pt x="202" y="438"/>
                  </a:cubicBezTo>
                  <a:cubicBezTo>
                    <a:pt x="202" y="438"/>
                    <a:pt x="202" y="438"/>
                    <a:pt x="202" y="438"/>
                  </a:cubicBezTo>
                  <a:cubicBezTo>
                    <a:pt x="131" y="367"/>
                    <a:pt x="131" y="253"/>
                    <a:pt x="202" y="183"/>
                  </a:cubicBezTo>
                  <a:cubicBezTo>
                    <a:pt x="202" y="183"/>
                    <a:pt x="203" y="182"/>
                    <a:pt x="203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">
              <a:extLst>
                <a:ext uri="{FF2B5EF4-FFF2-40B4-BE49-F238E27FC236}">
                  <a16:creationId xmlns="" xmlns:a16="http://schemas.microsoft.com/office/drawing/2014/main" id="{71F0FECB-1BCC-401B-8739-AC5615AD1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0" y="4021138"/>
              <a:ext cx="233363" cy="233363"/>
            </a:xfrm>
            <a:custGeom>
              <a:avLst/>
              <a:gdLst>
                <a:gd name="T0" fmla="*/ 824 w 1174"/>
                <a:gd name="T1" fmla="*/ 106 h 1184"/>
                <a:gd name="T2" fmla="*/ 211 w 1174"/>
                <a:gd name="T3" fmla="*/ 209 h 1184"/>
                <a:gd name="T4" fmla="*/ 211 w 1174"/>
                <a:gd name="T5" fmla="*/ 973 h 1184"/>
                <a:gd name="T6" fmla="*/ 975 w 1174"/>
                <a:gd name="T7" fmla="*/ 973 h 1184"/>
                <a:gd name="T8" fmla="*/ 1079 w 1174"/>
                <a:gd name="T9" fmla="*/ 360 h 1184"/>
                <a:gd name="T10" fmla="*/ 987 w 1174"/>
                <a:gd name="T11" fmla="*/ 451 h 1184"/>
                <a:gd name="T12" fmla="*/ 890 w 1174"/>
                <a:gd name="T13" fmla="*/ 888 h 1184"/>
                <a:gd name="T14" fmla="*/ 296 w 1174"/>
                <a:gd name="T15" fmla="*/ 888 h 1184"/>
                <a:gd name="T16" fmla="*/ 296 w 1174"/>
                <a:gd name="T17" fmla="*/ 294 h 1184"/>
                <a:gd name="T18" fmla="*/ 733 w 1174"/>
                <a:gd name="T19" fmla="*/ 197 h 1184"/>
                <a:gd name="T20" fmla="*/ 824 w 1174"/>
                <a:gd name="T21" fmla="*/ 106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4" h="1184">
                  <a:moveTo>
                    <a:pt x="824" y="106"/>
                  </a:moveTo>
                  <a:cubicBezTo>
                    <a:pt x="602" y="0"/>
                    <a:pt x="363" y="58"/>
                    <a:pt x="211" y="209"/>
                  </a:cubicBezTo>
                  <a:cubicBezTo>
                    <a:pt x="0" y="420"/>
                    <a:pt x="0" y="763"/>
                    <a:pt x="211" y="973"/>
                  </a:cubicBezTo>
                  <a:cubicBezTo>
                    <a:pt x="422" y="1184"/>
                    <a:pt x="764" y="1184"/>
                    <a:pt x="975" y="973"/>
                  </a:cubicBezTo>
                  <a:cubicBezTo>
                    <a:pt x="1140" y="807"/>
                    <a:pt x="1174" y="561"/>
                    <a:pt x="1079" y="360"/>
                  </a:cubicBezTo>
                  <a:cubicBezTo>
                    <a:pt x="987" y="451"/>
                    <a:pt x="987" y="451"/>
                    <a:pt x="987" y="451"/>
                  </a:cubicBezTo>
                  <a:cubicBezTo>
                    <a:pt x="1039" y="599"/>
                    <a:pt x="1008" y="770"/>
                    <a:pt x="890" y="888"/>
                  </a:cubicBezTo>
                  <a:cubicBezTo>
                    <a:pt x="726" y="1052"/>
                    <a:pt x="460" y="1052"/>
                    <a:pt x="296" y="888"/>
                  </a:cubicBezTo>
                  <a:cubicBezTo>
                    <a:pt x="132" y="725"/>
                    <a:pt x="132" y="458"/>
                    <a:pt x="296" y="294"/>
                  </a:cubicBezTo>
                  <a:cubicBezTo>
                    <a:pt x="414" y="176"/>
                    <a:pt x="585" y="145"/>
                    <a:pt x="733" y="197"/>
                  </a:cubicBezTo>
                  <a:cubicBezTo>
                    <a:pt x="824" y="106"/>
                    <a:pt x="824" y="106"/>
                    <a:pt x="824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8">
              <a:extLst>
                <a:ext uri="{FF2B5EF4-FFF2-40B4-BE49-F238E27FC236}">
                  <a16:creationId xmlns="" xmlns:a16="http://schemas.microsoft.com/office/drawing/2014/main" id="{DDA41AFD-66FE-4BC8-A242-4781BB331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5863" y="3944938"/>
              <a:ext cx="390525" cy="369888"/>
            </a:xfrm>
            <a:custGeom>
              <a:avLst/>
              <a:gdLst>
                <a:gd name="T0" fmla="*/ 1561 w 1967"/>
                <a:gd name="T1" fmla="*/ 660 h 1879"/>
                <a:gd name="T2" fmla="*/ 1454 w 1967"/>
                <a:gd name="T3" fmla="*/ 1446 h 1879"/>
                <a:gd name="T4" fmla="*/ 520 w 1967"/>
                <a:gd name="T5" fmla="*/ 1446 h 1879"/>
                <a:gd name="T6" fmla="*/ 520 w 1967"/>
                <a:gd name="T7" fmla="*/ 513 h 1879"/>
                <a:gd name="T8" fmla="*/ 1307 w 1967"/>
                <a:gd name="T9" fmla="*/ 405 h 1879"/>
                <a:gd name="T10" fmla="*/ 1483 w 1967"/>
                <a:gd name="T11" fmla="*/ 228 h 1879"/>
                <a:gd name="T12" fmla="*/ 351 w 1967"/>
                <a:gd name="T13" fmla="*/ 343 h 1879"/>
                <a:gd name="T14" fmla="*/ 351 w 1967"/>
                <a:gd name="T15" fmla="*/ 1616 h 1879"/>
                <a:gd name="T16" fmla="*/ 987 w 1967"/>
                <a:gd name="T17" fmla="*/ 1879 h 1879"/>
                <a:gd name="T18" fmla="*/ 1623 w 1967"/>
                <a:gd name="T19" fmla="*/ 1616 h 1879"/>
                <a:gd name="T20" fmla="*/ 1738 w 1967"/>
                <a:gd name="T21" fmla="*/ 483 h 1879"/>
                <a:gd name="T22" fmla="*/ 1561 w 1967"/>
                <a:gd name="T23" fmla="*/ 66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7" h="1879">
                  <a:moveTo>
                    <a:pt x="1561" y="660"/>
                  </a:moveTo>
                  <a:cubicBezTo>
                    <a:pt x="1700" y="911"/>
                    <a:pt x="1667" y="1233"/>
                    <a:pt x="1454" y="1446"/>
                  </a:cubicBezTo>
                  <a:cubicBezTo>
                    <a:pt x="1196" y="1704"/>
                    <a:pt x="778" y="1704"/>
                    <a:pt x="520" y="1446"/>
                  </a:cubicBezTo>
                  <a:cubicBezTo>
                    <a:pt x="263" y="1188"/>
                    <a:pt x="263" y="770"/>
                    <a:pt x="520" y="513"/>
                  </a:cubicBezTo>
                  <a:cubicBezTo>
                    <a:pt x="733" y="300"/>
                    <a:pt x="1055" y="266"/>
                    <a:pt x="1307" y="405"/>
                  </a:cubicBezTo>
                  <a:cubicBezTo>
                    <a:pt x="1483" y="228"/>
                    <a:pt x="1483" y="228"/>
                    <a:pt x="1483" y="228"/>
                  </a:cubicBezTo>
                  <a:cubicBezTo>
                    <a:pt x="1139" y="0"/>
                    <a:pt x="662" y="31"/>
                    <a:pt x="351" y="343"/>
                  </a:cubicBezTo>
                  <a:cubicBezTo>
                    <a:pt x="0" y="694"/>
                    <a:pt x="0" y="1265"/>
                    <a:pt x="351" y="1616"/>
                  </a:cubicBezTo>
                  <a:cubicBezTo>
                    <a:pt x="526" y="1791"/>
                    <a:pt x="756" y="1879"/>
                    <a:pt x="987" y="1879"/>
                  </a:cubicBezTo>
                  <a:cubicBezTo>
                    <a:pt x="1217" y="1879"/>
                    <a:pt x="1448" y="1791"/>
                    <a:pt x="1623" y="1616"/>
                  </a:cubicBezTo>
                  <a:cubicBezTo>
                    <a:pt x="1934" y="1305"/>
                    <a:pt x="1967" y="828"/>
                    <a:pt x="1738" y="483"/>
                  </a:cubicBezTo>
                  <a:cubicBezTo>
                    <a:pt x="1561" y="660"/>
                    <a:pt x="1561" y="660"/>
                    <a:pt x="1561" y="6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92A4212-D68F-43C7-9648-9CE730234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245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: Top Corners Rounded 53">
            <a:extLst>
              <a:ext uri="{FF2B5EF4-FFF2-40B4-BE49-F238E27FC236}">
                <a16:creationId xmlns="" xmlns:a16="http://schemas.microsoft.com/office/drawing/2014/main" id="{3ED86D95-EE31-4A2D-9C13-6ADF37C8C709}"/>
              </a:ext>
            </a:extLst>
          </p:cNvPr>
          <p:cNvSpPr/>
          <p:nvPr/>
        </p:nvSpPr>
        <p:spPr>
          <a:xfrm flipV="1">
            <a:off x="9731604" y="4168930"/>
            <a:ext cx="729793" cy="80277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D95547"/>
              </a:gs>
              <a:gs pos="100000">
                <a:srgbClr val="226C5E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="" xmlns:a16="http://schemas.microsoft.com/office/drawing/2014/main" id="{02208D2F-5DD7-43E2-AC37-8D09DE946440}"/>
              </a:ext>
            </a:extLst>
          </p:cNvPr>
          <p:cNvSpPr/>
          <p:nvPr/>
        </p:nvSpPr>
        <p:spPr>
          <a:xfrm>
            <a:off x="8820446" y="1539216"/>
            <a:ext cx="2552108" cy="25521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Top Corners Rounded 50">
            <a:extLst>
              <a:ext uri="{FF2B5EF4-FFF2-40B4-BE49-F238E27FC236}">
                <a16:creationId xmlns="" xmlns:a16="http://schemas.microsoft.com/office/drawing/2014/main" id="{BD6B7C74-CE9C-4E1A-A3B5-A1E389484FAF}"/>
              </a:ext>
            </a:extLst>
          </p:cNvPr>
          <p:cNvSpPr/>
          <p:nvPr/>
        </p:nvSpPr>
        <p:spPr>
          <a:xfrm flipV="1">
            <a:off x="5731104" y="4168930"/>
            <a:ext cx="729793" cy="80277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D95547"/>
              </a:gs>
              <a:gs pos="100000">
                <a:srgbClr val="226C5E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="" xmlns:a16="http://schemas.microsoft.com/office/drawing/2014/main" id="{9F4F4D7D-AA41-4BC6-BBAB-9E23C475E481}"/>
              </a:ext>
            </a:extLst>
          </p:cNvPr>
          <p:cNvSpPr/>
          <p:nvPr/>
        </p:nvSpPr>
        <p:spPr>
          <a:xfrm>
            <a:off x="4819946" y="1539216"/>
            <a:ext cx="2552108" cy="25521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Top Corners Rounded 11">
            <a:extLst>
              <a:ext uri="{FF2B5EF4-FFF2-40B4-BE49-F238E27FC236}">
                <a16:creationId xmlns="" xmlns:a16="http://schemas.microsoft.com/office/drawing/2014/main" id="{D670F0F4-52CD-49AB-9DF4-ABCE600DABEB}"/>
              </a:ext>
            </a:extLst>
          </p:cNvPr>
          <p:cNvSpPr/>
          <p:nvPr/>
        </p:nvSpPr>
        <p:spPr>
          <a:xfrm flipV="1">
            <a:off x="1730604" y="4168930"/>
            <a:ext cx="729793" cy="80277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D95547"/>
              </a:gs>
              <a:gs pos="100000">
                <a:srgbClr val="226C5E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F61FCA5D-411E-48B0-8EAC-E73C8ABF92A3}"/>
              </a:ext>
            </a:extLst>
          </p:cNvPr>
          <p:cNvSpPr/>
          <p:nvPr/>
        </p:nvSpPr>
        <p:spPr>
          <a:xfrm>
            <a:off x="819446" y="1539216"/>
            <a:ext cx="2552108" cy="25521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7D7D25-CEF2-42BC-9F53-8B040C5F3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INFOGRAPHIC PRESENTATION TEMPLATE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="" xmlns:a16="http://schemas.microsoft.com/office/drawing/2014/main" id="{FA0F8DB7-95D7-4937-8574-238E5710A9F3}"/>
              </a:ext>
            </a:extLst>
          </p:cNvPr>
          <p:cNvGrpSpPr/>
          <p:nvPr/>
        </p:nvGrpSpPr>
        <p:grpSpPr>
          <a:xfrm>
            <a:off x="1033976" y="5080588"/>
            <a:ext cx="2123049" cy="1205912"/>
            <a:chOff x="533399" y="1777664"/>
            <a:chExt cx="2123049" cy="1205912"/>
          </a:xfrm>
        </p:grpSpPr>
        <p:sp>
          <p:nvSpPr>
            <p:cNvPr id="69" name="TextBox 68">
              <a:extLst>
                <a:ext uri="{FF2B5EF4-FFF2-40B4-BE49-F238E27FC236}">
                  <a16:creationId xmlns="" xmlns:a16="http://schemas.microsoft.com/office/drawing/2014/main" id="{390DBAAE-C217-4AF6-B1EC-5738DC28564A}"/>
                </a:ext>
              </a:extLst>
            </p:cNvPr>
            <p:cNvSpPr txBox="1"/>
            <p:nvPr/>
          </p:nvSpPr>
          <p:spPr>
            <a:xfrm>
              <a:off x="533399" y="2121802"/>
              <a:ext cx="2123049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tortor</a:t>
              </a:r>
              <a:endParaRPr lang="en-US" sz="1400" dirty="0">
                <a:solidFill>
                  <a:srgbClr val="10322C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="" xmlns:a16="http://schemas.microsoft.com/office/drawing/2014/main" id="{6B89EABE-A83B-432D-BB4A-441D36FCC2A9}"/>
                </a:ext>
              </a:extLst>
            </p:cNvPr>
            <p:cNvSpPr txBox="1"/>
            <p:nvPr/>
          </p:nvSpPr>
          <p:spPr>
            <a:xfrm>
              <a:off x="533399" y="1777664"/>
              <a:ext cx="2123049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b="1" dirty="0">
                  <a:solidFill>
                    <a:srgbClr val="10322C"/>
                  </a:solidFill>
                  <a:cs typeface="Calibri" panose="020F0502020204030204" pitchFamily="34" charset="0"/>
                </a:rPr>
                <a:t>Lorem ipsum</a:t>
              </a:r>
            </a:p>
          </p:txBody>
        </p:sp>
      </p:grpSp>
      <p:sp>
        <p:nvSpPr>
          <p:cNvPr id="3" name="Arc 2">
            <a:extLst>
              <a:ext uri="{FF2B5EF4-FFF2-40B4-BE49-F238E27FC236}">
                <a16:creationId xmlns="" xmlns:a16="http://schemas.microsoft.com/office/drawing/2014/main" id="{BE71398A-2AE3-4F0E-8439-018C5FA4DD13}"/>
              </a:ext>
            </a:extLst>
          </p:cNvPr>
          <p:cNvSpPr/>
          <p:nvPr/>
        </p:nvSpPr>
        <p:spPr>
          <a:xfrm>
            <a:off x="780643" y="1500413"/>
            <a:ext cx="2629714" cy="2629714"/>
          </a:xfrm>
          <a:prstGeom prst="arc">
            <a:avLst>
              <a:gd name="adj1" fmla="val 16200000"/>
              <a:gd name="adj2" fmla="val 13076529"/>
            </a:avLst>
          </a:prstGeom>
          <a:ln w="254000" cap="rnd">
            <a:solidFill>
              <a:srgbClr val="1C5A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c 29">
            <a:extLst>
              <a:ext uri="{FF2B5EF4-FFF2-40B4-BE49-F238E27FC236}">
                <a16:creationId xmlns="" xmlns:a16="http://schemas.microsoft.com/office/drawing/2014/main" id="{26372EAC-81F6-4A23-AF8E-EE287EB18EAA}"/>
              </a:ext>
            </a:extLst>
          </p:cNvPr>
          <p:cNvSpPr/>
          <p:nvPr/>
        </p:nvSpPr>
        <p:spPr>
          <a:xfrm>
            <a:off x="4781143" y="1500413"/>
            <a:ext cx="2629714" cy="2629714"/>
          </a:xfrm>
          <a:prstGeom prst="arc">
            <a:avLst>
              <a:gd name="adj1" fmla="val 16200000"/>
              <a:gd name="adj2" fmla="val 13076529"/>
            </a:avLst>
          </a:prstGeom>
          <a:ln w="254000" cap="rnd">
            <a:solidFill>
              <a:srgbClr val="1C5A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c 30">
            <a:extLst>
              <a:ext uri="{FF2B5EF4-FFF2-40B4-BE49-F238E27FC236}">
                <a16:creationId xmlns="" xmlns:a16="http://schemas.microsoft.com/office/drawing/2014/main" id="{2B8A17B6-201E-49AC-9535-C75E2D380903}"/>
              </a:ext>
            </a:extLst>
          </p:cNvPr>
          <p:cNvSpPr/>
          <p:nvPr/>
        </p:nvSpPr>
        <p:spPr>
          <a:xfrm>
            <a:off x="8781643" y="1500413"/>
            <a:ext cx="2629714" cy="2629714"/>
          </a:xfrm>
          <a:prstGeom prst="arc">
            <a:avLst>
              <a:gd name="adj1" fmla="val 16200000"/>
              <a:gd name="adj2" fmla="val 13076529"/>
            </a:avLst>
          </a:prstGeom>
          <a:ln w="254000" cap="rnd">
            <a:solidFill>
              <a:srgbClr val="1C5A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10264A06-C216-4F88-8E97-C5B3EF174F9A}"/>
              </a:ext>
            </a:extLst>
          </p:cNvPr>
          <p:cNvGrpSpPr/>
          <p:nvPr/>
        </p:nvGrpSpPr>
        <p:grpSpPr>
          <a:xfrm>
            <a:off x="5034475" y="5080588"/>
            <a:ext cx="2123049" cy="1205912"/>
            <a:chOff x="533399" y="1777664"/>
            <a:chExt cx="2123049" cy="1205912"/>
          </a:xfrm>
        </p:grpSpPr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D9916ABB-F2C1-46E5-97BF-5D4AE494D199}"/>
                </a:ext>
              </a:extLst>
            </p:cNvPr>
            <p:cNvSpPr txBox="1"/>
            <p:nvPr/>
          </p:nvSpPr>
          <p:spPr>
            <a:xfrm>
              <a:off x="533399" y="2121802"/>
              <a:ext cx="2123049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tortor</a:t>
              </a:r>
              <a:endParaRPr lang="en-US" sz="1400" dirty="0">
                <a:solidFill>
                  <a:srgbClr val="10322C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4354DE32-D065-422D-AE50-A270F9AA1C8A}"/>
                </a:ext>
              </a:extLst>
            </p:cNvPr>
            <p:cNvSpPr txBox="1"/>
            <p:nvPr/>
          </p:nvSpPr>
          <p:spPr>
            <a:xfrm>
              <a:off x="533399" y="1777664"/>
              <a:ext cx="2123049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b="1" dirty="0">
                  <a:solidFill>
                    <a:srgbClr val="10322C"/>
                  </a:solidFill>
                  <a:cs typeface="Calibri" panose="020F0502020204030204" pitchFamily="34" charset="0"/>
                </a:rPr>
                <a:t>Lorem ipsum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2C1B1478-AE6F-4714-8D41-628BE2CF7C00}"/>
              </a:ext>
            </a:extLst>
          </p:cNvPr>
          <p:cNvGrpSpPr/>
          <p:nvPr/>
        </p:nvGrpSpPr>
        <p:grpSpPr>
          <a:xfrm>
            <a:off x="9034976" y="5080588"/>
            <a:ext cx="2123049" cy="1205912"/>
            <a:chOff x="533399" y="1777664"/>
            <a:chExt cx="2123049" cy="1205912"/>
          </a:xfrm>
        </p:grpSpPr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BF4C1D8A-67C2-4035-9681-CBA92BA119AF}"/>
                </a:ext>
              </a:extLst>
            </p:cNvPr>
            <p:cNvSpPr txBox="1"/>
            <p:nvPr/>
          </p:nvSpPr>
          <p:spPr>
            <a:xfrm>
              <a:off x="533399" y="2121802"/>
              <a:ext cx="2123049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. Morbi et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rutrum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felis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tristique</a:t>
              </a:r>
              <a:r>
                <a:rPr lang="en-US" sz="1400" dirty="0">
                  <a:solidFill>
                    <a:srgbClr val="10322C"/>
                  </a:solidFill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10322C"/>
                  </a:solidFill>
                  <a:cs typeface="Calibri" panose="020F0502020204030204" pitchFamily="34" charset="0"/>
                </a:rPr>
                <a:t>tortor</a:t>
              </a:r>
              <a:endParaRPr lang="en-US" sz="1400" dirty="0">
                <a:solidFill>
                  <a:srgbClr val="10322C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7A90E9C7-57FE-4898-9955-BC60BF6BA4CD}"/>
                </a:ext>
              </a:extLst>
            </p:cNvPr>
            <p:cNvSpPr txBox="1"/>
            <p:nvPr/>
          </p:nvSpPr>
          <p:spPr>
            <a:xfrm>
              <a:off x="533399" y="1777664"/>
              <a:ext cx="2123049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b="1" dirty="0">
                  <a:solidFill>
                    <a:srgbClr val="10322C"/>
                  </a:solidFill>
                  <a:cs typeface="Calibri" panose="020F0502020204030204" pitchFamily="34" charset="0"/>
                </a:rPr>
                <a:t>Lorem ipsum</a:t>
              </a:r>
            </a:p>
          </p:txBody>
        </p:sp>
      </p:grpSp>
      <p:graphicFrame>
        <p:nvGraphicFramePr>
          <p:cNvPr id="9" name="Chart 8">
            <a:extLst>
              <a:ext uri="{FF2B5EF4-FFF2-40B4-BE49-F238E27FC236}">
                <a16:creationId xmlns="" xmlns:a16="http://schemas.microsoft.com/office/drawing/2014/main" id="{5216B438-53D3-43B6-967D-EC056A9DA6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6608345"/>
              </p:ext>
            </p:extLst>
          </p:nvPr>
        </p:nvGraphicFramePr>
        <p:xfrm>
          <a:off x="1129880" y="1836228"/>
          <a:ext cx="1931240" cy="1958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2" name="Chart 41">
            <a:extLst>
              <a:ext uri="{FF2B5EF4-FFF2-40B4-BE49-F238E27FC236}">
                <a16:creationId xmlns="" xmlns:a16="http://schemas.microsoft.com/office/drawing/2014/main" id="{CB4A9672-0DFA-42A6-86F8-9630B3BAD8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239212"/>
              </p:ext>
            </p:extLst>
          </p:nvPr>
        </p:nvGraphicFramePr>
        <p:xfrm>
          <a:off x="5129722" y="1836228"/>
          <a:ext cx="1931240" cy="1958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3" name="Chart 42">
            <a:extLst>
              <a:ext uri="{FF2B5EF4-FFF2-40B4-BE49-F238E27FC236}">
                <a16:creationId xmlns="" xmlns:a16="http://schemas.microsoft.com/office/drawing/2014/main" id="{B3CA6B93-D278-4830-80E4-D46922F7D5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019339"/>
              </p:ext>
            </p:extLst>
          </p:nvPr>
        </p:nvGraphicFramePr>
        <p:xfrm>
          <a:off x="9130880" y="1836228"/>
          <a:ext cx="1931240" cy="1958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7F5BA19C-E8D4-4264-9AC7-32D9A090ABB9}"/>
              </a:ext>
            </a:extLst>
          </p:cNvPr>
          <p:cNvSpPr/>
          <p:nvPr/>
        </p:nvSpPr>
        <p:spPr>
          <a:xfrm rot="1850868">
            <a:off x="856909" y="1739376"/>
            <a:ext cx="547797" cy="287878"/>
          </a:xfrm>
          <a:prstGeom prst="triangle">
            <a:avLst/>
          </a:prstGeom>
          <a:solidFill>
            <a:srgbClr val="1C5A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>
            <a:extLst>
              <a:ext uri="{FF2B5EF4-FFF2-40B4-BE49-F238E27FC236}">
                <a16:creationId xmlns="" xmlns:a16="http://schemas.microsoft.com/office/drawing/2014/main" id="{84823ED0-56C7-439F-B099-686027A2FD56}"/>
              </a:ext>
            </a:extLst>
          </p:cNvPr>
          <p:cNvSpPr/>
          <p:nvPr/>
        </p:nvSpPr>
        <p:spPr>
          <a:xfrm rot="1850868">
            <a:off x="4855823" y="1739377"/>
            <a:ext cx="547797" cy="287878"/>
          </a:xfrm>
          <a:prstGeom prst="triangle">
            <a:avLst/>
          </a:prstGeom>
          <a:solidFill>
            <a:srgbClr val="1C5A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>
            <a:extLst>
              <a:ext uri="{FF2B5EF4-FFF2-40B4-BE49-F238E27FC236}">
                <a16:creationId xmlns="" xmlns:a16="http://schemas.microsoft.com/office/drawing/2014/main" id="{C4E17E36-2B7E-423F-AA0B-65804200A752}"/>
              </a:ext>
            </a:extLst>
          </p:cNvPr>
          <p:cNvSpPr/>
          <p:nvPr/>
        </p:nvSpPr>
        <p:spPr>
          <a:xfrm rot="1850868">
            <a:off x="8856981" y="1739377"/>
            <a:ext cx="547797" cy="287878"/>
          </a:xfrm>
          <a:prstGeom prst="triangle">
            <a:avLst/>
          </a:prstGeom>
          <a:solidFill>
            <a:srgbClr val="1C5A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5">
            <a:extLst>
              <a:ext uri="{FF2B5EF4-FFF2-40B4-BE49-F238E27FC236}">
                <a16:creationId xmlns="" xmlns:a16="http://schemas.microsoft.com/office/drawing/2014/main" id="{17A80DD3-32C9-495A-AFDA-E9163FACB113}"/>
              </a:ext>
            </a:extLst>
          </p:cNvPr>
          <p:cNvSpPr>
            <a:spLocks noEditPoints="1"/>
          </p:cNvSpPr>
          <p:nvPr/>
        </p:nvSpPr>
        <p:spPr bwMode="auto">
          <a:xfrm>
            <a:off x="9932699" y="4405794"/>
            <a:ext cx="327603" cy="329045"/>
          </a:xfrm>
          <a:custGeom>
            <a:avLst/>
            <a:gdLst>
              <a:gd name="T0" fmla="*/ 92 w 96"/>
              <a:gd name="T1" fmla="*/ 75 h 96"/>
              <a:gd name="T2" fmla="*/ 73 w 96"/>
              <a:gd name="T3" fmla="*/ 64 h 96"/>
              <a:gd name="T4" fmla="*/ 67 w 96"/>
              <a:gd name="T5" fmla="*/ 62 h 96"/>
              <a:gd name="T6" fmla="*/ 67 w 96"/>
              <a:gd name="T7" fmla="*/ 62 h 96"/>
              <a:gd name="T8" fmla="*/ 62 w 96"/>
              <a:gd name="T9" fmla="*/ 57 h 96"/>
              <a:gd name="T10" fmla="*/ 60 w 96"/>
              <a:gd name="T11" fmla="*/ 57 h 96"/>
              <a:gd name="T12" fmla="*/ 60 w 96"/>
              <a:gd name="T13" fmla="*/ 51 h 96"/>
              <a:gd name="T14" fmla="*/ 66 w 96"/>
              <a:gd name="T15" fmla="*/ 39 h 96"/>
              <a:gd name="T16" fmla="*/ 68 w 96"/>
              <a:gd name="T17" fmla="*/ 35 h 96"/>
              <a:gd name="T18" fmla="*/ 67 w 96"/>
              <a:gd name="T19" fmla="*/ 27 h 96"/>
              <a:gd name="T20" fmla="*/ 67 w 96"/>
              <a:gd name="T21" fmla="*/ 26 h 96"/>
              <a:gd name="T22" fmla="*/ 70 w 96"/>
              <a:gd name="T23" fmla="*/ 9 h 96"/>
              <a:gd name="T24" fmla="*/ 52 w 96"/>
              <a:gd name="T25" fmla="*/ 0 h 96"/>
              <a:gd name="T26" fmla="*/ 35 w 96"/>
              <a:gd name="T27" fmla="*/ 6 h 96"/>
              <a:gd name="T28" fmla="*/ 29 w 96"/>
              <a:gd name="T29" fmla="*/ 9 h 96"/>
              <a:gd name="T30" fmla="*/ 30 w 96"/>
              <a:gd name="T31" fmla="*/ 26 h 96"/>
              <a:gd name="T32" fmla="*/ 30 w 96"/>
              <a:gd name="T33" fmla="*/ 27 h 96"/>
              <a:gd name="T34" fmla="*/ 28 w 96"/>
              <a:gd name="T35" fmla="*/ 35 h 96"/>
              <a:gd name="T36" fmla="*/ 30 w 96"/>
              <a:gd name="T37" fmla="*/ 39 h 96"/>
              <a:gd name="T38" fmla="*/ 36 w 96"/>
              <a:gd name="T39" fmla="*/ 51 h 96"/>
              <a:gd name="T40" fmla="*/ 36 w 96"/>
              <a:gd name="T41" fmla="*/ 57 h 96"/>
              <a:gd name="T42" fmla="*/ 35 w 96"/>
              <a:gd name="T43" fmla="*/ 57 h 96"/>
              <a:gd name="T44" fmla="*/ 29 w 96"/>
              <a:gd name="T45" fmla="*/ 62 h 96"/>
              <a:gd name="T46" fmla="*/ 24 w 96"/>
              <a:gd name="T47" fmla="*/ 64 h 96"/>
              <a:gd name="T48" fmla="*/ 5 w 96"/>
              <a:gd name="T49" fmla="*/ 75 h 96"/>
              <a:gd name="T50" fmla="*/ 0 w 96"/>
              <a:gd name="T51" fmla="*/ 94 h 96"/>
              <a:gd name="T52" fmla="*/ 1 w 96"/>
              <a:gd name="T53" fmla="*/ 95 h 96"/>
              <a:gd name="T54" fmla="*/ 2 w 96"/>
              <a:gd name="T55" fmla="*/ 96 h 96"/>
              <a:gd name="T56" fmla="*/ 94 w 96"/>
              <a:gd name="T57" fmla="*/ 96 h 96"/>
              <a:gd name="T58" fmla="*/ 96 w 96"/>
              <a:gd name="T59" fmla="*/ 94 h 96"/>
              <a:gd name="T60" fmla="*/ 92 w 96"/>
              <a:gd name="T61" fmla="*/ 75 h 96"/>
              <a:gd name="T62" fmla="*/ 44 w 96"/>
              <a:gd name="T63" fmla="*/ 71 h 96"/>
              <a:gd name="T64" fmla="*/ 48 w 96"/>
              <a:gd name="T65" fmla="*/ 68 h 96"/>
              <a:gd name="T66" fmla="*/ 52 w 96"/>
              <a:gd name="T67" fmla="*/ 70 h 96"/>
              <a:gd name="T68" fmla="*/ 52 w 96"/>
              <a:gd name="T69" fmla="*/ 72 h 96"/>
              <a:gd name="T70" fmla="*/ 48 w 96"/>
              <a:gd name="T71" fmla="*/ 76 h 96"/>
              <a:gd name="T72" fmla="*/ 44 w 96"/>
              <a:gd name="T73" fmla="*/ 72 h 96"/>
              <a:gd name="T74" fmla="*/ 44 w 96"/>
              <a:gd name="T75" fmla="*/ 71 h 96"/>
              <a:gd name="T76" fmla="*/ 30 w 96"/>
              <a:gd name="T77" fmla="*/ 68 h 96"/>
              <a:gd name="T78" fmla="*/ 36 w 96"/>
              <a:gd name="T79" fmla="*/ 61 h 96"/>
              <a:gd name="T80" fmla="*/ 36 w 96"/>
              <a:gd name="T81" fmla="*/ 62 h 96"/>
              <a:gd name="T82" fmla="*/ 37 w 96"/>
              <a:gd name="T83" fmla="*/ 63 h 96"/>
              <a:gd name="T84" fmla="*/ 43 w 96"/>
              <a:gd name="T85" fmla="*/ 67 h 96"/>
              <a:gd name="T86" fmla="*/ 28 w 96"/>
              <a:gd name="T87" fmla="*/ 75 h 96"/>
              <a:gd name="T88" fmla="*/ 30 w 96"/>
              <a:gd name="T89" fmla="*/ 68 h 96"/>
              <a:gd name="T90" fmla="*/ 48 w 96"/>
              <a:gd name="T91" fmla="*/ 94 h 96"/>
              <a:gd name="T92" fmla="*/ 40 w 96"/>
              <a:gd name="T93" fmla="*/ 94 h 96"/>
              <a:gd name="T94" fmla="*/ 48 w 96"/>
              <a:gd name="T95" fmla="*/ 80 h 96"/>
              <a:gd name="T96" fmla="*/ 56 w 96"/>
              <a:gd name="T97" fmla="*/ 94 h 96"/>
              <a:gd name="T98" fmla="*/ 48 w 96"/>
              <a:gd name="T99" fmla="*/ 94 h 96"/>
              <a:gd name="T100" fmla="*/ 55 w 96"/>
              <a:gd name="T101" fmla="*/ 68 h 96"/>
              <a:gd name="T102" fmla="*/ 55 w 96"/>
              <a:gd name="T103" fmla="*/ 68 h 96"/>
              <a:gd name="T104" fmla="*/ 55 w 96"/>
              <a:gd name="T105" fmla="*/ 67 h 96"/>
              <a:gd name="T106" fmla="*/ 53 w 96"/>
              <a:gd name="T107" fmla="*/ 67 h 96"/>
              <a:gd name="T108" fmla="*/ 59 w 96"/>
              <a:gd name="T109" fmla="*/ 63 h 96"/>
              <a:gd name="T110" fmla="*/ 60 w 96"/>
              <a:gd name="T111" fmla="*/ 62 h 96"/>
              <a:gd name="T112" fmla="*/ 60 w 96"/>
              <a:gd name="T113" fmla="*/ 61 h 96"/>
              <a:gd name="T114" fmla="*/ 66 w 96"/>
              <a:gd name="T115" fmla="*/ 68 h 96"/>
              <a:gd name="T116" fmla="*/ 69 w 96"/>
              <a:gd name="T117" fmla="*/ 75 h 96"/>
              <a:gd name="T118" fmla="*/ 55 w 96"/>
              <a:gd name="T119" fmla="*/ 6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96">
                <a:moveTo>
                  <a:pt x="92" y="75"/>
                </a:moveTo>
                <a:cubicBezTo>
                  <a:pt x="89" y="70"/>
                  <a:pt x="81" y="67"/>
                  <a:pt x="73" y="64"/>
                </a:cubicBezTo>
                <a:cubicBezTo>
                  <a:pt x="71" y="63"/>
                  <a:pt x="69" y="63"/>
                  <a:pt x="67" y="62"/>
                </a:cubicBezTo>
                <a:cubicBezTo>
                  <a:pt x="67" y="62"/>
                  <a:pt x="67" y="62"/>
                  <a:pt x="67" y="62"/>
                </a:cubicBezTo>
                <a:cubicBezTo>
                  <a:pt x="65" y="60"/>
                  <a:pt x="64" y="58"/>
                  <a:pt x="62" y="57"/>
                </a:cubicBezTo>
                <a:cubicBezTo>
                  <a:pt x="60" y="57"/>
                  <a:pt x="60" y="57"/>
                  <a:pt x="60" y="57"/>
                </a:cubicBezTo>
                <a:cubicBezTo>
                  <a:pt x="60" y="51"/>
                  <a:pt x="60" y="51"/>
                  <a:pt x="60" y="51"/>
                </a:cubicBezTo>
                <a:cubicBezTo>
                  <a:pt x="62" y="49"/>
                  <a:pt x="66" y="45"/>
                  <a:pt x="66" y="39"/>
                </a:cubicBezTo>
                <a:cubicBezTo>
                  <a:pt x="67" y="38"/>
                  <a:pt x="68" y="37"/>
                  <a:pt x="68" y="35"/>
                </a:cubicBezTo>
                <a:cubicBezTo>
                  <a:pt x="69" y="32"/>
                  <a:pt x="69" y="29"/>
                  <a:pt x="67" y="27"/>
                </a:cubicBezTo>
                <a:cubicBezTo>
                  <a:pt x="67" y="27"/>
                  <a:pt x="67" y="26"/>
                  <a:pt x="67" y="26"/>
                </a:cubicBezTo>
                <a:cubicBezTo>
                  <a:pt x="68" y="22"/>
                  <a:pt x="71" y="15"/>
                  <a:pt x="70" y="9"/>
                </a:cubicBezTo>
                <a:cubicBezTo>
                  <a:pt x="69" y="3"/>
                  <a:pt x="60" y="0"/>
                  <a:pt x="52" y="0"/>
                </a:cubicBezTo>
                <a:cubicBezTo>
                  <a:pt x="45" y="0"/>
                  <a:pt x="37" y="1"/>
                  <a:pt x="35" y="6"/>
                </a:cubicBezTo>
                <a:cubicBezTo>
                  <a:pt x="32" y="6"/>
                  <a:pt x="31" y="7"/>
                  <a:pt x="29" y="9"/>
                </a:cubicBezTo>
                <a:cubicBezTo>
                  <a:pt x="26" y="13"/>
                  <a:pt x="28" y="22"/>
                  <a:pt x="30" y="26"/>
                </a:cubicBezTo>
                <a:cubicBezTo>
                  <a:pt x="30" y="26"/>
                  <a:pt x="30" y="27"/>
                  <a:pt x="30" y="27"/>
                </a:cubicBezTo>
                <a:cubicBezTo>
                  <a:pt x="28" y="29"/>
                  <a:pt x="28" y="32"/>
                  <a:pt x="28" y="35"/>
                </a:cubicBezTo>
                <a:cubicBezTo>
                  <a:pt x="29" y="37"/>
                  <a:pt x="29" y="38"/>
                  <a:pt x="30" y="39"/>
                </a:cubicBezTo>
                <a:cubicBezTo>
                  <a:pt x="31" y="45"/>
                  <a:pt x="34" y="49"/>
                  <a:pt x="36" y="51"/>
                </a:cubicBezTo>
                <a:cubicBezTo>
                  <a:pt x="36" y="57"/>
                  <a:pt x="36" y="57"/>
                  <a:pt x="36" y="57"/>
                </a:cubicBezTo>
                <a:cubicBezTo>
                  <a:pt x="35" y="57"/>
                  <a:pt x="35" y="57"/>
                  <a:pt x="35" y="57"/>
                </a:cubicBezTo>
                <a:cubicBezTo>
                  <a:pt x="33" y="58"/>
                  <a:pt x="31" y="60"/>
                  <a:pt x="29" y="62"/>
                </a:cubicBezTo>
                <a:cubicBezTo>
                  <a:pt x="27" y="63"/>
                  <a:pt x="26" y="63"/>
                  <a:pt x="24" y="64"/>
                </a:cubicBezTo>
                <a:cubicBezTo>
                  <a:pt x="15" y="67"/>
                  <a:pt x="7" y="70"/>
                  <a:pt x="5" y="75"/>
                </a:cubicBezTo>
                <a:cubicBezTo>
                  <a:pt x="0" y="81"/>
                  <a:pt x="0" y="93"/>
                  <a:pt x="0" y="94"/>
                </a:cubicBezTo>
                <a:cubicBezTo>
                  <a:pt x="0" y="94"/>
                  <a:pt x="0" y="95"/>
                  <a:pt x="1" y="95"/>
                </a:cubicBezTo>
                <a:cubicBezTo>
                  <a:pt x="1" y="96"/>
                  <a:pt x="1" y="96"/>
                  <a:pt x="2" y="96"/>
                </a:cubicBezTo>
                <a:cubicBezTo>
                  <a:pt x="94" y="96"/>
                  <a:pt x="94" y="96"/>
                  <a:pt x="94" y="96"/>
                </a:cubicBezTo>
                <a:cubicBezTo>
                  <a:pt x="95" y="96"/>
                  <a:pt x="96" y="95"/>
                  <a:pt x="96" y="94"/>
                </a:cubicBezTo>
                <a:cubicBezTo>
                  <a:pt x="96" y="94"/>
                  <a:pt x="96" y="81"/>
                  <a:pt x="92" y="75"/>
                </a:cubicBezTo>
                <a:close/>
                <a:moveTo>
                  <a:pt x="44" y="71"/>
                </a:moveTo>
                <a:cubicBezTo>
                  <a:pt x="48" y="68"/>
                  <a:pt x="48" y="68"/>
                  <a:pt x="48" y="68"/>
                </a:cubicBezTo>
                <a:cubicBezTo>
                  <a:pt x="52" y="70"/>
                  <a:pt x="52" y="70"/>
                  <a:pt x="52" y="70"/>
                </a:cubicBezTo>
                <a:cubicBezTo>
                  <a:pt x="52" y="72"/>
                  <a:pt x="52" y="72"/>
                  <a:pt x="52" y="72"/>
                </a:cubicBezTo>
                <a:cubicBezTo>
                  <a:pt x="52" y="74"/>
                  <a:pt x="50" y="76"/>
                  <a:pt x="48" y="76"/>
                </a:cubicBezTo>
                <a:cubicBezTo>
                  <a:pt x="46" y="76"/>
                  <a:pt x="44" y="74"/>
                  <a:pt x="44" y="72"/>
                </a:cubicBezTo>
                <a:lnTo>
                  <a:pt x="44" y="71"/>
                </a:lnTo>
                <a:close/>
                <a:moveTo>
                  <a:pt x="30" y="68"/>
                </a:moveTo>
                <a:cubicBezTo>
                  <a:pt x="31" y="66"/>
                  <a:pt x="34" y="63"/>
                  <a:pt x="36" y="61"/>
                </a:cubicBezTo>
                <a:cubicBezTo>
                  <a:pt x="36" y="62"/>
                  <a:pt x="36" y="62"/>
                  <a:pt x="36" y="62"/>
                </a:cubicBezTo>
                <a:cubicBezTo>
                  <a:pt x="36" y="62"/>
                  <a:pt x="36" y="63"/>
                  <a:pt x="37" y="63"/>
                </a:cubicBezTo>
                <a:cubicBezTo>
                  <a:pt x="38" y="65"/>
                  <a:pt x="40" y="66"/>
                  <a:pt x="43" y="67"/>
                </a:cubicBezTo>
                <a:cubicBezTo>
                  <a:pt x="28" y="75"/>
                  <a:pt x="28" y="75"/>
                  <a:pt x="28" y="75"/>
                </a:cubicBezTo>
                <a:lnTo>
                  <a:pt x="30" y="68"/>
                </a:lnTo>
                <a:close/>
                <a:moveTo>
                  <a:pt x="48" y="94"/>
                </a:moveTo>
                <a:cubicBezTo>
                  <a:pt x="40" y="94"/>
                  <a:pt x="40" y="94"/>
                  <a:pt x="40" y="94"/>
                </a:cubicBezTo>
                <a:cubicBezTo>
                  <a:pt x="42" y="88"/>
                  <a:pt x="45" y="80"/>
                  <a:pt x="48" y="80"/>
                </a:cubicBezTo>
                <a:cubicBezTo>
                  <a:pt x="51" y="80"/>
                  <a:pt x="54" y="88"/>
                  <a:pt x="56" y="94"/>
                </a:cubicBezTo>
                <a:lnTo>
                  <a:pt x="48" y="94"/>
                </a:lnTo>
                <a:close/>
                <a:moveTo>
                  <a:pt x="55" y="68"/>
                </a:moveTo>
                <a:cubicBezTo>
                  <a:pt x="55" y="68"/>
                  <a:pt x="55" y="68"/>
                  <a:pt x="55" y="68"/>
                </a:cubicBezTo>
                <a:cubicBezTo>
                  <a:pt x="55" y="67"/>
                  <a:pt x="55" y="67"/>
                  <a:pt x="55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6" y="66"/>
                  <a:pt x="58" y="64"/>
                  <a:pt x="59" y="63"/>
                </a:cubicBezTo>
                <a:cubicBezTo>
                  <a:pt x="60" y="63"/>
                  <a:pt x="60" y="62"/>
                  <a:pt x="60" y="62"/>
                </a:cubicBezTo>
                <a:cubicBezTo>
                  <a:pt x="60" y="61"/>
                  <a:pt x="60" y="61"/>
                  <a:pt x="60" y="61"/>
                </a:cubicBezTo>
                <a:cubicBezTo>
                  <a:pt x="62" y="62"/>
                  <a:pt x="65" y="66"/>
                  <a:pt x="66" y="68"/>
                </a:cubicBezTo>
                <a:cubicBezTo>
                  <a:pt x="69" y="75"/>
                  <a:pt x="69" y="75"/>
                  <a:pt x="69" y="75"/>
                </a:cubicBezTo>
                <a:lnTo>
                  <a:pt x="55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FC79209E-219E-4F04-A9DA-F5DB158B8455}"/>
              </a:ext>
            </a:extLst>
          </p:cNvPr>
          <p:cNvGrpSpPr/>
          <p:nvPr/>
        </p:nvGrpSpPr>
        <p:grpSpPr>
          <a:xfrm>
            <a:off x="1931699" y="4409401"/>
            <a:ext cx="327603" cy="321830"/>
            <a:chOff x="2670175" y="2532063"/>
            <a:chExt cx="360363" cy="354013"/>
          </a:xfrm>
          <a:solidFill>
            <a:schemeClr val="bg1"/>
          </a:solidFill>
        </p:grpSpPr>
        <p:sp>
          <p:nvSpPr>
            <p:cNvPr id="40" name="Freeform 6">
              <a:extLst>
                <a:ext uri="{FF2B5EF4-FFF2-40B4-BE49-F238E27FC236}">
                  <a16:creationId xmlns="" xmlns:a16="http://schemas.microsoft.com/office/drawing/2014/main" id="{C61A40F5-9408-4901-97CD-B4382E5AA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2776538"/>
              <a:ext cx="157163" cy="109538"/>
            </a:xfrm>
            <a:custGeom>
              <a:avLst/>
              <a:gdLst>
                <a:gd name="T0" fmla="*/ 20 w 42"/>
                <a:gd name="T1" fmla="*/ 0 h 29"/>
                <a:gd name="T2" fmla="*/ 11 w 42"/>
                <a:gd name="T3" fmla="*/ 3 h 29"/>
                <a:gd name="T4" fmla="*/ 0 w 42"/>
                <a:gd name="T5" fmla="*/ 27 h 29"/>
                <a:gd name="T6" fmla="*/ 0 w 42"/>
                <a:gd name="T7" fmla="*/ 28 h 29"/>
                <a:gd name="T8" fmla="*/ 2 w 42"/>
                <a:gd name="T9" fmla="*/ 29 h 29"/>
                <a:gd name="T10" fmla="*/ 42 w 42"/>
                <a:gd name="T11" fmla="*/ 29 h 29"/>
                <a:gd name="T12" fmla="*/ 20 w 42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9">
                  <a:moveTo>
                    <a:pt x="20" y="0"/>
                  </a:moveTo>
                  <a:cubicBezTo>
                    <a:pt x="17" y="1"/>
                    <a:pt x="13" y="1"/>
                    <a:pt x="11" y="3"/>
                  </a:cubicBezTo>
                  <a:cubicBezTo>
                    <a:pt x="2" y="10"/>
                    <a:pt x="0" y="26"/>
                    <a:pt x="0" y="27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1" y="29"/>
                    <a:pt x="1" y="29"/>
                    <a:pt x="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7">
              <a:extLst>
                <a:ext uri="{FF2B5EF4-FFF2-40B4-BE49-F238E27FC236}">
                  <a16:creationId xmlns="" xmlns:a16="http://schemas.microsoft.com/office/drawing/2014/main" id="{37DBFECF-CF7B-4263-8B6E-E3D2BEC9E1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2563" y="2532063"/>
              <a:ext cx="255588" cy="354013"/>
            </a:xfrm>
            <a:custGeom>
              <a:avLst/>
              <a:gdLst>
                <a:gd name="T0" fmla="*/ 46 w 68"/>
                <a:gd name="T1" fmla="*/ 56 h 94"/>
                <a:gd name="T2" fmla="*/ 54 w 68"/>
                <a:gd name="T3" fmla="*/ 55 h 94"/>
                <a:gd name="T4" fmla="*/ 68 w 68"/>
                <a:gd name="T5" fmla="*/ 45 h 94"/>
                <a:gd name="T6" fmla="*/ 61 w 68"/>
                <a:gd name="T7" fmla="*/ 28 h 94"/>
                <a:gd name="T8" fmla="*/ 34 w 68"/>
                <a:gd name="T9" fmla="*/ 4 h 94"/>
                <a:gd name="T10" fmla="*/ 7 w 68"/>
                <a:gd name="T11" fmla="*/ 28 h 94"/>
                <a:gd name="T12" fmla="*/ 0 w 68"/>
                <a:gd name="T13" fmla="*/ 45 h 94"/>
                <a:gd name="T14" fmla="*/ 14 w 68"/>
                <a:gd name="T15" fmla="*/ 54 h 94"/>
                <a:gd name="T16" fmla="*/ 22 w 68"/>
                <a:gd name="T17" fmla="*/ 52 h 94"/>
                <a:gd name="T18" fmla="*/ 11 w 68"/>
                <a:gd name="T19" fmla="*/ 65 h 94"/>
                <a:gd name="T20" fmla="*/ 37 w 68"/>
                <a:gd name="T21" fmla="*/ 94 h 94"/>
                <a:gd name="T22" fmla="*/ 59 w 68"/>
                <a:gd name="T23" fmla="*/ 65 h 94"/>
                <a:gd name="T24" fmla="*/ 18 w 68"/>
                <a:gd name="T25" fmla="*/ 34 h 94"/>
                <a:gd name="T26" fmla="*/ 14 w 68"/>
                <a:gd name="T27" fmla="*/ 32 h 94"/>
                <a:gd name="T28" fmla="*/ 20 w 68"/>
                <a:gd name="T29" fmla="*/ 24 h 94"/>
                <a:gd name="T30" fmla="*/ 24 w 68"/>
                <a:gd name="T31" fmla="*/ 24 h 94"/>
                <a:gd name="T32" fmla="*/ 25 w 68"/>
                <a:gd name="T33" fmla="*/ 44 h 94"/>
                <a:gd name="T34" fmla="*/ 24 w 68"/>
                <a:gd name="T35" fmla="*/ 48 h 94"/>
                <a:gd name="T36" fmla="*/ 26 w 68"/>
                <a:gd name="T37" fmla="*/ 70 h 94"/>
                <a:gd name="T38" fmla="*/ 26 w 68"/>
                <a:gd name="T39" fmla="*/ 66 h 94"/>
                <a:gd name="T40" fmla="*/ 26 w 68"/>
                <a:gd name="T41" fmla="*/ 70 h 94"/>
                <a:gd name="T42" fmla="*/ 32 w 68"/>
                <a:gd name="T43" fmla="*/ 70 h 94"/>
                <a:gd name="T44" fmla="*/ 36 w 68"/>
                <a:gd name="T45" fmla="*/ 70 h 94"/>
                <a:gd name="T46" fmla="*/ 42 w 68"/>
                <a:gd name="T47" fmla="*/ 70 h 94"/>
                <a:gd name="T48" fmla="*/ 42 w 68"/>
                <a:gd name="T49" fmla="*/ 66 h 94"/>
                <a:gd name="T50" fmla="*/ 42 w 68"/>
                <a:gd name="T51" fmla="*/ 70 h 94"/>
                <a:gd name="T52" fmla="*/ 42 w 68"/>
                <a:gd name="T53" fmla="*/ 47 h 94"/>
                <a:gd name="T54" fmla="*/ 46 w 68"/>
                <a:gd name="T55" fmla="*/ 30 h 94"/>
                <a:gd name="T56" fmla="*/ 46 w 68"/>
                <a:gd name="T57" fmla="*/ 22 h 94"/>
                <a:gd name="T58" fmla="*/ 52 w 68"/>
                <a:gd name="T59" fmla="*/ 30 h 94"/>
                <a:gd name="T60" fmla="*/ 52 w 68"/>
                <a:gd name="T61" fmla="*/ 34 h 94"/>
                <a:gd name="T62" fmla="*/ 45 w 68"/>
                <a:gd name="T63" fmla="*/ 4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" h="94">
                  <a:moveTo>
                    <a:pt x="59" y="65"/>
                  </a:moveTo>
                  <a:cubicBezTo>
                    <a:pt x="51" y="64"/>
                    <a:pt x="46" y="63"/>
                    <a:pt x="46" y="56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8" y="54"/>
                    <a:pt x="51" y="55"/>
                    <a:pt x="54" y="55"/>
                  </a:cubicBezTo>
                  <a:cubicBezTo>
                    <a:pt x="60" y="55"/>
                    <a:pt x="65" y="52"/>
                    <a:pt x="68" y="47"/>
                  </a:cubicBezTo>
                  <a:cubicBezTo>
                    <a:pt x="68" y="46"/>
                    <a:pt x="68" y="46"/>
                    <a:pt x="68" y="45"/>
                  </a:cubicBezTo>
                  <a:cubicBezTo>
                    <a:pt x="67" y="44"/>
                    <a:pt x="67" y="44"/>
                    <a:pt x="66" y="44"/>
                  </a:cubicBezTo>
                  <a:cubicBezTo>
                    <a:pt x="63" y="44"/>
                    <a:pt x="62" y="35"/>
                    <a:pt x="61" y="28"/>
                  </a:cubicBezTo>
                  <a:cubicBezTo>
                    <a:pt x="59" y="16"/>
                    <a:pt x="57" y="0"/>
                    <a:pt x="45" y="0"/>
                  </a:cubicBezTo>
                  <a:cubicBezTo>
                    <a:pt x="42" y="0"/>
                    <a:pt x="38" y="1"/>
                    <a:pt x="34" y="4"/>
                  </a:cubicBezTo>
                  <a:cubicBezTo>
                    <a:pt x="30" y="1"/>
                    <a:pt x="26" y="0"/>
                    <a:pt x="23" y="0"/>
                  </a:cubicBezTo>
                  <a:cubicBezTo>
                    <a:pt x="11" y="0"/>
                    <a:pt x="9" y="16"/>
                    <a:pt x="7" y="28"/>
                  </a:cubicBezTo>
                  <a:cubicBezTo>
                    <a:pt x="6" y="35"/>
                    <a:pt x="5" y="44"/>
                    <a:pt x="2" y="44"/>
                  </a:cubicBezTo>
                  <a:cubicBezTo>
                    <a:pt x="1" y="44"/>
                    <a:pt x="1" y="45"/>
                    <a:pt x="0" y="45"/>
                  </a:cubicBezTo>
                  <a:cubicBezTo>
                    <a:pt x="0" y="46"/>
                    <a:pt x="0" y="47"/>
                    <a:pt x="0" y="47"/>
                  </a:cubicBezTo>
                  <a:cubicBezTo>
                    <a:pt x="4" y="52"/>
                    <a:pt x="9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7" y="54"/>
                    <a:pt x="20" y="53"/>
                    <a:pt x="22" y="52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62"/>
                    <a:pt x="18" y="64"/>
                    <a:pt x="11" y="65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7" y="94"/>
                    <a:pt x="37" y="94"/>
                    <a:pt x="37" y="94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9" y="65"/>
                    <a:pt x="59" y="65"/>
                    <a:pt x="59" y="65"/>
                  </a:cubicBezTo>
                  <a:close/>
                  <a:moveTo>
                    <a:pt x="23" y="48"/>
                  </a:moveTo>
                  <a:cubicBezTo>
                    <a:pt x="23" y="48"/>
                    <a:pt x="17" y="45"/>
                    <a:pt x="18" y="34"/>
                  </a:cubicBezTo>
                  <a:cubicBezTo>
                    <a:pt x="17" y="34"/>
                    <a:pt x="17" y="34"/>
                    <a:pt x="16" y="34"/>
                  </a:cubicBezTo>
                  <a:cubicBezTo>
                    <a:pt x="15" y="34"/>
                    <a:pt x="14" y="33"/>
                    <a:pt x="14" y="32"/>
                  </a:cubicBezTo>
                  <a:cubicBezTo>
                    <a:pt x="14" y="31"/>
                    <a:pt x="15" y="30"/>
                    <a:pt x="16" y="30"/>
                  </a:cubicBezTo>
                  <a:cubicBezTo>
                    <a:pt x="18" y="30"/>
                    <a:pt x="20" y="26"/>
                    <a:pt x="20" y="24"/>
                  </a:cubicBezTo>
                  <a:cubicBezTo>
                    <a:pt x="20" y="23"/>
                    <a:pt x="21" y="22"/>
                    <a:pt x="22" y="22"/>
                  </a:cubicBezTo>
                  <a:cubicBezTo>
                    <a:pt x="23" y="22"/>
                    <a:pt x="24" y="23"/>
                    <a:pt x="24" y="24"/>
                  </a:cubicBezTo>
                  <a:cubicBezTo>
                    <a:pt x="24" y="26"/>
                    <a:pt x="23" y="28"/>
                    <a:pt x="22" y="30"/>
                  </a:cubicBezTo>
                  <a:cubicBezTo>
                    <a:pt x="20" y="42"/>
                    <a:pt x="25" y="44"/>
                    <a:pt x="25" y="44"/>
                  </a:cubicBezTo>
                  <a:cubicBezTo>
                    <a:pt x="26" y="45"/>
                    <a:pt x="26" y="46"/>
                    <a:pt x="26" y="47"/>
                  </a:cubicBezTo>
                  <a:cubicBezTo>
                    <a:pt x="25" y="48"/>
                    <a:pt x="25" y="48"/>
                    <a:pt x="24" y="48"/>
                  </a:cubicBezTo>
                  <a:cubicBezTo>
                    <a:pt x="24" y="48"/>
                    <a:pt x="23" y="48"/>
                    <a:pt x="23" y="48"/>
                  </a:cubicBezTo>
                  <a:close/>
                  <a:moveTo>
                    <a:pt x="26" y="70"/>
                  </a:moveTo>
                  <a:cubicBezTo>
                    <a:pt x="25" y="70"/>
                    <a:pt x="24" y="69"/>
                    <a:pt x="24" y="68"/>
                  </a:cubicBezTo>
                  <a:cubicBezTo>
                    <a:pt x="24" y="67"/>
                    <a:pt x="25" y="66"/>
                    <a:pt x="26" y="66"/>
                  </a:cubicBezTo>
                  <a:cubicBezTo>
                    <a:pt x="27" y="66"/>
                    <a:pt x="28" y="67"/>
                    <a:pt x="28" y="68"/>
                  </a:cubicBezTo>
                  <a:cubicBezTo>
                    <a:pt x="28" y="69"/>
                    <a:pt x="27" y="70"/>
                    <a:pt x="26" y="70"/>
                  </a:cubicBezTo>
                  <a:close/>
                  <a:moveTo>
                    <a:pt x="34" y="72"/>
                  </a:moveTo>
                  <a:cubicBezTo>
                    <a:pt x="33" y="72"/>
                    <a:pt x="32" y="71"/>
                    <a:pt x="32" y="70"/>
                  </a:cubicBezTo>
                  <a:cubicBezTo>
                    <a:pt x="32" y="69"/>
                    <a:pt x="33" y="68"/>
                    <a:pt x="34" y="68"/>
                  </a:cubicBezTo>
                  <a:cubicBezTo>
                    <a:pt x="35" y="68"/>
                    <a:pt x="36" y="69"/>
                    <a:pt x="36" y="70"/>
                  </a:cubicBezTo>
                  <a:cubicBezTo>
                    <a:pt x="36" y="71"/>
                    <a:pt x="35" y="72"/>
                    <a:pt x="34" y="72"/>
                  </a:cubicBezTo>
                  <a:close/>
                  <a:moveTo>
                    <a:pt x="42" y="70"/>
                  </a:moveTo>
                  <a:cubicBezTo>
                    <a:pt x="41" y="70"/>
                    <a:pt x="40" y="69"/>
                    <a:pt x="40" y="68"/>
                  </a:cubicBezTo>
                  <a:cubicBezTo>
                    <a:pt x="40" y="67"/>
                    <a:pt x="41" y="66"/>
                    <a:pt x="42" y="66"/>
                  </a:cubicBezTo>
                  <a:cubicBezTo>
                    <a:pt x="43" y="66"/>
                    <a:pt x="44" y="67"/>
                    <a:pt x="44" y="68"/>
                  </a:cubicBezTo>
                  <a:cubicBezTo>
                    <a:pt x="44" y="69"/>
                    <a:pt x="43" y="70"/>
                    <a:pt x="42" y="70"/>
                  </a:cubicBezTo>
                  <a:close/>
                  <a:moveTo>
                    <a:pt x="44" y="48"/>
                  </a:moveTo>
                  <a:cubicBezTo>
                    <a:pt x="43" y="48"/>
                    <a:pt x="42" y="47"/>
                    <a:pt x="42" y="47"/>
                  </a:cubicBezTo>
                  <a:cubicBezTo>
                    <a:pt x="42" y="46"/>
                    <a:pt x="42" y="45"/>
                    <a:pt x="43" y="44"/>
                  </a:cubicBezTo>
                  <a:cubicBezTo>
                    <a:pt x="43" y="44"/>
                    <a:pt x="48" y="42"/>
                    <a:pt x="46" y="30"/>
                  </a:cubicBezTo>
                  <a:cubicBezTo>
                    <a:pt x="45" y="28"/>
                    <a:pt x="44" y="26"/>
                    <a:pt x="44" y="24"/>
                  </a:cubicBezTo>
                  <a:cubicBezTo>
                    <a:pt x="44" y="23"/>
                    <a:pt x="45" y="22"/>
                    <a:pt x="46" y="22"/>
                  </a:cubicBezTo>
                  <a:cubicBezTo>
                    <a:pt x="47" y="22"/>
                    <a:pt x="48" y="23"/>
                    <a:pt x="48" y="24"/>
                  </a:cubicBezTo>
                  <a:cubicBezTo>
                    <a:pt x="48" y="26"/>
                    <a:pt x="50" y="30"/>
                    <a:pt x="52" y="30"/>
                  </a:cubicBezTo>
                  <a:cubicBezTo>
                    <a:pt x="53" y="30"/>
                    <a:pt x="54" y="31"/>
                    <a:pt x="54" y="32"/>
                  </a:cubicBezTo>
                  <a:cubicBezTo>
                    <a:pt x="54" y="33"/>
                    <a:pt x="53" y="34"/>
                    <a:pt x="52" y="34"/>
                  </a:cubicBezTo>
                  <a:cubicBezTo>
                    <a:pt x="51" y="34"/>
                    <a:pt x="51" y="34"/>
                    <a:pt x="50" y="34"/>
                  </a:cubicBezTo>
                  <a:cubicBezTo>
                    <a:pt x="51" y="45"/>
                    <a:pt x="45" y="48"/>
                    <a:pt x="45" y="48"/>
                  </a:cubicBezTo>
                  <a:cubicBezTo>
                    <a:pt x="44" y="48"/>
                    <a:pt x="44" y="48"/>
                    <a:pt x="4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8">
              <a:extLst>
                <a:ext uri="{FF2B5EF4-FFF2-40B4-BE49-F238E27FC236}">
                  <a16:creationId xmlns="" xmlns:a16="http://schemas.microsoft.com/office/drawing/2014/main" id="{5C416D47-82D2-46D2-BE10-AD22DF2A9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313" y="2776538"/>
              <a:ext cx="149225" cy="109538"/>
            </a:xfrm>
            <a:custGeom>
              <a:avLst/>
              <a:gdLst>
                <a:gd name="T0" fmla="*/ 29 w 40"/>
                <a:gd name="T1" fmla="*/ 3 h 29"/>
                <a:gd name="T2" fmla="*/ 21 w 40"/>
                <a:gd name="T3" fmla="*/ 0 h 29"/>
                <a:gd name="T4" fmla="*/ 0 w 40"/>
                <a:gd name="T5" fmla="*/ 29 h 29"/>
                <a:gd name="T6" fmla="*/ 38 w 40"/>
                <a:gd name="T7" fmla="*/ 29 h 29"/>
                <a:gd name="T8" fmla="*/ 39 w 40"/>
                <a:gd name="T9" fmla="*/ 28 h 29"/>
                <a:gd name="T10" fmla="*/ 40 w 40"/>
                <a:gd name="T11" fmla="*/ 27 h 29"/>
                <a:gd name="T12" fmla="*/ 29 w 40"/>
                <a:gd name="T13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9">
                  <a:moveTo>
                    <a:pt x="29" y="3"/>
                  </a:moveTo>
                  <a:cubicBezTo>
                    <a:pt x="27" y="2"/>
                    <a:pt x="24" y="1"/>
                    <a:pt x="21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29"/>
                    <a:pt x="39" y="29"/>
                    <a:pt x="39" y="28"/>
                  </a:cubicBezTo>
                  <a:cubicBezTo>
                    <a:pt x="40" y="28"/>
                    <a:pt x="40" y="27"/>
                    <a:pt x="40" y="27"/>
                  </a:cubicBezTo>
                  <a:cubicBezTo>
                    <a:pt x="40" y="26"/>
                    <a:pt x="38" y="10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="" xmlns:a16="http://schemas.microsoft.com/office/drawing/2014/main" id="{01C1B207-0F3B-474A-91FC-5875F81AAACB}"/>
              </a:ext>
            </a:extLst>
          </p:cNvPr>
          <p:cNvGrpSpPr/>
          <p:nvPr/>
        </p:nvGrpSpPr>
        <p:grpSpPr>
          <a:xfrm>
            <a:off x="5931478" y="4405793"/>
            <a:ext cx="329045" cy="329046"/>
            <a:chOff x="3390900" y="2524125"/>
            <a:chExt cx="361950" cy="361951"/>
          </a:xfrm>
          <a:solidFill>
            <a:schemeClr val="bg1"/>
          </a:solidFill>
        </p:grpSpPr>
        <p:sp>
          <p:nvSpPr>
            <p:cNvPr id="48" name="Freeform 9">
              <a:extLst>
                <a:ext uri="{FF2B5EF4-FFF2-40B4-BE49-F238E27FC236}">
                  <a16:creationId xmlns="" xmlns:a16="http://schemas.microsoft.com/office/drawing/2014/main" id="{350D94C5-2CAE-425D-B4E2-CDFBC8A95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9813" y="2811463"/>
              <a:ext cx="36513" cy="66675"/>
            </a:xfrm>
            <a:custGeom>
              <a:avLst/>
              <a:gdLst>
                <a:gd name="T0" fmla="*/ 9 w 23"/>
                <a:gd name="T1" fmla="*/ 0 h 42"/>
                <a:gd name="T2" fmla="*/ 0 w 23"/>
                <a:gd name="T3" fmla="*/ 11 h 42"/>
                <a:gd name="T4" fmla="*/ 12 w 23"/>
                <a:gd name="T5" fmla="*/ 42 h 42"/>
                <a:gd name="T6" fmla="*/ 23 w 23"/>
                <a:gd name="T7" fmla="*/ 11 h 42"/>
                <a:gd name="T8" fmla="*/ 9 w 23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2">
                  <a:moveTo>
                    <a:pt x="9" y="0"/>
                  </a:moveTo>
                  <a:lnTo>
                    <a:pt x="0" y="11"/>
                  </a:lnTo>
                  <a:lnTo>
                    <a:pt x="12" y="42"/>
                  </a:lnTo>
                  <a:lnTo>
                    <a:pt x="23" y="1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0">
              <a:extLst>
                <a:ext uri="{FF2B5EF4-FFF2-40B4-BE49-F238E27FC236}">
                  <a16:creationId xmlns="" xmlns:a16="http://schemas.microsoft.com/office/drawing/2014/main" id="{C767F9EC-D572-45F4-A4B6-F3FCDF0CCB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13150" y="2773363"/>
              <a:ext cx="139700" cy="112713"/>
            </a:xfrm>
            <a:custGeom>
              <a:avLst/>
              <a:gdLst>
                <a:gd name="T0" fmla="*/ 33 w 37"/>
                <a:gd name="T1" fmla="*/ 13 h 30"/>
                <a:gd name="T2" fmla="*/ 10 w 37"/>
                <a:gd name="T3" fmla="*/ 0 h 30"/>
                <a:gd name="T4" fmla="*/ 0 w 37"/>
                <a:gd name="T5" fmla="*/ 30 h 30"/>
                <a:gd name="T6" fmla="*/ 35 w 37"/>
                <a:gd name="T7" fmla="*/ 30 h 30"/>
                <a:gd name="T8" fmla="*/ 37 w 37"/>
                <a:gd name="T9" fmla="*/ 28 h 30"/>
                <a:gd name="T10" fmla="*/ 33 w 37"/>
                <a:gd name="T11" fmla="*/ 13 h 30"/>
                <a:gd name="T12" fmla="*/ 23 w 37"/>
                <a:gd name="T13" fmla="*/ 20 h 30"/>
                <a:gd name="T14" fmla="*/ 13 w 37"/>
                <a:gd name="T15" fmla="*/ 20 h 30"/>
                <a:gd name="T16" fmla="*/ 11 w 37"/>
                <a:gd name="T17" fmla="*/ 18 h 30"/>
                <a:gd name="T18" fmla="*/ 13 w 37"/>
                <a:gd name="T19" fmla="*/ 16 h 30"/>
                <a:gd name="T20" fmla="*/ 23 w 37"/>
                <a:gd name="T21" fmla="*/ 16 h 30"/>
                <a:gd name="T22" fmla="*/ 25 w 37"/>
                <a:gd name="T23" fmla="*/ 18 h 30"/>
                <a:gd name="T24" fmla="*/ 23 w 37"/>
                <a:gd name="T25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30">
                  <a:moveTo>
                    <a:pt x="33" y="13"/>
                  </a:moveTo>
                  <a:cubicBezTo>
                    <a:pt x="31" y="7"/>
                    <a:pt x="23" y="4"/>
                    <a:pt x="10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7" y="29"/>
                    <a:pt x="37" y="28"/>
                  </a:cubicBezTo>
                  <a:cubicBezTo>
                    <a:pt x="37" y="28"/>
                    <a:pt x="37" y="22"/>
                    <a:pt x="33" y="13"/>
                  </a:cubicBezTo>
                  <a:close/>
                  <a:moveTo>
                    <a:pt x="23" y="20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12" y="20"/>
                    <a:pt x="11" y="19"/>
                    <a:pt x="11" y="18"/>
                  </a:cubicBezTo>
                  <a:cubicBezTo>
                    <a:pt x="11" y="17"/>
                    <a:pt x="12" y="16"/>
                    <a:pt x="1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6"/>
                    <a:pt x="25" y="17"/>
                    <a:pt x="25" y="18"/>
                  </a:cubicBezTo>
                  <a:cubicBezTo>
                    <a:pt x="25" y="19"/>
                    <a:pt x="24" y="20"/>
                    <a:pt x="2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1">
              <a:extLst>
                <a:ext uri="{FF2B5EF4-FFF2-40B4-BE49-F238E27FC236}">
                  <a16:creationId xmlns="" xmlns:a16="http://schemas.microsoft.com/office/drawing/2014/main" id="{8774D537-C495-4C7E-A7B0-0A146A52D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2762250"/>
              <a:ext cx="57150" cy="52388"/>
            </a:xfrm>
            <a:custGeom>
              <a:avLst/>
              <a:gdLst>
                <a:gd name="T0" fmla="*/ 10 w 15"/>
                <a:gd name="T1" fmla="*/ 14 h 14"/>
                <a:gd name="T2" fmla="*/ 15 w 15"/>
                <a:gd name="T3" fmla="*/ 2 h 14"/>
                <a:gd name="T4" fmla="*/ 11 w 15"/>
                <a:gd name="T5" fmla="*/ 0 h 14"/>
                <a:gd name="T6" fmla="*/ 0 w 15"/>
                <a:gd name="T7" fmla="*/ 6 h 14"/>
                <a:gd name="T8" fmla="*/ 10 w 15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10" y="14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3" y="1"/>
                    <a:pt x="12" y="1"/>
                    <a:pt x="11" y="0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1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12">
              <a:extLst>
                <a:ext uri="{FF2B5EF4-FFF2-40B4-BE49-F238E27FC236}">
                  <a16:creationId xmlns="" xmlns:a16="http://schemas.microsoft.com/office/drawing/2014/main" id="{4380B689-3A89-48B3-982E-45ED2B3D3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75" y="2762250"/>
              <a:ext cx="52388" cy="52388"/>
            </a:xfrm>
            <a:custGeom>
              <a:avLst/>
              <a:gdLst>
                <a:gd name="T0" fmla="*/ 3 w 14"/>
                <a:gd name="T1" fmla="*/ 0 h 14"/>
                <a:gd name="T2" fmla="*/ 0 w 14"/>
                <a:gd name="T3" fmla="*/ 1 h 14"/>
                <a:gd name="T4" fmla="*/ 4 w 14"/>
                <a:gd name="T5" fmla="*/ 14 h 14"/>
                <a:gd name="T6" fmla="*/ 14 w 14"/>
                <a:gd name="T7" fmla="*/ 6 h 14"/>
                <a:gd name="T8" fmla="*/ 3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14" y="6"/>
                    <a:pt x="14" y="6"/>
                    <a:pt x="14" y="6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13">
              <a:extLst>
                <a:ext uri="{FF2B5EF4-FFF2-40B4-BE49-F238E27FC236}">
                  <a16:creationId xmlns="" xmlns:a16="http://schemas.microsoft.com/office/drawing/2014/main" id="{0E27ADF7-1894-4A45-A58D-ECE5186C8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425" y="2811463"/>
              <a:ext cx="36513" cy="66675"/>
            </a:xfrm>
            <a:custGeom>
              <a:avLst/>
              <a:gdLst>
                <a:gd name="T0" fmla="*/ 0 w 23"/>
                <a:gd name="T1" fmla="*/ 11 h 42"/>
                <a:gd name="T2" fmla="*/ 11 w 23"/>
                <a:gd name="T3" fmla="*/ 42 h 42"/>
                <a:gd name="T4" fmla="*/ 23 w 23"/>
                <a:gd name="T5" fmla="*/ 11 h 42"/>
                <a:gd name="T6" fmla="*/ 14 w 23"/>
                <a:gd name="T7" fmla="*/ 0 h 42"/>
                <a:gd name="T8" fmla="*/ 0 w 23"/>
                <a:gd name="T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2">
                  <a:moveTo>
                    <a:pt x="0" y="11"/>
                  </a:moveTo>
                  <a:lnTo>
                    <a:pt x="11" y="42"/>
                  </a:lnTo>
                  <a:lnTo>
                    <a:pt x="23" y="11"/>
                  </a:lnTo>
                  <a:lnTo>
                    <a:pt x="14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14">
              <a:extLst>
                <a:ext uri="{FF2B5EF4-FFF2-40B4-BE49-F238E27FC236}">
                  <a16:creationId xmlns="" xmlns:a16="http://schemas.microsoft.com/office/drawing/2014/main" id="{39D097C2-9A3C-4937-9468-6B394298B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263" y="2630488"/>
              <a:ext cx="149225" cy="142875"/>
            </a:xfrm>
            <a:custGeom>
              <a:avLst/>
              <a:gdLst>
                <a:gd name="T0" fmla="*/ 32 w 40"/>
                <a:gd name="T1" fmla="*/ 25 h 38"/>
                <a:gd name="T2" fmla="*/ 38 w 40"/>
                <a:gd name="T3" fmla="*/ 13 h 38"/>
                <a:gd name="T4" fmla="*/ 40 w 40"/>
                <a:gd name="T5" fmla="*/ 7 h 38"/>
                <a:gd name="T6" fmla="*/ 39 w 40"/>
                <a:gd name="T7" fmla="*/ 4 h 38"/>
                <a:gd name="T8" fmla="*/ 38 w 40"/>
                <a:gd name="T9" fmla="*/ 2 h 38"/>
                <a:gd name="T10" fmla="*/ 38 w 40"/>
                <a:gd name="T11" fmla="*/ 2 h 38"/>
                <a:gd name="T12" fmla="*/ 36 w 40"/>
                <a:gd name="T13" fmla="*/ 0 h 38"/>
                <a:gd name="T14" fmla="*/ 4 w 40"/>
                <a:gd name="T15" fmla="*/ 0 h 38"/>
                <a:gd name="T16" fmla="*/ 2 w 40"/>
                <a:gd name="T17" fmla="*/ 2 h 38"/>
                <a:gd name="T18" fmla="*/ 2 w 40"/>
                <a:gd name="T19" fmla="*/ 2 h 38"/>
                <a:gd name="T20" fmla="*/ 1 w 40"/>
                <a:gd name="T21" fmla="*/ 4 h 38"/>
                <a:gd name="T22" fmla="*/ 0 w 40"/>
                <a:gd name="T23" fmla="*/ 7 h 38"/>
                <a:gd name="T24" fmla="*/ 2 w 40"/>
                <a:gd name="T25" fmla="*/ 13 h 38"/>
                <a:gd name="T26" fmla="*/ 8 w 40"/>
                <a:gd name="T27" fmla="*/ 25 h 38"/>
                <a:gd name="T28" fmla="*/ 8 w 40"/>
                <a:gd name="T29" fmla="*/ 32 h 38"/>
                <a:gd name="T30" fmla="*/ 20 w 40"/>
                <a:gd name="T31" fmla="*/ 38 h 38"/>
                <a:gd name="T32" fmla="*/ 32 w 40"/>
                <a:gd name="T33" fmla="*/ 32 h 38"/>
                <a:gd name="T34" fmla="*/ 32 w 40"/>
                <a:gd name="T35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38">
                  <a:moveTo>
                    <a:pt x="32" y="25"/>
                  </a:moveTo>
                  <a:cubicBezTo>
                    <a:pt x="34" y="23"/>
                    <a:pt x="38" y="20"/>
                    <a:pt x="38" y="13"/>
                  </a:cubicBezTo>
                  <a:cubicBezTo>
                    <a:pt x="40" y="12"/>
                    <a:pt x="40" y="9"/>
                    <a:pt x="40" y="7"/>
                  </a:cubicBezTo>
                  <a:cubicBezTo>
                    <a:pt x="40" y="6"/>
                    <a:pt x="40" y="5"/>
                    <a:pt x="39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7" y="0"/>
                    <a:pt x="3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9"/>
                    <a:pt x="0" y="12"/>
                    <a:pt x="2" y="13"/>
                  </a:cubicBezTo>
                  <a:cubicBezTo>
                    <a:pt x="2" y="20"/>
                    <a:pt x="6" y="23"/>
                    <a:pt x="8" y="25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32" y="32"/>
                    <a:pt x="32" y="32"/>
                    <a:pt x="32" y="32"/>
                  </a:cubicBezTo>
                  <a:lnTo>
                    <a:pt x="32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15">
              <a:extLst>
                <a:ext uri="{FF2B5EF4-FFF2-40B4-BE49-F238E27FC236}">
                  <a16:creationId xmlns="" xmlns:a16="http://schemas.microsoft.com/office/drawing/2014/main" id="{F6750B77-63C7-448C-9E2A-F2CC247FB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0900" y="2773363"/>
              <a:ext cx="139700" cy="112713"/>
            </a:xfrm>
            <a:custGeom>
              <a:avLst/>
              <a:gdLst>
                <a:gd name="T0" fmla="*/ 4 w 37"/>
                <a:gd name="T1" fmla="*/ 13 h 30"/>
                <a:gd name="T2" fmla="*/ 0 w 37"/>
                <a:gd name="T3" fmla="*/ 28 h 30"/>
                <a:gd name="T4" fmla="*/ 0 w 37"/>
                <a:gd name="T5" fmla="*/ 29 h 30"/>
                <a:gd name="T6" fmla="*/ 2 w 37"/>
                <a:gd name="T7" fmla="*/ 30 h 30"/>
                <a:gd name="T8" fmla="*/ 37 w 37"/>
                <a:gd name="T9" fmla="*/ 30 h 30"/>
                <a:gd name="T10" fmla="*/ 27 w 37"/>
                <a:gd name="T11" fmla="*/ 0 h 30"/>
                <a:gd name="T12" fmla="*/ 4 w 37"/>
                <a:gd name="T1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0">
                  <a:moveTo>
                    <a:pt x="4" y="13"/>
                  </a:moveTo>
                  <a:cubicBezTo>
                    <a:pt x="2" y="18"/>
                    <a:pt x="0" y="27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1" y="30"/>
                    <a:pt x="1" y="30"/>
                    <a:pt x="2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5" y="4"/>
                    <a:pt x="6" y="7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16">
              <a:extLst>
                <a:ext uri="{FF2B5EF4-FFF2-40B4-BE49-F238E27FC236}">
                  <a16:creationId xmlns="" xmlns:a16="http://schemas.microsoft.com/office/drawing/2014/main" id="{4A0EDA1D-B5E2-47F4-9BDD-5514D7583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100" y="2524125"/>
              <a:ext cx="209550" cy="98425"/>
            </a:xfrm>
            <a:custGeom>
              <a:avLst/>
              <a:gdLst>
                <a:gd name="T0" fmla="*/ 2 w 56"/>
                <a:gd name="T1" fmla="*/ 26 h 26"/>
                <a:gd name="T2" fmla="*/ 46 w 56"/>
                <a:gd name="T3" fmla="*/ 26 h 26"/>
                <a:gd name="T4" fmla="*/ 46 w 56"/>
                <a:gd name="T5" fmla="*/ 26 h 26"/>
                <a:gd name="T6" fmla="*/ 46 w 56"/>
                <a:gd name="T7" fmla="*/ 26 h 26"/>
                <a:gd name="T8" fmla="*/ 54 w 56"/>
                <a:gd name="T9" fmla="*/ 26 h 26"/>
                <a:gd name="T10" fmla="*/ 56 w 56"/>
                <a:gd name="T11" fmla="*/ 24 h 26"/>
                <a:gd name="T12" fmla="*/ 54 w 56"/>
                <a:gd name="T13" fmla="*/ 22 h 26"/>
                <a:gd name="T14" fmla="*/ 47 w 56"/>
                <a:gd name="T15" fmla="*/ 22 h 26"/>
                <a:gd name="T16" fmla="*/ 40 w 56"/>
                <a:gd name="T17" fmla="*/ 1 h 26"/>
                <a:gd name="T18" fmla="*/ 39 w 56"/>
                <a:gd name="T19" fmla="*/ 0 h 26"/>
                <a:gd name="T20" fmla="*/ 37 w 56"/>
                <a:gd name="T21" fmla="*/ 0 h 26"/>
                <a:gd name="T22" fmla="*/ 32 w 56"/>
                <a:gd name="T23" fmla="*/ 3 h 26"/>
                <a:gd name="T24" fmla="*/ 24 w 56"/>
                <a:gd name="T25" fmla="*/ 3 h 26"/>
                <a:gd name="T26" fmla="*/ 19 w 56"/>
                <a:gd name="T27" fmla="*/ 0 h 26"/>
                <a:gd name="T28" fmla="*/ 17 w 56"/>
                <a:gd name="T29" fmla="*/ 0 h 26"/>
                <a:gd name="T30" fmla="*/ 16 w 56"/>
                <a:gd name="T31" fmla="*/ 1 h 26"/>
                <a:gd name="T32" fmla="*/ 9 w 56"/>
                <a:gd name="T33" fmla="*/ 22 h 26"/>
                <a:gd name="T34" fmla="*/ 2 w 56"/>
                <a:gd name="T35" fmla="*/ 22 h 26"/>
                <a:gd name="T36" fmla="*/ 0 w 56"/>
                <a:gd name="T37" fmla="*/ 24 h 26"/>
                <a:gd name="T38" fmla="*/ 2 w 56"/>
                <a:gd name="T3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26">
                  <a:moveTo>
                    <a:pt x="2" y="26"/>
                  </a:moveTo>
                  <a:cubicBezTo>
                    <a:pt x="46" y="26"/>
                    <a:pt x="46" y="26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5" y="26"/>
                    <a:pt x="56" y="25"/>
                    <a:pt x="56" y="24"/>
                  </a:cubicBezTo>
                  <a:cubicBezTo>
                    <a:pt x="56" y="23"/>
                    <a:pt x="55" y="22"/>
                    <a:pt x="54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0" y="5"/>
                    <a:pt x="26" y="5"/>
                    <a:pt x="24" y="3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7" y="0"/>
                    <a:pt x="16" y="1"/>
                    <a:pt x="16" y="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9C19A15-4A45-4355-ACE2-43272AFBF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861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: Shape 58">
            <a:extLst>
              <a:ext uri="{FF2B5EF4-FFF2-40B4-BE49-F238E27FC236}">
                <a16:creationId xmlns="" xmlns:a16="http://schemas.microsoft.com/office/drawing/2014/main" id="{C84A1DDA-6F0B-4B2B-BF05-00B24604A581}"/>
              </a:ext>
            </a:extLst>
          </p:cNvPr>
          <p:cNvSpPr/>
          <p:nvPr/>
        </p:nvSpPr>
        <p:spPr>
          <a:xfrm rot="5400000">
            <a:off x="4380564" y="-987586"/>
            <a:ext cx="3268980" cy="10108516"/>
          </a:xfrm>
          <a:custGeom>
            <a:avLst/>
            <a:gdLst>
              <a:gd name="connsiteX0" fmla="*/ 0 w 3268980"/>
              <a:gd name="connsiteY0" fmla="*/ 8474026 h 10108516"/>
              <a:gd name="connsiteX1" fmla="*/ 998273 w 3268980"/>
              <a:gd name="connsiteY1" fmla="*/ 6967982 h 10108516"/>
              <a:gd name="connsiteX2" fmla="*/ 1281049 w 3268980"/>
              <a:gd name="connsiteY2" fmla="*/ 6880204 h 10108516"/>
              <a:gd name="connsiteX3" fmla="*/ 1281049 w 3268980"/>
              <a:gd name="connsiteY3" fmla="*/ 6869381 h 10108516"/>
              <a:gd name="connsiteX4" fmla="*/ 1304306 w 3268980"/>
              <a:gd name="connsiteY4" fmla="*/ 6754187 h 10108516"/>
              <a:gd name="connsiteX5" fmla="*/ 1325793 w 3268980"/>
              <a:gd name="connsiteY5" fmla="*/ 6714600 h 10108516"/>
              <a:gd name="connsiteX6" fmla="*/ 1272560 w 3268980"/>
              <a:gd name="connsiteY6" fmla="*/ 6695678 h 10108516"/>
              <a:gd name="connsiteX7" fmla="*/ 1145540 w 3268980"/>
              <a:gd name="connsiteY7" fmla="*/ 6560736 h 10108516"/>
              <a:gd name="connsiteX8" fmla="*/ 1288750 w 3268980"/>
              <a:gd name="connsiteY8" fmla="*/ 6418824 h 10108516"/>
              <a:gd name="connsiteX9" fmla="*/ 1338675 w 3268980"/>
              <a:gd name="connsiteY9" fmla="*/ 6401916 h 10108516"/>
              <a:gd name="connsiteX10" fmla="*/ 1338675 w 3268980"/>
              <a:gd name="connsiteY10" fmla="*/ 98607 h 10108516"/>
              <a:gd name="connsiteX11" fmla="*/ 1437282 w 3268980"/>
              <a:gd name="connsiteY11" fmla="*/ 0 h 10108516"/>
              <a:gd name="connsiteX12" fmla="*/ 1831698 w 3268980"/>
              <a:gd name="connsiteY12" fmla="*/ 0 h 10108516"/>
              <a:gd name="connsiteX13" fmla="*/ 1930305 w 3268980"/>
              <a:gd name="connsiteY13" fmla="*/ 98607 h 10108516"/>
              <a:gd name="connsiteX14" fmla="*/ 1930305 w 3268980"/>
              <a:gd name="connsiteY14" fmla="*/ 199480 h 10108516"/>
              <a:gd name="connsiteX15" fmla="*/ 2574611 w 3268980"/>
              <a:gd name="connsiteY15" fmla="*/ 199480 h 10108516"/>
              <a:gd name="connsiteX16" fmla="*/ 2673218 w 3268980"/>
              <a:gd name="connsiteY16" fmla="*/ 298087 h 10108516"/>
              <a:gd name="connsiteX17" fmla="*/ 2673218 w 3268980"/>
              <a:gd name="connsiteY17" fmla="*/ 692503 h 10108516"/>
              <a:gd name="connsiteX18" fmla="*/ 2574611 w 3268980"/>
              <a:gd name="connsiteY18" fmla="*/ 791110 h 10108516"/>
              <a:gd name="connsiteX19" fmla="*/ 1930305 w 3268980"/>
              <a:gd name="connsiteY19" fmla="*/ 791110 h 10108516"/>
              <a:gd name="connsiteX20" fmla="*/ 1930305 w 3268980"/>
              <a:gd name="connsiteY20" fmla="*/ 1092200 h 10108516"/>
              <a:gd name="connsiteX21" fmla="*/ 2574611 w 3268980"/>
              <a:gd name="connsiteY21" fmla="*/ 1092200 h 10108516"/>
              <a:gd name="connsiteX22" fmla="*/ 2673218 w 3268980"/>
              <a:gd name="connsiteY22" fmla="*/ 1190807 h 10108516"/>
              <a:gd name="connsiteX23" fmla="*/ 2673218 w 3268980"/>
              <a:gd name="connsiteY23" fmla="*/ 1585223 h 10108516"/>
              <a:gd name="connsiteX24" fmla="*/ 2574611 w 3268980"/>
              <a:gd name="connsiteY24" fmla="*/ 1683830 h 10108516"/>
              <a:gd name="connsiteX25" fmla="*/ 1930305 w 3268980"/>
              <a:gd name="connsiteY25" fmla="*/ 1683830 h 10108516"/>
              <a:gd name="connsiteX26" fmla="*/ 1930305 w 3268980"/>
              <a:gd name="connsiteY26" fmla="*/ 1984921 h 10108516"/>
              <a:gd name="connsiteX27" fmla="*/ 2574611 w 3268980"/>
              <a:gd name="connsiteY27" fmla="*/ 1984921 h 10108516"/>
              <a:gd name="connsiteX28" fmla="*/ 2673218 w 3268980"/>
              <a:gd name="connsiteY28" fmla="*/ 2083528 h 10108516"/>
              <a:gd name="connsiteX29" fmla="*/ 2673218 w 3268980"/>
              <a:gd name="connsiteY29" fmla="*/ 2477944 h 10108516"/>
              <a:gd name="connsiteX30" fmla="*/ 2574611 w 3268980"/>
              <a:gd name="connsiteY30" fmla="*/ 2576551 h 10108516"/>
              <a:gd name="connsiteX31" fmla="*/ 1930305 w 3268980"/>
              <a:gd name="connsiteY31" fmla="*/ 2576551 h 10108516"/>
              <a:gd name="connsiteX32" fmla="*/ 1930305 w 3268980"/>
              <a:gd name="connsiteY32" fmla="*/ 6401916 h 10108516"/>
              <a:gd name="connsiteX33" fmla="*/ 1980230 w 3268980"/>
              <a:gd name="connsiteY33" fmla="*/ 6418824 h 10108516"/>
              <a:gd name="connsiteX34" fmla="*/ 2123440 w 3268980"/>
              <a:gd name="connsiteY34" fmla="*/ 6560736 h 10108516"/>
              <a:gd name="connsiteX35" fmla="*/ 1996420 w 3268980"/>
              <a:gd name="connsiteY35" fmla="*/ 6695678 h 10108516"/>
              <a:gd name="connsiteX36" fmla="*/ 1943187 w 3268980"/>
              <a:gd name="connsiteY36" fmla="*/ 6714600 h 10108516"/>
              <a:gd name="connsiteX37" fmla="*/ 1964674 w 3268980"/>
              <a:gd name="connsiteY37" fmla="*/ 6754187 h 10108516"/>
              <a:gd name="connsiteX38" fmla="*/ 1987931 w 3268980"/>
              <a:gd name="connsiteY38" fmla="*/ 6869381 h 10108516"/>
              <a:gd name="connsiteX39" fmla="*/ 1987931 w 3268980"/>
              <a:gd name="connsiteY39" fmla="*/ 6880204 h 10108516"/>
              <a:gd name="connsiteX40" fmla="*/ 2270707 w 3268980"/>
              <a:gd name="connsiteY40" fmla="*/ 6967982 h 10108516"/>
              <a:gd name="connsiteX41" fmla="*/ 3268980 w 3268980"/>
              <a:gd name="connsiteY41" fmla="*/ 8474026 h 10108516"/>
              <a:gd name="connsiteX42" fmla="*/ 1634490 w 3268980"/>
              <a:gd name="connsiteY42" fmla="*/ 10108516 h 10108516"/>
              <a:gd name="connsiteX43" fmla="*/ 0 w 3268980"/>
              <a:gd name="connsiteY43" fmla="*/ 8474026 h 1010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268980" h="10108516">
                <a:moveTo>
                  <a:pt x="0" y="8474026"/>
                </a:moveTo>
                <a:cubicBezTo>
                  <a:pt x="0" y="7796998"/>
                  <a:pt x="411630" y="7216111"/>
                  <a:pt x="998273" y="6967982"/>
                </a:cubicBezTo>
                <a:lnTo>
                  <a:pt x="1281049" y="6880204"/>
                </a:lnTo>
                <a:lnTo>
                  <a:pt x="1281049" y="6869381"/>
                </a:lnTo>
                <a:cubicBezTo>
                  <a:pt x="1281049" y="6828520"/>
                  <a:pt x="1289330" y="6789593"/>
                  <a:pt x="1304306" y="6754187"/>
                </a:cubicBezTo>
                <a:lnTo>
                  <a:pt x="1325793" y="6714600"/>
                </a:lnTo>
                <a:lnTo>
                  <a:pt x="1272560" y="6695678"/>
                </a:lnTo>
                <a:cubicBezTo>
                  <a:pt x="1193641" y="6660037"/>
                  <a:pt x="1145540" y="6612692"/>
                  <a:pt x="1145540" y="6560736"/>
                </a:cubicBezTo>
                <a:cubicBezTo>
                  <a:pt x="1145540" y="6505316"/>
                  <a:pt x="1200267" y="6455143"/>
                  <a:pt x="1288750" y="6418824"/>
                </a:cubicBezTo>
                <a:lnTo>
                  <a:pt x="1338675" y="6401916"/>
                </a:lnTo>
                <a:lnTo>
                  <a:pt x="1338675" y="98607"/>
                </a:lnTo>
                <a:cubicBezTo>
                  <a:pt x="1338675" y="44148"/>
                  <a:pt x="1382823" y="0"/>
                  <a:pt x="1437282" y="0"/>
                </a:cubicBezTo>
                <a:lnTo>
                  <a:pt x="1831698" y="0"/>
                </a:lnTo>
                <a:cubicBezTo>
                  <a:pt x="1886157" y="0"/>
                  <a:pt x="1930305" y="44148"/>
                  <a:pt x="1930305" y="98607"/>
                </a:cubicBezTo>
                <a:lnTo>
                  <a:pt x="1930305" y="199480"/>
                </a:lnTo>
                <a:lnTo>
                  <a:pt x="2574611" y="199480"/>
                </a:lnTo>
                <a:cubicBezTo>
                  <a:pt x="2629070" y="199480"/>
                  <a:pt x="2673218" y="243628"/>
                  <a:pt x="2673218" y="298087"/>
                </a:cubicBezTo>
                <a:lnTo>
                  <a:pt x="2673218" y="692503"/>
                </a:lnTo>
                <a:cubicBezTo>
                  <a:pt x="2673218" y="746962"/>
                  <a:pt x="2629070" y="791110"/>
                  <a:pt x="2574611" y="791110"/>
                </a:cubicBezTo>
                <a:lnTo>
                  <a:pt x="1930305" y="791110"/>
                </a:lnTo>
                <a:lnTo>
                  <a:pt x="1930305" y="1092200"/>
                </a:lnTo>
                <a:lnTo>
                  <a:pt x="2574611" y="1092200"/>
                </a:lnTo>
                <a:cubicBezTo>
                  <a:pt x="2629070" y="1092200"/>
                  <a:pt x="2673218" y="1136348"/>
                  <a:pt x="2673218" y="1190807"/>
                </a:cubicBezTo>
                <a:lnTo>
                  <a:pt x="2673218" y="1585223"/>
                </a:lnTo>
                <a:cubicBezTo>
                  <a:pt x="2673218" y="1639682"/>
                  <a:pt x="2629070" y="1683830"/>
                  <a:pt x="2574611" y="1683830"/>
                </a:cubicBezTo>
                <a:lnTo>
                  <a:pt x="1930305" y="1683830"/>
                </a:lnTo>
                <a:lnTo>
                  <a:pt x="1930305" y="1984921"/>
                </a:lnTo>
                <a:lnTo>
                  <a:pt x="2574611" y="1984921"/>
                </a:lnTo>
                <a:cubicBezTo>
                  <a:pt x="2629070" y="1984921"/>
                  <a:pt x="2673218" y="2029069"/>
                  <a:pt x="2673218" y="2083528"/>
                </a:cubicBezTo>
                <a:lnTo>
                  <a:pt x="2673218" y="2477944"/>
                </a:lnTo>
                <a:cubicBezTo>
                  <a:pt x="2673218" y="2532403"/>
                  <a:pt x="2629070" y="2576551"/>
                  <a:pt x="2574611" y="2576551"/>
                </a:cubicBezTo>
                <a:lnTo>
                  <a:pt x="1930305" y="2576551"/>
                </a:lnTo>
                <a:lnTo>
                  <a:pt x="1930305" y="6401916"/>
                </a:lnTo>
                <a:lnTo>
                  <a:pt x="1980230" y="6418824"/>
                </a:lnTo>
                <a:cubicBezTo>
                  <a:pt x="2068712" y="6455143"/>
                  <a:pt x="2123440" y="6505316"/>
                  <a:pt x="2123440" y="6560736"/>
                </a:cubicBezTo>
                <a:cubicBezTo>
                  <a:pt x="2123440" y="6612692"/>
                  <a:pt x="2075339" y="6660037"/>
                  <a:pt x="1996420" y="6695678"/>
                </a:cubicBezTo>
                <a:lnTo>
                  <a:pt x="1943187" y="6714600"/>
                </a:lnTo>
                <a:lnTo>
                  <a:pt x="1964674" y="6754187"/>
                </a:lnTo>
                <a:cubicBezTo>
                  <a:pt x="1979650" y="6789593"/>
                  <a:pt x="1987931" y="6828520"/>
                  <a:pt x="1987931" y="6869381"/>
                </a:cubicBezTo>
                <a:lnTo>
                  <a:pt x="1987931" y="6880204"/>
                </a:lnTo>
                <a:lnTo>
                  <a:pt x="2270707" y="6967982"/>
                </a:lnTo>
                <a:cubicBezTo>
                  <a:pt x="2857350" y="7216111"/>
                  <a:pt x="3268980" y="7796998"/>
                  <a:pt x="3268980" y="8474026"/>
                </a:cubicBezTo>
                <a:cubicBezTo>
                  <a:pt x="3268980" y="9376730"/>
                  <a:pt x="2537194" y="10108516"/>
                  <a:pt x="1634490" y="10108516"/>
                </a:cubicBezTo>
                <a:cubicBezTo>
                  <a:pt x="731786" y="10108516"/>
                  <a:pt x="0" y="9376730"/>
                  <a:pt x="0" y="8474026"/>
                </a:cubicBezTo>
                <a:close/>
              </a:path>
            </a:pathLst>
          </a:custGeom>
          <a:gradFill>
            <a:gsLst>
              <a:gs pos="0">
                <a:srgbClr val="D95547"/>
              </a:gs>
              <a:gs pos="76000">
                <a:srgbClr val="226C5E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DAAC03BE-C7F3-4A25-8337-8DD795F7482F}"/>
              </a:ext>
            </a:extLst>
          </p:cNvPr>
          <p:cNvSpPr/>
          <p:nvPr/>
        </p:nvSpPr>
        <p:spPr>
          <a:xfrm>
            <a:off x="4686300" y="3939672"/>
            <a:ext cx="6138430" cy="254000"/>
          </a:xfrm>
          <a:prstGeom prst="roundRect">
            <a:avLst>
              <a:gd name="adj" fmla="val 50000"/>
            </a:avLst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7D7D25-CEF2-42BC-9F53-8B040C5F3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INFOGRAPHIC PRESENTATION TEMPLATE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881294E1-F72E-4E6E-8735-1E2F77EF5A9A}"/>
              </a:ext>
            </a:extLst>
          </p:cNvPr>
          <p:cNvSpPr txBox="1"/>
          <p:nvPr/>
        </p:nvSpPr>
        <p:spPr>
          <a:xfrm>
            <a:off x="6096000" y="2351709"/>
            <a:ext cx="4973312" cy="86177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cs typeface="Calibri" panose="020F0502020204030204" pitchFamily="34" charset="0"/>
              </a:rPr>
              <a:t>amet</a:t>
            </a:r>
            <a:r>
              <a:rPr lang="en-US" sz="1400" dirty="0">
                <a:cs typeface="Calibri" panose="020F0502020204030204" pitchFamily="34" charset="0"/>
              </a:rPr>
              <a:t>, </a:t>
            </a:r>
            <a:r>
              <a:rPr lang="en-US" sz="1400" dirty="0" err="1">
                <a:cs typeface="Calibri" panose="020F0502020204030204" pitchFamily="34" charset="0"/>
              </a:rPr>
              <a:t>consectetur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adipiscing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elit</a:t>
            </a:r>
            <a:r>
              <a:rPr lang="en-US" sz="1400" dirty="0">
                <a:cs typeface="Calibri" panose="020F0502020204030204" pitchFamily="34" charset="0"/>
              </a:rPr>
              <a:t>. Morbi et </a:t>
            </a:r>
            <a:r>
              <a:rPr lang="en-US" sz="1400" dirty="0" err="1">
                <a:cs typeface="Calibri" panose="020F0502020204030204" pitchFamily="34" charset="0"/>
              </a:rPr>
              <a:t>rutrum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felis</a:t>
            </a:r>
            <a:r>
              <a:rPr lang="en-US" sz="1400" dirty="0">
                <a:cs typeface="Calibri" panose="020F0502020204030204" pitchFamily="34" charset="0"/>
              </a:rPr>
              <a:t>, </a:t>
            </a:r>
            <a:r>
              <a:rPr lang="en-US" sz="1400" dirty="0" err="1">
                <a:cs typeface="Calibri" panose="020F0502020204030204" pitchFamily="34" charset="0"/>
              </a:rPr>
              <a:t>eget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tristique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tortor</a:t>
            </a:r>
            <a:r>
              <a:rPr lang="en-US" sz="1400" dirty="0">
                <a:cs typeface="Calibri" panose="020F0502020204030204" pitchFamily="34" charset="0"/>
              </a:rPr>
              <a:t>. Maecenas </a:t>
            </a:r>
            <a:r>
              <a:rPr lang="en-US" sz="1400" dirty="0" err="1">
                <a:cs typeface="Calibri" panose="020F0502020204030204" pitchFamily="34" charset="0"/>
              </a:rPr>
              <a:t>lobortis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mattis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turpis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ut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hendrerit</a:t>
            </a:r>
            <a:r>
              <a:rPr lang="en-US" sz="1400" dirty="0">
                <a:cs typeface="Calibri" panose="020F0502020204030204" pitchFamily="34" charset="0"/>
              </a:rPr>
              <a:t>. </a:t>
            </a:r>
            <a:r>
              <a:rPr lang="en-US" sz="1400" dirty="0" err="1">
                <a:cs typeface="Calibri" panose="020F0502020204030204" pitchFamily="34" charset="0"/>
              </a:rPr>
              <a:t>Fusce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placerat</a:t>
            </a:r>
            <a:r>
              <a:rPr lang="en-US" sz="1400" dirty="0">
                <a:cs typeface="Calibri" panose="020F0502020204030204" pitchFamily="34" charset="0"/>
              </a:rPr>
              <a:t> ipsum at dictum </a:t>
            </a:r>
            <a:r>
              <a:rPr lang="en-US" sz="1400" dirty="0" err="1">
                <a:cs typeface="Calibri" panose="020F0502020204030204" pitchFamily="34" charset="0"/>
              </a:rPr>
              <a:t>lobortis</a:t>
            </a:r>
            <a:r>
              <a:rPr lang="en-US" sz="1400" dirty="0">
                <a:cs typeface="Calibri" panose="020F0502020204030204" pitchFamily="34" charset="0"/>
              </a:rPr>
              <a:t>. </a:t>
            </a:r>
            <a:r>
              <a:rPr lang="en-US" sz="1400" dirty="0" err="1">
                <a:cs typeface="Calibri" panose="020F0502020204030204" pitchFamily="34" charset="0"/>
              </a:rPr>
              <a:t>Etiam</a:t>
            </a:r>
            <a:r>
              <a:rPr lang="en-US" sz="1400" dirty="0">
                <a:cs typeface="Calibri" panose="020F0502020204030204" pitchFamily="34" charset="0"/>
              </a:rPr>
              <a:t> porta </a:t>
            </a:r>
            <a:r>
              <a:rPr lang="en-US" sz="1400" dirty="0" err="1">
                <a:cs typeface="Calibri" panose="020F0502020204030204" pitchFamily="34" charset="0"/>
              </a:rPr>
              <a:t>nunc</a:t>
            </a:r>
            <a:r>
              <a:rPr lang="en-US" sz="1400" dirty="0">
                <a:cs typeface="Calibri" panose="020F0502020204030204" pitchFamily="34" charset="0"/>
              </a:rPr>
              <a:t> sit </a:t>
            </a:r>
            <a:r>
              <a:rPr lang="en-US" sz="1400" dirty="0" err="1">
                <a:cs typeface="Calibri" panose="020F0502020204030204" pitchFamily="34" charset="0"/>
              </a:rPr>
              <a:t>amet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pellentesque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feugiat</a:t>
            </a:r>
            <a:r>
              <a:rPr lang="en-US" sz="1400" dirty="0">
                <a:cs typeface="Calibri" panose="020F0502020204030204" pitchFamily="34" charset="0"/>
              </a:rPr>
              <a:t>. Nunc gravida </a:t>
            </a:r>
            <a:r>
              <a:rPr lang="en-US" sz="1400" dirty="0" err="1">
                <a:cs typeface="Calibri" panose="020F0502020204030204" pitchFamily="34" charset="0"/>
              </a:rPr>
              <a:t>sapien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eu</a:t>
            </a:r>
            <a:r>
              <a:rPr lang="en-US" sz="1400" dirty="0">
                <a:cs typeface="Calibri" panose="020F0502020204030204" pitchFamily="34" charset="0"/>
              </a:rPr>
              <a:t> </a:t>
            </a:r>
            <a:r>
              <a:rPr lang="en-US" sz="1400" dirty="0" err="1">
                <a:cs typeface="Calibri" panose="020F0502020204030204" pitchFamily="34" charset="0"/>
              </a:rPr>
              <a:t>tempor</a:t>
            </a:r>
            <a:r>
              <a:rPr lang="en-US" sz="1400" dirty="0">
                <a:cs typeface="Calibri" panose="020F0502020204030204" pitchFamily="34" charset="0"/>
              </a:rPr>
              <a:t> lacinia.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55C4EA42-A3D6-4876-8A77-9AEF15E6653C}"/>
              </a:ext>
            </a:extLst>
          </p:cNvPr>
          <p:cNvSpPr txBox="1"/>
          <p:nvPr/>
        </p:nvSpPr>
        <p:spPr>
          <a:xfrm>
            <a:off x="1604686" y="3512674"/>
            <a:ext cx="1981200" cy="11079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40%</a:t>
            </a:r>
          </a:p>
        </p:txBody>
      </p:sp>
      <p:sp>
        <p:nvSpPr>
          <p:cNvPr id="49" name="Oval 48">
            <a:extLst>
              <a:ext uri="{FF2B5EF4-FFF2-40B4-BE49-F238E27FC236}">
                <a16:creationId xmlns="" xmlns:a16="http://schemas.microsoft.com/office/drawing/2014/main" id="{701322DB-BE6B-4012-9CCC-BAA929307999}"/>
              </a:ext>
            </a:extLst>
          </p:cNvPr>
          <p:cNvSpPr/>
          <p:nvPr/>
        </p:nvSpPr>
        <p:spPr>
          <a:xfrm>
            <a:off x="1367270" y="2838656"/>
            <a:ext cx="2456033" cy="2456033"/>
          </a:xfrm>
          <a:prstGeom prst="ellipse">
            <a:avLst/>
          </a:prstGeom>
          <a:noFill/>
          <a:ln w="254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3668F247-4577-426D-9A03-91B35718841C}"/>
              </a:ext>
            </a:extLst>
          </p:cNvPr>
          <p:cNvSpPr txBox="1"/>
          <p:nvPr/>
        </p:nvSpPr>
        <p:spPr>
          <a:xfrm>
            <a:off x="4508575" y="2290154"/>
            <a:ext cx="1168325" cy="98488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3200" b="1" dirty="0">
                <a:solidFill>
                  <a:srgbClr val="10322C"/>
                </a:solidFill>
                <a:cs typeface="Calibri" panose="020F0502020204030204" pitchFamily="34" charset="0"/>
              </a:rPr>
              <a:t>Lorem </a:t>
            </a:r>
          </a:p>
          <a:p>
            <a:r>
              <a:rPr lang="en-US" sz="3200" b="1" dirty="0">
                <a:solidFill>
                  <a:srgbClr val="10322C"/>
                </a:solidFill>
                <a:cs typeface="Calibri" panose="020F0502020204030204" pitchFamily="34" charset="0"/>
              </a:rPr>
              <a:t>Ipsum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="" xmlns:a16="http://schemas.microsoft.com/office/drawing/2014/main" id="{FDFE7C2A-AA67-4793-A4AC-8AC465C04A93}"/>
              </a:ext>
            </a:extLst>
          </p:cNvPr>
          <p:cNvCxnSpPr>
            <a:cxnSpLocks/>
          </p:cNvCxnSpPr>
          <p:nvPr/>
        </p:nvCxnSpPr>
        <p:spPr>
          <a:xfrm>
            <a:off x="8191500" y="4066672"/>
            <a:ext cx="2508250" cy="0"/>
          </a:xfrm>
          <a:prstGeom prst="line">
            <a:avLst/>
          </a:prstGeom>
          <a:ln w="2540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59E907B9-466D-44E7-84A2-0A08997BB1A3}"/>
              </a:ext>
            </a:extLst>
          </p:cNvPr>
          <p:cNvCxnSpPr/>
          <p:nvPr/>
        </p:nvCxnSpPr>
        <p:spPr>
          <a:xfrm>
            <a:off x="5886450" y="2319025"/>
            <a:ext cx="0" cy="92714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>
            <a:extLst>
              <a:ext uri="{FF2B5EF4-FFF2-40B4-BE49-F238E27FC236}">
                <a16:creationId xmlns="" xmlns:a16="http://schemas.microsoft.com/office/drawing/2014/main" id="{30669D9C-238B-4575-B165-4AD61C425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CB049-73BB-44AA-B120-B6E6885635C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549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4">
      <a:majorFont>
        <a:latin typeface="Bahnschrift SemiBold SemiConden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309784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</TotalTime>
  <Words>741</Words>
  <Application>Microsoft Office PowerPoint</Application>
  <PresentationFormat>Custom</PresentationFormat>
  <Paragraphs>82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INFOGRAPHIC PRESENTATION TEMPLATE</vt:lpstr>
      <vt:lpstr>INFOGRAPHIC PRESENTATION TEMPLATE</vt:lpstr>
      <vt:lpstr>INFOGRAPHIC PRESENTATION TEMPLATE</vt:lpstr>
      <vt:lpstr>INFOGRAPHIC PRESENTATION TEMPLATE</vt:lpstr>
      <vt:lpstr>INFOGRAPHIC PRESENTATION TEMPLATE</vt:lpstr>
      <vt:lpstr>INFOGRAPHIC PRESENTATION TEMPLATE</vt:lpstr>
      <vt:lpstr>INFOGRAPHIC PRESENTATION TEMPLATE</vt:lpstr>
      <vt:lpstr>INFOGRAPHIC PRESENTATION TEMPLATE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Rare</dc:creator>
  <cp:lastModifiedBy>USER</cp:lastModifiedBy>
  <cp:revision>103</cp:revision>
  <dcterms:created xsi:type="dcterms:W3CDTF">2019-11-12T08:44:33Z</dcterms:created>
  <dcterms:modified xsi:type="dcterms:W3CDTF">2022-07-21T06:57:45Z</dcterms:modified>
</cp:coreProperties>
</file>