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authors.xml" ContentType="application/vnd.ms-powerpoint.author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6" r:id="rId8"/>
    <p:sldId id="267" r:id="rId9"/>
    <p:sldId id="268" r:id="rId10"/>
    <p:sldId id="269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84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40" userDrawn="1">
          <p15:clr>
            <a:srgbClr val="A4A3A4"/>
          </p15:clr>
        </p15:guide>
        <p15:guide id="4" pos="7440" userDrawn="1">
          <p15:clr>
            <a:srgbClr val="A4A3A4"/>
          </p15:clr>
        </p15:guide>
        <p15:guide id="5" orient="horz" pos="3912" userDrawn="1">
          <p15:clr>
            <a:srgbClr val="A4A3A4"/>
          </p15:clr>
        </p15:guide>
        <p15:guide id="6" orient="horz" pos="550" userDrawn="1">
          <p15:clr>
            <a:srgbClr val="A4A3A4"/>
          </p15:clr>
        </p15:guide>
        <p15:guide id="7" orient="horz" pos="888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E2B4919-CE34-AE76-8E6C-6217D1B47570}" name="Project Manager" initials="PM" userId="Project Mana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1176" autoAdjust="0"/>
  </p:normalViewPr>
  <p:slideViewPr>
    <p:cSldViewPr snapToGrid="0" showGuides="1">
      <p:cViewPr>
        <p:scale>
          <a:sx n="113" d="100"/>
          <a:sy n="113" d="100"/>
        </p:scale>
        <p:origin x="-510" y="-24"/>
      </p:cViewPr>
      <p:guideLst>
        <p:guide orient="horz" pos="2184"/>
        <p:guide orient="horz" pos="3912"/>
        <p:guide orient="horz" pos="550"/>
        <p:guide orient="horz" pos="888"/>
        <p:guide pos="3840"/>
        <p:guide pos="240"/>
        <p:guide pos="74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1" dirty="0">
                <a:solidFill>
                  <a:srgbClr val="0062FF"/>
                </a:solidFill>
                <a:latin typeface="+mj-lt"/>
              </a:rPr>
              <a:t>Lorem Ipsum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62FF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6FC-40F5-A4DD-D63EDF55EA8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6FC-40F5-A4DD-D63EDF55EA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1"/>
        <c:overlap val="-27"/>
        <c:axId val="10450432"/>
        <c:axId val="10451968"/>
      </c:barChart>
      <c:catAx>
        <c:axId val="104504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10451968"/>
        <c:crosses val="autoZero"/>
        <c:auto val="1"/>
        <c:lblAlgn val="ctr"/>
        <c:lblOffset val="100"/>
        <c:noMultiLvlLbl val="0"/>
      </c:catAx>
      <c:valAx>
        <c:axId val="104519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450432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j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rgbClr val="0062FF"/>
                </a:solidFill>
                <a:latin typeface="+mn-lt"/>
                <a:ea typeface="+mn-ea"/>
                <a:cs typeface="+mn-cs"/>
              </a:defRPr>
            </a:pPr>
            <a:r>
              <a:rPr lang="en-US" b="1" dirty="0">
                <a:solidFill>
                  <a:srgbClr val="0062FF"/>
                </a:solidFill>
              </a:rPr>
              <a:t>Lorem Ipsum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0062FF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A84A-490C-84D1-6650C127B2B8}"/>
              </c:ext>
            </c:extLst>
          </c:dPt>
          <c:dPt>
            <c:idx val="1"/>
            <c:bubble3D val="0"/>
            <c:spPr>
              <a:solidFill>
                <a:schemeClr val="tx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84A-490C-84D1-6650C127B2B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D23-4C93-A2F4-DC88C94BAFA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D23-4C93-A2F4-DC88C94BAFA7}"/>
              </c:ext>
            </c:extLst>
          </c:dPt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84A-490C-84D1-6650C127B2B8}"/>
                </c:ext>
              </c:extLst>
            </c:dLbl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84A-490C-84D1-6650C127B2B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0.8</c:v>
                </c:pt>
                <c:pt idx="1">
                  <c:v>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84A-490C-84D1-6650C127B2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3"/>
      </c:doughnutChart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egendEntry>
        <c:idx val="3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rgbClr val="0062FF"/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Lorem Ipsum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0062FF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A84A-490C-84D1-6650C127B2B8}"/>
              </c:ext>
            </c:extLst>
          </c:dPt>
          <c:dPt>
            <c:idx val="1"/>
            <c:bubble3D val="0"/>
            <c:spPr>
              <a:solidFill>
                <a:schemeClr val="tx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84A-490C-84D1-6650C127B2B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9BD5-4214-9991-1C97B9BE90D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9BD5-4214-9991-1C97B9BE90D1}"/>
              </c:ext>
            </c:extLst>
          </c:dPt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84A-490C-84D1-6650C127B2B8}"/>
                </c:ext>
              </c:extLst>
            </c:dLbl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84A-490C-84D1-6650C127B2B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0.8</c:v>
                </c:pt>
                <c:pt idx="1">
                  <c:v>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84A-490C-84D1-6650C127B2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3"/>
      </c:doughnutChart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egendEntry>
        <c:idx val="3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en-US" dirty="0">
                <a:solidFill>
                  <a:schemeClr val="bg1"/>
                </a:solidFill>
              </a:rPr>
              <a:t>Lorem Ipsum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A84A-490C-84D1-6650C127B2B8}"/>
              </c:ext>
            </c:extLst>
          </c:dPt>
          <c:dPt>
            <c:idx val="1"/>
            <c:bubble3D val="0"/>
            <c:spPr>
              <a:solidFill>
                <a:schemeClr val="tx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84A-490C-84D1-6650C127B2B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9BD5-4214-9991-1C97B9BE90D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9BD5-4214-9991-1C97B9BE90D1}"/>
              </c:ext>
            </c:extLst>
          </c:dPt>
          <c:dLbls>
            <c:dLbl>
              <c:idx val="0"/>
              <c:layout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rgbClr val="0062FF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84A-490C-84D1-6650C127B2B8}"/>
                </c:ext>
              </c:extLst>
            </c:dLbl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84A-490C-84D1-6650C127B2B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0.8</c:v>
                </c:pt>
                <c:pt idx="1">
                  <c:v>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84A-490C-84D1-6650C127B2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3"/>
      </c:doughnutChart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egendEntry>
        <c:idx val="3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A0E671-CE0C-408A-B02D-061FD700E283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67B85F-9524-46EF-BC7A-6B0F320FDA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508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s/photos/safety?utm_source=unsplash&amp;utm_medium=referral&amp;utm_content=creditCopyText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s/photos/safety?utm_source=unsplash&amp;utm_medium=referral&amp;utm_content=creditCopyText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s/photos/safety?utm_source=unsplash&amp;utm_medium=referral&amp;utm_content=creditCopyText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s/photos/safety?utm_source=unsplash&amp;utm_medium=referral&amp;utm_content=creditCopyText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7B85F-9524-46EF-BC7A-6B0F320FDA3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2028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Photo by Hannah Busing on </a:t>
            </a:r>
            <a:r>
              <a:rPr lang="en-US" dirty="0" err="1">
                <a:hlinkClick r:id="rId3"/>
              </a:rPr>
              <a:t>Unsplash</a:t>
            </a:r>
            <a:r>
              <a:rPr lang="en-US" dirty="0"/>
              <a:t> </a:t>
            </a:r>
            <a:endParaRPr lang="en-ID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7B85F-9524-46EF-BC7A-6B0F320FDA3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2859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Photo by Annie Spratt on </a:t>
            </a:r>
            <a:r>
              <a:rPr lang="en-US" dirty="0" err="1">
                <a:hlinkClick r:id="rId3"/>
              </a:rPr>
              <a:t>Unsplash</a:t>
            </a:r>
            <a:r>
              <a:rPr lang="en-US" dirty="0"/>
              <a:t> </a:t>
            </a:r>
            <a:endParaRPr lang="en-ID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7B85F-9524-46EF-BC7A-6B0F320FDA3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2149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Photo by Campaign Creators on </a:t>
            </a:r>
            <a:r>
              <a:rPr lang="en-US" dirty="0" err="1">
                <a:hlinkClick r:id="rId3"/>
              </a:rPr>
              <a:t>Unsplash</a:t>
            </a:r>
            <a:r>
              <a:rPr lang="en-US" dirty="0"/>
              <a:t> </a:t>
            </a:r>
            <a:endParaRPr lang="en-ID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7B85F-9524-46EF-BC7A-6B0F320FDA3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6176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Photo by </a:t>
            </a:r>
            <a:r>
              <a:rPr lang="en-US" dirty="0" err="1"/>
              <a:t>noor</a:t>
            </a:r>
            <a:r>
              <a:rPr lang="en-US" dirty="0"/>
              <a:t> Younis on </a:t>
            </a:r>
            <a:r>
              <a:rPr lang="en-US" dirty="0" err="1">
                <a:hlinkClick r:id="rId3"/>
              </a:rPr>
              <a:t>Unsplash</a:t>
            </a:r>
            <a:r>
              <a:rPr lang="en-US" dirty="0"/>
              <a:t> </a:t>
            </a:r>
            <a:endParaRPr lang="en-ID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7B85F-9524-46EF-BC7A-6B0F320FDA3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1012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7B85F-9524-46EF-BC7A-6B0F320FDA3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414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7B85F-9524-46EF-BC7A-6B0F320FDA3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8651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67B85F-9524-46EF-BC7A-6B0F320FDA3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6577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8A6AF1B-88AA-44CB-9CB0-AC164A0C28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4A6000EF-DE9B-4377-8E81-13543D8C15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32BD58B-89DB-4C48-BEF1-92A4059342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2A8A8-AF38-46CE-8B50-A8E6FBDCE7EA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C3472BA-96E1-4D82-88A9-9BD8AC264C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CC93A7F-32B2-4F30-86E2-FBCCA2153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A4016-ABEA-40E2-8A5E-381644F1B7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2850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C09F013-51A9-4FC9-B799-F7B22CF65C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93351119-7806-494D-8735-6CB5806DA9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51B4514-9AE6-4399-9132-C8C2125CD9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2A8A8-AF38-46CE-8B50-A8E6FBDCE7EA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EB061B1-0C79-43D8-8425-8A469BDCA0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727817E-44A8-4C13-8B4F-09B0261D5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A4016-ABEA-40E2-8A5E-381644F1B7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0896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F206B3C6-D075-4782-A5A7-1C22E05CB8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1D1E61C0-643E-49A5-8A59-476E6819CA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F32FCB2-F549-4466-ADC9-228800D86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2A8A8-AF38-46CE-8B50-A8E6FBDCE7EA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E4BCB77-810C-43B2-90A1-46470AE3A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0F5F2E9-40B1-4BE5-856B-636A90C98C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A4016-ABEA-40E2-8A5E-381644F1B7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904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0921FAE-166A-43CC-B4CF-4E1F44E7FB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BC963E7-5FCA-4B92-8032-8269174E2B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A57018A-910F-451A-BA9A-D5AD3F9FF8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2A8A8-AF38-46CE-8B50-A8E6FBDCE7EA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B15E38F-1F05-48A3-8D3B-2AC7555B7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E8CA0FD-269F-492F-B766-C1FFE307E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A4016-ABEA-40E2-8A5E-381644F1B7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470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C195B62-300A-4E43-B8D6-2C2A76F8F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D7CC967-3F35-42CA-811B-11A1167A36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A7E0F4D-7C03-480E-91D2-4A8BD677AB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2A8A8-AF38-46CE-8B50-A8E6FBDCE7EA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823877E-1F58-4D07-88D8-1B5D50457B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C4D08B4-91B4-4A75-9B19-609A38339A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A4016-ABEA-40E2-8A5E-381644F1B7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726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16EA910-DC56-46F1-ABEC-A9AE52E19F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3F63563-2E2F-4374-A748-B04D2DCDC4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B0B85B06-78BE-4DA4-87BE-46A922B114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6CF90796-D70A-4E45-BB95-C6EE4BC6F6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2A8A8-AF38-46CE-8B50-A8E6FBDCE7EA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6969C8C2-E768-4062-9B49-994DC2C9ED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9A9F513B-2B66-4C75-BCA4-94B9CAE193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A4016-ABEA-40E2-8A5E-381644F1B7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9730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40FFE9B-A1AA-4489-B118-2988295B05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12B3A9D6-F944-46D8-A9EE-54245CF745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FC9D8CDD-9BF0-4732-906A-A59C47E71A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9C7DFEA3-B979-45F7-97F5-0A65452A1F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997520F4-BEE0-4FB8-BBEF-1593594EDE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4EEDA0D6-F40B-47D2-A04B-201B8295C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2A8A8-AF38-46CE-8B50-A8E6FBDCE7EA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445AF70A-65A8-43E4-9CED-2C969987C4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64A8B2B9-0CC5-4B24-B743-4D7A3BDC44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A4016-ABEA-40E2-8A5E-381644F1B7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50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4430BD5-AE30-462A-B01F-6EA04AD7E6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E69BA660-DB82-4FBF-B116-C917973051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2A8A8-AF38-46CE-8B50-A8E6FBDCE7EA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0EA9E595-C0C7-4792-9BE2-A72361E13A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932B5613-E277-49E6-BE05-0533399EB3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A4016-ABEA-40E2-8A5E-381644F1B7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2512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58B0128C-3D17-4C7A-96AD-2D9C833EB6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2A8A8-AF38-46CE-8B50-A8E6FBDCE7EA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7A98B207-13A7-49E8-8925-25AA77828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FE3FA30A-6934-47FD-8B29-A69C5056F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A4016-ABEA-40E2-8A5E-381644F1B7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7226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DE36B76-E30A-4EA4-9D51-069D0D3AFE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C064584-90E3-4C80-A80C-ABE36A5417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BA5CF327-82AE-45B1-BF21-B2F39CCEA9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065A02A8-2115-4BEC-AFDE-A5514C5EB6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2A8A8-AF38-46CE-8B50-A8E6FBDCE7EA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32D7C625-2516-46C6-9E35-3B6D591027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99EB147D-1127-4B5F-9087-4753348366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A4016-ABEA-40E2-8A5E-381644F1B7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5886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CC92140-F8C3-42DF-8466-6F806EBBE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73D7715A-F24F-4276-8B36-9373C08E8E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8DFBBED8-DE19-492F-A51B-B2BD65DF5C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FE24BFAA-C006-4792-9C81-EF35DAC8F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2A8A8-AF38-46CE-8B50-A8E6FBDCE7EA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CD9D45E-2A74-4A7E-AFA6-33C62A1AD3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02C5789E-A1B3-4A2F-A30D-C2418D0BC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A4016-ABEA-40E2-8A5E-381644F1B7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77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882CE18D-37EF-4B3A-B4FF-F4EC6C7F48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C8C00C64-B77D-40A7-BA4D-7A05411CDE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B74ADA2-BF4E-4C46-A9A7-AD97694336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2A8A8-AF38-46CE-8B50-A8E6FBDCE7EA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6B23126-F2B3-40DE-A5FE-4A74E340EB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F7E1417-EA7A-476F-8523-BE744304AA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CA4016-ABEA-40E2-8A5E-381644F1B7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639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13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12" Type="http://schemas.microsoft.com/office/2007/relationships/hdphoto" Target="../media/hdphoto4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6.png"/><Relationship Id="rId5" Type="http://schemas.openxmlformats.org/officeDocument/2006/relationships/image" Target="../media/image3.png"/><Relationship Id="rId10" Type="http://schemas.microsoft.com/office/2007/relationships/hdphoto" Target="../media/hdphoto3.wdp"/><Relationship Id="rId4" Type="http://schemas.microsoft.com/office/2007/relationships/hdphoto" Target="../media/hdphoto1.wdp"/><Relationship Id="rId9" Type="http://schemas.openxmlformats.org/officeDocument/2006/relationships/image" Target="../media/image5.png"/><Relationship Id="rId14" Type="http://schemas.microsoft.com/office/2007/relationships/hdphoto" Target="../media/hdphoto5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6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.xml"/><Relationship Id="rId4" Type="http://schemas.microsoft.com/office/2007/relationships/hdphoto" Target="../media/hdphoto7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microsoft.com/office/2007/relationships/hdphoto" Target="../media/hdphoto8.wdp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0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7" Type="http://schemas.openxmlformats.org/officeDocument/2006/relationships/chart" Target="../charts/chart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2.wdp"/><Relationship Id="rId5" Type="http://schemas.openxmlformats.org/officeDocument/2006/relationships/image" Target="../media/image15.png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098EA979-5571-4433-83C6-BB9A6779D4A5}"/>
              </a:ext>
            </a:extLst>
          </p:cNvPr>
          <p:cNvSpPr/>
          <p:nvPr/>
        </p:nvSpPr>
        <p:spPr>
          <a:xfrm>
            <a:off x="0" y="3429000"/>
            <a:ext cx="6096000" cy="3429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3EBAE285-C170-4D4F-9A6C-4F6ED5CA454B}"/>
              </a:ext>
            </a:extLst>
          </p:cNvPr>
          <p:cNvSpPr/>
          <p:nvPr/>
        </p:nvSpPr>
        <p:spPr>
          <a:xfrm>
            <a:off x="3924300" y="972457"/>
            <a:ext cx="8267700" cy="4913086"/>
          </a:xfrm>
          <a:prstGeom prst="rect">
            <a:avLst/>
          </a:prstGeom>
          <a:solidFill>
            <a:srgbClr val="006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group of people sitting around a table with laptops&#10;&#10;Description automatically generated with medium confidence">
            <a:extLst>
              <a:ext uri="{FF2B5EF4-FFF2-40B4-BE49-F238E27FC236}">
                <a16:creationId xmlns="" xmlns:a16="http://schemas.microsoft.com/office/drawing/2014/main" id="{D38D7921-5208-44E2-BBCD-81F04701647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84" b="19003"/>
          <a:stretch/>
        </p:blipFill>
        <p:spPr>
          <a:xfrm>
            <a:off x="2209800" y="1716833"/>
            <a:ext cx="9982200" cy="342433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2EE0626B-7118-47AA-8672-184F3F0A9D60}"/>
              </a:ext>
            </a:extLst>
          </p:cNvPr>
          <p:cNvSpPr/>
          <p:nvPr/>
        </p:nvSpPr>
        <p:spPr>
          <a:xfrm>
            <a:off x="0" y="1716833"/>
            <a:ext cx="12192000" cy="3424335"/>
          </a:xfrm>
          <a:prstGeom prst="rect">
            <a:avLst/>
          </a:prstGeom>
          <a:gradFill>
            <a:gsLst>
              <a:gs pos="21000">
                <a:srgbClr val="242424">
                  <a:alpha val="98000"/>
                </a:srgbClr>
              </a:gs>
              <a:gs pos="0">
                <a:schemeClr val="tx1"/>
              </a:gs>
              <a:gs pos="100000">
                <a:schemeClr val="tx1">
                  <a:lumMod val="75000"/>
                  <a:lumOff val="25000"/>
                  <a:alpha val="15000"/>
                </a:schemeClr>
              </a:gs>
            </a:gsLst>
            <a:lin ang="2159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20802C94-0B29-4D5C-BF6A-ED640F96ABC3}"/>
              </a:ext>
            </a:extLst>
          </p:cNvPr>
          <p:cNvSpPr/>
          <p:nvPr/>
        </p:nvSpPr>
        <p:spPr>
          <a:xfrm>
            <a:off x="381000" y="4293378"/>
            <a:ext cx="2946400" cy="520700"/>
          </a:xfrm>
          <a:prstGeom prst="rect">
            <a:avLst/>
          </a:prstGeom>
          <a:solidFill>
            <a:srgbClr val="006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+mj-lt"/>
                <a:cs typeface="Segoe UI" panose="020B0502040204020203" pitchFamily="34" charset="0"/>
              </a:rPr>
              <a:t>Presented by: Lorem Ipsum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="" xmlns:a16="http://schemas.microsoft.com/office/drawing/2014/main" id="{250543B4-2D0B-4DB9-8654-5135CFDEBA86}"/>
              </a:ext>
            </a:extLst>
          </p:cNvPr>
          <p:cNvGrpSpPr/>
          <p:nvPr/>
        </p:nvGrpSpPr>
        <p:grpSpPr>
          <a:xfrm>
            <a:off x="3537054" y="4456501"/>
            <a:ext cx="177592" cy="194455"/>
            <a:chOff x="3398838" y="4310011"/>
            <a:chExt cx="346075" cy="344488"/>
          </a:xfrm>
        </p:grpSpPr>
        <p:sp>
          <p:nvSpPr>
            <p:cNvPr id="10" name="Freeform 461">
              <a:extLst>
                <a:ext uri="{FF2B5EF4-FFF2-40B4-BE49-F238E27FC236}">
                  <a16:creationId xmlns="" xmlns:a16="http://schemas.microsoft.com/office/drawing/2014/main" id="{96F7A4D3-75FB-4182-9F25-3720ABAFB6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8838" y="4310011"/>
              <a:ext cx="173038" cy="344488"/>
            </a:xfrm>
            <a:custGeom>
              <a:avLst/>
              <a:gdLst>
                <a:gd name="T0" fmla="*/ 0 w 109"/>
                <a:gd name="T1" fmla="*/ 0 h 217"/>
                <a:gd name="T2" fmla="*/ 109 w 109"/>
                <a:gd name="T3" fmla="*/ 108 h 217"/>
                <a:gd name="T4" fmla="*/ 0 w 109"/>
                <a:gd name="T5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9" h="217">
                  <a:moveTo>
                    <a:pt x="0" y="0"/>
                  </a:moveTo>
                  <a:lnTo>
                    <a:pt x="109" y="108"/>
                  </a:lnTo>
                  <a:lnTo>
                    <a:pt x="0" y="217"/>
                  </a:lnTo>
                </a:path>
              </a:pathLst>
            </a:cu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" name="Freeform 462">
              <a:extLst>
                <a:ext uri="{FF2B5EF4-FFF2-40B4-BE49-F238E27FC236}">
                  <a16:creationId xmlns="" xmlns:a16="http://schemas.microsoft.com/office/drawing/2014/main" id="{D96FBB05-10CE-41BE-BE37-BE7ABC1468F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1875" y="4310011"/>
              <a:ext cx="173038" cy="344488"/>
            </a:xfrm>
            <a:custGeom>
              <a:avLst/>
              <a:gdLst>
                <a:gd name="T0" fmla="*/ 0 w 109"/>
                <a:gd name="T1" fmla="*/ 0 h 217"/>
                <a:gd name="T2" fmla="*/ 109 w 109"/>
                <a:gd name="T3" fmla="*/ 108 h 217"/>
                <a:gd name="T4" fmla="*/ 0 w 109"/>
                <a:gd name="T5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9" h="217">
                  <a:moveTo>
                    <a:pt x="0" y="0"/>
                  </a:moveTo>
                  <a:lnTo>
                    <a:pt x="109" y="108"/>
                  </a:lnTo>
                  <a:lnTo>
                    <a:pt x="0" y="217"/>
                  </a:lnTo>
                </a:path>
              </a:pathLst>
            </a:cu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13" name="Straight Connector 12">
            <a:extLst>
              <a:ext uri="{FF2B5EF4-FFF2-40B4-BE49-F238E27FC236}">
                <a16:creationId xmlns="" xmlns:a16="http://schemas.microsoft.com/office/drawing/2014/main" id="{785D7AC6-BD24-459D-B920-B882C6F66871}"/>
              </a:ext>
            </a:extLst>
          </p:cNvPr>
          <p:cNvCxnSpPr/>
          <p:nvPr/>
        </p:nvCxnSpPr>
        <p:spPr>
          <a:xfrm>
            <a:off x="3924300" y="4553728"/>
            <a:ext cx="82677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495477D5-F9A2-4AC0-B825-59064CD01FC1}"/>
              </a:ext>
            </a:extLst>
          </p:cNvPr>
          <p:cNvSpPr txBox="1"/>
          <p:nvPr/>
        </p:nvSpPr>
        <p:spPr>
          <a:xfrm>
            <a:off x="381000" y="2995955"/>
            <a:ext cx="3151440" cy="86177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en-US" sz="28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Powerpoint</a:t>
            </a:r>
            <a:r>
              <a:rPr lang="en-US" sz="28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2800" dirty="0" smtClean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Template 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By </a:t>
            </a:r>
            <a:r>
              <a:rPr lang="en-US" sz="2800" dirty="0" smtClean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allfreestore.com</a:t>
            </a:r>
            <a:endParaRPr lang="en-US" sz="2800" dirty="0">
              <a:solidFill>
                <a:schemeClr val="bg1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6C7A5A27-2BBB-44AF-AE07-72DE10918693}"/>
              </a:ext>
            </a:extLst>
          </p:cNvPr>
          <p:cNvSpPr txBox="1"/>
          <p:nvPr/>
        </p:nvSpPr>
        <p:spPr>
          <a:xfrm>
            <a:off x="317500" y="2322413"/>
            <a:ext cx="4330700" cy="541912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r>
              <a:rPr lang="en-US" sz="6600" b="1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Title Slide</a:t>
            </a:r>
          </a:p>
        </p:txBody>
      </p:sp>
    </p:spTree>
    <p:extLst>
      <p:ext uri="{BB962C8B-B14F-4D97-AF65-F5344CB8AC3E}">
        <p14:creationId xmlns:p14="http://schemas.microsoft.com/office/powerpoint/2010/main" val="24937452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ands on keyboard and mouse">
            <a:extLst>
              <a:ext uri="{FF2B5EF4-FFF2-40B4-BE49-F238E27FC236}">
                <a16:creationId xmlns="" xmlns:a16="http://schemas.microsoft.com/office/drawing/2014/main" id="{E6EC16CB-1EF9-425A-97A2-84D46FD03AE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16" t="11053" r="1516" b="712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3620078-4ADB-4528-88D3-43FE25A39C53}"/>
              </a:ext>
            </a:extLst>
          </p:cNvPr>
          <p:cNvSpPr/>
          <p:nvPr/>
        </p:nvSpPr>
        <p:spPr>
          <a:xfrm>
            <a:off x="0" y="-13202"/>
            <a:ext cx="12192000" cy="6871202"/>
          </a:xfrm>
          <a:prstGeom prst="rect">
            <a:avLst/>
          </a:prstGeom>
          <a:gradFill>
            <a:gsLst>
              <a:gs pos="21000">
                <a:srgbClr val="242424">
                  <a:alpha val="98000"/>
                </a:srgbClr>
              </a:gs>
              <a:gs pos="0">
                <a:schemeClr val="tx1"/>
              </a:gs>
              <a:gs pos="100000">
                <a:schemeClr val="tx1">
                  <a:lumMod val="75000"/>
                  <a:lumOff val="25000"/>
                  <a:alpha val="15000"/>
                </a:scheme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17598724-4455-4D44-9A44-0AFDAA3593AB}"/>
              </a:ext>
            </a:extLst>
          </p:cNvPr>
          <p:cNvSpPr/>
          <p:nvPr/>
        </p:nvSpPr>
        <p:spPr>
          <a:xfrm>
            <a:off x="4622800" y="4293378"/>
            <a:ext cx="2946400" cy="520700"/>
          </a:xfrm>
          <a:prstGeom prst="rect">
            <a:avLst/>
          </a:prstGeom>
          <a:solidFill>
            <a:srgbClr val="006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+mj-lt"/>
                <a:cs typeface="Segoe UI" panose="020B0502040204020203" pitchFamily="34" charset="0"/>
              </a:rPr>
              <a:t>Lorem Ipsum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5B3356EE-81FF-4573-835F-630717E66854}"/>
              </a:ext>
            </a:extLst>
          </p:cNvPr>
          <p:cNvSpPr txBox="1"/>
          <p:nvPr/>
        </p:nvSpPr>
        <p:spPr>
          <a:xfrm>
            <a:off x="4566703" y="3211398"/>
            <a:ext cx="3058594" cy="43088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PowerPoint </a:t>
            </a:r>
            <a:r>
              <a:rPr lang="en-US" sz="28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Template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8A591E01-3AE9-40B4-8CAE-7D04DB445AB5}"/>
              </a:ext>
            </a:extLst>
          </p:cNvPr>
          <p:cNvSpPr txBox="1"/>
          <p:nvPr/>
        </p:nvSpPr>
        <p:spPr>
          <a:xfrm>
            <a:off x="3421313" y="2117558"/>
            <a:ext cx="5349374" cy="746767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n-US" sz="6600" b="1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Thank You Slide</a:t>
            </a:r>
          </a:p>
        </p:txBody>
      </p:sp>
    </p:spTree>
    <p:extLst>
      <p:ext uri="{BB962C8B-B14F-4D97-AF65-F5344CB8AC3E}">
        <p14:creationId xmlns:p14="http://schemas.microsoft.com/office/powerpoint/2010/main" val="3097441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99" descr="A group of people holding hands&#10;&#10;Description automatically generated with low confidence">
            <a:extLst>
              <a:ext uri="{FF2B5EF4-FFF2-40B4-BE49-F238E27FC236}">
                <a16:creationId xmlns="" xmlns:a16="http://schemas.microsoft.com/office/drawing/2014/main" id="{9E27F3F0-DADF-413E-8112-E9CD9F81EA7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t="42042" r="161" b="28971"/>
          <a:stretch/>
        </p:blipFill>
        <p:spPr>
          <a:xfrm>
            <a:off x="0" y="3850432"/>
            <a:ext cx="12192000" cy="2359867"/>
          </a:xfrm>
          <a:prstGeom prst="rect">
            <a:avLst/>
          </a:prstGeom>
        </p:spPr>
      </p:pic>
      <p:sp>
        <p:nvSpPr>
          <p:cNvPr id="96" name="Rectangle 95">
            <a:extLst>
              <a:ext uri="{FF2B5EF4-FFF2-40B4-BE49-F238E27FC236}">
                <a16:creationId xmlns="" xmlns:a16="http://schemas.microsoft.com/office/drawing/2014/main" id="{55E67A2A-92FC-46B1-AB5A-62DC4ADF0F2D}"/>
              </a:ext>
            </a:extLst>
          </p:cNvPr>
          <p:cNvSpPr/>
          <p:nvPr/>
        </p:nvSpPr>
        <p:spPr>
          <a:xfrm>
            <a:off x="-1" y="3850433"/>
            <a:ext cx="12191999" cy="2359867"/>
          </a:xfrm>
          <a:prstGeom prst="rect">
            <a:avLst/>
          </a:prstGeom>
          <a:gradFill>
            <a:gsLst>
              <a:gs pos="21000">
                <a:srgbClr val="242424">
                  <a:alpha val="98000"/>
                </a:srgbClr>
              </a:gs>
              <a:gs pos="0">
                <a:schemeClr val="tx1"/>
              </a:gs>
              <a:gs pos="100000">
                <a:schemeClr val="tx1">
                  <a:lumMod val="75000"/>
                  <a:lumOff val="25000"/>
                  <a:alpha val="15000"/>
                </a:schemeClr>
              </a:gs>
            </a:gsLst>
            <a:lin ang="2159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="" xmlns:a16="http://schemas.microsoft.com/office/drawing/2014/main" id="{1BEE390C-F7E0-49DA-A97B-5A5D38EEEA7B}"/>
              </a:ext>
            </a:extLst>
          </p:cNvPr>
          <p:cNvCxnSpPr>
            <a:cxnSpLocks/>
          </p:cNvCxnSpPr>
          <p:nvPr/>
        </p:nvCxnSpPr>
        <p:spPr>
          <a:xfrm>
            <a:off x="0" y="6551612"/>
            <a:ext cx="11674042" cy="0"/>
          </a:xfrm>
          <a:prstGeom prst="line">
            <a:avLst/>
          </a:prstGeom>
          <a:ln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BA81A969-CF36-458F-88D9-C6DF1A8AAE2A}"/>
              </a:ext>
            </a:extLst>
          </p:cNvPr>
          <p:cNvSpPr/>
          <p:nvPr/>
        </p:nvSpPr>
        <p:spPr>
          <a:xfrm>
            <a:off x="11436348" y="6353967"/>
            <a:ext cx="374652" cy="3746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F93A9BC2-59A3-442E-80E4-DF105664CF15}"/>
              </a:ext>
            </a:extLst>
          </p:cNvPr>
          <p:cNvSpPr txBox="1">
            <a:spLocks/>
          </p:cNvSpPr>
          <p:nvPr/>
        </p:nvSpPr>
        <p:spPr>
          <a:xfrm>
            <a:off x="11429999" y="6450806"/>
            <a:ext cx="387351" cy="1809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000" kern="120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CA73395-3A4D-40D7-AA54-5990654FBE6D}" type="slidenum">
              <a:rPr lang="en-US" smtClean="0"/>
              <a:pPr/>
              <a:t>2</a:t>
            </a:fld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39CAA725-A7B6-4943-9785-97D6BAF4967E}"/>
              </a:ext>
            </a:extLst>
          </p:cNvPr>
          <p:cNvCxnSpPr>
            <a:cxnSpLocks/>
          </p:cNvCxnSpPr>
          <p:nvPr/>
        </p:nvCxnSpPr>
        <p:spPr>
          <a:xfrm>
            <a:off x="11485958" y="6709568"/>
            <a:ext cx="275432" cy="0"/>
          </a:xfrm>
          <a:prstGeom prst="line">
            <a:avLst/>
          </a:prstGeom>
          <a:ln w="38100">
            <a:solidFill>
              <a:srgbClr val="0062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0B087B48-6843-4F7C-8D18-F11C92669E7C}"/>
              </a:ext>
            </a:extLst>
          </p:cNvPr>
          <p:cNvSpPr txBox="1">
            <a:spLocks/>
          </p:cNvSpPr>
          <p:nvPr/>
        </p:nvSpPr>
        <p:spPr>
          <a:xfrm>
            <a:off x="381000" y="431006"/>
            <a:ext cx="11430000" cy="585788"/>
          </a:xfrm>
          <a:prstGeom prst="rect">
            <a:avLst/>
          </a:prstGeom>
        </p:spPr>
        <p:txBody>
          <a:bodyPr lIns="0" tIns="0" rIns="0" bIns="0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/>
              <a:t>Team Profile Slide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="" xmlns:a16="http://schemas.microsoft.com/office/drawing/2014/main" id="{CBADFE31-77BD-4DC3-9E19-A19E391FE998}"/>
              </a:ext>
            </a:extLst>
          </p:cNvPr>
          <p:cNvCxnSpPr>
            <a:cxnSpLocks/>
          </p:cNvCxnSpPr>
          <p:nvPr/>
        </p:nvCxnSpPr>
        <p:spPr>
          <a:xfrm>
            <a:off x="3215283" y="1773077"/>
            <a:ext cx="0" cy="3168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="" xmlns:a16="http://schemas.microsoft.com/office/drawing/2014/main" id="{758B35D2-E90E-41EC-B9AF-AA57C5ECDA38}"/>
              </a:ext>
            </a:extLst>
          </p:cNvPr>
          <p:cNvCxnSpPr>
            <a:cxnSpLocks/>
          </p:cNvCxnSpPr>
          <p:nvPr/>
        </p:nvCxnSpPr>
        <p:spPr>
          <a:xfrm>
            <a:off x="6092428" y="1773077"/>
            <a:ext cx="0" cy="3168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="" xmlns:a16="http://schemas.microsoft.com/office/drawing/2014/main" id="{39B3A0A1-48E8-466A-A8AA-88E6BB9F71BF}"/>
              </a:ext>
            </a:extLst>
          </p:cNvPr>
          <p:cNvCxnSpPr>
            <a:cxnSpLocks/>
          </p:cNvCxnSpPr>
          <p:nvPr/>
        </p:nvCxnSpPr>
        <p:spPr>
          <a:xfrm>
            <a:off x="8926711" y="1773077"/>
            <a:ext cx="0" cy="3168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29" descr="A person smiling for the camera&#10;&#10;Description automatically generated with medium confidence">
            <a:extLst>
              <a:ext uri="{FF2B5EF4-FFF2-40B4-BE49-F238E27FC236}">
                <a16:creationId xmlns="" xmlns:a16="http://schemas.microsoft.com/office/drawing/2014/main" id="{C2781D63-D064-4372-8F01-B702B642B6F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707" t="14000" r="7430" b="30785"/>
          <a:stretch>
            <a:fillRect/>
          </a:stretch>
        </p:blipFill>
        <p:spPr>
          <a:xfrm>
            <a:off x="531350" y="4163108"/>
            <a:ext cx="721228" cy="721228"/>
          </a:xfrm>
          <a:custGeom>
            <a:avLst/>
            <a:gdLst>
              <a:gd name="connsiteX0" fmla="*/ 638850 w 1277700"/>
              <a:gd name="connsiteY0" fmla="*/ 0 h 1277700"/>
              <a:gd name="connsiteX1" fmla="*/ 1277700 w 1277700"/>
              <a:gd name="connsiteY1" fmla="*/ 638850 h 1277700"/>
              <a:gd name="connsiteX2" fmla="*/ 638850 w 1277700"/>
              <a:gd name="connsiteY2" fmla="*/ 1277700 h 1277700"/>
              <a:gd name="connsiteX3" fmla="*/ 0 w 1277700"/>
              <a:gd name="connsiteY3" fmla="*/ 638850 h 1277700"/>
              <a:gd name="connsiteX4" fmla="*/ 638850 w 1277700"/>
              <a:gd name="connsiteY4" fmla="*/ 0 h 127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7700" h="1277700">
                <a:moveTo>
                  <a:pt x="638850" y="0"/>
                </a:moveTo>
                <a:cubicBezTo>
                  <a:pt x="991677" y="0"/>
                  <a:pt x="1277700" y="286023"/>
                  <a:pt x="1277700" y="638850"/>
                </a:cubicBezTo>
                <a:cubicBezTo>
                  <a:pt x="1277700" y="991677"/>
                  <a:pt x="991677" y="1277700"/>
                  <a:pt x="638850" y="1277700"/>
                </a:cubicBezTo>
                <a:cubicBezTo>
                  <a:pt x="286023" y="1277700"/>
                  <a:pt x="0" y="991677"/>
                  <a:pt x="0" y="638850"/>
                </a:cubicBezTo>
                <a:cubicBezTo>
                  <a:pt x="0" y="286023"/>
                  <a:pt x="286023" y="0"/>
                  <a:pt x="638850" y="0"/>
                </a:cubicBezTo>
                <a:close/>
              </a:path>
            </a:pathLst>
          </a:custGeom>
        </p:spPr>
      </p:pic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ED6D9860-AC4A-42AD-9B7C-1354CEAF93F6}"/>
              </a:ext>
            </a:extLst>
          </p:cNvPr>
          <p:cNvGrpSpPr/>
          <p:nvPr/>
        </p:nvGrpSpPr>
        <p:grpSpPr>
          <a:xfrm>
            <a:off x="1392103" y="4138311"/>
            <a:ext cx="1669721" cy="770822"/>
            <a:chOff x="1392103" y="4090735"/>
            <a:chExt cx="1669721" cy="770822"/>
          </a:xfrm>
        </p:grpSpPr>
        <p:sp>
          <p:nvSpPr>
            <p:cNvPr id="35" name="Rectangle 34">
              <a:extLst>
                <a:ext uri="{FF2B5EF4-FFF2-40B4-BE49-F238E27FC236}">
                  <a16:creationId xmlns="" xmlns:a16="http://schemas.microsoft.com/office/drawing/2014/main" id="{44E63B5D-7138-4D35-A429-06F2FE8EDF6E}"/>
                </a:ext>
              </a:extLst>
            </p:cNvPr>
            <p:cNvSpPr/>
            <p:nvPr/>
          </p:nvSpPr>
          <p:spPr>
            <a:xfrm>
              <a:off x="1392103" y="4090735"/>
              <a:ext cx="1669721" cy="215444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Lorem ipsum dolor</a:t>
              </a:r>
              <a:endParaRPr lang="en-US" sz="1000" b="1" i="1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="" xmlns:a16="http://schemas.microsoft.com/office/drawing/2014/main" id="{693D7DE6-A978-4EDA-AE0B-F8CC5899299B}"/>
                </a:ext>
              </a:extLst>
            </p:cNvPr>
            <p:cNvGrpSpPr/>
            <p:nvPr/>
          </p:nvGrpSpPr>
          <p:grpSpPr>
            <a:xfrm>
              <a:off x="1395211" y="4375462"/>
              <a:ext cx="1666602" cy="486095"/>
              <a:chOff x="1395211" y="4375462"/>
              <a:chExt cx="1666602" cy="486095"/>
            </a:xfrm>
          </p:grpSpPr>
          <p:sp>
            <p:nvSpPr>
              <p:cNvPr id="34" name="Rectangle 33">
                <a:extLst>
                  <a:ext uri="{FF2B5EF4-FFF2-40B4-BE49-F238E27FC236}">
                    <a16:creationId xmlns="" xmlns:a16="http://schemas.microsoft.com/office/drawing/2014/main" id="{6348F822-70AA-45A7-9EAA-242B63664276}"/>
                  </a:ext>
                </a:extLst>
              </p:cNvPr>
              <p:cNvSpPr/>
              <p:nvPr/>
            </p:nvSpPr>
            <p:spPr>
              <a:xfrm>
                <a:off x="1395211" y="4375462"/>
                <a:ext cx="1666602" cy="486095"/>
              </a:xfrm>
              <a:prstGeom prst="rect">
                <a:avLst/>
              </a:prstGeom>
              <a:solidFill>
                <a:srgbClr val="0062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5760" rtlCol="0" anchor="ctr"/>
              <a:lstStyle/>
              <a:p>
                <a:r>
                  <a:rPr lang="en-US" sz="1200" i="1" dirty="0">
                    <a:latin typeface="+mj-lt"/>
                    <a:cs typeface="Segoe UI" panose="020B0502040204020203" pitchFamily="34" charset="0"/>
                  </a:rPr>
                  <a:t>Lorem Ipsum dolor sit</a:t>
                </a:r>
              </a:p>
            </p:txBody>
          </p:sp>
          <p:grpSp>
            <p:nvGrpSpPr>
              <p:cNvPr id="42" name="Group 41">
                <a:extLst>
                  <a:ext uri="{FF2B5EF4-FFF2-40B4-BE49-F238E27FC236}">
                    <a16:creationId xmlns="" xmlns:a16="http://schemas.microsoft.com/office/drawing/2014/main" id="{F65EEF06-AAF3-4FC2-9CE8-233F3328B2B1}"/>
                  </a:ext>
                </a:extLst>
              </p:cNvPr>
              <p:cNvGrpSpPr/>
              <p:nvPr/>
            </p:nvGrpSpPr>
            <p:grpSpPr>
              <a:xfrm>
                <a:off x="1477113" y="4528390"/>
                <a:ext cx="180238" cy="180239"/>
                <a:chOff x="2678113" y="1450976"/>
                <a:chExt cx="346075" cy="346076"/>
              </a:xfrm>
            </p:grpSpPr>
            <p:sp>
              <p:nvSpPr>
                <p:cNvPr id="43" name="Freeform 47">
                  <a:extLst>
                    <a:ext uri="{FF2B5EF4-FFF2-40B4-BE49-F238E27FC236}">
                      <a16:creationId xmlns="" xmlns:a16="http://schemas.microsoft.com/office/drawing/2014/main" id="{F844E5A7-01AF-4960-9FF6-437494313A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78113" y="1450976"/>
                  <a:ext cx="346075" cy="293688"/>
                </a:xfrm>
                <a:custGeom>
                  <a:avLst/>
                  <a:gdLst>
                    <a:gd name="T0" fmla="*/ 38 w 92"/>
                    <a:gd name="T1" fmla="*/ 58 h 78"/>
                    <a:gd name="T2" fmla="*/ 32 w 92"/>
                    <a:gd name="T3" fmla="*/ 46 h 78"/>
                    <a:gd name="T4" fmla="*/ 32 w 92"/>
                    <a:gd name="T5" fmla="*/ 38 h 78"/>
                    <a:gd name="T6" fmla="*/ 36 w 92"/>
                    <a:gd name="T7" fmla="*/ 24 h 78"/>
                    <a:gd name="T8" fmla="*/ 62 w 92"/>
                    <a:gd name="T9" fmla="*/ 24 h 78"/>
                    <a:gd name="T10" fmla="*/ 60 w 92"/>
                    <a:gd name="T11" fmla="*/ 38 h 78"/>
                    <a:gd name="T12" fmla="*/ 60 w 92"/>
                    <a:gd name="T13" fmla="*/ 46 h 78"/>
                    <a:gd name="T14" fmla="*/ 54 w 92"/>
                    <a:gd name="T15" fmla="*/ 58 h 78"/>
                    <a:gd name="T16" fmla="*/ 54 w 92"/>
                    <a:gd name="T17" fmla="*/ 68 h 78"/>
                    <a:gd name="T18" fmla="*/ 79 w 92"/>
                    <a:gd name="T19" fmla="*/ 78 h 78"/>
                    <a:gd name="T20" fmla="*/ 92 w 92"/>
                    <a:gd name="T21" fmla="*/ 46 h 78"/>
                    <a:gd name="T22" fmla="*/ 46 w 92"/>
                    <a:gd name="T23" fmla="*/ 0 h 78"/>
                    <a:gd name="T24" fmla="*/ 0 w 92"/>
                    <a:gd name="T25" fmla="*/ 46 h 78"/>
                    <a:gd name="T26" fmla="*/ 13 w 92"/>
                    <a:gd name="T27" fmla="*/ 78 h 78"/>
                    <a:gd name="T28" fmla="*/ 38 w 92"/>
                    <a:gd name="T29" fmla="*/ 68 h 78"/>
                    <a:gd name="T30" fmla="*/ 38 w 92"/>
                    <a:gd name="T31" fmla="*/ 5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92" h="78">
                      <a:moveTo>
                        <a:pt x="38" y="58"/>
                      </a:moveTo>
                      <a:cubicBezTo>
                        <a:pt x="38" y="58"/>
                        <a:pt x="32" y="56"/>
                        <a:pt x="32" y="46"/>
                      </a:cubicBezTo>
                      <a:cubicBezTo>
                        <a:pt x="29" y="46"/>
                        <a:pt x="29" y="38"/>
                        <a:pt x="32" y="38"/>
                      </a:cubicBezTo>
                      <a:cubicBezTo>
                        <a:pt x="32" y="37"/>
                        <a:pt x="26" y="22"/>
                        <a:pt x="36" y="24"/>
                      </a:cubicBezTo>
                      <a:cubicBezTo>
                        <a:pt x="38" y="16"/>
                        <a:pt x="60" y="16"/>
                        <a:pt x="62" y="24"/>
                      </a:cubicBezTo>
                      <a:cubicBezTo>
                        <a:pt x="63" y="30"/>
                        <a:pt x="60" y="37"/>
                        <a:pt x="60" y="38"/>
                      </a:cubicBezTo>
                      <a:cubicBezTo>
                        <a:pt x="63" y="38"/>
                        <a:pt x="63" y="46"/>
                        <a:pt x="60" y="46"/>
                      </a:cubicBezTo>
                      <a:cubicBezTo>
                        <a:pt x="60" y="56"/>
                        <a:pt x="54" y="58"/>
                        <a:pt x="54" y="58"/>
                      </a:cubicBezTo>
                      <a:cubicBezTo>
                        <a:pt x="54" y="68"/>
                        <a:pt x="54" y="68"/>
                        <a:pt x="54" y="68"/>
                      </a:cubicBezTo>
                      <a:cubicBezTo>
                        <a:pt x="64" y="72"/>
                        <a:pt x="74" y="75"/>
                        <a:pt x="79" y="78"/>
                      </a:cubicBezTo>
                      <a:cubicBezTo>
                        <a:pt x="87" y="70"/>
                        <a:pt x="92" y="59"/>
                        <a:pt x="92" y="46"/>
                      </a:cubicBezTo>
                      <a:cubicBezTo>
                        <a:pt x="92" y="21"/>
                        <a:pt x="71" y="0"/>
                        <a:pt x="46" y="0"/>
                      </a:cubicBezTo>
                      <a:cubicBezTo>
                        <a:pt x="21" y="0"/>
                        <a:pt x="0" y="21"/>
                        <a:pt x="0" y="46"/>
                      </a:cubicBezTo>
                      <a:cubicBezTo>
                        <a:pt x="0" y="59"/>
                        <a:pt x="5" y="70"/>
                        <a:pt x="13" y="78"/>
                      </a:cubicBezTo>
                      <a:cubicBezTo>
                        <a:pt x="19" y="75"/>
                        <a:pt x="29" y="71"/>
                        <a:pt x="38" y="68"/>
                      </a:cubicBezTo>
                      <a:lnTo>
                        <a:pt x="38" y="58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4" name="Freeform 48">
                  <a:extLst>
                    <a:ext uri="{FF2B5EF4-FFF2-40B4-BE49-F238E27FC236}">
                      <a16:creationId xmlns="" xmlns:a16="http://schemas.microsoft.com/office/drawing/2014/main" id="{8D30935F-9200-4A50-8468-8DF7C46B37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27326" y="1744664"/>
                  <a:ext cx="247650" cy="52388"/>
                </a:xfrm>
                <a:custGeom>
                  <a:avLst/>
                  <a:gdLst>
                    <a:gd name="T0" fmla="*/ 0 w 66"/>
                    <a:gd name="T1" fmla="*/ 0 h 14"/>
                    <a:gd name="T2" fmla="*/ 33 w 66"/>
                    <a:gd name="T3" fmla="*/ 14 h 14"/>
                    <a:gd name="T4" fmla="*/ 66 w 66"/>
                    <a:gd name="T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6" h="14">
                      <a:moveTo>
                        <a:pt x="0" y="0"/>
                      </a:moveTo>
                      <a:cubicBezTo>
                        <a:pt x="9" y="9"/>
                        <a:pt x="20" y="14"/>
                        <a:pt x="33" y="14"/>
                      </a:cubicBezTo>
                      <a:cubicBezTo>
                        <a:pt x="46" y="14"/>
                        <a:pt x="57" y="9"/>
                        <a:pt x="66" y="0"/>
                      </a:cubicBezTo>
                    </a:path>
                  </a:pathLst>
                </a:custGeom>
                <a:noFill/>
                <a:ln w="6350" cap="flat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</p:grpSp>
      </p:grpSp>
      <p:grpSp>
        <p:nvGrpSpPr>
          <p:cNvPr id="78" name="Group 77">
            <a:extLst>
              <a:ext uri="{FF2B5EF4-FFF2-40B4-BE49-F238E27FC236}">
                <a16:creationId xmlns="" xmlns:a16="http://schemas.microsoft.com/office/drawing/2014/main" id="{10DD59BB-31E2-40C3-9A0B-238B24A9C4F1}"/>
              </a:ext>
            </a:extLst>
          </p:cNvPr>
          <p:cNvGrpSpPr/>
          <p:nvPr/>
        </p:nvGrpSpPr>
        <p:grpSpPr>
          <a:xfrm>
            <a:off x="531350" y="1773078"/>
            <a:ext cx="2530471" cy="1959336"/>
            <a:chOff x="552484" y="1515768"/>
            <a:chExt cx="2530471" cy="1959336"/>
          </a:xfrm>
        </p:grpSpPr>
        <p:sp>
          <p:nvSpPr>
            <p:cNvPr id="77" name="Rectangle 76">
              <a:extLst>
                <a:ext uri="{FF2B5EF4-FFF2-40B4-BE49-F238E27FC236}">
                  <a16:creationId xmlns="" xmlns:a16="http://schemas.microsoft.com/office/drawing/2014/main" id="{7114D288-8702-4B58-BD6F-EC8D4C2DDF04}"/>
                </a:ext>
              </a:extLst>
            </p:cNvPr>
            <p:cNvSpPr/>
            <p:nvPr/>
          </p:nvSpPr>
          <p:spPr>
            <a:xfrm>
              <a:off x="552484" y="1812624"/>
              <a:ext cx="2530463" cy="136562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Lorem ipsum dolor sit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amet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,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consectetur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adipiscing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elit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, sed do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eiusmod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tempor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incididunt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ut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 labore et dolore magna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aliqua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. </a:t>
              </a:r>
            </a:p>
          </p:txBody>
        </p:sp>
        <p:pic>
          <p:nvPicPr>
            <p:cNvPr id="73" name="Graphic 72" descr="Closed quotation mark with solid fill">
              <a:extLst>
                <a:ext uri="{FF2B5EF4-FFF2-40B4-BE49-F238E27FC236}">
                  <a16:creationId xmlns="" xmlns:a16="http://schemas.microsoft.com/office/drawing/2014/main" id="{41990058-F489-4EED-9CDF-92AF72B345E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rcRect l="23242" t="28508" r="22581" b="27956"/>
            <a:stretch/>
          </p:blipFill>
          <p:spPr>
            <a:xfrm rot="10800000">
              <a:off x="552484" y="1515768"/>
              <a:ext cx="285716" cy="229596"/>
            </a:xfrm>
            <a:prstGeom prst="rect">
              <a:avLst/>
            </a:prstGeom>
          </p:spPr>
        </p:pic>
        <p:pic>
          <p:nvPicPr>
            <p:cNvPr id="74" name="Graphic 73" descr="Closed quotation mark with solid fill">
              <a:extLst>
                <a:ext uri="{FF2B5EF4-FFF2-40B4-BE49-F238E27FC236}">
                  <a16:creationId xmlns="" xmlns:a16="http://schemas.microsoft.com/office/drawing/2014/main" id="{4CD13034-03FB-43A8-9CDC-02D4C8187C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rcRect l="23242" t="28508" r="22581" b="27956"/>
            <a:stretch/>
          </p:blipFill>
          <p:spPr>
            <a:xfrm rot="10800000" flipH="1" flipV="1">
              <a:off x="2797239" y="3245508"/>
              <a:ext cx="285716" cy="229596"/>
            </a:xfrm>
            <a:prstGeom prst="rect">
              <a:avLst/>
            </a:prstGeom>
          </p:spPr>
        </p:pic>
      </p:grpSp>
      <p:pic>
        <p:nvPicPr>
          <p:cNvPr id="31" name="Picture 30" descr="A person with a beard and glasses&#10;&#10;Description automatically generated with low confidence">
            <a:extLst>
              <a:ext uri="{FF2B5EF4-FFF2-40B4-BE49-F238E27FC236}">
                <a16:creationId xmlns="" xmlns:a16="http://schemas.microsoft.com/office/drawing/2014/main" id="{470F6678-C5AF-4230-9233-F37417C9253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02" t="310" r="6350" b="28291"/>
          <a:stretch>
            <a:fillRect/>
          </a:stretch>
        </p:blipFill>
        <p:spPr>
          <a:xfrm>
            <a:off x="3408495" y="4163108"/>
            <a:ext cx="721228" cy="721228"/>
          </a:xfrm>
          <a:custGeom>
            <a:avLst/>
            <a:gdLst>
              <a:gd name="connsiteX0" fmla="*/ 638850 w 1277700"/>
              <a:gd name="connsiteY0" fmla="*/ 0 h 1277700"/>
              <a:gd name="connsiteX1" fmla="*/ 1277700 w 1277700"/>
              <a:gd name="connsiteY1" fmla="*/ 638850 h 1277700"/>
              <a:gd name="connsiteX2" fmla="*/ 638850 w 1277700"/>
              <a:gd name="connsiteY2" fmla="*/ 1277700 h 1277700"/>
              <a:gd name="connsiteX3" fmla="*/ 0 w 1277700"/>
              <a:gd name="connsiteY3" fmla="*/ 638850 h 1277700"/>
              <a:gd name="connsiteX4" fmla="*/ 638850 w 1277700"/>
              <a:gd name="connsiteY4" fmla="*/ 0 h 127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7700" h="1277700">
                <a:moveTo>
                  <a:pt x="638850" y="0"/>
                </a:moveTo>
                <a:cubicBezTo>
                  <a:pt x="991677" y="0"/>
                  <a:pt x="1277700" y="286023"/>
                  <a:pt x="1277700" y="638850"/>
                </a:cubicBezTo>
                <a:cubicBezTo>
                  <a:pt x="1277700" y="991677"/>
                  <a:pt x="991677" y="1277700"/>
                  <a:pt x="638850" y="1277700"/>
                </a:cubicBezTo>
                <a:cubicBezTo>
                  <a:pt x="286023" y="1277700"/>
                  <a:pt x="0" y="991677"/>
                  <a:pt x="0" y="638850"/>
                </a:cubicBezTo>
                <a:cubicBezTo>
                  <a:pt x="0" y="286023"/>
                  <a:pt x="286023" y="0"/>
                  <a:pt x="638850" y="0"/>
                </a:cubicBezTo>
                <a:close/>
              </a:path>
            </a:pathLst>
          </a:custGeom>
        </p:spPr>
      </p:pic>
      <p:sp>
        <p:nvSpPr>
          <p:cNvPr id="49" name="Rectangle 48">
            <a:extLst>
              <a:ext uri="{FF2B5EF4-FFF2-40B4-BE49-F238E27FC236}">
                <a16:creationId xmlns="" xmlns:a16="http://schemas.microsoft.com/office/drawing/2014/main" id="{E1B82E6F-1E91-4212-B140-EE931A4CBE32}"/>
              </a:ext>
            </a:extLst>
          </p:cNvPr>
          <p:cNvSpPr/>
          <p:nvPr/>
        </p:nvSpPr>
        <p:spPr>
          <a:xfrm>
            <a:off x="4269248" y="4176216"/>
            <a:ext cx="1669721" cy="21544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Lorem ipsum dolor</a:t>
            </a:r>
          </a:p>
        </p:txBody>
      </p:sp>
      <p:grpSp>
        <p:nvGrpSpPr>
          <p:cNvPr id="79" name="Group 78">
            <a:extLst>
              <a:ext uri="{FF2B5EF4-FFF2-40B4-BE49-F238E27FC236}">
                <a16:creationId xmlns="" xmlns:a16="http://schemas.microsoft.com/office/drawing/2014/main" id="{8AFDDEEE-164D-4F4F-91F5-0D12A19EB4C1}"/>
              </a:ext>
            </a:extLst>
          </p:cNvPr>
          <p:cNvGrpSpPr/>
          <p:nvPr/>
        </p:nvGrpSpPr>
        <p:grpSpPr>
          <a:xfrm>
            <a:off x="3365633" y="1773078"/>
            <a:ext cx="2530471" cy="1959336"/>
            <a:chOff x="552484" y="1515768"/>
            <a:chExt cx="2530471" cy="1959336"/>
          </a:xfrm>
        </p:grpSpPr>
        <p:sp>
          <p:nvSpPr>
            <p:cNvPr id="80" name="Rectangle 79">
              <a:extLst>
                <a:ext uri="{FF2B5EF4-FFF2-40B4-BE49-F238E27FC236}">
                  <a16:creationId xmlns="" xmlns:a16="http://schemas.microsoft.com/office/drawing/2014/main" id="{43285CF6-A20E-4EED-ABC4-77E4913C77E2}"/>
                </a:ext>
              </a:extLst>
            </p:cNvPr>
            <p:cNvSpPr/>
            <p:nvPr/>
          </p:nvSpPr>
          <p:spPr>
            <a:xfrm>
              <a:off x="552484" y="1812624"/>
              <a:ext cx="2530463" cy="136562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Lorem ipsum dolor sit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amet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,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consectetur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adipiscing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elit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, sed do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eiusmod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tempor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incididunt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ut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 labore et dolore magna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aliqua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. </a:t>
              </a:r>
            </a:p>
          </p:txBody>
        </p:sp>
        <p:pic>
          <p:nvPicPr>
            <p:cNvPr id="81" name="Graphic 80" descr="Closed quotation mark with solid fill">
              <a:extLst>
                <a:ext uri="{FF2B5EF4-FFF2-40B4-BE49-F238E27FC236}">
                  <a16:creationId xmlns="" xmlns:a16="http://schemas.microsoft.com/office/drawing/2014/main" id="{1747EA93-94AF-4031-9378-5AC3240779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rcRect l="23242" t="28508" r="22581" b="27956"/>
            <a:stretch/>
          </p:blipFill>
          <p:spPr>
            <a:xfrm rot="10800000">
              <a:off x="552484" y="1515768"/>
              <a:ext cx="285716" cy="229596"/>
            </a:xfrm>
            <a:prstGeom prst="rect">
              <a:avLst/>
            </a:prstGeom>
          </p:spPr>
        </p:pic>
        <p:pic>
          <p:nvPicPr>
            <p:cNvPr id="82" name="Graphic 81" descr="Closed quotation mark with solid fill">
              <a:extLst>
                <a:ext uri="{FF2B5EF4-FFF2-40B4-BE49-F238E27FC236}">
                  <a16:creationId xmlns="" xmlns:a16="http://schemas.microsoft.com/office/drawing/2014/main" id="{A8F26F2A-BA73-45FC-A591-B134153BF1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rcRect l="23242" t="28508" r="22581" b="27956"/>
            <a:stretch/>
          </p:blipFill>
          <p:spPr>
            <a:xfrm rot="10800000" flipH="1" flipV="1">
              <a:off x="2797239" y="3245508"/>
              <a:ext cx="285716" cy="229596"/>
            </a:xfrm>
            <a:prstGeom prst="rect">
              <a:avLst/>
            </a:prstGeom>
          </p:spPr>
        </p:pic>
      </p:grpSp>
      <p:pic>
        <p:nvPicPr>
          <p:cNvPr id="32" name="Picture 31" descr="A person in black suit&#10;&#10;Description automatically generated with low confidence">
            <a:extLst>
              <a:ext uri="{FF2B5EF4-FFF2-40B4-BE49-F238E27FC236}">
                <a16:creationId xmlns="" xmlns:a16="http://schemas.microsoft.com/office/drawing/2014/main" id="{0B92C753-ACAE-43FD-AA15-977B02F0CC31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77" t="8990" r="29688" b="59034"/>
          <a:stretch>
            <a:fillRect/>
          </a:stretch>
        </p:blipFill>
        <p:spPr>
          <a:xfrm>
            <a:off x="6242778" y="4163108"/>
            <a:ext cx="721228" cy="721228"/>
          </a:xfrm>
          <a:custGeom>
            <a:avLst/>
            <a:gdLst>
              <a:gd name="connsiteX0" fmla="*/ 638850 w 1277700"/>
              <a:gd name="connsiteY0" fmla="*/ 0 h 1277700"/>
              <a:gd name="connsiteX1" fmla="*/ 1277700 w 1277700"/>
              <a:gd name="connsiteY1" fmla="*/ 638850 h 1277700"/>
              <a:gd name="connsiteX2" fmla="*/ 638850 w 1277700"/>
              <a:gd name="connsiteY2" fmla="*/ 1277700 h 1277700"/>
              <a:gd name="connsiteX3" fmla="*/ 0 w 1277700"/>
              <a:gd name="connsiteY3" fmla="*/ 638850 h 1277700"/>
              <a:gd name="connsiteX4" fmla="*/ 638850 w 1277700"/>
              <a:gd name="connsiteY4" fmla="*/ 0 h 127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7700" h="1277700">
                <a:moveTo>
                  <a:pt x="638850" y="0"/>
                </a:moveTo>
                <a:cubicBezTo>
                  <a:pt x="991677" y="0"/>
                  <a:pt x="1277700" y="286023"/>
                  <a:pt x="1277700" y="638850"/>
                </a:cubicBezTo>
                <a:cubicBezTo>
                  <a:pt x="1277700" y="991677"/>
                  <a:pt x="991677" y="1277700"/>
                  <a:pt x="638850" y="1277700"/>
                </a:cubicBezTo>
                <a:cubicBezTo>
                  <a:pt x="286023" y="1277700"/>
                  <a:pt x="0" y="991677"/>
                  <a:pt x="0" y="638850"/>
                </a:cubicBezTo>
                <a:cubicBezTo>
                  <a:pt x="0" y="286023"/>
                  <a:pt x="286023" y="0"/>
                  <a:pt x="638850" y="0"/>
                </a:cubicBezTo>
                <a:close/>
              </a:path>
            </a:pathLst>
          </a:custGeom>
        </p:spPr>
      </p:pic>
      <p:sp>
        <p:nvSpPr>
          <p:cNvPr id="55" name="Rectangle 54">
            <a:extLst>
              <a:ext uri="{FF2B5EF4-FFF2-40B4-BE49-F238E27FC236}">
                <a16:creationId xmlns="" xmlns:a16="http://schemas.microsoft.com/office/drawing/2014/main" id="{D81AE67E-59B5-480E-9AE8-5B841D042DBF}"/>
              </a:ext>
            </a:extLst>
          </p:cNvPr>
          <p:cNvSpPr/>
          <p:nvPr/>
        </p:nvSpPr>
        <p:spPr>
          <a:xfrm>
            <a:off x="7103531" y="4176216"/>
            <a:ext cx="1669721" cy="21544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Lorem ipsum dolor</a:t>
            </a:r>
          </a:p>
        </p:txBody>
      </p:sp>
      <p:grpSp>
        <p:nvGrpSpPr>
          <p:cNvPr id="83" name="Group 82">
            <a:extLst>
              <a:ext uri="{FF2B5EF4-FFF2-40B4-BE49-F238E27FC236}">
                <a16:creationId xmlns="" xmlns:a16="http://schemas.microsoft.com/office/drawing/2014/main" id="{C8509AC8-CCA2-4702-8F99-51574BBCE6AF}"/>
              </a:ext>
            </a:extLst>
          </p:cNvPr>
          <p:cNvGrpSpPr/>
          <p:nvPr/>
        </p:nvGrpSpPr>
        <p:grpSpPr>
          <a:xfrm>
            <a:off x="6242779" y="1773078"/>
            <a:ext cx="2530471" cy="1959336"/>
            <a:chOff x="552484" y="1515768"/>
            <a:chExt cx="2530471" cy="1959336"/>
          </a:xfrm>
        </p:grpSpPr>
        <p:sp>
          <p:nvSpPr>
            <p:cNvPr id="84" name="Rectangle 83">
              <a:extLst>
                <a:ext uri="{FF2B5EF4-FFF2-40B4-BE49-F238E27FC236}">
                  <a16:creationId xmlns="" xmlns:a16="http://schemas.microsoft.com/office/drawing/2014/main" id="{91F5F587-6B36-4C45-9BBA-46A558ABC613}"/>
                </a:ext>
              </a:extLst>
            </p:cNvPr>
            <p:cNvSpPr/>
            <p:nvPr/>
          </p:nvSpPr>
          <p:spPr>
            <a:xfrm>
              <a:off x="552484" y="1812624"/>
              <a:ext cx="2530463" cy="136562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Lorem ipsum dolor sit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amet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,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consectetur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adipiscing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elit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, sed do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eiusmod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tempor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incididunt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ut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 labore et dolore magna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aliqua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. </a:t>
              </a:r>
            </a:p>
          </p:txBody>
        </p:sp>
        <p:pic>
          <p:nvPicPr>
            <p:cNvPr id="85" name="Graphic 84" descr="Closed quotation mark with solid fill">
              <a:extLst>
                <a:ext uri="{FF2B5EF4-FFF2-40B4-BE49-F238E27FC236}">
                  <a16:creationId xmlns="" xmlns:a16="http://schemas.microsoft.com/office/drawing/2014/main" id="{FC7F7DD8-0FB7-4B30-868D-07461BAF6C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rcRect l="23242" t="28508" r="22581" b="27956"/>
            <a:stretch/>
          </p:blipFill>
          <p:spPr>
            <a:xfrm rot="10800000">
              <a:off x="552484" y="1515768"/>
              <a:ext cx="285716" cy="229596"/>
            </a:xfrm>
            <a:prstGeom prst="rect">
              <a:avLst/>
            </a:prstGeom>
          </p:spPr>
        </p:pic>
        <p:pic>
          <p:nvPicPr>
            <p:cNvPr id="86" name="Graphic 85" descr="Closed quotation mark with solid fill">
              <a:extLst>
                <a:ext uri="{FF2B5EF4-FFF2-40B4-BE49-F238E27FC236}">
                  <a16:creationId xmlns="" xmlns:a16="http://schemas.microsoft.com/office/drawing/2014/main" id="{F7475A90-B698-436F-9543-F63336FA66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rcRect l="23242" t="28508" r="22581" b="27956"/>
            <a:stretch/>
          </p:blipFill>
          <p:spPr>
            <a:xfrm rot="10800000" flipH="1" flipV="1">
              <a:off x="2797239" y="3245508"/>
              <a:ext cx="285716" cy="229596"/>
            </a:xfrm>
            <a:prstGeom prst="rect">
              <a:avLst/>
            </a:prstGeom>
          </p:spPr>
        </p:pic>
      </p:grpSp>
      <p:pic>
        <p:nvPicPr>
          <p:cNvPr id="33" name="Picture 32" descr="A person in a suit&#10;&#10;Description automatically generated with low confidence">
            <a:extLst>
              <a:ext uri="{FF2B5EF4-FFF2-40B4-BE49-F238E27FC236}">
                <a16:creationId xmlns="" xmlns:a16="http://schemas.microsoft.com/office/drawing/2014/main" id="{433AFBF7-BC66-406A-8941-EADCE76822FA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641" t="10396" r="18641" b="41370"/>
          <a:stretch>
            <a:fillRect/>
          </a:stretch>
        </p:blipFill>
        <p:spPr>
          <a:xfrm flipH="1">
            <a:off x="9119922" y="4163108"/>
            <a:ext cx="721228" cy="721228"/>
          </a:xfrm>
          <a:custGeom>
            <a:avLst/>
            <a:gdLst>
              <a:gd name="connsiteX0" fmla="*/ 638850 w 1277700"/>
              <a:gd name="connsiteY0" fmla="*/ 0 h 1277700"/>
              <a:gd name="connsiteX1" fmla="*/ 0 w 1277700"/>
              <a:gd name="connsiteY1" fmla="*/ 638850 h 1277700"/>
              <a:gd name="connsiteX2" fmla="*/ 638850 w 1277700"/>
              <a:gd name="connsiteY2" fmla="*/ 1277700 h 1277700"/>
              <a:gd name="connsiteX3" fmla="*/ 1277700 w 1277700"/>
              <a:gd name="connsiteY3" fmla="*/ 638850 h 1277700"/>
              <a:gd name="connsiteX4" fmla="*/ 638850 w 1277700"/>
              <a:gd name="connsiteY4" fmla="*/ 0 h 127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7700" h="1277700">
                <a:moveTo>
                  <a:pt x="638850" y="0"/>
                </a:moveTo>
                <a:cubicBezTo>
                  <a:pt x="286023" y="0"/>
                  <a:pt x="0" y="286023"/>
                  <a:pt x="0" y="638850"/>
                </a:cubicBezTo>
                <a:cubicBezTo>
                  <a:pt x="0" y="991677"/>
                  <a:pt x="286023" y="1277700"/>
                  <a:pt x="638850" y="1277700"/>
                </a:cubicBezTo>
                <a:cubicBezTo>
                  <a:pt x="991677" y="1277700"/>
                  <a:pt x="1277700" y="991677"/>
                  <a:pt x="1277700" y="638850"/>
                </a:cubicBezTo>
                <a:cubicBezTo>
                  <a:pt x="1277700" y="286023"/>
                  <a:pt x="991677" y="0"/>
                  <a:pt x="638850" y="0"/>
                </a:cubicBezTo>
                <a:close/>
              </a:path>
            </a:pathLst>
          </a:custGeom>
        </p:spPr>
      </p:pic>
      <p:sp>
        <p:nvSpPr>
          <p:cNvPr id="61" name="Rectangle 60">
            <a:extLst>
              <a:ext uri="{FF2B5EF4-FFF2-40B4-BE49-F238E27FC236}">
                <a16:creationId xmlns="" xmlns:a16="http://schemas.microsoft.com/office/drawing/2014/main" id="{A67003FF-110C-438B-827A-AADDF0684A6C}"/>
              </a:ext>
            </a:extLst>
          </p:cNvPr>
          <p:cNvSpPr/>
          <p:nvPr/>
        </p:nvSpPr>
        <p:spPr>
          <a:xfrm>
            <a:off x="9980675" y="4176216"/>
            <a:ext cx="1669721" cy="21544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Lorem ipsum dolor</a:t>
            </a:r>
          </a:p>
        </p:txBody>
      </p:sp>
      <p:grpSp>
        <p:nvGrpSpPr>
          <p:cNvPr id="87" name="Group 86">
            <a:extLst>
              <a:ext uri="{FF2B5EF4-FFF2-40B4-BE49-F238E27FC236}">
                <a16:creationId xmlns="" xmlns:a16="http://schemas.microsoft.com/office/drawing/2014/main" id="{3D600D0D-259B-402C-AAA8-0612D8950280}"/>
              </a:ext>
            </a:extLst>
          </p:cNvPr>
          <p:cNvGrpSpPr/>
          <p:nvPr/>
        </p:nvGrpSpPr>
        <p:grpSpPr>
          <a:xfrm>
            <a:off x="9077061" y="1773078"/>
            <a:ext cx="2530471" cy="1959336"/>
            <a:chOff x="552484" y="1515768"/>
            <a:chExt cx="2530471" cy="1959336"/>
          </a:xfrm>
        </p:grpSpPr>
        <p:sp>
          <p:nvSpPr>
            <p:cNvPr id="88" name="Rectangle 87">
              <a:extLst>
                <a:ext uri="{FF2B5EF4-FFF2-40B4-BE49-F238E27FC236}">
                  <a16:creationId xmlns="" xmlns:a16="http://schemas.microsoft.com/office/drawing/2014/main" id="{9339E967-D829-4068-B1BA-7169909DD17D}"/>
                </a:ext>
              </a:extLst>
            </p:cNvPr>
            <p:cNvSpPr/>
            <p:nvPr/>
          </p:nvSpPr>
          <p:spPr>
            <a:xfrm>
              <a:off x="552484" y="1812624"/>
              <a:ext cx="2530463" cy="136562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Lorem ipsum dolor sit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amet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,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consectetur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adipiscing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elit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, sed do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eiusmod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tempor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incididunt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ut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 labore et dolore magna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aliqua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. </a:t>
              </a:r>
            </a:p>
          </p:txBody>
        </p:sp>
        <p:pic>
          <p:nvPicPr>
            <p:cNvPr id="89" name="Graphic 88" descr="Closed quotation mark with solid fill">
              <a:extLst>
                <a:ext uri="{FF2B5EF4-FFF2-40B4-BE49-F238E27FC236}">
                  <a16:creationId xmlns="" xmlns:a16="http://schemas.microsoft.com/office/drawing/2014/main" id="{2F70BB6B-246B-4C10-89F5-7EF6A272AA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rcRect l="23242" t="28508" r="22581" b="27956"/>
            <a:stretch/>
          </p:blipFill>
          <p:spPr>
            <a:xfrm rot="10800000">
              <a:off x="552484" y="1515768"/>
              <a:ext cx="285716" cy="229596"/>
            </a:xfrm>
            <a:prstGeom prst="rect">
              <a:avLst/>
            </a:prstGeom>
          </p:spPr>
        </p:pic>
        <p:pic>
          <p:nvPicPr>
            <p:cNvPr id="90" name="Graphic 89" descr="Closed quotation mark with solid fill">
              <a:extLst>
                <a:ext uri="{FF2B5EF4-FFF2-40B4-BE49-F238E27FC236}">
                  <a16:creationId xmlns="" xmlns:a16="http://schemas.microsoft.com/office/drawing/2014/main" id="{A1E6F518-72E1-4DC2-950D-4F89D121A11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rcRect l="23242" t="28508" r="22581" b="27956"/>
            <a:stretch/>
          </p:blipFill>
          <p:spPr>
            <a:xfrm rot="10800000" flipH="1" flipV="1">
              <a:off x="2797239" y="3245508"/>
              <a:ext cx="285716" cy="229596"/>
            </a:xfrm>
            <a:prstGeom prst="rect">
              <a:avLst/>
            </a:prstGeom>
          </p:spPr>
        </p:pic>
      </p:grpSp>
      <p:grpSp>
        <p:nvGrpSpPr>
          <p:cNvPr id="109" name="Group 108">
            <a:extLst>
              <a:ext uri="{FF2B5EF4-FFF2-40B4-BE49-F238E27FC236}">
                <a16:creationId xmlns="" xmlns:a16="http://schemas.microsoft.com/office/drawing/2014/main" id="{3CBFB260-17DD-475F-88A6-BF4966E96AE9}"/>
              </a:ext>
            </a:extLst>
          </p:cNvPr>
          <p:cNvGrpSpPr/>
          <p:nvPr/>
        </p:nvGrpSpPr>
        <p:grpSpPr>
          <a:xfrm>
            <a:off x="5734812" y="5246988"/>
            <a:ext cx="722376" cy="722376"/>
            <a:chOff x="5734812" y="5126736"/>
            <a:chExt cx="722376" cy="722376"/>
          </a:xfrm>
        </p:grpSpPr>
        <p:sp>
          <p:nvSpPr>
            <p:cNvPr id="108" name="Oval 107">
              <a:extLst>
                <a:ext uri="{FF2B5EF4-FFF2-40B4-BE49-F238E27FC236}">
                  <a16:creationId xmlns="" xmlns:a16="http://schemas.microsoft.com/office/drawing/2014/main" id="{D89E9EDC-41FA-4D03-8FAE-A73AC7B640E2}"/>
                </a:ext>
              </a:extLst>
            </p:cNvPr>
            <p:cNvSpPr/>
            <p:nvPr/>
          </p:nvSpPr>
          <p:spPr>
            <a:xfrm>
              <a:off x="5734812" y="5126736"/>
              <a:ext cx="722376" cy="722376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1" name="Group 100">
              <a:extLst>
                <a:ext uri="{FF2B5EF4-FFF2-40B4-BE49-F238E27FC236}">
                  <a16:creationId xmlns="" xmlns:a16="http://schemas.microsoft.com/office/drawing/2014/main" id="{3100FF8E-005F-4A8B-8754-4D2C4B080937}"/>
                </a:ext>
              </a:extLst>
            </p:cNvPr>
            <p:cNvGrpSpPr/>
            <p:nvPr/>
          </p:nvGrpSpPr>
          <p:grpSpPr>
            <a:xfrm>
              <a:off x="5922962" y="5337905"/>
              <a:ext cx="346076" cy="300038"/>
              <a:chOff x="8447088" y="2925764"/>
              <a:chExt cx="346076" cy="300038"/>
            </a:xfrm>
          </p:grpSpPr>
          <p:sp>
            <p:nvSpPr>
              <p:cNvPr id="102" name="Freeform 145">
                <a:extLst>
                  <a:ext uri="{FF2B5EF4-FFF2-40B4-BE49-F238E27FC236}">
                    <a16:creationId xmlns="" xmlns:a16="http://schemas.microsoft.com/office/drawing/2014/main" id="{819FD673-AC58-40B0-BC35-764DD12D54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47088" y="3030539"/>
                <a:ext cx="76200" cy="134938"/>
              </a:xfrm>
              <a:custGeom>
                <a:avLst/>
                <a:gdLst>
                  <a:gd name="T0" fmla="*/ 0 w 20"/>
                  <a:gd name="T1" fmla="*/ 0 h 36"/>
                  <a:gd name="T2" fmla="*/ 0 w 20"/>
                  <a:gd name="T3" fmla="*/ 12 h 36"/>
                  <a:gd name="T4" fmla="*/ 4 w 20"/>
                  <a:gd name="T5" fmla="*/ 18 h 36"/>
                  <a:gd name="T6" fmla="*/ 4 w 20"/>
                  <a:gd name="T7" fmla="*/ 36 h 36"/>
                  <a:gd name="T8" fmla="*/ 16 w 20"/>
                  <a:gd name="T9" fmla="*/ 36 h 36"/>
                  <a:gd name="T10" fmla="*/ 16 w 20"/>
                  <a:gd name="T11" fmla="*/ 18 h 36"/>
                  <a:gd name="T12" fmla="*/ 20 w 20"/>
                  <a:gd name="T13" fmla="*/ 12 h 36"/>
                  <a:gd name="T14" fmla="*/ 20 w 20"/>
                  <a:gd name="T15" fmla="*/ 0 h 36"/>
                  <a:gd name="T16" fmla="*/ 0 w 20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36">
                    <a:moveTo>
                      <a:pt x="0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5"/>
                      <a:pt x="1" y="18"/>
                      <a:pt x="4" y="18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9" y="18"/>
                      <a:pt x="20" y="15"/>
                      <a:pt x="20" y="12"/>
                    </a:cubicBezTo>
                    <a:cubicBezTo>
                      <a:pt x="20" y="0"/>
                      <a:pt x="20" y="0"/>
                      <a:pt x="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3" name="Freeform 146">
                <a:extLst>
                  <a:ext uri="{FF2B5EF4-FFF2-40B4-BE49-F238E27FC236}">
                    <a16:creationId xmlns="" xmlns:a16="http://schemas.microsoft.com/office/drawing/2014/main" id="{93FA1073-339E-4CFA-8FF2-0D1C9680DC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18551" y="3030539"/>
                <a:ext cx="74613" cy="134938"/>
              </a:xfrm>
              <a:custGeom>
                <a:avLst/>
                <a:gdLst>
                  <a:gd name="T0" fmla="*/ 0 w 20"/>
                  <a:gd name="T1" fmla="*/ 0 h 36"/>
                  <a:gd name="T2" fmla="*/ 0 w 20"/>
                  <a:gd name="T3" fmla="*/ 12 h 36"/>
                  <a:gd name="T4" fmla="*/ 4 w 20"/>
                  <a:gd name="T5" fmla="*/ 18 h 36"/>
                  <a:gd name="T6" fmla="*/ 4 w 20"/>
                  <a:gd name="T7" fmla="*/ 36 h 36"/>
                  <a:gd name="T8" fmla="*/ 16 w 20"/>
                  <a:gd name="T9" fmla="*/ 36 h 36"/>
                  <a:gd name="T10" fmla="*/ 16 w 20"/>
                  <a:gd name="T11" fmla="*/ 18 h 36"/>
                  <a:gd name="T12" fmla="*/ 20 w 20"/>
                  <a:gd name="T13" fmla="*/ 12 h 36"/>
                  <a:gd name="T14" fmla="*/ 20 w 20"/>
                  <a:gd name="T15" fmla="*/ 0 h 36"/>
                  <a:gd name="T16" fmla="*/ 0 w 20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36">
                    <a:moveTo>
                      <a:pt x="0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5"/>
                      <a:pt x="1" y="18"/>
                      <a:pt x="4" y="18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9" y="18"/>
                      <a:pt x="20" y="15"/>
                      <a:pt x="20" y="12"/>
                    </a:cubicBezTo>
                    <a:cubicBezTo>
                      <a:pt x="20" y="0"/>
                      <a:pt x="20" y="0"/>
                      <a:pt x="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4" name="Freeform 147">
                <a:extLst>
                  <a:ext uri="{FF2B5EF4-FFF2-40B4-BE49-F238E27FC236}">
                    <a16:creationId xmlns="" xmlns:a16="http://schemas.microsoft.com/office/drawing/2014/main" id="{2C6EB816-34F5-451F-B05F-D3458964CF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67738" y="3030539"/>
                <a:ext cx="104775" cy="195263"/>
              </a:xfrm>
              <a:custGeom>
                <a:avLst/>
                <a:gdLst>
                  <a:gd name="T0" fmla="*/ 0 w 28"/>
                  <a:gd name="T1" fmla="*/ 0 h 52"/>
                  <a:gd name="T2" fmla="*/ 28 w 28"/>
                  <a:gd name="T3" fmla="*/ 0 h 52"/>
                  <a:gd name="T4" fmla="*/ 28 w 28"/>
                  <a:gd name="T5" fmla="*/ 20 h 52"/>
                  <a:gd name="T6" fmla="*/ 20 w 28"/>
                  <a:gd name="T7" fmla="*/ 28 h 52"/>
                  <a:gd name="T8" fmla="*/ 20 w 28"/>
                  <a:gd name="T9" fmla="*/ 52 h 52"/>
                  <a:gd name="T10" fmla="*/ 8 w 28"/>
                  <a:gd name="T11" fmla="*/ 52 h 52"/>
                  <a:gd name="T12" fmla="*/ 8 w 28"/>
                  <a:gd name="T13" fmla="*/ 28 h 52"/>
                  <a:gd name="T14" fmla="*/ 0 w 28"/>
                  <a:gd name="T15" fmla="*/ 20 h 52"/>
                  <a:gd name="T16" fmla="*/ 0 w 28"/>
                  <a:gd name="T1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52">
                    <a:moveTo>
                      <a:pt x="0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24"/>
                      <a:pt x="24" y="28"/>
                      <a:pt x="20" y="28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4" y="28"/>
                      <a:pt x="0" y="24"/>
                      <a:pt x="0" y="2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5" name="Freeform 148">
                <a:extLst>
                  <a:ext uri="{FF2B5EF4-FFF2-40B4-BE49-F238E27FC236}">
                    <a16:creationId xmlns="" xmlns:a16="http://schemas.microsoft.com/office/drawing/2014/main" id="{7A615507-EF36-4F3E-8611-7DD59F5973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62963" y="2955926"/>
                <a:ext cx="44450" cy="44450"/>
              </a:xfrm>
              <a:custGeom>
                <a:avLst/>
                <a:gdLst>
                  <a:gd name="T0" fmla="*/ 12 w 12"/>
                  <a:gd name="T1" fmla="*/ 6 h 12"/>
                  <a:gd name="T2" fmla="*/ 6 w 12"/>
                  <a:gd name="T3" fmla="*/ 12 h 12"/>
                  <a:gd name="T4" fmla="*/ 6 w 12"/>
                  <a:gd name="T5" fmla="*/ 12 h 12"/>
                  <a:gd name="T6" fmla="*/ 0 w 12"/>
                  <a:gd name="T7" fmla="*/ 6 h 12"/>
                  <a:gd name="T8" fmla="*/ 0 w 12"/>
                  <a:gd name="T9" fmla="*/ 6 h 12"/>
                  <a:gd name="T10" fmla="*/ 6 w 12"/>
                  <a:gd name="T11" fmla="*/ 0 h 12"/>
                  <a:gd name="T12" fmla="*/ 6 w 12"/>
                  <a:gd name="T13" fmla="*/ 0 h 12"/>
                  <a:gd name="T14" fmla="*/ 12 w 12"/>
                  <a:gd name="T1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2">
                    <a:moveTo>
                      <a:pt x="12" y="6"/>
                    </a:moveTo>
                    <a:cubicBezTo>
                      <a:pt x="12" y="9"/>
                      <a:pt x="9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lose/>
                  </a:path>
                </a:pathLst>
              </a:custGeom>
              <a:noFill/>
              <a:ln w="12700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6" name="Freeform 149">
                <a:extLst>
                  <a:ext uri="{FF2B5EF4-FFF2-40B4-BE49-F238E27FC236}">
                    <a16:creationId xmlns="" xmlns:a16="http://schemas.microsoft.com/office/drawing/2014/main" id="{53018F0A-39CD-4B7F-86B3-FCFF4A4F47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32838" y="2955926"/>
                <a:ext cx="46038" cy="44450"/>
              </a:xfrm>
              <a:custGeom>
                <a:avLst/>
                <a:gdLst>
                  <a:gd name="T0" fmla="*/ 12 w 12"/>
                  <a:gd name="T1" fmla="*/ 6 h 12"/>
                  <a:gd name="T2" fmla="*/ 6 w 12"/>
                  <a:gd name="T3" fmla="*/ 12 h 12"/>
                  <a:gd name="T4" fmla="*/ 6 w 12"/>
                  <a:gd name="T5" fmla="*/ 12 h 12"/>
                  <a:gd name="T6" fmla="*/ 0 w 12"/>
                  <a:gd name="T7" fmla="*/ 6 h 12"/>
                  <a:gd name="T8" fmla="*/ 0 w 12"/>
                  <a:gd name="T9" fmla="*/ 6 h 12"/>
                  <a:gd name="T10" fmla="*/ 6 w 12"/>
                  <a:gd name="T11" fmla="*/ 0 h 12"/>
                  <a:gd name="T12" fmla="*/ 6 w 12"/>
                  <a:gd name="T13" fmla="*/ 0 h 12"/>
                  <a:gd name="T14" fmla="*/ 12 w 12"/>
                  <a:gd name="T1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2">
                    <a:moveTo>
                      <a:pt x="12" y="6"/>
                    </a:moveTo>
                    <a:cubicBezTo>
                      <a:pt x="12" y="9"/>
                      <a:pt x="9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lose/>
                  </a:path>
                </a:pathLst>
              </a:custGeom>
              <a:noFill/>
              <a:ln w="12700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7" name="Freeform 150">
                <a:extLst>
                  <a:ext uri="{FF2B5EF4-FFF2-40B4-BE49-F238E27FC236}">
                    <a16:creationId xmlns="" xmlns:a16="http://schemas.microsoft.com/office/drawing/2014/main" id="{8ECAAB7C-6A3B-4E20-9565-88D23E42AF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83613" y="2925764"/>
                <a:ext cx="74613" cy="74613"/>
              </a:xfrm>
              <a:custGeom>
                <a:avLst/>
                <a:gdLst>
                  <a:gd name="T0" fmla="*/ 20 w 20"/>
                  <a:gd name="T1" fmla="*/ 10 h 20"/>
                  <a:gd name="T2" fmla="*/ 10 w 20"/>
                  <a:gd name="T3" fmla="*/ 20 h 20"/>
                  <a:gd name="T4" fmla="*/ 10 w 20"/>
                  <a:gd name="T5" fmla="*/ 20 h 20"/>
                  <a:gd name="T6" fmla="*/ 0 w 20"/>
                  <a:gd name="T7" fmla="*/ 10 h 20"/>
                  <a:gd name="T8" fmla="*/ 0 w 20"/>
                  <a:gd name="T9" fmla="*/ 10 h 20"/>
                  <a:gd name="T10" fmla="*/ 10 w 20"/>
                  <a:gd name="T11" fmla="*/ 0 h 20"/>
                  <a:gd name="T12" fmla="*/ 10 w 20"/>
                  <a:gd name="T13" fmla="*/ 0 h 20"/>
                  <a:gd name="T14" fmla="*/ 20 w 20"/>
                  <a:gd name="T15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20">
                    <a:moveTo>
                      <a:pt x="20" y="10"/>
                    </a:moveTo>
                    <a:cubicBezTo>
                      <a:pt x="20" y="16"/>
                      <a:pt x="16" y="20"/>
                      <a:pt x="1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4" y="20"/>
                      <a:pt x="0" y="16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6" y="0"/>
                      <a:pt x="20" y="4"/>
                      <a:pt x="20" y="10"/>
                    </a:cubicBezTo>
                    <a:close/>
                  </a:path>
                </a:pathLst>
              </a:custGeom>
              <a:noFill/>
              <a:ln w="12700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cxnSp>
        <p:nvCxnSpPr>
          <p:cNvPr id="112" name="Straight Connector 111">
            <a:extLst>
              <a:ext uri="{FF2B5EF4-FFF2-40B4-BE49-F238E27FC236}">
                <a16:creationId xmlns="" xmlns:a16="http://schemas.microsoft.com/office/drawing/2014/main" id="{8845B49D-45FF-4F8C-BF0E-5896B10D1D3B}"/>
              </a:ext>
            </a:extLst>
          </p:cNvPr>
          <p:cNvCxnSpPr/>
          <p:nvPr/>
        </p:nvCxnSpPr>
        <p:spPr>
          <a:xfrm flipH="1">
            <a:off x="-19664" y="5608176"/>
            <a:ext cx="5561266" cy="0"/>
          </a:xfrm>
          <a:prstGeom prst="line">
            <a:avLst/>
          </a:prstGeom>
          <a:ln>
            <a:solidFill>
              <a:schemeClr val="bg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>
            <a:extLst>
              <a:ext uri="{FF2B5EF4-FFF2-40B4-BE49-F238E27FC236}">
                <a16:creationId xmlns="" xmlns:a16="http://schemas.microsoft.com/office/drawing/2014/main" id="{FCBF57D8-730E-403C-A6A9-08F971A7A58E}"/>
              </a:ext>
            </a:extLst>
          </p:cNvPr>
          <p:cNvCxnSpPr>
            <a:cxnSpLocks/>
          </p:cNvCxnSpPr>
          <p:nvPr/>
        </p:nvCxnSpPr>
        <p:spPr>
          <a:xfrm flipH="1">
            <a:off x="6630734" y="5608176"/>
            <a:ext cx="5561266" cy="0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1" name="Group 90">
            <a:extLst>
              <a:ext uri="{FF2B5EF4-FFF2-40B4-BE49-F238E27FC236}">
                <a16:creationId xmlns="" xmlns:a16="http://schemas.microsoft.com/office/drawing/2014/main" id="{CDAF2B7C-0209-4341-BA1D-E6B0E993EC7C}"/>
              </a:ext>
            </a:extLst>
          </p:cNvPr>
          <p:cNvGrpSpPr/>
          <p:nvPr/>
        </p:nvGrpSpPr>
        <p:grpSpPr>
          <a:xfrm>
            <a:off x="4269248" y="4460943"/>
            <a:ext cx="1666602" cy="486095"/>
            <a:chOff x="1395211" y="4375462"/>
            <a:chExt cx="1666602" cy="486095"/>
          </a:xfrm>
        </p:grpSpPr>
        <p:sp>
          <p:nvSpPr>
            <p:cNvPr id="92" name="Rectangle 91">
              <a:extLst>
                <a:ext uri="{FF2B5EF4-FFF2-40B4-BE49-F238E27FC236}">
                  <a16:creationId xmlns="" xmlns:a16="http://schemas.microsoft.com/office/drawing/2014/main" id="{47204905-93E3-4F38-A4EC-F0A6901DBAF5}"/>
                </a:ext>
              </a:extLst>
            </p:cNvPr>
            <p:cNvSpPr/>
            <p:nvPr/>
          </p:nvSpPr>
          <p:spPr>
            <a:xfrm>
              <a:off x="1395211" y="4375462"/>
              <a:ext cx="1666602" cy="486095"/>
            </a:xfrm>
            <a:prstGeom prst="rect">
              <a:avLst/>
            </a:prstGeom>
            <a:solidFill>
              <a:srgbClr val="0062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5760" rtlCol="0" anchor="ctr"/>
            <a:lstStyle/>
            <a:p>
              <a:r>
                <a:rPr lang="en-US" sz="1200" i="1" dirty="0">
                  <a:latin typeface="+mj-lt"/>
                  <a:cs typeface="Segoe UI" panose="020B0502040204020203" pitchFamily="34" charset="0"/>
                </a:rPr>
                <a:t>Lorem Ipsum dolor sit</a:t>
              </a:r>
            </a:p>
          </p:txBody>
        </p:sp>
        <p:grpSp>
          <p:nvGrpSpPr>
            <p:cNvPr id="93" name="Group 92">
              <a:extLst>
                <a:ext uri="{FF2B5EF4-FFF2-40B4-BE49-F238E27FC236}">
                  <a16:creationId xmlns="" xmlns:a16="http://schemas.microsoft.com/office/drawing/2014/main" id="{3B406C4A-E16D-4CE5-A8BB-534EBA9BD33B}"/>
                </a:ext>
              </a:extLst>
            </p:cNvPr>
            <p:cNvGrpSpPr/>
            <p:nvPr/>
          </p:nvGrpSpPr>
          <p:grpSpPr>
            <a:xfrm>
              <a:off x="1477113" y="4528390"/>
              <a:ext cx="180238" cy="180239"/>
              <a:chOff x="2678113" y="1450976"/>
              <a:chExt cx="346075" cy="346076"/>
            </a:xfrm>
          </p:grpSpPr>
          <p:sp>
            <p:nvSpPr>
              <p:cNvPr id="94" name="Freeform 47">
                <a:extLst>
                  <a:ext uri="{FF2B5EF4-FFF2-40B4-BE49-F238E27FC236}">
                    <a16:creationId xmlns="" xmlns:a16="http://schemas.microsoft.com/office/drawing/2014/main" id="{1E75E6A6-7789-42B3-88C4-0D44A8078B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8113" y="1450976"/>
                <a:ext cx="346075" cy="293688"/>
              </a:xfrm>
              <a:custGeom>
                <a:avLst/>
                <a:gdLst>
                  <a:gd name="T0" fmla="*/ 38 w 92"/>
                  <a:gd name="T1" fmla="*/ 58 h 78"/>
                  <a:gd name="T2" fmla="*/ 32 w 92"/>
                  <a:gd name="T3" fmla="*/ 46 h 78"/>
                  <a:gd name="T4" fmla="*/ 32 w 92"/>
                  <a:gd name="T5" fmla="*/ 38 h 78"/>
                  <a:gd name="T6" fmla="*/ 36 w 92"/>
                  <a:gd name="T7" fmla="*/ 24 h 78"/>
                  <a:gd name="T8" fmla="*/ 62 w 92"/>
                  <a:gd name="T9" fmla="*/ 24 h 78"/>
                  <a:gd name="T10" fmla="*/ 60 w 92"/>
                  <a:gd name="T11" fmla="*/ 38 h 78"/>
                  <a:gd name="T12" fmla="*/ 60 w 92"/>
                  <a:gd name="T13" fmla="*/ 46 h 78"/>
                  <a:gd name="T14" fmla="*/ 54 w 92"/>
                  <a:gd name="T15" fmla="*/ 58 h 78"/>
                  <a:gd name="T16" fmla="*/ 54 w 92"/>
                  <a:gd name="T17" fmla="*/ 68 h 78"/>
                  <a:gd name="T18" fmla="*/ 79 w 92"/>
                  <a:gd name="T19" fmla="*/ 78 h 78"/>
                  <a:gd name="T20" fmla="*/ 92 w 92"/>
                  <a:gd name="T21" fmla="*/ 46 h 78"/>
                  <a:gd name="T22" fmla="*/ 46 w 92"/>
                  <a:gd name="T23" fmla="*/ 0 h 78"/>
                  <a:gd name="T24" fmla="*/ 0 w 92"/>
                  <a:gd name="T25" fmla="*/ 46 h 78"/>
                  <a:gd name="T26" fmla="*/ 13 w 92"/>
                  <a:gd name="T27" fmla="*/ 78 h 78"/>
                  <a:gd name="T28" fmla="*/ 38 w 92"/>
                  <a:gd name="T29" fmla="*/ 68 h 78"/>
                  <a:gd name="T30" fmla="*/ 38 w 92"/>
                  <a:gd name="T31" fmla="*/ 5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2" h="78">
                    <a:moveTo>
                      <a:pt x="38" y="58"/>
                    </a:moveTo>
                    <a:cubicBezTo>
                      <a:pt x="38" y="58"/>
                      <a:pt x="32" y="56"/>
                      <a:pt x="32" y="46"/>
                    </a:cubicBezTo>
                    <a:cubicBezTo>
                      <a:pt x="29" y="46"/>
                      <a:pt x="29" y="38"/>
                      <a:pt x="32" y="38"/>
                    </a:cubicBezTo>
                    <a:cubicBezTo>
                      <a:pt x="32" y="37"/>
                      <a:pt x="26" y="22"/>
                      <a:pt x="36" y="24"/>
                    </a:cubicBezTo>
                    <a:cubicBezTo>
                      <a:pt x="38" y="16"/>
                      <a:pt x="60" y="16"/>
                      <a:pt x="62" y="24"/>
                    </a:cubicBezTo>
                    <a:cubicBezTo>
                      <a:pt x="63" y="30"/>
                      <a:pt x="60" y="37"/>
                      <a:pt x="60" y="38"/>
                    </a:cubicBezTo>
                    <a:cubicBezTo>
                      <a:pt x="63" y="38"/>
                      <a:pt x="63" y="46"/>
                      <a:pt x="60" y="46"/>
                    </a:cubicBezTo>
                    <a:cubicBezTo>
                      <a:pt x="60" y="56"/>
                      <a:pt x="54" y="58"/>
                      <a:pt x="54" y="58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64" y="72"/>
                      <a:pt x="74" y="75"/>
                      <a:pt x="79" y="78"/>
                    </a:cubicBezTo>
                    <a:cubicBezTo>
                      <a:pt x="87" y="70"/>
                      <a:pt x="92" y="59"/>
                      <a:pt x="92" y="46"/>
                    </a:cubicBezTo>
                    <a:cubicBezTo>
                      <a:pt x="92" y="21"/>
                      <a:pt x="71" y="0"/>
                      <a:pt x="46" y="0"/>
                    </a:cubicBezTo>
                    <a:cubicBezTo>
                      <a:pt x="21" y="0"/>
                      <a:pt x="0" y="21"/>
                      <a:pt x="0" y="46"/>
                    </a:cubicBezTo>
                    <a:cubicBezTo>
                      <a:pt x="0" y="59"/>
                      <a:pt x="5" y="70"/>
                      <a:pt x="13" y="78"/>
                    </a:cubicBezTo>
                    <a:cubicBezTo>
                      <a:pt x="19" y="75"/>
                      <a:pt x="29" y="71"/>
                      <a:pt x="38" y="68"/>
                    </a:cubicBezTo>
                    <a:lnTo>
                      <a:pt x="38" y="58"/>
                    </a:lnTo>
                    <a:close/>
                  </a:path>
                </a:pathLst>
              </a:custGeom>
              <a:noFill/>
              <a:ln w="6350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5" name="Freeform 48">
                <a:extLst>
                  <a:ext uri="{FF2B5EF4-FFF2-40B4-BE49-F238E27FC236}">
                    <a16:creationId xmlns="" xmlns:a16="http://schemas.microsoft.com/office/drawing/2014/main" id="{5F591C7F-54E7-4912-8166-CF0E923237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7326" y="1744664"/>
                <a:ext cx="247650" cy="52388"/>
              </a:xfrm>
              <a:custGeom>
                <a:avLst/>
                <a:gdLst>
                  <a:gd name="T0" fmla="*/ 0 w 66"/>
                  <a:gd name="T1" fmla="*/ 0 h 14"/>
                  <a:gd name="T2" fmla="*/ 33 w 66"/>
                  <a:gd name="T3" fmla="*/ 14 h 14"/>
                  <a:gd name="T4" fmla="*/ 66 w 66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6" h="14">
                    <a:moveTo>
                      <a:pt x="0" y="0"/>
                    </a:moveTo>
                    <a:cubicBezTo>
                      <a:pt x="9" y="9"/>
                      <a:pt x="20" y="14"/>
                      <a:pt x="33" y="14"/>
                    </a:cubicBezTo>
                    <a:cubicBezTo>
                      <a:pt x="46" y="14"/>
                      <a:pt x="57" y="9"/>
                      <a:pt x="66" y="0"/>
                    </a:cubicBezTo>
                  </a:path>
                </a:pathLst>
              </a:custGeom>
              <a:noFill/>
              <a:ln w="6350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97" name="Group 96">
            <a:extLst>
              <a:ext uri="{FF2B5EF4-FFF2-40B4-BE49-F238E27FC236}">
                <a16:creationId xmlns="" xmlns:a16="http://schemas.microsoft.com/office/drawing/2014/main" id="{ABC16787-AFBB-41DC-BBA1-CC1268BDF27D}"/>
              </a:ext>
            </a:extLst>
          </p:cNvPr>
          <p:cNvGrpSpPr/>
          <p:nvPr/>
        </p:nvGrpSpPr>
        <p:grpSpPr>
          <a:xfrm>
            <a:off x="7103531" y="4460943"/>
            <a:ext cx="1666602" cy="486095"/>
            <a:chOff x="1395211" y="4375462"/>
            <a:chExt cx="1666602" cy="486095"/>
          </a:xfrm>
        </p:grpSpPr>
        <p:sp>
          <p:nvSpPr>
            <p:cNvPr id="98" name="Rectangle 97">
              <a:extLst>
                <a:ext uri="{FF2B5EF4-FFF2-40B4-BE49-F238E27FC236}">
                  <a16:creationId xmlns="" xmlns:a16="http://schemas.microsoft.com/office/drawing/2014/main" id="{CAD3B580-B168-4BB4-94EA-9366522988DF}"/>
                </a:ext>
              </a:extLst>
            </p:cNvPr>
            <p:cNvSpPr/>
            <p:nvPr/>
          </p:nvSpPr>
          <p:spPr>
            <a:xfrm>
              <a:off x="1395211" y="4375462"/>
              <a:ext cx="1666602" cy="486095"/>
            </a:xfrm>
            <a:prstGeom prst="rect">
              <a:avLst/>
            </a:prstGeom>
            <a:solidFill>
              <a:srgbClr val="0062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5760" rtlCol="0" anchor="ctr"/>
            <a:lstStyle/>
            <a:p>
              <a:r>
                <a:rPr lang="en-US" sz="1200" i="1" dirty="0">
                  <a:latin typeface="+mj-lt"/>
                  <a:cs typeface="Segoe UI" panose="020B0502040204020203" pitchFamily="34" charset="0"/>
                </a:rPr>
                <a:t>Lorem Ipsum dolor sit</a:t>
              </a:r>
            </a:p>
          </p:txBody>
        </p:sp>
        <p:grpSp>
          <p:nvGrpSpPr>
            <p:cNvPr id="99" name="Group 98">
              <a:extLst>
                <a:ext uri="{FF2B5EF4-FFF2-40B4-BE49-F238E27FC236}">
                  <a16:creationId xmlns="" xmlns:a16="http://schemas.microsoft.com/office/drawing/2014/main" id="{30A1F80E-38DB-4D74-BE65-55A3FD251783}"/>
                </a:ext>
              </a:extLst>
            </p:cNvPr>
            <p:cNvGrpSpPr/>
            <p:nvPr/>
          </p:nvGrpSpPr>
          <p:grpSpPr>
            <a:xfrm>
              <a:off x="1477113" y="4528390"/>
              <a:ext cx="180238" cy="180239"/>
              <a:chOff x="2678113" y="1450976"/>
              <a:chExt cx="346075" cy="346076"/>
            </a:xfrm>
          </p:grpSpPr>
          <p:sp>
            <p:nvSpPr>
              <p:cNvPr id="110" name="Freeform 47">
                <a:extLst>
                  <a:ext uri="{FF2B5EF4-FFF2-40B4-BE49-F238E27FC236}">
                    <a16:creationId xmlns="" xmlns:a16="http://schemas.microsoft.com/office/drawing/2014/main" id="{37A3DF00-F0FF-4C48-8956-7736C421A5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8113" y="1450976"/>
                <a:ext cx="346075" cy="293688"/>
              </a:xfrm>
              <a:custGeom>
                <a:avLst/>
                <a:gdLst>
                  <a:gd name="T0" fmla="*/ 38 w 92"/>
                  <a:gd name="T1" fmla="*/ 58 h 78"/>
                  <a:gd name="T2" fmla="*/ 32 w 92"/>
                  <a:gd name="T3" fmla="*/ 46 h 78"/>
                  <a:gd name="T4" fmla="*/ 32 w 92"/>
                  <a:gd name="T5" fmla="*/ 38 h 78"/>
                  <a:gd name="T6" fmla="*/ 36 w 92"/>
                  <a:gd name="T7" fmla="*/ 24 h 78"/>
                  <a:gd name="T8" fmla="*/ 62 w 92"/>
                  <a:gd name="T9" fmla="*/ 24 h 78"/>
                  <a:gd name="T10" fmla="*/ 60 w 92"/>
                  <a:gd name="T11" fmla="*/ 38 h 78"/>
                  <a:gd name="T12" fmla="*/ 60 w 92"/>
                  <a:gd name="T13" fmla="*/ 46 h 78"/>
                  <a:gd name="T14" fmla="*/ 54 w 92"/>
                  <a:gd name="T15" fmla="*/ 58 h 78"/>
                  <a:gd name="T16" fmla="*/ 54 w 92"/>
                  <a:gd name="T17" fmla="*/ 68 h 78"/>
                  <a:gd name="T18" fmla="*/ 79 w 92"/>
                  <a:gd name="T19" fmla="*/ 78 h 78"/>
                  <a:gd name="T20" fmla="*/ 92 w 92"/>
                  <a:gd name="T21" fmla="*/ 46 h 78"/>
                  <a:gd name="T22" fmla="*/ 46 w 92"/>
                  <a:gd name="T23" fmla="*/ 0 h 78"/>
                  <a:gd name="T24" fmla="*/ 0 w 92"/>
                  <a:gd name="T25" fmla="*/ 46 h 78"/>
                  <a:gd name="T26" fmla="*/ 13 w 92"/>
                  <a:gd name="T27" fmla="*/ 78 h 78"/>
                  <a:gd name="T28" fmla="*/ 38 w 92"/>
                  <a:gd name="T29" fmla="*/ 68 h 78"/>
                  <a:gd name="T30" fmla="*/ 38 w 92"/>
                  <a:gd name="T31" fmla="*/ 5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2" h="78">
                    <a:moveTo>
                      <a:pt x="38" y="58"/>
                    </a:moveTo>
                    <a:cubicBezTo>
                      <a:pt x="38" y="58"/>
                      <a:pt x="32" y="56"/>
                      <a:pt x="32" y="46"/>
                    </a:cubicBezTo>
                    <a:cubicBezTo>
                      <a:pt x="29" y="46"/>
                      <a:pt x="29" y="38"/>
                      <a:pt x="32" y="38"/>
                    </a:cubicBezTo>
                    <a:cubicBezTo>
                      <a:pt x="32" y="37"/>
                      <a:pt x="26" y="22"/>
                      <a:pt x="36" y="24"/>
                    </a:cubicBezTo>
                    <a:cubicBezTo>
                      <a:pt x="38" y="16"/>
                      <a:pt x="60" y="16"/>
                      <a:pt x="62" y="24"/>
                    </a:cubicBezTo>
                    <a:cubicBezTo>
                      <a:pt x="63" y="30"/>
                      <a:pt x="60" y="37"/>
                      <a:pt x="60" y="38"/>
                    </a:cubicBezTo>
                    <a:cubicBezTo>
                      <a:pt x="63" y="38"/>
                      <a:pt x="63" y="46"/>
                      <a:pt x="60" y="46"/>
                    </a:cubicBezTo>
                    <a:cubicBezTo>
                      <a:pt x="60" y="56"/>
                      <a:pt x="54" y="58"/>
                      <a:pt x="54" y="58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64" y="72"/>
                      <a:pt x="74" y="75"/>
                      <a:pt x="79" y="78"/>
                    </a:cubicBezTo>
                    <a:cubicBezTo>
                      <a:pt x="87" y="70"/>
                      <a:pt x="92" y="59"/>
                      <a:pt x="92" y="46"/>
                    </a:cubicBezTo>
                    <a:cubicBezTo>
                      <a:pt x="92" y="21"/>
                      <a:pt x="71" y="0"/>
                      <a:pt x="46" y="0"/>
                    </a:cubicBezTo>
                    <a:cubicBezTo>
                      <a:pt x="21" y="0"/>
                      <a:pt x="0" y="21"/>
                      <a:pt x="0" y="46"/>
                    </a:cubicBezTo>
                    <a:cubicBezTo>
                      <a:pt x="0" y="59"/>
                      <a:pt x="5" y="70"/>
                      <a:pt x="13" y="78"/>
                    </a:cubicBezTo>
                    <a:cubicBezTo>
                      <a:pt x="19" y="75"/>
                      <a:pt x="29" y="71"/>
                      <a:pt x="38" y="68"/>
                    </a:cubicBezTo>
                    <a:lnTo>
                      <a:pt x="38" y="58"/>
                    </a:lnTo>
                    <a:close/>
                  </a:path>
                </a:pathLst>
              </a:custGeom>
              <a:noFill/>
              <a:ln w="6350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1" name="Freeform 48">
                <a:extLst>
                  <a:ext uri="{FF2B5EF4-FFF2-40B4-BE49-F238E27FC236}">
                    <a16:creationId xmlns="" xmlns:a16="http://schemas.microsoft.com/office/drawing/2014/main" id="{22DED853-FD99-42CF-A1EA-A65B6B0423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7326" y="1744664"/>
                <a:ext cx="247650" cy="52388"/>
              </a:xfrm>
              <a:custGeom>
                <a:avLst/>
                <a:gdLst>
                  <a:gd name="T0" fmla="*/ 0 w 66"/>
                  <a:gd name="T1" fmla="*/ 0 h 14"/>
                  <a:gd name="T2" fmla="*/ 33 w 66"/>
                  <a:gd name="T3" fmla="*/ 14 h 14"/>
                  <a:gd name="T4" fmla="*/ 66 w 66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6" h="14">
                    <a:moveTo>
                      <a:pt x="0" y="0"/>
                    </a:moveTo>
                    <a:cubicBezTo>
                      <a:pt x="9" y="9"/>
                      <a:pt x="20" y="14"/>
                      <a:pt x="33" y="14"/>
                    </a:cubicBezTo>
                    <a:cubicBezTo>
                      <a:pt x="46" y="14"/>
                      <a:pt x="57" y="9"/>
                      <a:pt x="66" y="0"/>
                    </a:cubicBezTo>
                  </a:path>
                </a:pathLst>
              </a:custGeom>
              <a:noFill/>
              <a:ln w="6350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114" name="Group 113">
            <a:extLst>
              <a:ext uri="{FF2B5EF4-FFF2-40B4-BE49-F238E27FC236}">
                <a16:creationId xmlns="" xmlns:a16="http://schemas.microsoft.com/office/drawing/2014/main" id="{2CFAFFEA-7A69-4D3E-9DF5-4C38ABA38500}"/>
              </a:ext>
            </a:extLst>
          </p:cNvPr>
          <p:cNvGrpSpPr/>
          <p:nvPr/>
        </p:nvGrpSpPr>
        <p:grpSpPr>
          <a:xfrm>
            <a:off x="9980675" y="4460943"/>
            <a:ext cx="1666602" cy="486095"/>
            <a:chOff x="1395211" y="4375462"/>
            <a:chExt cx="1666602" cy="486095"/>
          </a:xfrm>
        </p:grpSpPr>
        <p:sp>
          <p:nvSpPr>
            <p:cNvPr id="115" name="Rectangle 114">
              <a:extLst>
                <a:ext uri="{FF2B5EF4-FFF2-40B4-BE49-F238E27FC236}">
                  <a16:creationId xmlns="" xmlns:a16="http://schemas.microsoft.com/office/drawing/2014/main" id="{E809A6FE-D16F-4D40-A695-F17E3A3A2AD3}"/>
                </a:ext>
              </a:extLst>
            </p:cNvPr>
            <p:cNvSpPr/>
            <p:nvPr/>
          </p:nvSpPr>
          <p:spPr>
            <a:xfrm>
              <a:off x="1395211" y="4375462"/>
              <a:ext cx="1666602" cy="486095"/>
            </a:xfrm>
            <a:prstGeom prst="rect">
              <a:avLst/>
            </a:prstGeom>
            <a:solidFill>
              <a:srgbClr val="0062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5760" rtlCol="0" anchor="ctr"/>
            <a:lstStyle/>
            <a:p>
              <a:r>
                <a:rPr lang="en-US" sz="1200" i="1" dirty="0">
                  <a:latin typeface="+mj-lt"/>
                  <a:cs typeface="Segoe UI" panose="020B0502040204020203" pitchFamily="34" charset="0"/>
                </a:rPr>
                <a:t>Lorem Ipsum dolor sit</a:t>
              </a:r>
            </a:p>
          </p:txBody>
        </p:sp>
        <p:grpSp>
          <p:nvGrpSpPr>
            <p:cNvPr id="116" name="Group 115">
              <a:extLst>
                <a:ext uri="{FF2B5EF4-FFF2-40B4-BE49-F238E27FC236}">
                  <a16:creationId xmlns="" xmlns:a16="http://schemas.microsoft.com/office/drawing/2014/main" id="{C6ED0698-25B4-4D66-BE82-D6067D3A07C5}"/>
                </a:ext>
              </a:extLst>
            </p:cNvPr>
            <p:cNvGrpSpPr/>
            <p:nvPr/>
          </p:nvGrpSpPr>
          <p:grpSpPr>
            <a:xfrm>
              <a:off x="1477113" y="4528390"/>
              <a:ext cx="180238" cy="180239"/>
              <a:chOff x="2678113" y="1450976"/>
              <a:chExt cx="346075" cy="346076"/>
            </a:xfrm>
          </p:grpSpPr>
          <p:sp>
            <p:nvSpPr>
              <p:cNvPr id="117" name="Freeform 47">
                <a:extLst>
                  <a:ext uri="{FF2B5EF4-FFF2-40B4-BE49-F238E27FC236}">
                    <a16:creationId xmlns="" xmlns:a16="http://schemas.microsoft.com/office/drawing/2014/main" id="{428E5A8F-C829-47EE-9309-C8B3D000CF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8113" y="1450976"/>
                <a:ext cx="346075" cy="293688"/>
              </a:xfrm>
              <a:custGeom>
                <a:avLst/>
                <a:gdLst>
                  <a:gd name="T0" fmla="*/ 38 w 92"/>
                  <a:gd name="T1" fmla="*/ 58 h 78"/>
                  <a:gd name="T2" fmla="*/ 32 w 92"/>
                  <a:gd name="T3" fmla="*/ 46 h 78"/>
                  <a:gd name="T4" fmla="*/ 32 w 92"/>
                  <a:gd name="T5" fmla="*/ 38 h 78"/>
                  <a:gd name="T6" fmla="*/ 36 w 92"/>
                  <a:gd name="T7" fmla="*/ 24 h 78"/>
                  <a:gd name="T8" fmla="*/ 62 w 92"/>
                  <a:gd name="T9" fmla="*/ 24 h 78"/>
                  <a:gd name="T10" fmla="*/ 60 w 92"/>
                  <a:gd name="T11" fmla="*/ 38 h 78"/>
                  <a:gd name="T12" fmla="*/ 60 w 92"/>
                  <a:gd name="T13" fmla="*/ 46 h 78"/>
                  <a:gd name="T14" fmla="*/ 54 w 92"/>
                  <a:gd name="T15" fmla="*/ 58 h 78"/>
                  <a:gd name="T16" fmla="*/ 54 w 92"/>
                  <a:gd name="T17" fmla="*/ 68 h 78"/>
                  <a:gd name="T18" fmla="*/ 79 w 92"/>
                  <a:gd name="T19" fmla="*/ 78 h 78"/>
                  <a:gd name="T20" fmla="*/ 92 w 92"/>
                  <a:gd name="T21" fmla="*/ 46 h 78"/>
                  <a:gd name="T22" fmla="*/ 46 w 92"/>
                  <a:gd name="T23" fmla="*/ 0 h 78"/>
                  <a:gd name="T24" fmla="*/ 0 w 92"/>
                  <a:gd name="T25" fmla="*/ 46 h 78"/>
                  <a:gd name="T26" fmla="*/ 13 w 92"/>
                  <a:gd name="T27" fmla="*/ 78 h 78"/>
                  <a:gd name="T28" fmla="*/ 38 w 92"/>
                  <a:gd name="T29" fmla="*/ 68 h 78"/>
                  <a:gd name="T30" fmla="*/ 38 w 92"/>
                  <a:gd name="T31" fmla="*/ 5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2" h="78">
                    <a:moveTo>
                      <a:pt x="38" y="58"/>
                    </a:moveTo>
                    <a:cubicBezTo>
                      <a:pt x="38" y="58"/>
                      <a:pt x="32" y="56"/>
                      <a:pt x="32" y="46"/>
                    </a:cubicBezTo>
                    <a:cubicBezTo>
                      <a:pt x="29" y="46"/>
                      <a:pt x="29" y="38"/>
                      <a:pt x="32" y="38"/>
                    </a:cubicBezTo>
                    <a:cubicBezTo>
                      <a:pt x="32" y="37"/>
                      <a:pt x="26" y="22"/>
                      <a:pt x="36" y="24"/>
                    </a:cubicBezTo>
                    <a:cubicBezTo>
                      <a:pt x="38" y="16"/>
                      <a:pt x="60" y="16"/>
                      <a:pt x="62" y="24"/>
                    </a:cubicBezTo>
                    <a:cubicBezTo>
                      <a:pt x="63" y="30"/>
                      <a:pt x="60" y="37"/>
                      <a:pt x="60" y="38"/>
                    </a:cubicBezTo>
                    <a:cubicBezTo>
                      <a:pt x="63" y="38"/>
                      <a:pt x="63" y="46"/>
                      <a:pt x="60" y="46"/>
                    </a:cubicBezTo>
                    <a:cubicBezTo>
                      <a:pt x="60" y="56"/>
                      <a:pt x="54" y="58"/>
                      <a:pt x="54" y="58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64" y="72"/>
                      <a:pt x="74" y="75"/>
                      <a:pt x="79" y="78"/>
                    </a:cubicBezTo>
                    <a:cubicBezTo>
                      <a:pt x="87" y="70"/>
                      <a:pt x="92" y="59"/>
                      <a:pt x="92" y="46"/>
                    </a:cubicBezTo>
                    <a:cubicBezTo>
                      <a:pt x="92" y="21"/>
                      <a:pt x="71" y="0"/>
                      <a:pt x="46" y="0"/>
                    </a:cubicBezTo>
                    <a:cubicBezTo>
                      <a:pt x="21" y="0"/>
                      <a:pt x="0" y="21"/>
                      <a:pt x="0" y="46"/>
                    </a:cubicBezTo>
                    <a:cubicBezTo>
                      <a:pt x="0" y="59"/>
                      <a:pt x="5" y="70"/>
                      <a:pt x="13" y="78"/>
                    </a:cubicBezTo>
                    <a:cubicBezTo>
                      <a:pt x="19" y="75"/>
                      <a:pt x="29" y="71"/>
                      <a:pt x="38" y="68"/>
                    </a:cubicBezTo>
                    <a:lnTo>
                      <a:pt x="38" y="58"/>
                    </a:lnTo>
                    <a:close/>
                  </a:path>
                </a:pathLst>
              </a:custGeom>
              <a:noFill/>
              <a:ln w="6350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" name="Freeform 48">
                <a:extLst>
                  <a:ext uri="{FF2B5EF4-FFF2-40B4-BE49-F238E27FC236}">
                    <a16:creationId xmlns="" xmlns:a16="http://schemas.microsoft.com/office/drawing/2014/main" id="{5B3D2831-0FC1-4A29-936D-840ADB64DA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7326" y="1744664"/>
                <a:ext cx="247650" cy="52388"/>
              </a:xfrm>
              <a:custGeom>
                <a:avLst/>
                <a:gdLst>
                  <a:gd name="T0" fmla="*/ 0 w 66"/>
                  <a:gd name="T1" fmla="*/ 0 h 14"/>
                  <a:gd name="T2" fmla="*/ 33 w 66"/>
                  <a:gd name="T3" fmla="*/ 14 h 14"/>
                  <a:gd name="T4" fmla="*/ 66 w 66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6" h="14">
                    <a:moveTo>
                      <a:pt x="0" y="0"/>
                    </a:moveTo>
                    <a:cubicBezTo>
                      <a:pt x="9" y="9"/>
                      <a:pt x="20" y="14"/>
                      <a:pt x="33" y="14"/>
                    </a:cubicBezTo>
                    <a:cubicBezTo>
                      <a:pt x="46" y="14"/>
                      <a:pt x="57" y="9"/>
                      <a:pt x="66" y="0"/>
                    </a:cubicBezTo>
                  </a:path>
                </a:pathLst>
              </a:custGeom>
              <a:noFill/>
              <a:ln w="6350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300700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group of people sitting at a table with laptops&#10;&#10;Description automatically generated with medium confidence">
            <a:extLst>
              <a:ext uri="{FF2B5EF4-FFF2-40B4-BE49-F238E27FC236}">
                <a16:creationId xmlns="" xmlns:a16="http://schemas.microsoft.com/office/drawing/2014/main" id="{48537B9C-41BC-4D9C-9E4C-07998C7E56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1877" b="22477"/>
          <a:stretch/>
        </p:blipFill>
        <p:spPr>
          <a:xfrm>
            <a:off x="0" y="1424334"/>
            <a:ext cx="12191998" cy="1271731"/>
          </a:xfrm>
          <a:prstGeom prst="rect">
            <a:avLst/>
          </a:prstGeom>
        </p:spPr>
      </p:pic>
      <p:sp>
        <p:nvSpPr>
          <p:cNvPr id="98" name="Rectangle 97">
            <a:extLst>
              <a:ext uri="{FF2B5EF4-FFF2-40B4-BE49-F238E27FC236}">
                <a16:creationId xmlns="" xmlns:a16="http://schemas.microsoft.com/office/drawing/2014/main" id="{EF488DEC-C377-4250-8FB2-C757E40138B7}"/>
              </a:ext>
            </a:extLst>
          </p:cNvPr>
          <p:cNvSpPr/>
          <p:nvPr/>
        </p:nvSpPr>
        <p:spPr>
          <a:xfrm>
            <a:off x="-1" y="1424335"/>
            <a:ext cx="12191999" cy="1271730"/>
          </a:xfrm>
          <a:prstGeom prst="rect">
            <a:avLst/>
          </a:prstGeom>
          <a:gradFill>
            <a:gsLst>
              <a:gs pos="21000">
                <a:srgbClr val="242424">
                  <a:alpha val="98000"/>
                </a:srgbClr>
              </a:gs>
              <a:gs pos="0">
                <a:schemeClr val="tx1"/>
              </a:gs>
              <a:gs pos="100000">
                <a:schemeClr val="tx1">
                  <a:lumMod val="75000"/>
                  <a:lumOff val="25000"/>
                  <a:alpha val="15000"/>
                </a:schemeClr>
              </a:gs>
            </a:gsLst>
            <a:lin ang="2159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="" xmlns:a16="http://schemas.microsoft.com/office/drawing/2014/main" id="{1BEE390C-F7E0-49DA-A97B-5A5D38EEEA7B}"/>
              </a:ext>
            </a:extLst>
          </p:cNvPr>
          <p:cNvCxnSpPr>
            <a:cxnSpLocks/>
          </p:cNvCxnSpPr>
          <p:nvPr/>
        </p:nvCxnSpPr>
        <p:spPr>
          <a:xfrm>
            <a:off x="0" y="6551612"/>
            <a:ext cx="11674042" cy="0"/>
          </a:xfrm>
          <a:prstGeom prst="line">
            <a:avLst/>
          </a:prstGeom>
          <a:ln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BA81A969-CF36-458F-88D9-C6DF1A8AAE2A}"/>
              </a:ext>
            </a:extLst>
          </p:cNvPr>
          <p:cNvSpPr/>
          <p:nvPr/>
        </p:nvSpPr>
        <p:spPr>
          <a:xfrm>
            <a:off x="11436348" y="6353967"/>
            <a:ext cx="374652" cy="3746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F93A9BC2-59A3-442E-80E4-DF105664CF15}"/>
              </a:ext>
            </a:extLst>
          </p:cNvPr>
          <p:cNvSpPr txBox="1">
            <a:spLocks/>
          </p:cNvSpPr>
          <p:nvPr/>
        </p:nvSpPr>
        <p:spPr>
          <a:xfrm>
            <a:off x="11429999" y="6450806"/>
            <a:ext cx="387351" cy="1809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000" kern="120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CA73395-3A4D-40D7-AA54-5990654FBE6D}" type="slidenum">
              <a:rPr lang="en-US" smtClean="0"/>
              <a:pPr/>
              <a:t>3</a:t>
            </a:fld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39CAA725-A7B6-4943-9785-97D6BAF4967E}"/>
              </a:ext>
            </a:extLst>
          </p:cNvPr>
          <p:cNvCxnSpPr>
            <a:cxnSpLocks/>
          </p:cNvCxnSpPr>
          <p:nvPr/>
        </p:nvCxnSpPr>
        <p:spPr>
          <a:xfrm>
            <a:off x="11485958" y="6709568"/>
            <a:ext cx="275432" cy="0"/>
          </a:xfrm>
          <a:prstGeom prst="line">
            <a:avLst/>
          </a:prstGeom>
          <a:ln w="38100">
            <a:solidFill>
              <a:srgbClr val="0062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0B087B48-6843-4F7C-8D18-F11C92669E7C}"/>
              </a:ext>
            </a:extLst>
          </p:cNvPr>
          <p:cNvSpPr txBox="1">
            <a:spLocks/>
          </p:cNvSpPr>
          <p:nvPr/>
        </p:nvSpPr>
        <p:spPr>
          <a:xfrm>
            <a:off x="381000" y="431006"/>
            <a:ext cx="11430000" cy="585788"/>
          </a:xfrm>
          <a:prstGeom prst="rect">
            <a:avLst/>
          </a:prstGeom>
        </p:spPr>
        <p:txBody>
          <a:bodyPr lIns="0" tIns="0" rIns="0" bIns="0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/>
              <a:t>Three Column &amp; Text Slide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72886977-B5F0-49A3-91FD-EDA5C07BDE3C}"/>
              </a:ext>
            </a:extLst>
          </p:cNvPr>
          <p:cNvSpPr/>
          <p:nvPr/>
        </p:nvSpPr>
        <p:spPr>
          <a:xfrm>
            <a:off x="381000" y="1920320"/>
            <a:ext cx="3559404" cy="428997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0" rIns="182880" bIns="182880" rtlCol="0" anchor="t"/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, sed do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eiusmod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tempor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incididunt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ut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labore et dolore magna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aliqua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. Ut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enim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ad minim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veniam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quis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nostrud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exercitation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ullamco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laboris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nisi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ut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aliquip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ex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ea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commodo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consequat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. Duis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aute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irure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dolor in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reprehenderit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in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voluptate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velit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esse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cillum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dolore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eu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fugiat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nulla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pariatur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Excepteur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sint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occaecat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cupidatat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non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proident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, sunt in culpa qui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officia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deserunt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mollit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anim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id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est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laborum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.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, sed do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eiusmod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tempor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incididunt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ut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labore et dolore magna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aliqua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. Ut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enim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ad minim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veniam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quis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nostrud</a:t>
            </a:r>
            <a:endParaRPr lang="en-US" sz="1400" dirty="0"/>
          </a:p>
        </p:txBody>
      </p:sp>
      <p:sp>
        <p:nvSpPr>
          <p:cNvPr id="99" name="Oval 98">
            <a:extLst>
              <a:ext uri="{FF2B5EF4-FFF2-40B4-BE49-F238E27FC236}">
                <a16:creationId xmlns="" xmlns:a16="http://schemas.microsoft.com/office/drawing/2014/main" id="{9B1498F4-4AFA-4AA7-BA99-D46D1B363058}"/>
              </a:ext>
            </a:extLst>
          </p:cNvPr>
          <p:cNvSpPr/>
          <p:nvPr/>
        </p:nvSpPr>
        <p:spPr>
          <a:xfrm>
            <a:off x="549897" y="1696039"/>
            <a:ext cx="448559" cy="448559"/>
          </a:xfrm>
          <a:prstGeom prst="ellipse">
            <a:avLst/>
          </a:prstGeom>
          <a:solidFill>
            <a:srgbClr val="0062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>
            <a:extLst>
              <a:ext uri="{FF2B5EF4-FFF2-40B4-BE49-F238E27FC236}">
                <a16:creationId xmlns="" xmlns:a16="http://schemas.microsoft.com/office/drawing/2014/main" id="{31D1AC0A-6B29-4AC5-BA2F-EF7D9CA25BBD}"/>
              </a:ext>
            </a:extLst>
          </p:cNvPr>
          <p:cNvSpPr/>
          <p:nvPr/>
        </p:nvSpPr>
        <p:spPr>
          <a:xfrm>
            <a:off x="549897" y="2257236"/>
            <a:ext cx="3215260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en-US" sz="2000" b="1" dirty="0">
                <a:solidFill>
                  <a:srgbClr val="0062FF"/>
                </a:solidFill>
                <a:latin typeface="+mj-lt"/>
                <a:cs typeface="Segoe UI" panose="020B0502040204020203" pitchFamily="34" charset="0"/>
              </a:rPr>
              <a:t>Lorem ipsum dolor sit</a:t>
            </a:r>
            <a:endParaRPr lang="en-US" sz="2000" b="1" i="1" dirty="0">
              <a:solidFill>
                <a:srgbClr val="0062FF"/>
              </a:solidFill>
              <a:latin typeface="+mj-lt"/>
              <a:cs typeface="Segoe UI" panose="020B05020402040202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="" xmlns:a16="http://schemas.microsoft.com/office/drawing/2014/main" id="{2168B8F6-D666-4AD1-AC69-4DD47A3E88D8}"/>
              </a:ext>
            </a:extLst>
          </p:cNvPr>
          <p:cNvCxnSpPr/>
          <p:nvPr/>
        </p:nvCxnSpPr>
        <p:spPr>
          <a:xfrm>
            <a:off x="549897" y="2694103"/>
            <a:ext cx="339050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Rectangle 109">
            <a:extLst>
              <a:ext uri="{FF2B5EF4-FFF2-40B4-BE49-F238E27FC236}">
                <a16:creationId xmlns="" xmlns:a16="http://schemas.microsoft.com/office/drawing/2014/main" id="{4C29C1EF-AEA0-4AA8-A9A1-FEC3951AF838}"/>
              </a:ext>
            </a:extLst>
          </p:cNvPr>
          <p:cNvSpPr/>
          <p:nvPr/>
        </p:nvSpPr>
        <p:spPr>
          <a:xfrm>
            <a:off x="4319473" y="1920320"/>
            <a:ext cx="3559404" cy="428997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0" rIns="182880" bIns="182880" rtlCol="0" anchor="t"/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, sed do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eiusmod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tempor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incididunt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ut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labore et dolore magna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aliqua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. Ut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enim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ad minim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veniam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quis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nostrud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exercitation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ullamco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laboris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nisi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ut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aliquip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ex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ea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commodo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consequat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. Duis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aute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irure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dolor in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reprehenderit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in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voluptate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velit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esse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cillum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dolore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eu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fugiat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nulla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pariatur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Excepteur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sint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occaecat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cupidatat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non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proident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, sunt in culpa qui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officia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deserunt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mollit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anim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id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est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laborum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.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, sed do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eiusmod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tempor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incididunt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ut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labore et dolore magna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aliqua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. Ut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enim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ad minim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veniam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quis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nostrud</a:t>
            </a:r>
            <a:endParaRPr lang="en-US" sz="1400" dirty="0"/>
          </a:p>
        </p:txBody>
      </p:sp>
      <p:sp>
        <p:nvSpPr>
          <p:cNvPr id="114" name="Oval 113">
            <a:extLst>
              <a:ext uri="{FF2B5EF4-FFF2-40B4-BE49-F238E27FC236}">
                <a16:creationId xmlns="" xmlns:a16="http://schemas.microsoft.com/office/drawing/2014/main" id="{CE51A85D-9B8D-4D91-AD17-699A15AF2825}"/>
              </a:ext>
            </a:extLst>
          </p:cNvPr>
          <p:cNvSpPr/>
          <p:nvPr/>
        </p:nvSpPr>
        <p:spPr>
          <a:xfrm>
            <a:off x="4488370" y="1696039"/>
            <a:ext cx="448559" cy="448559"/>
          </a:xfrm>
          <a:prstGeom prst="ellipse">
            <a:avLst/>
          </a:prstGeom>
          <a:solidFill>
            <a:srgbClr val="0062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>
            <a:extLst>
              <a:ext uri="{FF2B5EF4-FFF2-40B4-BE49-F238E27FC236}">
                <a16:creationId xmlns="" xmlns:a16="http://schemas.microsoft.com/office/drawing/2014/main" id="{664AA15A-6094-4233-BFB3-5AE991DA51F7}"/>
              </a:ext>
            </a:extLst>
          </p:cNvPr>
          <p:cNvSpPr/>
          <p:nvPr/>
        </p:nvSpPr>
        <p:spPr>
          <a:xfrm>
            <a:off x="4488370" y="2257236"/>
            <a:ext cx="3215260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en-US" sz="2000" b="1" dirty="0">
                <a:solidFill>
                  <a:srgbClr val="0062FF"/>
                </a:solidFill>
                <a:latin typeface="+mj-lt"/>
                <a:cs typeface="Segoe UI" panose="020B0502040204020203" pitchFamily="34" charset="0"/>
              </a:rPr>
              <a:t>Lorem ipsum dolor sit</a:t>
            </a:r>
            <a:endParaRPr lang="en-US" sz="2000" b="1" i="1" dirty="0">
              <a:solidFill>
                <a:srgbClr val="0062FF"/>
              </a:solidFill>
              <a:latin typeface="+mj-lt"/>
              <a:cs typeface="Segoe UI" panose="020B0502040204020203" pitchFamily="34" charset="0"/>
            </a:endParaRPr>
          </a:p>
        </p:txBody>
      </p:sp>
      <p:cxnSp>
        <p:nvCxnSpPr>
          <p:cNvPr id="118" name="Straight Connector 117">
            <a:extLst>
              <a:ext uri="{FF2B5EF4-FFF2-40B4-BE49-F238E27FC236}">
                <a16:creationId xmlns="" xmlns:a16="http://schemas.microsoft.com/office/drawing/2014/main" id="{11E6CDCD-75A8-41C9-8CB2-44B0FFC81F66}"/>
              </a:ext>
            </a:extLst>
          </p:cNvPr>
          <p:cNvCxnSpPr>
            <a:cxnSpLocks/>
          </p:cNvCxnSpPr>
          <p:nvPr/>
        </p:nvCxnSpPr>
        <p:spPr>
          <a:xfrm>
            <a:off x="4488370" y="2694103"/>
            <a:ext cx="339050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Rectangle 114">
            <a:extLst>
              <a:ext uri="{FF2B5EF4-FFF2-40B4-BE49-F238E27FC236}">
                <a16:creationId xmlns="" xmlns:a16="http://schemas.microsoft.com/office/drawing/2014/main" id="{85DFA66B-8E44-476F-9DBE-ED2663504667}"/>
              </a:ext>
            </a:extLst>
          </p:cNvPr>
          <p:cNvSpPr/>
          <p:nvPr/>
        </p:nvSpPr>
        <p:spPr>
          <a:xfrm>
            <a:off x="8257946" y="1920320"/>
            <a:ext cx="3559404" cy="428997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0" rIns="182880" bIns="182880" rtlCol="0" anchor="t"/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, sed do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eiusmod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tempor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incididunt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ut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labore et dolore magna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aliqua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. Ut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enim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ad minim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veniam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quis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nostrud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exercitation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ullamco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laboris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nisi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ut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aliquip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ex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ea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commodo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consequat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. Duis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aute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irure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dolor in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reprehenderit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in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voluptate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velit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esse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cillum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dolore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eu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fugiat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nulla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pariatur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Excepteur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sint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occaecat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cupidatat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non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proident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, sunt in culpa qui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officia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deserunt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mollit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anim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id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est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laborum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.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, sed do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eiusmod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tempor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incididunt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ut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labore et dolore magna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aliqua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. Ut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enim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ad minim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veniam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quis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nostrud</a:t>
            </a:r>
            <a:endParaRPr lang="en-US" sz="1400" dirty="0"/>
          </a:p>
        </p:txBody>
      </p:sp>
      <p:sp>
        <p:nvSpPr>
          <p:cNvPr id="117" name="Oval 116">
            <a:extLst>
              <a:ext uri="{FF2B5EF4-FFF2-40B4-BE49-F238E27FC236}">
                <a16:creationId xmlns="" xmlns:a16="http://schemas.microsoft.com/office/drawing/2014/main" id="{6186C775-5489-4495-9879-1ADB610E387A}"/>
              </a:ext>
            </a:extLst>
          </p:cNvPr>
          <p:cNvSpPr/>
          <p:nvPr/>
        </p:nvSpPr>
        <p:spPr>
          <a:xfrm>
            <a:off x="8426843" y="1696039"/>
            <a:ext cx="448559" cy="448559"/>
          </a:xfrm>
          <a:prstGeom prst="ellipse">
            <a:avLst/>
          </a:prstGeom>
          <a:solidFill>
            <a:srgbClr val="0062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Rectangle 115">
            <a:extLst>
              <a:ext uri="{FF2B5EF4-FFF2-40B4-BE49-F238E27FC236}">
                <a16:creationId xmlns="" xmlns:a16="http://schemas.microsoft.com/office/drawing/2014/main" id="{B4F4CC44-B104-4C15-BB3F-D57A84580B2E}"/>
              </a:ext>
            </a:extLst>
          </p:cNvPr>
          <p:cNvSpPr/>
          <p:nvPr/>
        </p:nvSpPr>
        <p:spPr>
          <a:xfrm>
            <a:off x="8426843" y="2257236"/>
            <a:ext cx="3215260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en-US" sz="2000" b="1" dirty="0">
                <a:solidFill>
                  <a:srgbClr val="0062FF"/>
                </a:solidFill>
                <a:latin typeface="+mj-lt"/>
                <a:cs typeface="Segoe UI" panose="020B0502040204020203" pitchFamily="34" charset="0"/>
              </a:rPr>
              <a:t>Lorem ipsum dolor sit</a:t>
            </a:r>
            <a:endParaRPr lang="en-US" sz="2000" b="1" i="1" dirty="0">
              <a:solidFill>
                <a:srgbClr val="0062FF"/>
              </a:solidFill>
              <a:latin typeface="+mj-lt"/>
              <a:cs typeface="Segoe UI" panose="020B0502040204020203" pitchFamily="34" charset="0"/>
            </a:endParaRPr>
          </a:p>
        </p:txBody>
      </p:sp>
      <p:cxnSp>
        <p:nvCxnSpPr>
          <p:cNvPr id="120" name="Straight Connector 119">
            <a:extLst>
              <a:ext uri="{FF2B5EF4-FFF2-40B4-BE49-F238E27FC236}">
                <a16:creationId xmlns="" xmlns:a16="http://schemas.microsoft.com/office/drawing/2014/main" id="{314F0467-AAB0-4B8B-8913-90909102D570}"/>
              </a:ext>
            </a:extLst>
          </p:cNvPr>
          <p:cNvCxnSpPr>
            <a:cxnSpLocks/>
          </p:cNvCxnSpPr>
          <p:nvPr/>
        </p:nvCxnSpPr>
        <p:spPr>
          <a:xfrm>
            <a:off x="8426843" y="2694103"/>
            <a:ext cx="339050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4" name="Group 133">
            <a:extLst>
              <a:ext uri="{FF2B5EF4-FFF2-40B4-BE49-F238E27FC236}">
                <a16:creationId xmlns="" xmlns:a16="http://schemas.microsoft.com/office/drawing/2014/main" id="{1EF267E1-14E7-4111-B81B-445B069972C6}"/>
              </a:ext>
            </a:extLst>
          </p:cNvPr>
          <p:cNvGrpSpPr/>
          <p:nvPr/>
        </p:nvGrpSpPr>
        <p:grpSpPr>
          <a:xfrm>
            <a:off x="8532935" y="1802131"/>
            <a:ext cx="236375" cy="236375"/>
            <a:chOff x="2678113" y="2894014"/>
            <a:chExt cx="346075" cy="346075"/>
          </a:xfrm>
        </p:grpSpPr>
        <p:sp>
          <p:nvSpPr>
            <p:cNvPr id="135" name="Oval 34">
              <a:extLst>
                <a:ext uri="{FF2B5EF4-FFF2-40B4-BE49-F238E27FC236}">
                  <a16:creationId xmlns="" xmlns:a16="http://schemas.microsoft.com/office/drawing/2014/main" id="{1DEA261E-DAF5-49C3-A84B-9240CFFE99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3213" y="3060701"/>
              <a:ext cx="180975" cy="179388"/>
            </a:xfrm>
            <a:prstGeom prst="ellipse">
              <a:avLst/>
            </a:prstGeom>
            <a:noFill/>
            <a:ln w="63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6" name="Freeform 35">
              <a:extLst>
                <a:ext uri="{FF2B5EF4-FFF2-40B4-BE49-F238E27FC236}">
                  <a16:creationId xmlns="" xmlns:a16="http://schemas.microsoft.com/office/drawing/2014/main" id="{E2D63375-CF91-45F4-8859-9F58AA4850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4488" y="3124201"/>
              <a:ext cx="96838" cy="63500"/>
            </a:xfrm>
            <a:custGeom>
              <a:avLst/>
              <a:gdLst>
                <a:gd name="T0" fmla="*/ 61 w 61"/>
                <a:gd name="T1" fmla="*/ 0 h 40"/>
                <a:gd name="T2" fmla="*/ 26 w 61"/>
                <a:gd name="T3" fmla="*/ 40 h 40"/>
                <a:gd name="T4" fmla="*/ 0 w 61"/>
                <a:gd name="T5" fmla="*/ 1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1" h="40">
                  <a:moveTo>
                    <a:pt x="61" y="0"/>
                  </a:moveTo>
                  <a:lnTo>
                    <a:pt x="26" y="40"/>
                  </a:lnTo>
                  <a:lnTo>
                    <a:pt x="0" y="14"/>
                  </a:lnTo>
                </a:path>
              </a:pathLst>
            </a:cu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7" name="Freeform 36">
              <a:extLst>
                <a:ext uri="{FF2B5EF4-FFF2-40B4-BE49-F238E27FC236}">
                  <a16:creationId xmlns="" xmlns:a16="http://schemas.microsoft.com/office/drawing/2014/main" id="{D7BD3E76-D7D3-4557-A895-A687DF7FDB7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8113" y="2940051"/>
              <a:ext cx="142875" cy="269875"/>
            </a:xfrm>
            <a:custGeom>
              <a:avLst/>
              <a:gdLst>
                <a:gd name="T0" fmla="*/ 38 w 38"/>
                <a:gd name="T1" fmla="*/ 72 h 72"/>
                <a:gd name="T2" fmla="*/ 8 w 38"/>
                <a:gd name="T3" fmla="*/ 72 h 72"/>
                <a:gd name="T4" fmla="*/ 0 w 38"/>
                <a:gd name="T5" fmla="*/ 64 h 72"/>
                <a:gd name="T6" fmla="*/ 0 w 38"/>
                <a:gd name="T7" fmla="*/ 0 h 72"/>
                <a:gd name="T8" fmla="*/ 16 w 38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72">
                  <a:moveTo>
                    <a:pt x="38" y="72"/>
                  </a:moveTo>
                  <a:cubicBezTo>
                    <a:pt x="8" y="72"/>
                    <a:pt x="8" y="72"/>
                    <a:pt x="8" y="72"/>
                  </a:cubicBezTo>
                  <a:cubicBezTo>
                    <a:pt x="4" y="72"/>
                    <a:pt x="0" y="68"/>
                    <a:pt x="0" y="6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8" name="Freeform 37">
              <a:extLst>
                <a:ext uri="{FF2B5EF4-FFF2-40B4-BE49-F238E27FC236}">
                  <a16:creationId xmlns="" xmlns:a16="http://schemas.microsoft.com/office/drawing/2014/main" id="{1D3CCFB0-7479-4EC8-AE5C-2C2EBBB9BA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8276" y="2970214"/>
              <a:ext cx="104775" cy="209550"/>
            </a:xfrm>
            <a:custGeom>
              <a:avLst/>
              <a:gdLst>
                <a:gd name="T0" fmla="*/ 66 w 66"/>
                <a:gd name="T1" fmla="*/ 132 h 132"/>
                <a:gd name="T2" fmla="*/ 0 w 66"/>
                <a:gd name="T3" fmla="*/ 132 h 132"/>
                <a:gd name="T4" fmla="*/ 0 w 66"/>
                <a:gd name="T5" fmla="*/ 0 h 132"/>
                <a:gd name="T6" fmla="*/ 19 w 66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132">
                  <a:moveTo>
                    <a:pt x="66" y="132"/>
                  </a:moveTo>
                  <a:lnTo>
                    <a:pt x="0" y="132"/>
                  </a:lnTo>
                  <a:lnTo>
                    <a:pt x="0" y="0"/>
                  </a:lnTo>
                  <a:lnTo>
                    <a:pt x="19" y="0"/>
                  </a:lnTo>
                </a:path>
              </a:pathLst>
            </a:cu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9" name="Freeform 38">
              <a:extLst>
                <a:ext uri="{FF2B5EF4-FFF2-40B4-BE49-F238E27FC236}">
                  <a16:creationId xmlns="" xmlns:a16="http://schemas.microsoft.com/office/drawing/2014/main" id="{D8CECE37-8763-4D43-908B-295AF4439E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7501" y="2940051"/>
              <a:ext cx="60325" cy="90488"/>
            </a:xfrm>
            <a:custGeom>
              <a:avLst/>
              <a:gdLst>
                <a:gd name="T0" fmla="*/ 38 w 38"/>
                <a:gd name="T1" fmla="*/ 57 h 57"/>
                <a:gd name="T2" fmla="*/ 38 w 38"/>
                <a:gd name="T3" fmla="*/ 0 h 57"/>
                <a:gd name="T4" fmla="*/ 0 w 38"/>
                <a:gd name="T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57">
                  <a:moveTo>
                    <a:pt x="38" y="57"/>
                  </a:moveTo>
                  <a:lnTo>
                    <a:pt x="38" y="0"/>
                  </a:lnTo>
                  <a:lnTo>
                    <a:pt x="0" y="0"/>
                  </a:lnTo>
                </a:path>
              </a:pathLst>
            </a:cu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0" name="Freeform 39">
              <a:extLst>
                <a:ext uri="{FF2B5EF4-FFF2-40B4-BE49-F238E27FC236}">
                  <a16:creationId xmlns="" xmlns:a16="http://schemas.microsoft.com/office/drawing/2014/main" id="{38B28B76-FD66-42B7-9C78-85FAD50767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8438" y="2894014"/>
              <a:ext cx="119063" cy="90488"/>
            </a:xfrm>
            <a:custGeom>
              <a:avLst/>
              <a:gdLst>
                <a:gd name="T0" fmla="*/ 24 w 32"/>
                <a:gd name="T1" fmla="*/ 8 h 24"/>
                <a:gd name="T2" fmla="*/ 16 w 32"/>
                <a:gd name="T3" fmla="*/ 0 h 24"/>
                <a:gd name="T4" fmla="*/ 8 w 32"/>
                <a:gd name="T5" fmla="*/ 8 h 24"/>
                <a:gd name="T6" fmla="*/ 0 w 32"/>
                <a:gd name="T7" fmla="*/ 8 h 24"/>
                <a:gd name="T8" fmla="*/ 0 w 32"/>
                <a:gd name="T9" fmla="*/ 24 h 24"/>
                <a:gd name="T10" fmla="*/ 32 w 32"/>
                <a:gd name="T11" fmla="*/ 24 h 24"/>
                <a:gd name="T12" fmla="*/ 32 w 32"/>
                <a:gd name="T13" fmla="*/ 8 h 24"/>
                <a:gd name="T14" fmla="*/ 24 w 32"/>
                <a:gd name="T15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24">
                  <a:moveTo>
                    <a:pt x="24" y="8"/>
                  </a:moveTo>
                  <a:cubicBezTo>
                    <a:pt x="24" y="5"/>
                    <a:pt x="22" y="0"/>
                    <a:pt x="16" y="0"/>
                  </a:cubicBezTo>
                  <a:cubicBezTo>
                    <a:pt x="10" y="0"/>
                    <a:pt x="8" y="5"/>
                    <a:pt x="8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8"/>
                    <a:pt x="32" y="8"/>
                    <a:pt x="32" y="8"/>
                  </a:cubicBezTo>
                  <a:lnTo>
                    <a:pt x="24" y="8"/>
                  </a:lnTo>
                  <a:close/>
                </a:path>
              </a:pathLst>
            </a:cu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1" name="Freeform 40">
              <a:extLst>
                <a:ext uri="{FF2B5EF4-FFF2-40B4-BE49-F238E27FC236}">
                  <a16:creationId xmlns="" xmlns:a16="http://schemas.microsoft.com/office/drawing/2014/main" id="{F4D5B746-5D2C-4DE6-994D-B77EFB185E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7501" y="2970214"/>
              <a:ext cx="30163" cy="60325"/>
            </a:xfrm>
            <a:custGeom>
              <a:avLst/>
              <a:gdLst>
                <a:gd name="T0" fmla="*/ 0 w 19"/>
                <a:gd name="T1" fmla="*/ 0 h 38"/>
                <a:gd name="T2" fmla="*/ 19 w 19"/>
                <a:gd name="T3" fmla="*/ 0 h 38"/>
                <a:gd name="T4" fmla="*/ 19 w 19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38">
                  <a:moveTo>
                    <a:pt x="0" y="0"/>
                  </a:moveTo>
                  <a:lnTo>
                    <a:pt x="19" y="0"/>
                  </a:lnTo>
                  <a:lnTo>
                    <a:pt x="19" y="38"/>
                  </a:lnTo>
                </a:path>
              </a:pathLst>
            </a:cu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2" name="Line 41">
              <a:extLst>
                <a:ext uri="{FF2B5EF4-FFF2-40B4-BE49-F238E27FC236}">
                  <a16:creationId xmlns="" xmlns:a16="http://schemas.microsoft.com/office/drawing/2014/main" id="{809E1318-29BB-4842-87D0-DA2C09F47F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52726" y="3030539"/>
              <a:ext cx="74613" cy="0"/>
            </a:xfrm>
            <a:prstGeom prst="line">
              <a:avLst/>
            </a:pr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3" name="Line 42">
              <a:extLst>
                <a:ext uri="{FF2B5EF4-FFF2-40B4-BE49-F238E27FC236}">
                  <a16:creationId xmlns="" xmlns:a16="http://schemas.microsoft.com/office/drawing/2014/main" id="{3EB03AE1-72A4-43A3-9C5C-2AB35F6566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52726" y="3060701"/>
              <a:ext cx="74613" cy="0"/>
            </a:xfrm>
            <a:prstGeom prst="line">
              <a:avLst/>
            </a:pr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4" name="Line 43">
              <a:extLst>
                <a:ext uri="{FF2B5EF4-FFF2-40B4-BE49-F238E27FC236}">
                  <a16:creationId xmlns="" xmlns:a16="http://schemas.microsoft.com/office/drawing/2014/main" id="{8E41DF64-3AAD-4EE2-BC84-61FAAD8BB1B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52726" y="3090864"/>
              <a:ext cx="74613" cy="0"/>
            </a:xfrm>
            <a:prstGeom prst="line">
              <a:avLst/>
            </a:pr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5" name="Line 44">
              <a:extLst>
                <a:ext uri="{FF2B5EF4-FFF2-40B4-BE49-F238E27FC236}">
                  <a16:creationId xmlns="" xmlns:a16="http://schemas.microsoft.com/office/drawing/2014/main" id="{6CC77A8F-85A1-420D-AD99-CEB01E4FC82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52726" y="3121026"/>
              <a:ext cx="46038" cy="0"/>
            </a:xfrm>
            <a:prstGeom prst="line">
              <a:avLst/>
            </a:pr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46" name="Group 145">
            <a:extLst>
              <a:ext uri="{FF2B5EF4-FFF2-40B4-BE49-F238E27FC236}">
                <a16:creationId xmlns="" xmlns:a16="http://schemas.microsoft.com/office/drawing/2014/main" id="{2137C8B4-F324-4D44-B6B5-C730EAC24CA5}"/>
              </a:ext>
            </a:extLst>
          </p:cNvPr>
          <p:cNvGrpSpPr/>
          <p:nvPr/>
        </p:nvGrpSpPr>
        <p:grpSpPr>
          <a:xfrm>
            <a:off x="4595005" y="1802131"/>
            <a:ext cx="235289" cy="236375"/>
            <a:chOff x="9169401" y="2171701"/>
            <a:chExt cx="344487" cy="346075"/>
          </a:xfrm>
        </p:grpSpPr>
        <p:sp>
          <p:nvSpPr>
            <p:cNvPr id="147" name="Freeform 91">
              <a:extLst>
                <a:ext uri="{FF2B5EF4-FFF2-40B4-BE49-F238E27FC236}">
                  <a16:creationId xmlns="" xmlns:a16="http://schemas.microsoft.com/office/drawing/2014/main" id="{843A1C07-DAF9-41BB-8953-EE4E2F22D5CC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8788" y="2352676"/>
              <a:ext cx="165100" cy="165100"/>
            </a:xfrm>
            <a:custGeom>
              <a:avLst/>
              <a:gdLst>
                <a:gd name="T0" fmla="*/ 33 w 104"/>
                <a:gd name="T1" fmla="*/ 95 h 104"/>
                <a:gd name="T2" fmla="*/ 0 w 104"/>
                <a:gd name="T3" fmla="*/ 104 h 104"/>
                <a:gd name="T4" fmla="*/ 10 w 104"/>
                <a:gd name="T5" fmla="*/ 71 h 104"/>
                <a:gd name="T6" fmla="*/ 81 w 104"/>
                <a:gd name="T7" fmla="*/ 0 h 104"/>
                <a:gd name="T8" fmla="*/ 104 w 104"/>
                <a:gd name="T9" fmla="*/ 23 h 104"/>
                <a:gd name="T10" fmla="*/ 33 w 104"/>
                <a:gd name="T11" fmla="*/ 9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104">
                  <a:moveTo>
                    <a:pt x="33" y="95"/>
                  </a:moveTo>
                  <a:lnTo>
                    <a:pt x="0" y="104"/>
                  </a:lnTo>
                  <a:lnTo>
                    <a:pt x="10" y="71"/>
                  </a:lnTo>
                  <a:lnTo>
                    <a:pt x="81" y="0"/>
                  </a:lnTo>
                  <a:lnTo>
                    <a:pt x="104" y="23"/>
                  </a:lnTo>
                  <a:lnTo>
                    <a:pt x="33" y="95"/>
                  </a:lnTo>
                  <a:close/>
                </a:path>
              </a:pathLst>
            </a:cu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8" name="Line 92">
              <a:extLst>
                <a:ext uri="{FF2B5EF4-FFF2-40B4-BE49-F238E27FC236}">
                  <a16:creationId xmlns="" xmlns:a16="http://schemas.microsoft.com/office/drawing/2014/main" id="{2F2AB2FA-D307-4DFD-AA02-5D77D0E5277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447213" y="2382839"/>
              <a:ext cx="36513" cy="36513"/>
            </a:xfrm>
            <a:prstGeom prst="line">
              <a:avLst/>
            </a:prstGeom>
            <a:noFill/>
            <a:ln w="63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9" name="Line 93">
              <a:extLst>
                <a:ext uri="{FF2B5EF4-FFF2-40B4-BE49-F238E27FC236}">
                  <a16:creationId xmlns="" xmlns:a16="http://schemas.microsoft.com/office/drawing/2014/main" id="{326EF1BA-1AC3-490C-BD59-0470E469CB1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364663" y="2465389"/>
              <a:ext cx="36513" cy="38100"/>
            </a:xfrm>
            <a:prstGeom prst="line">
              <a:avLst/>
            </a:pr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0" name="Freeform 94">
              <a:extLst>
                <a:ext uri="{FF2B5EF4-FFF2-40B4-BE49-F238E27FC236}">
                  <a16:creationId xmlns="" xmlns:a16="http://schemas.microsoft.com/office/drawing/2014/main" id="{F399502E-5628-49BD-8C3C-E810C012FAF3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9401" y="2216151"/>
              <a:ext cx="142875" cy="271463"/>
            </a:xfrm>
            <a:custGeom>
              <a:avLst/>
              <a:gdLst>
                <a:gd name="T0" fmla="*/ 38 w 38"/>
                <a:gd name="T1" fmla="*/ 72 h 72"/>
                <a:gd name="T2" fmla="*/ 8 w 38"/>
                <a:gd name="T3" fmla="*/ 72 h 72"/>
                <a:gd name="T4" fmla="*/ 0 w 38"/>
                <a:gd name="T5" fmla="*/ 64 h 72"/>
                <a:gd name="T6" fmla="*/ 0 w 38"/>
                <a:gd name="T7" fmla="*/ 0 h 72"/>
                <a:gd name="T8" fmla="*/ 16 w 38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72">
                  <a:moveTo>
                    <a:pt x="38" y="72"/>
                  </a:moveTo>
                  <a:cubicBezTo>
                    <a:pt x="8" y="72"/>
                    <a:pt x="8" y="72"/>
                    <a:pt x="8" y="72"/>
                  </a:cubicBezTo>
                  <a:cubicBezTo>
                    <a:pt x="4" y="72"/>
                    <a:pt x="0" y="68"/>
                    <a:pt x="0" y="6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1" name="Freeform 95">
              <a:extLst>
                <a:ext uri="{FF2B5EF4-FFF2-40B4-BE49-F238E27FC236}">
                  <a16:creationId xmlns="" xmlns:a16="http://schemas.microsoft.com/office/drawing/2014/main" id="{90E465AC-072B-4EE5-AF46-01E3EDC98946}"/>
                </a:ext>
              </a:extLst>
            </p:cNvPr>
            <p:cNvSpPr>
              <a:spLocks/>
            </p:cNvSpPr>
            <p:nvPr/>
          </p:nvSpPr>
          <p:spPr bwMode="auto">
            <a:xfrm>
              <a:off x="9199563" y="2246314"/>
              <a:ext cx="104775" cy="211138"/>
            </a:xfrm>
            <a:custGeom>
              <a:avLst/>
              <a:gdLst>
                <a:gd name="T0" fmla="*/ 66 w 66"/>
                <a:gd name="T1" fmla="*/ 133 h 133"/>
                <a:gd name="T2" fmla="*/ 0 w 66"/>
                <a:gd name="T3" fmla="*/ 133 h 133"/>
                <a:gd name="T4" fmla="*/ 0 w 66"/>
                <a:gd name="T5" fmla="*/ 0 h 133"/>
                <a:gd name="T6" fmla="*/ 19 w 66"/>
                <a:gd name="T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133">
                  <a:moveTo>
                    <a:pt x="66" y="133"/>
                  </a:moveTo>
                  <a:lnTo>
                    <a:pt x="0" y="133"/>
                  </a:lnTo>
                  <a:lnTo>
                    <a:pt x="0" y="0"/>
                  </a:lnTo>
                  <a:lnTo>
                    <a:pt x="19" y="0"/>
                  </a:lnTo>
                </a:path>
              </a:pathLst>
            </a:cu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2" name="Freeform 96">
              <a:extLst>
                <a:ext uri="{FF2B5EF4-FFF2-40B4-BE49-F238E27FC236}">
                  <a16:creationId xmlns="" xmlns:a16="http://schemas.microsoft.com/office/drawing/2014/main" id="{FE03863B-AEA5-474D-85A3-F0D87CDE78AB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8788" y="2216151"/>
              <a:ext cx="60325" cy="98425"/>
            </a:xfrm>
            <a:custGeom>
              <a:avLst/>
              <a:gdLst>
                <a:gd name="T0" fmla="*/ 38 w 38"/>
                <a:gd name="T1" fmla="*/ 62 h 62"/>
                <a:gd name="T2" fmla="*/ 38 w 38"/>
                <a:gd name="T3" fmla="*/ 0 h 62"/>
                <a:gd name="T4" fmla="*/ 0 w 38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62">
                  <a:moveTo>
                    <a:pt x="38" y="62"/>
                  </a:moveTo>
                  <a:lnTo>
                    <a:pt x="38" y="0"/>
                  </a:lnTo>
                  <a:lnTo>
                    <a:pt x="0" y="0"/>
                  </a:lnTo>
                </a:path>
              </a:pathLst>
            </a:cu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3" name="Freeform 97">
              <a:extLst>
                <a:ext uri="{FF2B5EF4-FFF2-40B4-BE49-F238E27FC236}">
                  <a16:creationId xmlns="" xmlns:a16="http://schemas.microsoft.com/office/drawing/2014/main" id="{769667D3-19BD-49FB-816D-C8C5F00D6621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9726" y="2171701"/>
              <a:ext cx="119063" cy="90488"/>
            </a:xfrm>
            <a:custGeom>
              <a:avLst/>
              <a:gdLst>
                <a:gd name="T0" fmla="*/ 24 w 32"/>
                <a:gd name="T1" fmla="*/ 8 h 24"/>
                <a:gd name="T2" fmla="*/ 16 w 32"/>
                <a:gd name="T3" fmla="*/ 0 h 24"/>
                <a:gd name="T4" fmla="*/ 8 w 32"/>
                <a:gd name="T5" fmla="*/ 8 h 24"/>
                <a:gd name="T6" fmla="*/ 0 w 32"/>
                <a:gd name="T7" fmla="*/ 8 h 24"/>
                <a:gd name="T8" fmla="*/ 0 w 32"/>
                <a:gd name="T9" fmla="*/ 24 h 24"/>
                <a:gd name="T10" fmla="*/ 32 w 32"/>
                <a:gd name="T11" fmla="*/ 24 h 24"/>
                <a:gd name="T12" fmla="*/ 32 w 32"/>
                <a:gd name="T13" fmla="*/ 8 h 24"/>
                <a:gd name="T14" fmla="*/ 24 w 32"/>
                <a:gd name="T15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24">
                  <a:moveTo>
                    <a:pt x="24" y="8"/>
                  </a:moveTo>
                  <a:cubicBezTo>
                    <a:pt x="24" y="5"/>
                    <a:pt x="22" y="0"/>
                    <a:pt x="16" y="0"/>
                  </a:cubicBezTo>
                  <a:cubicBezTo>
                    <a:pt x="10" y="0"/>
                    <a:pt x="8" y="5"/>
                    <a:pt x="8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8"/>
                    <a:pt x="32" y="8"/>
                    <a:pt x="32" y="8"/>
                  </a:cubicBezTo>
                  <a:lnTo>
                    <a:pt x="24" y="8"/>
                  </a:lnTo>
                  <a:close/>
                </a:path>
              </a:pathLst>
            </a:cu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4" name="Freeform 98">
              <a:extLst>
                <a:ext uri="{FF2B5EF4-FFF2-40B4-BE49-F238E27FC236}">
                  <a16:creationId xmlns="" xmlns:a16="http://schemas.microsoft.com/office/drawing/2014/main" id="{62C90E8E-8FFF-4156-ACBF-C7BBD8F7EC3C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8788" y="2246314"/>
              <a:ext cx="30163" cy="68263"/>
            </a:xfrm>
            <a:custGeom>
              <a:avLst/>
              <a:gdLst>
                <a:gd name="T0" fmla="*/ 0 w 19"/>
                <a:gd name="T1" fmla="*/ 0 h 43"/>
                <a:gd name="T2" fmla="*/ 19 w 19"/>
                <a:gd name="T3" fmla="*/ 0 h 43"/>
                <a:gd name="T4" fmla="*/ 19 w 1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43">
                  <a:moveTo>
                    <a:pt x="0" y="0"/>
                  </a:moveTo>
                  <a:lnTo>
                    <a:pt x="19" y="0"/>
                  </a:lnTo>
                  <a:lnTo>
                    <a:pt x="19" y="43"/>
                  </a:lnTo>
                </a:path>
              </a:pathLst>
            </a:cu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5" name="Line 99">
              <a:extLst>
                <a:ext uri="{FF2B5EF4-FFF2-40B4-BE49-F238E27FC236}">
                  <a16:creationId xmlns="" xmlns:a16="http://schemas.microsoft.com/office/drawing/2014/main" id="{8D936F10-95B2-496D-845C-B6F7E0C7DB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44013" y="2306639"/>
              <a:ext cx="74613" cy="0"/>
            </a:xfrm>
            <a:prstGeom prst="line">
              <a:avLst/>
            </a:pr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6" name="Line 100">
              <a:extLst>
                <a:ext uri="{FF2B5EF4-FFF2-40B4-BE49-F238E27FC236}">
                  <a16:creationId xmlns="" xmlns:a16="http://schemas.microsoft.com/office/drawing/2014/main" id="{DD3702B7-96E0-43DF-8519-348BAE18996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44013" y="2336801"/>
              <a:ext cx="74613" cy="0"/>
            </a:xfrm>
            <a:prstGeom prst="line">
              <a:avLst/>
            </a:pr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7" name="Line 101">
              <a:extLst>
                <a:ext uri="{FF2B5EF4-FFF2-40B4-BE49-F238E27FC236}">
                  <a16:creationId xmlns="" xmlns:a16="http://schemas.microsoft.com/office/drawing/2014/main" id="{F1058592-A289-4BE4-B612-FB12D7B40C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44013" y="2366964"/>
              <a:ext cx="74613" cy="0"/>
            </a:xfrm>
            <a:prstGeom prst="line">
              <a:avLst/>
            </a:pr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8" name="Line 102">
              <a:extLst>
                <a:ext uri="{FF2B5EF4-FFF2-40B4-BE49-F238E27FC236}">
                  <a16:creationId xmlns="" xmlns:a16="http://schemas.microsoft.com/office/drawing/2014/main" id="{15A97DC4-0795-4F3D-9174-DE12221CC4F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44013" y="2397126"/>
              <a:ext cx="44450" cy="0"/>
            </a:xfrm>
            <a:prstGeom prst="line">
              <a:avLst/>
            </a:pr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59" name="Group 158">
            <a:extLst>
              <a:ext uri="{FF2B5EF4-FFF2-40B4-BE49-F238E27FC236}">
                <a16:creationId xmlns="" xmlns:a16="http://schemas.microsoft.com/office/drawing/2014/main" id="{E43565CF-F43A-4DC4-9AE3-CE5EB95D8FF2}"/>
              </a:ext>
            </a:extLst>
          </p:cNvPr>
          <p:cNvGrpSpPr/>
          <p:nvPr/>
        </p:nvGrpSpPr>
        <p:grpSpPr>
          <a:xfrm>
            <a:off x="658700" y="1802131"/>
            <a:ext cx="230953" cy="236375"/>
            <a:chOff x="3398838" y="3617914"/>
            <a:chExt cx="338138" cy="346075"/>
          </a:xfrm>
        </p:grpSpPr>
        <p:sp>
          <p:nvSpPr>
            <p:cNvPr id="160" name="Freeform 103">
              <a:extLst>
                <a:ext uri="{FF2B5EF4-FFF2-40B4-BE49-F238E27FC236}">
                  <a16:creationId xmlns="" xmlns:a16="http://schemas.microsoft.com/office/drawing/2014/main" id="{6E5AF9DE-07BA-4DC4-8737-B3329B4593A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8838" y="3662364"/>
              <a:ext cx="187325" cy="271463"/>
            </a:xfrm>
            <a:custGeom>
              <a:avLst/>
              <a:gdLst>
                <a:gd name="T0" fmla="*/ 50 w 50"/>
                <a:gd name="T1" fmla="*/ 72 h 72"/>
                <a:gd name="T2" fmla="*/ 8 w 50"/>
                <a:gd name="T3" fmla="*/ 72 h 72"/>
                <a:gd name="T4" fmla="*/ 0 w 50"/>
                <a:gd name="T5" fmla="*/ 64 h 72"/>
                <a:gd name="T6" fmla="*/ 0 w 50"/>
                <a:gd name="T7" fmla="*/ 0 h 72"/>
                <a:gd name="T8" fmla="*/ 16 w 50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72">
                  <a:moveTo>
                    <a:pt x="50" y="72"/>
                  </a:moveTo>
                  <a:cubicBezTo>
                    <a:pt x="8" y="72"/>
                    <a:pt x="8" y="72"/>
                    <a:pt x="8" y="72"/>
                  </a:cubicBezTo>
                  <a:cubicBezTo>
                    <a:pt x="4" y="72"/>
                    <a:pt x="0" y="68"/>
                    <a:pt x="0" y="6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1" name="Freeform 104">
              <a:extLst>
                <a:ext uri="{FF2B5EF4-FFF2-40B4-BE49-F238E27FC236}">
                  <a16:creationId xmlns="" xmlns:a16="http://schemas.microsoft.com/office/drawing/2014/main" id="{F3655C46-DC3D-46D4-8C52-859D644AFB3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9001" y="3692526"/>
              <a:ext cx="134938" cy="211138"/>
            </a:xfrm>
            <a:custGeom>
              <a:avLst/>
              <a:gdLst>
                <a:gd name="T0" fmla="*/ 85 w 85"/>
                <a:gd name="T1" fmla="*/ 133 h 133"/>
                <a:gd name="T2" fmla="*/ 0 w 85"/>
                <a:gd name="T3" fmla="*/ 133 h 133"/>
                <a:gd name="T4" fmla="*/ 0 w 85"/>
                <a:gd name="T5" fmla="*/ 0 h 133"/>
                <a:gd name="T6" fmla="*/ 19 w 85"/>
                <a:gd name="T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133">
                  <a:moveTo>
                    <a:pt x="85" y="133"/>
                  </a:moveTo>
                  <a:lnTo>
                    <a:pt x="0" y="133"/>
                  </a:lnTo>
                  <a:lnTo>
                    <a:pt x="0" y="0"/>
                  </a:lnTo>
                  <a:lnTo>
                    <a:pt x="19" y="0"/>
                  </a:lnTo>
                </a:path>
              </a:pathLst>
            </a:cu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2" name="Freeform 105">
              <a:extLst>
                <a:ext uri="{FF2B5EF4-FFF2-40B4-BE49-F238E27FC236}">
                  <a16:creationId xmlns="" xmlns:a16="http://schemas.microsoft.com/office/drawing/2014/main" id="{80FF9263-C902-4243-84FA-DC23A895AC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9813" y="3662364"/>
              <a:ext cx="60325" cy="120650"/>
            </a:xfrm>
            <a:custGeom>
              <a:avLst/>
              <a:gdLst>
                <a:gd name="T0" fmla="*/ 38 w 38"/>
                <a:gd name="T1" fmla="*/ 76 h 76"/>
                <a:gd name="T2" fmla="*/ 38 w 38"/>
                <a:gd name="T3" fmla="*/ 0 h 76"/>
                <a:gd name="T4" fmla="*/ 0 w 38"/>
                <a:gd name="T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76">
                  <a:moveTo>
                    <a:pt x="38" y="76"/>
                  </a:moveTo>
                  <a:lnTo>
                    <a:pt x="38" y="0"/>
                  </a:lnTo>
                  <a:lnTo>
                    <a:pt x="0" y="0"/>
                  </a:lnTo>
                </a:path>
              </a:pathLst>
            </a:cu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3" name="Freeform 106">
              <a:extLst>
                <a:ext uri="{FF2B5EF4-FFF2-40B4-BE49-F238E27FC236}">
                  <a16:creationId xmlns="" xmlns:a16="http://schemas.microsoft.com/office/drawing/2014/main" id="{556D38E5-12E0-40D9-B373-11564B8D22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9163" y="3617914"/>
              <a:ext cx="120650" cy="90488"/>
            </a:xfrm>
            <a:custGeom>
              <a:avLst/>
              <a:gdLst>
                <a:gd name="T0" fmla="*/ 24 w 32"/>
                <a:gd name="T1" fmla="*/ 8 h 24"/>
                <a:gd name="T2" fmla="*/ 16 w 32"/>
                <a:gd name="T3" fmla="*/ 0 h 24"/>
                <a:gd name="T4" fmla="*/ 8 w 32"/>
                <a:gd name="T5" fmla="*/ 8 h 24"/>
                <a:gd name="T6" fmla="*/ 0 w 32"/>
                <a:gd name="T7" fmla="*/ 8 h 24"/>
                <a:gd name="T8" fmla="*/ 0 w 32"/>
                <a:gd name="T9" fmla="*/ 24 h 24"/>
                <a:gd name="T10" fmla="*/ 32 w 32"/>
                <a:gd name="T11" fmla="*/ 24 h 24"/>
                <a:gd name="T12" fmla="*/ 32 w 32"/>
                <a:gd name="T13" fmla="*/ 8 h 24"/>
                <a:gd name="T14" fmla="*/ 24 w 32"/>
                <a:gd name="T15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24">
                  <a:moveTo>
                    <a:pt x="24" y="8"/>
                  </a:moveTo>
                  <a:cubicBezTo>
                    <a:pt x="24" y="5"/>
                    <a:pt x="22" y="0"/>
                    <a:pt x="16" y="0"/>
                  </a:cubicBezTo>
                  <a:cubicBezTo>
                    <a:pt x="10" y="0"/>
                    <a:pt x="8" y="5"/>
                    <a:pt x="8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8"/>
                    <a:pt x="32" y="8"/>
                    <a:pt x="32" y="8"/>
                  </a:cubicBezTo>
                  <a:lnTo>
                    <a:pt x="24" y="8"/>
                  </a:lnTo>
                  <a:close/>
                </a:path>
              </a:pathLst>
            </a:cu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4" name="Freeform 107">
              <a:extLst>
                <a:ext uri="{FF2B5EF4-FFF2-40B4-BE49-F238E27FC236}">
                  <a16:creationId xmlns="" xmlns:a16="http://schemas.microsoft.com/office/drawing/2014/main" id="{E8186C01-703A-4E7A-8FE2-AFA3D18E83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9813" y="3692526"/>
              <a:ext cx="30163" cy="98425"/>
            </a:xfrm>
            <a:custGeom>
              <a:avLst/>
              <a:gdLst>
                <a:gd name="T0" fmla="*/ 0 w 19"/>
                <a:gd name="T1" fmla="*/ 0 h 62"/>
                <a:gd name="T2" fmla="*/ 19 w 19"/>
                <a:gd name="T3" fmla="*/ 0 h 62"/>
                <a:gd name="T4" fmla="*/ 19 w 19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62">
                  <a:moveTo>
                    <a:pt x="0" y="0"/>
                  </a:moveTo>
                  <a:lnTo>
                    <a:pt x="19" y="0"/>
                  </a:lnTo>
                  <a:lnTo>
                    <a:pt x="19" y="62"/>
                  </a:lnTo>
                </a:path>
              </a:pathLst>
            </a:cu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5" name="Line 108">
              <a:extLst>
                <a:ext uri="{FF2B5EF4-FFF2-40B4-BE49-F238E27FC236}">
                  <a16:creationId xmlns="" xmlns:a16="http://schemas.microsoft.com/office/drawing/2014/main" id="{581E0789-6852-4C85-AFF9-5E6F02EAA79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73451" y="3752851"/>
              <a:ext cx="76200" cy="0"/>
            </a:xfrm>
            <a:prstGeom prst="line">
              <a:avLst/>
            </a:pr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6" name="Line 109">
              <a:extLst>
                <a:ext uri="{FF2B5EF4-FFF2-40B4-BE49-F238E27FC236}">
                  <a16:creationId xmlns="" xmlns:a16="http://schemas.microsoft.com/office/drawing/2014/main" id="{153A20BD-1D4F-4B44-A2B4-3E87B03E25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73451" y="3783014"/>
              <a:ext cx="76200" cy="0"/>
            </a:xfrm>
            <a:prstGeom prst="line">
              <a:avLst/>
            </a:pr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7" name="Line 110">
              <a:extLst>
                <a:ext uri="{FF2B5EF4-FFF2-40B4-BE49-F238E27FC236}">
                  <a16:creationId xmlns="" xmlns:a16="http://schemas.microsoft.com/office/drawing/2014/main" id="{33DFD06F-3D87-4C93-A0B9-9FA3582A8C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73451" y="3813176"/>
              <a:ext cx="76200" cy="0"/>
            </a:xfrm>
            <a:prstGeom prst="line">
              <a:avLst/>
            </a:pr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8" name="Line 111">
              <a:extLst>
                <a:ext uri="{FF2B5EF4-FFF2-40B4-BE49-F238E27FC236}">
                  <a16:creationId xmlns="" xmlns:a16="http://schemas.microsoft.com/office/drawing/2014/main" id="{7B94E87F-E2CC-4E16-85B9-E2CBC42028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73451" y="3843339"/>
              <a:ext cx="46038" cy="0"/>
            </a:xfrm>
            <a:prstGeom prst="line">
              <a:avLst/>
            </a:pr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9" name="Oval 112">
              <a:extLst>
                <a:ext uri="{FF2B5EF4-FFF2-40B4-BE49-F238E27FC236}">
                  <a16:creationId xmlns="" xmlns:a16="http://schemas.microsoft.com/office/drawing/2014/main" id="{5439FF12-D794-4599-AFB3-4E6EFD4A4C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6163" y="3813176"/>
              <a:ext cx="112713" cy="112713"/>
            </a:xfrm>
            <a:prstGeom prst="ellipse">
              <a:avLst/>
            </a:prstGeom>
            <a:noFill/>
            <a:ln w="63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0" name="Line 113">
              <a:extLst>
                <a:ext uri="{FF2B5EF4-FFF2-40B4-BE49-F238E27FC236}">
                  <a16:creationId xmlns="" xmlns:a16="http://schemas.microsoft.com/office/drawing/2014/main" id="{2CC1A325-CB32-43CC-9985-66DEA13B92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84588" y="3911601"/>
              <a:ext cx="52388" cy="52388"/>
            </a:xfrm>
            <a:prstGeom prst="line">
              <a:avLst/>
            </a:pr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13185944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227D9CF6-BFCE-4886-A42F-C763A8244C51}"/>
              </a:ext>
            </a:extLst>
          </p:cNvPr>
          <p:cNvSpPr/>
          <p:nvPr/>
        </p:nvSpPr>
        <p:spPr>
          <a:xfrm>
            <a:off x="6096000" y="1424333"/>
            <a:ext cx="6096000" cy="478596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 descr="A person using a computer&#10;&#10;Description automatically generated with low confidence">
            <a:extLst>
              <a:ext uri="{FF2B5EF4-FFF2-40B4-BE49-F238E27FC236}">
                <a16:creationId xmlns="" xmlns:a16="http://schemas.microsoft.com/office/drawing/2014/main" id="{BFD4B162-34B4-4B5C-855C-EF7ABC299E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-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61" r="18427" b="3374"/>
          <a:stretch/>
        </p:blipFill>
        <p:spPr>
          <a:xfrm>
            <a:off x="1" y="1424333"/>
            <a:ext cx="6096000" cy="4785965"/>
          </a:xfrm>
          <a:prstGeom prst="rect">
            <a:avLst/>
          </a:prstGeom>
        </p:spPr>
      </p:pic>
      <p:cxnSp>
        <p:nvCxnSpPr>
          <p:cNvPr id="2" name="Straight Connector 1">
            <a:extLst>
              <a:ext uri="{FF2B5EF4-FFF2-40B4-BE49-F238E27FC236}">
                <a16:creationId xmlns="" xmlns:a16="http://schemas.microsoft.com/office/drawing/2014/main" id="{1BEE390C-F7E0-49DA-A97B-5A5D38EEEA7B}"/>
              </a:ext>
            </a:extLst>
          </p:cNvPr>
          <p:cNvCxnSpPr>
            <a:cxnSpLocks/>
          </p:cNvCxnSpPr>
          <p:nvPr/>
        </p:nvCxnSpPr>
        <p:spPr>
          <a:xfrm>
            <a:off x="0" y="6551612"/>
            <a:ext cx="11674042" cy="0"/>
          </a:xfrm>
          <a:prstGeom prst="line">
            <a:avLst/>
          </a:prstGeom>
          <a:ln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BA81A969-CF36-458F-88D9-C6DF1A8AAE2A}"/>
              </a:ext>
            </a:extLst>
          </p:cNvPr>
          <p:cNvSpPr/>
          <p:nvPr/>
        </p:nvSpPr>
        <p:spPr>
          <a:xfrm>
            <a:off x="11436348" y="6353967"/>
            <a:ext cx="374652" cy="3746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F93A9BC2-59A3-442E-80E4-DF105664CF15}"/>
              </a:ext>
            </a:extLst>
          </p:cNvPr>
          <p:cNvSpPr txBox="1">
            <a:spLocks/>
          </p:cNvSpPr>
          <p:nvPr/>
        </p:nvSpPr>
        <p:spPr>
          <a:xfrm>
            <a:off x="11429999" y="6450806"/>
            <a:ext cx="387351" cy="1809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000" kern="120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CA73395-3A4D-40D7-AA54-5990654FBE6D}" type="slidenum">
              <a:rPr lang="en-US" smtClean="0"/>
              <a:pPr/>
              <a:t>4</a:t>
            </a:fld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39CAA725-A7B6-4943-9785-97D6BAF4967E}"/>
              </a:ext>
            </a:extLst>
          </p:cNvPr>
          <p:cNvCxnSpPr>
            <a:cxnSpLocks/>
          </p:cNvCxnSpPr>
          <p:nvPr/>
        </p:nvCxnSpPr>
        <p:spPr>
          <a:xfrm>
            <a:off x="11485958" y="6709568"/>
            <a:ext cx="275432" cy="0"/>
          </a:xfrm>
          <a:prstGeom prst="line">
            <a:avLst/>
          </a:prstGeom>
          <a:ln w="38100">
            <a:solidFill>
              <a:srgbClr val="0062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0B087B48-6843-4F7C-8D18-F11C92669E7C}"/>
              </a:ext>
            </a:extLst>
          </p:cNvPr>
          <p:cNvSpPr txBox="1">
            <a:spLocks/>
          </p:cNvSpPr>
          <p:nvPr/>
        </p:nvSpPr>
        <p:spPr>
          <a:xfrm>
            <a:off x="381000" y="431006"/>
            <a:ext cx="11430000" cy="585788"/>
          </a:xfrm>
          <a:prstGeom prst="rect">
            <a:avLst/>
          </a:prstGeom>
        </p:spPr>
        <p:txBody>
          <a:bodyPr lIns="0" tIns="0" rIns="0" bIns="0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/>
              <a:t>Text &amp; Column Chart Slide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="" xmlns:a16="http://schemas.microsoft.com/office/drawing/2014/main" id="{7B497318-6087-4E5D-AF6E-36C2D5AE4A5C}"/>
              </a:ext>
            </a:extLst>
          </p:cNvPr>
          <p:cNvSpPr/>
          <p:nvPr/>
        </p:nvSpPr>
        <p:spPr>
          <a:xfrm>
            <a:off x="0" y="1424334"/>
            <a:ext cx="6102352" cy="4785965"/>
          </a:xfrm>
          <a:prstGeom prst="rect">
            <a:avLst/>
          </a:prstGeom>
          <a:gradFill>
            <a:gsLst>
              <a:gs pos="21000">
                <a:srgbClr val="242424">
                  <a:alpha val="98000"/>
                </a:srgbClr>
              </a:gs>
              <a:gs pos="0">
                <a:schemeClr val="tx1"/>
              </a:gs>
              <a:gs pos="100000">
                <a:schemeClr val="tx1">
                  <a:lumMod val="75000"/>
                  <a:lumOff val="25000"/>
                  <a:alpha val="15000"/>
                </a:schemeClr>
              </a:gs>
            </a:gsLst>
            <a:lin ang="2159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10" name="Chart 9">
            <a:extLst>
              <a:ext uri="{FF2B5EF4-FFF2-40B4-BE49-F238E27FC236}">
                <a16:creationId xmlns="" xmlns:a16="http://schemas.microsoft.com/office/drawing/2014/main" id="{B1767AE0-E3F6-4C0A-91D1-86E227BE529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75105137"/>
              </p:ext>
            </p:extLst>
          </p:nvPr>
        </p:nvGraphicFramePr>
        <p:xfrm>
          <a:off x="6477001" y="1588468"/>
          <a:ext cx="5340350" cy="44576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25" name="Group 24">
            <a:extLst>
              <a:ext uri="{FF2B5EF4-FFF2-40B4-BE49-F238E27FC236}">
                <a16:creationId xmlns="" xmlns:a16="http://schemas.microsoft.com/office/drawing/2014/main" id="{566469F7-B933-4EE4-9CC8-13EA5FECDD72}"/>
              </a:ext>
            </a:extLst>
          </p:cNvPr>
          <p:cNvGrpSpPr/>
          <p:nvPr/>
        </p:nvGrpSpPr>
        <p:grpSpPr>
          <a:xfrm>
            <a:off x="381000" y="2677425"/>
            <a:ext cx="5715000" cy="2279782"/>
            <a:chOff x="381000" y="1745210"/>
            <a:chExt cx="5715000" cy="2279782"/>
          </a:xfrm>
        </p:grpSpPr>
        <p:grpSp>
          <p:nvGrpSpPr>
            <p:cNvPr id="23" name="Group 22">
              <a:extLst>
                <a:ext uri="{FF2B5EF4-FFF2-40B4-BE49-F238E27FC236}">
                  <a16:creationId xmlns="" xmlns:a16="http://schemas.microsoft.com/office/drawing/2014/main" id="{26615814-CBCD-48D4-BC31-080C78234014}"/>
                </a:ext>
              </a:extLst>
            </p:cNvPr>
            <p:cNvGrpSpPr/>
            <p:nvPr/>
          </p:nvGrpSpPr>
          <p:grpSpPr>
            <a:xfrm>
              <a:off x="381000" y="1745210"/>
              <a:ext cx="722376" cy="722376"/>
              <a:chOff x="381000" y="3620264"/>
              <a:chExt cx="722376" cy="722376"/>
            </a:xfrm>
          </p:grpSpPr>
          <p:sp>
            <p:nvSpPr>
              <p:cNvPr id="70" name="Oval 69">
                <a:extLst>
                  <a:ext uri="{FF2B5EF4-FFF2-40B4-BE49-F238E27FC236}">
                    <a16:creationId xmlns="" xmlns:a16="http://schemas.microsoft.com/office/drawing/2014/main" id="{FFBC62C4-C2BE-487B-88BD-AFB2FADCB439}"/>
                  </a:ext>
                </a:extLst>
              </p:cNvPr>
              <p:cNvSpPr/>
              <p:nvPr/>
            </p:nvSpPr>
            <p:spPr>
              <a:xfrm>
                <a:off x="381000" y="3620264"/>
                <a:ext cx="722376" cy="722376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79" name="Group 78">
                <a:extLst>
                  <a:ext uri="{FF2B5EF4-FFF2-40B4-BE49-F238E27FC236}">
                    <a16:creationId xmlns="" xmlns:a16="http://schemas.microsoft.com/office/drawing/2014/main" id="{C29586B9-EAD1-4F49-AFC0-9C4035EF6927}"/>
                  </a:ext>
                </a:extLst>
              </p:cNvPr>
              <p:cNvGrpSpPr/>
              <p:nvPr/>
            </p:nvGrpSpPr>
            <p:grpSpPr>
              <a:xfrm>
                <a:off x="524169" y="3835466"/>
                <a:ext cx="436039" cy="291973"/>
                <a:chOff x="8440738" y="3729038"/>
                <a:chExt cx="360363" cy="241300"/>
              </a:xfrm>
              <a:solidFill>
                <a:schemeClr val="bg1"/>
              </a:solidFill>
            </p:grpSpPr>
            <p:sp>
              <p:nvSpPr>
                <p:cNvPr id="80" name="Freeform 1204">
                  <a:extLst>
                    <a:ext uri="{FF2B5EF4-FFF2-40B4-BE49-F238E27FC236}">
                      <a16:creationId xmlns="" xmlns:a16="http://schemas.microsoft.com/office/drawing/2014/main" id="{762F8211-2391-47AD-A728-066533EAEA2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40738" y="3954463"/>
                  <a:ext cx="360363" cy="15875"/>
                </a:xfrm>
                <a:custGeom>
                  <a:avLst/>
                  <a:gdLst>
                    <a:gd name="T0" fmla="*/ 94 w 96"/>
                    <a:gd name="T1" fmla="*/ 4 h 4"/>
                    <a:gd name="T2" fmla="*/ 2 w 96"/>
                    <a:gd name="T3" fmla="*/ 4 h 4"/>
                    <a:gd name="T4" fmla="*/ 0 w 96"/>
                    <a:gd name="T5" fmla="*/ 2 h 4"/>
                    <a:gd name="T6" fmla="*/ 2 w 96"/>
                    <a:gd name="T7" fmla="*/ 0 h 4"/>
                    <a:gd name="T8" fmla="*/ 94 w 96"/>
                    <a:gd name="T9" fmla="*/ 0 h 4"/>
                    <a:gd name="T10" fmla="*/ 96 w 96"/>
                    <a:gd name="T11" fmla="*/ 2 h 4"/>
                    <a:gd name="T12" fmla="*/ 94 w 96"/>
                    <a:gd name="T13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6" h="4">
                      <a:moveTo>
                        <a:pt x="94" y="4"/>
                      </a:move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0" y="3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94" y="0"/>
                        <a:pt x="94" y="0"/>
                        <a:pt x="94" y="0"/>
                      </a:cubicBezTo>
                      <a:cubicBezTo>
                        <a:pt x="95" y="0"/>
                        <a:pt x="96" y="1"/>
                        <a:pt x="96" y="2"/>
                      </a:cubicBezTo>
                      <a:cubicBezTo>
                        <a:pt x="96" y="3"/>
                        <a:pt x="95" y="4"/>
                        <a:pt x="9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1" name="Freeform 1205">
                  <a:extLst>
                    <a:ext uri="{FF2B5EF4-FFF2-40B4-BE49-F238E27FC236}">
                      <a16:creationId xmlns="" xmlns:a16="http://schemas.microsoft.com/office/drawing/2014/main" id="{EB30624F-9E13-4AD8-BAFF-5EA7E236B54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455025" y="3879850"/>
                  <a:ext cx="60325" cy="90488"/>
                </a:xfrm>
                <a:custGeom>
                  <a:avLst/>
                  <a:gdLst>
                    <a:gd name="T0" fmla="*/ 14 w 16"/>
                    <a:gd name="T1" fmla="*/ 24 h 24"/>
                    <a:gd name="T2" fmla="*/ 2 w 16"/>
                    <a:gd name="T3" fmla="*/ 24 h 24"/>
                    <a:gd name="T4" fmla="*/ 0 w 16"/>
                    <a:gd name="T5" fmla="*/ 22 h 24"/>
                    <a:gd name="T6" fmla="*/ 0 w 16"/>
                    <a:gd name="T7" fmla="*/ 2 h 24"/>
                    <a:gd name="T8" fmla="*/ 2 w 16"/>
                    <a:gd name="T9" fmla="*/ 0 h 24"/>
                    <a:gd name="T10" fmla="*/ 14 w 16"/>
                    <a:gd name="T11" fmla="*/ 0 h 24"/>
                    <a:gd name="T12" fmla="*/ 16 w 16"/>
                    <a:gd name="T13" fmla="*/ 2 h 24"/>
                    <a:gd name="T14" fmla="*/ 16 w 16"/>
                    <a:gd name="T15" fmla="*/ 22 h 24"/>
                    <a:gd name="T16" fmla="*/ 14 w 16"/>
                    <a:gd name="T17" fmla="*/ 24 h 24"/>
                    <a:gd name="T18" fmla="*/ 4 w 16"/>
                    <a:gd name="T19" fmla="*/ 20 h 24"/>
                    <a:gd name="T20" fmla="*/ 12 w 16"/>
                    <a:gd name="T21" fmla="*/ 20 h 24"/>
                    <a:gd name="T22" fmla="*/ 12 w 16"/>
                    <a:gd name="T23" fmla="*/ 4 h 24"/>
                    <a:gd name="T24" fmla="*/ 4 w 16"/>
                    <a:gd name="T25" fmla="*/ 4 h 24"/>
                    <a:gd name="T26" fmla="*/ 4 w 16"/>
                    <a:gd name="T27" fmla="*/ 2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6" h="24">
                      <a:moveTo>
                        <a:pt x="14" y="24"/>
                      </a:move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1" y="24"/>
                        <a:pt x="0" y="23"/>
                        <a:pt x="0" y="2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5" y="0"/>
                        <a:pt x="16" y="1"/>
                        <a:pt x="16" y="2"/>
                      </a:cubicBezTo>
                      <a:cubicBezTo>
                        <a:pt x="16" y="22"/>
                        <a:pt x="16" y="22"/>
                        <a:pt x="16" y="22"/>
                      </a:cubicBezTo>
                      <a:cubicBezTo>
                        <a:pt x="16" y="23"/>
                        <a:pt x="15" y="24"/>
                        <a:pt x="14" y="24"/>
                      </a:cubicBezTo>
                      <a:close/>
                      <a:moveTo>
                        <a:pt x="4" y="20"/>
                      </a:move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lnTo>
                        <a:pt x="4" y="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2" name="Freeform 1206">
                  <a:extLst>
                    <a:ext uri="{FF2B5EF4-FFF2-40B4-BE49-F238E27FC236}">
                      <a16:creationId xmlns="" xmlns:a16="http://schemas.microsoft.com/office/drawing/2014/main" id="{F876F3C1-3AAF-43B3-B51A-A35DE175A5D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545513" y="3805238"/>
                  <a:ext cx="60325" cy="165100"/>
                </a:xfrm>
                <a:custGeom>
                  <a:avLst/>
                  <a:gdLst>
                    <a:gd name="T0" fmla="*/ 14 w 16"/>
                    <a:gd name="T1" fmla="*/ 44 h 44"/>
                    <a:gd name="T2" fmla="*/ 2 w 16"/>
                    <a:gd name="T3" fmla="*/ 44 h 44"/>
                    <a:gd name="T4" fmla="*/ 0 w 16"/>
                    <a:gd name="T5" fmla="*/ 42 h 44"/>
                    <a:gd name="T6" fmla="*/ 0 w 16"/>
                    <a:gd name="T7" fmla="*/ 2 h 44"/>
                    <a:gd name="T8" fmla="*/ 2 w 16"/>
                    <a:gd name="T9" fmla="*/ 0 h 44"/>
                    <a:gd name="T10" fmla="*/ 14 w 16"/>
                    <a:gd name="T11" fmla="*/ 0 h 44"/>
                    <a:gd name="T12" fmla="*/ 16 w 16"/>
                    <a:gd name="T13" fmla="*/ 2 h 44"/>
                    <a:gd name="T14" fmla="*/ 16 w 16"/>
                    <a:gd name="T15" fmla="*/ 42 h 44"/>
                    <a:gd name="T16" fmla="*/ 14 w 16"/>
                    <a:gd name="T17" fmla="*/ 44 h 44"/>
                    <a:gd name="T18" fmla="*/ 4 w 16"/>
                    <a:gd name="T19" fmla="*/ 40 h 44"/>
                    <a:gd name="T20" fmla="*/ 12 w 16"/>
                    <a:gd name="T21" fmla="*/ 40 h 44"/>
                    <a:gd name="T22" fmla="*/ 12 w 16"/>
                    <a:gd name="T23" fmla="*/ 4 h 44"/>
                    <a:gd name="T24" fmla="*/ 4 w 16"/>
                    <a:gd name="T25" fmla="*/ 4 h 44"/>
                    <a:gd name="T26" fmla="*/ 4 w 16"/>
                    <a:gd name="T27" fmla="*/ 4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6" h="44">
                      <a:moveTo>
                        <a:pt x="14" y="44"/>
                      </a:moveTo>
                      <a:cubicBezTo>
                        <a:pt x="2" y="44"/>
                        <a:pt x="2" y="44"/>
                        <a:pt x="2" y="44"/>
                      </a:cubicBezTo>
                      <a:cubicBezTo>
                        <a:pt x="1" y="44"/>
                        <a:pt x="0" y="43"/>
                        <a:pt x="0" y="4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5" y="0"/>
                        <a:pt x="16" y="1"/>
                        <a:pt x="16" y="2"/>
                      </a:cubicBezTo>
                      <a:cubicBezTo>
                        <a:pt x="16" y="42"/>
                        <a:pt x="16" y="42"/>
                        <a:pt x="16" y="42"/>
                      </a:cubicBezTo>
                      <a:cubicBezTo>
                        <a:pt x="16" y="43"/>
                        <a:pt x="15" y="44"/>
                        <a:pt x="14" y="44"/>
                      </a:cubicBezTo>
                      <a:close/>
                      <a:moveTo>
                        <a:pt x="4" y="40"/>
                      </a:moveTo>
                      <a:cubicBezTo>
                        <a:pt x="12" y="40"/>
                        <a:pt x="12" y="40"/>
                        <a:pt x="12" y="40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lnTo>
                        <a:pt x="4" y="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3" name="Freeform 1207">
                  <a:extLst>
                    <a:ext uri="{FF2B5EF4-FFF2-40B4-BE49-F238E27FC236}">
                      <a16:creationId xmlns="" xmlns:a16="http://schemas.microsoft.com/office/drawing/2014/main" id="{3064F618-E046-4776-89D8-1529E4A61D3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636000" y="3835400"/>
                  <a:ext cx="60325" cy="134938"/>
                </a:xfrm>
                <a:custGeom>
                  <a:avLst/>
                  <a:gdLst>
                    <a:gd name="T0" fmla="*/ 14 w 16"/>
                    <a:gd name="T1" fmla="*/ 36 h 36"/>
                    <a:gd name="T2" fmla="*/ 2 w 16"/>
                    <a:gd name="T3" fmla="*/ 36 h 36"/>
                    <a:gd name="T4" fmla="*/ 0 w 16"/>
                    <a:gd name="T5" fmla="*/ 34 h 36"/>
                    <a:gd name="T6" fmla="*/ 0 w 16"/>
                    <a:gd name="T7" fmla="*/ 2 h 36"/>
                    <a:gd name="T8" fmla="*/ 2 w 16"/>
                    <a:gd name="T9" fmla="*/ 0 h 36"/>
                    <a:gd name="T10" fmla="*/ 14 w 16"/>
                    <a:gd name="T11" fmla="*/ 0 h 36"/>
                    <a:gd name="T12" fmla="*/ 16 w 16"/>
                    <a:gd name="T13" fmla="*/ 2 h 36"/>
                    <a:gd name="T14" fmla="*/ 16 w 16"/>
                    <a:gd name="T15" fmla="*/ 34 h 36"/>
                    <a:gd name="T16" fmla="*/ 14 w 16"/>
                    <a:gd name="T17" fmla="*/ 36 h 36"/>
                    <a:gd name="T18" fmla="*/ 4 w 16"/>
                    <a:gd name="T19" fmla="*/ 32 h 36"/>
                    <a:gd name="T20" fmla="*/ 12 w 16"/>
                    <a:gd name="T21" fmla="*/ 32 h 36"/>
                    <a:gd name="T22" fmla="*/ 12 w 16"/>
                    <a:gd name="T23" fmla="*/ 4 h 36"/>
                    <a:gd name="T24" fmla="*/ 4 w 16"/>
                    <a:gd name="T25" fmla="*/ 4 h 36"/>
                    <a:gd name="T26" fmla="*/ 4 w 16"/>
                    <a:gd name="T27" fmla="*/ 32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6" h="36">
                      <a:moveTo>
                        <a:pt x="14" y="36"/>
                      </a:moveTo>
                      <a:cubicBezTo>
                        <a:pt x="2" y="36"/>
                        <a:pt x="2" y="36"/>
                        <a:pt x="2" y="36"/>
                      </a:cubicBezTo>
                      <a:cubicBezTo>
                        <a:pt x="1" y="36"/>
                        <a:pt x="0" y="35"/>
                        <a:pt x="0" y="34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5" y="0"/>
                        <a:pt x="16" y="1"/>
                        <a:pt x="16" y="2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6" y="35"/>
                        <a:pt x="15" y="36"/>
                        <a:pt x="14" y="36"/>
                      </a:cubicBezTo>
                      <a:close/>
                      <a:moveTo>
                        <a:pt x="4" y="32"/>
                      </a:move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lnTo>
                        <a:pt x="4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4" name="Freeform 1208">
                  <a:extLst>
                    <a:ext uri="{FF2B5EF4-FFF2-40B4-BE49-F238E27FC236}">
                      <a16:creationId xmlns="" xmlns:a16="http://schemas.microsoft.com/office/drawing/2014/main" id="{51D7EB86-6912-4924-9A05-0193615BDAA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724900" y="3729038"/>
                  <a:ext cx="60325" cy="241300"/>
                </a:xfrm>
                <a:custGeom>
                  <a:avLst/>
                  <a:gdLst>
                    <a:gd name="T0" fmla="*/ 14 w 16"/>
                    <a:gd name="T1" fmla="*/ 64 h 64"/>
                    <a:gd name="T2" fmla="*/ 2 w 16"/>
                    <a:gd name="T3" fmla="*/ 64 h 64"/>
                    <a:gd name="T4" fmla="*/ 0 w 16"/>
                    <a:gd name="T5" fmla="*/ 62 h 64"/>
                    <a:gd name="T6" fmla="*/ 0 w 16"/>
                    <a:gd name="T7" fmla="*/ 2 h 64"/>
                    <a:gd name="T8" fmla="*/ 2 w 16"/>
                    <a:gd name="T9" fmla="*/ 0 h 64"/>
                    <a:gd name="T10" fmla="*/ 14 w 16"/>
                    <a:gd name="T11" fmla="*/ 0 h 64"/>
                    <a:gd name="T12" fmla="*/ 16 w 16"/>
                    <a:gd name="T13" fmla="*/ 2 h 64"/>
                    <a:gd name="T14" fmla="*/ 16 w 16"/>
                    <a:gd name="T15" fmla="*/ 62 h 64"/>
                    <a:gd name="T16" fmla="*/ 14 w 16"/>
                    <a:gd name="T17" fmla="*/ 64 h 64"/>
                    <a:gd name="T18" fmla="*/ 4 w 16"/>
                    <a:gd name="T19" fmla="*/ 60 h 64"/>
                    <a:gd name="T20" fmla="*/ 12 w 16"/>
                    <a:gd name="T21" fmla="*/ 60 h 64"/>
                    <a:gd name="T22" fmla="*/ 12 w 16"/>
                    <a:gd name="T23" fmla="*/ 4 h 64"/>
                    <a:gd name="T24" fmla="*/ 4 w 16"/>
                    <a:gd name="T25" fmla="*/ 4 h 64"/>
                    <a:gd name="T26" fmla="*/ 4 w 16"/>
                    <a:gd name="T27" fmla="*/ 60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6" h="64">
                      <a:moveTo>
                        <a:pt x="14" y="64"/>
                      </a:moveTo>
                      <a:cubicBezTo>
                        <a:pt x="2" y="64"/>
                        <a:pt x="2" y="64"/>
                        <a:pt x="2" y="64"/>
                      </a:cubicBezTo>
                      <a:cubicBezTo>
                        <a:pt x="1" y="64"/>
                        <a:pt x="0" y="63"/>
                        <a:pt x="0" y="6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5" y="0"/>
                        <a:pt x="16" y="1"/>
                        <a:pt x="16" y="2"/>
                      </a:cubicBezTo>
                      <a:cubicBezTo>
                        <a:pt x="16" y="62"/>
                        <a:pt x="16" y="62"/>
                        <a:pt x="16" y="62"/>
                      </a:cubicBezTo>
                      <a:cubicBezTo>
                        <a:pt x="16" y="63"/>
                        <a:pt x="15" y="64"/>
                        <a:pt x="14" y="64"/>
                      </a:cubicBezTo>
                      <a:close/>
                      <a:moveTo>
                        <a:pt x="4" y="60"/>
                      </a:moveTo>
                      <a:cubicBezTo>
                        <a:pt x="12" y="60"/>
                        <a:pt x="12" y="60"/>
                        <a:pt x="12" y="60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lnTo>
                        <a:pt x="4" y="6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</p:grpSp>
        <p:sp>
          <p:nvSpPr>
            <p:cNvPr id="85" name="Rectangle 84">
              <a:extLst>
                <a:ext uri="{FF2B5EF4-FFF2-40B4-BE49-F238E27FC236}">
                  <a16:creationId xmlns="" xmlns:a16="http://schemas.microsoft.com/office/drawing/2014/main" id="{793CD054-E5D2-46B8-A9FB-C2A3C4A2BB06}"/>
                </a:ext>
              </a:extLst>
            </p:cNvPr>
            <p:cNvSpPr/>
            <p:nvPr/>
          </p:nvSpPr>
          <p:spPr>
            <a:xfrm>
              <a:off x="1329179" y="1890955"/>
              <a:ext cx="4334725" cy="430887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/>
            <a:p>
              <a:r>
                <a:rPr lang="en-US" sz="2800" b="1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Lorem ipsum dolor</a:t>
              </a:r>
              <a:endParaRPr lang="en-US" sz="2800" b="1" i="1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endParaRPr>
            </a:p>
          </p:txBody>
        </p:sp>
        <p:sp>
          <p:nvSpPr>
            <p:cNvPr id="87" name="Rectangle 86">
              <a:extLst>
                <a:ext uri="{FF2B5EF4-FFF2-40B4-BE49-F238E27FC236}">
                  <a16:creationId xmlns="" xmlns:a16="http://schemas.microsoft.com/office/drawing/2014/main" id="{41258B94-B583-4129-89BE-639E89BA5B8C}"/>
                </a:ext>
              </a:extLst>
            </p:cNvPr>
            <p:cNvSpPr/>
            <p:nvPr/>
          </p:nvSpPr>
          <p:spPr>
            <a:xfrm>
              <a:off x="1329179" y="2732330"/>
              <a:ext cx="4334725" cy="129266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Lorem ipsum dolor sit </a:t>
              </a:r>
              <a:r>
                <a:rPr lang="en-US" sz="1400" dirty="0" err="1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amet</a:t>
              </a:r>
              <a:r>
                <a:rPr lang="en-US" sz="14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, </a:t>
              </a:r>
              <a:r>
                <a:rPr lang="en-US" sz="1400" dirty="0" err="1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consectetur</a:t>
              </a:r>
              <a:r>
                <a:rPr lang="en-US" sz="14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adipiscing</a:t>
              </a:r>
              <a:r>
                <a:rPr lang="en-US" sz="14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elit</a:t>
              </a:r>
              <a:r>
                <a:rPr lang="en-US" sz="14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, sed do </a:t>
              </a:r>
              <a:r>
                <a:rPr lang="en-US" sz="1400" dirty="0" err="1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eiusmod</a:t>
              </a:r>
              <a:r>
                <a:rPr lang="en-US" sz="14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tempor</a:t>
              </a:r>
              <a:r>
                <a:rPr lang="en-US" sz="14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incididunt</a:t>
              </a:r>
              <a:r>
                <a:rPr lang="en-US" sz="14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ut</a:t>
              </a:r>
              <a:r>
                <a:rPr lang="en-US" sz="14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 labore et dolore magna </a:t>
              </a:r>
              <a:r>
                <a:rPr lang="en-US" sz="1400" dirty="0" err="1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aliqua</a:t>
              </a:r>
              <a:r>
                <a:rPr lang="en-US" sz="14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. Ut </a:t>
              </a:r>
              <a:r>
                <a:rPr lang="en-US" sz="1400" dirty="0" err="1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enim</a:t>
              </a:r>
              <a:r>
                <a:rPr lang="en-US" sz="14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 ad minim </a:t>
              </a:r>
              <a:r>
                <a:rPr lang="en-US" sz="1400" dirty="0" err="1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veniam</a:t>
              </a:r>
              <a:r>
                <a:rPr lang="en-US" sz="14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, </a:t>
              </a:r>
              <a:r>
                <a:rPr lang="en-US" sz="1400" dirty="0" err="1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quis</a:t>
              </a:r>
              <a:r>
                <a:rPr lang="en-US" sz="14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nostrud</a:t>
              </a:r>
              <a:r>
                <a:rPr lang="en-US" sz="14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 exercitation </a:t>
              </a:r>
              <a:r>
                <a:rPr lang="en-US" sz="1400" dirty="0" err="1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ullamco</a:t>
              </a:r>
              <a:r>
                <a:rPr lang="en-US" sz="14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laboris</a:t>
              </a:r>
              <a:r>
                <a:rPr lang="en-US" sz="14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 nisi </a:t>
              </a:r>
              <a:r>
                <a:rPr lang="en-US" sz="1400" dirty="0" err="1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ut</a:t>
              </a:r>
              <a:r>
                <a:rPr lang="en-US" sz="14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aliquip</a:t>
              </a:r>
              <a:r>
                <a:rPr lang="en-US" sz="14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 ex </a:t>
              </a:r>
              <a:r>
                <a:rPr lang="en-US" sz="1400" dirty="0" err="1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ea</a:t>
              </a:r>
              <a:r>
                <a:rPr lang="en-US" sz="14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commodo</a:t>
              </a:r>
              <a:r>
                <a:rPr lang="en-US" sz="14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consequat</a:t>
              </a:r>
              <a:r>
                <a:rPr lang="en-US" sz="14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. Duis </a:t>
              </a:r>
              <a:r>
                <a:rPr lang="en-US" sz="1400" dirty="0" err="1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aute</a:t>
              </a:r>
              <a:r>
                <a:rPr lang="en-US" sz="14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irure</a:t>
              </a:r>
              <a:r>
                <a:rPr lang="en-US" sz="14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 dolor in </a:t>
              </a:r>
              <a:r>
                <a:rPr lang="en-US" sz="1400" dirty="0" err="1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reprehenderit</a:t>
              </a:r>
              <a:r>
                <a:rPr lang="en-US" sz="14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 in </a:t>
              </a:r>
              <a:r>
                <a:rPr lang="en-US" sz="1400" dirty="0" err="1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voluptate</a:t>
              </a:r>
              <a:r>
                <a:rPr lang="en-US" sz="14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velit</a:t>
              </a:r>
              <a:r>
                <a:rPr lang="en-US" sz="14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esse</a:t>
              </a:r>
              <a:r>
                <a:rPr lang="en-US" sz="14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cillum</a:t>
              </a:r>
              <a:r>
                <a:rPr lang="en-US" sz="14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 dolore </a:t>
              </a:r>
              <a:r>
                <a:rPr lang="en-US" sz="1400" dirty="0" err="1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eu</a:t>
              </a:r>
              <a:r>
                <a:rPr lang="en-US" sz="14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fugiat</a:t>
              </a:r>
              <a:r>
                <a:rPr lang="en-US" sz="14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nulla</a:t>
              </a:r>
              <a:r>
                <a:rPr lang="en-US" sz="14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pariatur</a:t>
              </a:r>
              <a:r>
                <a:rPr lang="en-US" sz="14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. </a:t>
              </a: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="" xmlns:a16="http://schemas.microsoft.com/office/drawing/2014/main" id="{5AAE9CB9-A3DC-4695-BFCA-F9FFC61EBEE5}"/>
                </a:ext>
              </a:extLst>
            </p:cNvPr>
            <p:cNvCxnSpPr/>
            <p:nvPr/>
          </p:nvCxnSpPr>
          <p:spPr>
            <a:xfrm>
              <a:off x="1329179" y="2591222"/>
              <a:ext cx="476682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609831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>
            <a:extLst>
              <a:ext uri="{FF2B5EF4-FFF2-40B4-BE49-F238E27FC236}">
                <a16:creationId xmlns="" xmlns:a16="http://schemas.microsoft.com/office/drawing/2014/main" id="{D6146C64-B5E6-4BBE-83E5-B20DF51F871B}"/>
              </a:ext>
            </a:extLst>
          </p:cNvPr>
          <p:cNvSpPr/>
          <p:nvPr/>
        </p:nvSpPr>
        <p:spPr>
          <a:xfrm>
            <a:off x="0" y="1427581"/>
            <a:ext cx="12192000" cy="54304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1" name="Picture 110" descr="Close-up of a clock&#10;&#10;Description automatically generated with medium confidence">
            <a:extLst>
              <a:ext uri="{FF2B5EF4-FFF2-40B4-BE49-F238E27FC236}">
                <a16:creationId xmlns="" xmlns:a16="http://schemas.microsoft.com/office/drawing/2014/main" id="{7C42568B-9795-44F9-8E84-5047E374D1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-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047" t="32071" r="11470" b="36548"/>
          <a:stretch>
            <a:fillRect/>
          </a:stretch>
        </p:blipFill>
        <p:spPr>
          <a:xfrm>
            <a:off x="3173987" y="4171766"/>
            <a:ext cx="9018013" cy="2686235"/>
          </a:xfrm>
          <a:custGeom>
            <a:avLst/>
            <a:gdLst>
              <a:gd name="connsiteX0" fmla="*/ 2591036 w 9018013"/>
              <a:gd name="connsiteY0" fmla="*/ 0 h 2686235"/>
              <a:gd name="connsiteX1" fmla="*/ 9018013 w 9018013"/>
              <a:gd name="connsiteY1" fmla="*/ 0 h 2686235"/>
              <a:gd name="connsiteX2" fmla="*/ 9018013 w 9018013"/>
              <a:gd name="connsiteY2" fmla="*/ 2686235 h 2686235"/>
              <a:gd name="connsiteX3" fmla="*/ 0 w 9018013"/>
              <a:gd name="connsiteY3" fmla="*/ 2686235 h 2686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18013" h="2686235">
                <a:moveTo>
                  <a:pt x="2591036" y="0"/>
                </a:moveTo>
                <a:lnTo>
                  <a:pt x="9018013" y="0"/>
                </a:lnTo>
                <a:lnTo>
                  <a:pt x="9018013" y="2686235"/>
                </a:lnTo>
                <a:lnTo>
                  <a:pt x="0" y="2686235"/>
                </a:lnTo>
                <a:close/>
              </a:path>
            </a:pathLst>
          </a:custGeom>
        </p:spPr>
      </p:pic>
      <p:pic>
        <p:nvPicPr>
          <p:cNvPr id="109" name="Picture 108" descr="Close-up of a clock&#10;&#10;Description automatically generated with medium confidence">
            <a:extLst>
              <a:ext uri="{FF2B5EF4-FFF2-40B4-BE49-F238E27FC236}">
                <a16:creationId xmlns="" xmlns:a16="http://schemas.microsoft.com/office/drawing/2014/main" id="{CA55F22C-98CB-4642-BEE0-F431C919BD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73594" b="72244"/>
          <a:stretch>
            <a:fillRect/>
          </a:stretch>
        </p:blipFill>
        <p:spPr>
          <a:xfrm>
            <a:off x="1" y="1426596"/>
            <a:ext cx="3636566" cy="2375889"/>
          </a:xfrm>
          <a:custGeom>
            <a:avLst/>
            <a:gdLst>
              <a:gd name="connsiteX0" fmla="*/ 0 w 3636566"/>
              <a:gd name="connsiteY0" fmla="*/ 0 h 2375889"/>
              <a:gd name="connsiteX1" fmla="*/ 3636566 w 3636566"/>
              <a:gd name="connsiteY1" fmla="*/ 0 h 2375889"/>
              <a:gd name="connsiteX2" fmla="*/ 1344879 w 3636566"/>
              <a:gd name="connsiteY2" fmla="*/ 2375889 h 2375889"/>
              <a:gd name="connsiteX3" fmla="*/ 0 w 3636566"/>
              <a:gd name="connsiteY3" fmla="*/ 2375889 h 2375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36566" h="2375889">
                <a:moveTo>
                  <a:pt x="0" y="0"/>
                </a:moveTo>
                <a:lnTo>
                  <a:pt x="3636566" y="0"/>
                </a:lnTo>
                <a:lnTo>
                  <a:pt x="1344879" y="2375889"/>
                </a:lnTo>
                <a:lnTo>
                  <a:pt x="0" y="2375889"/>
                </a:lnTo>
                <a:close/>
              </a:path>
            </a:pathLst>
          </a:custGeom>
        </p:spPr>
      </p:pic>
      <p:pic>
        <p:nvPicPr>
          <p:cNvPr id="91" name="Picture 90" descr="Close-up of a clock&#10;&#10;Description automatically generated with medium confidence">
            <a:extLst>
              <a:ext uri="{FF2B5EF4-FFF2-40B4-BE49-F238E27FC236}">
                <a16:creationId xmlns="" xmlns:a16="http://schemas.microsoft.com/office/drawing/2014/main" id="{7A8221D3-EB5E-4B54-9195-AFAAFE87A8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91" r="68563" b="69679"/>
          <a:stretch>
            <a:fillRect/>
          </a:stretch>
        </p:blipFill>
        <p:spPr>
          <a:xfrm>
            <a:off x="1" y="1426596"/>
            <a:ext cx="3636566" cy="2375889"/>
          </a:xfrm>
          <a:custGeom>
            <a:avLst/>
            <a:gdLst>
              <a:gd name="connsiteX0" fmla="*/ 0 w 3636566"/>
              <a:gd name="connsiteY0" fmla="*/ 0 h 2375889"/>
              <a:gd name="connsiteX1" fmla="*/ 3636566 w 3636566"/>
              <a:gd name="connsiteY1" fmla="*/ 0 h 2375889"/>
              <a:gd name="connsiteX2" fmla="*/ 1344879 w 3636566"/>
              <a:gd name="connsiteY2" fmla="*/ 2375889 h 2375889"/>
              <a:gd name="connsiteX3" fmla="*/ 0 w 3636566"/>
              <a:gd name="connsiteY3" fmla="*/ 2375889 h 2375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36566" h="2375889">
                <a:moveTo>
                  <a:pt x="0" y="0"/>
                </a:moveTo>
                <a:lnTo>
                  <a:pt x="3636566" y="0"/>
                </a:lnTo>
                <a:lnTo>
                  <a:pt x="1344879" y="2375889"/>
                </a:lnTo>
                <a:lnTo>
                  <a:pt x="0" y="2375889"/>
                </a:lnTo>
                <a:close/>
              </a:path>
            </a:pathLst>
          </a:custGeom>
        </p:spPr>
      </p:pic>
      <p:sp>
        <p:nvSpPr>
          <p:cNvPr id="6" name="Title 1">
            <a:extLst>
              <a:ext uri="{FF2B5EF4-FFF2-40B4-BE49-F238E27FC236}">
                <a16:creationId xmlns="" xmlns:a16="http://schemas.microsoft.com/office/drawing/2014/main" id="{0B087B48-6843-4F7C-8D18-F11C92669E7C}"/>
              </a:ext>
            </a:extLst>
          </p:cNvPr>
          <p:cNvSpPr txBox="1">
            <a:spLocks/>
          </p:cNvSpPr>
          <p:nvPr/>
        </p:nvSpPr>
        <p:spPr>
          <a:xfrm>
            <a:off x="381000" y="431006"/>
            <a:ext cx="11430000" cy="585788"/>
          </a:xfrm>
          <a:prstGeom prst="rect">
            <a:avLst/>
          </a:prstGeom>
        </p:spPr>
        <p:txBody>
          <a:bodyPr lIns="0" tIns="0" rIns="0" bIns="0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/>
              <a:t>Timeline Slide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="" xmlns:a16="http://schemas.microsoft.com/office/drawing/2014/main" id="{6C92D87A-0343-49AB-ADA3-3E98E9724264}"/>
              </a:ext>
            </a:extLst>
          </p:cNvPr>
          <p:cNvCxnSpPr>
            <a:cxnSpLocks/>
          </p:cNvCxnSpPr>
          <p:nvPr/>
        </p:nvCxnSpPr>
        <p:spPr>
          <a:xfrm>
            <a:off x="5700713" y="1889497"/>
            <a:ext cx="498157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="" xmlns:a16="http://schemas.microsoft.com/office/drawing/2014/main" id="{5FEAD64C-D9ED-4715-B2E4-519CFB7895A4}"/>
              </a:ext>
            </a:extLst>
          </p:cNvPr>
          <p:cNvCxnSpPr>
            <a:cxnSpLocks/>
          </p:cNvCxnSpPr>
          <p:nvPr/>
        </p:nvCxnSpPr>
        <p:spPr>
          <a:xfrm flipV="1">
            <a:off x="3281363" y="1926987"/>
            <a:ext cx="2283617" cy="236122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68BF5FFB-6FF7-435E-BBA5-071881E73E9C}"/>
              </a:ext>
            </a:extLst>
          </p:cNvPr>
          <p:cNvCxnSpPr>
            <a:cxnSpLocks/>
          </p:cNvCxnSpPr>
          <p:nvPr/>
        </p:nvCxnSpPr>
        <p:spPr>
          <a:xfrm>
            <a:off x="1509713" y="4289797"/>
            <a:ext cx="17716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6">
            <a:extLst>
              <a:ext uri="{FF2B5EF4-FFF2-40B4-BE49-F238E27FC236}">
                <a16:creationId xmlns="" xmlns:a16="http://schemas.microsoft.com/office/drawing/2014/main" id="{62BE9264-1A6A-4131-B247-FBDBE835BDF5}"/>
              </a:ext>
            </a:extLst>
          </p:cNvPr>
          <p:cNvSpPr/>
          <p:nvPr/>
        </p:nvSpPr>
        <p:spPr>
          <a:xfrm>
            <a:off x="1295401" y="4075485"/>
            <a:ext cx="428625" cy="428625"/>
          </a:xfrm>
          <a:prstGeom prst="ellipse">
            <a:avLst/>
          </a:prstGeom>
          <a:solidFill>
            <a:srgbClr val="006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="" xmlns:a16="http://schemas.microsoft.com/office/drawing/2014/main" id="{FE95C2F5-36BA-42D3-9039-E42FF8070664}"/>
              </a:ext>
            </a:extLst>
          </p:cNvPr>
          <p:cNvSpPr/>
          <p:nvPr/>
        </p:nvSpPr>
        <p:spPr>
          <a:xfrm>
            <a:off x="5391151" y="1675185"/>
            <a:ext cx="428625" cy="428625"/>
          </a:xfrm>
          <a:prstGeom prst="ellipse">
            <a:avLst/>
          </a:prstGeom>
          <a:solidFill>
            <a:srgbClr val="006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="" xmlns:a16="http://schemas.microsoft.com/office/drawing/2014/main" id="{72C2A5FC-CBC9-4143-A421-30BBF7A5781A}"/>
              </a:ext>
            </a:extLst>
          </p:cNvPr>
          <p:cNvSpPr/>
          <p:nvPr/>
        </p:nvSpPr>
        <p:spPr>
          <a:xfrm>
            <a:off x="7929563" y="1675185"/>
            <a:ext cx="428625" cy="428625"/>
          </a:xfrm>
          <a:prstGeom prst="ellipse">
            <a:avLst/>
          </a:prstGeom>
          <a:solidFill>
            <a:srgbClr val="006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="" xmlns:a16="http://schemas.microsoft.com/office/drawing/2014/main" id="{9F4B3B0F-BB3D-4E07-8CF9-98C3723C3F78}"/>
              </a:ext>
            </a:extLst>
          </p:cNvPr>
          <p:cNvSpPr/>
          <p:nvPr/>
        </p:nvSpPr>
        <p:spPr>
          <a:xfrm>
            <a:off x="10467976" y="1675185"/>
            <a:ext cx="428625" cy="428625"/>
          </a:xfrm>
          <a:prstGeom prst="ellipse">
            <a:avLst/>
          </a:prstGeom>
          <a:solidFill>
            <a:srgbClr val="006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="" xmlns:a16="http://schemas.microsoft.com/office/drawing/2014/main" id="{B39B3E21-5D2C-4CEE-97A7-2E86EFC3C23A}"/>
              </a:ext>
            </a:extLst>
          </p:cNvPr>
          <p:cNvSpPr/>
          <p:nvPr/>
        </p:nvSpPr>
        <p:spPr>
          <a:xfrm>
            <a:off x="1140840" y="4579922"/>
            <a:ext cx="737746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pPr algn="ctr"/>
            <a:r>
              <a:rPr lang="en-US" b="1" dirty="0">
                <a:solidFill>
                  <a:srgbClr val="0062FF"/>
                </a:solidFill>
                <a:latin typeface="+mj-lt"/>
                <a:cs typeface="Segoe UI" panose="020B0502040204020203" pitchFamily="34" charset="0"/>
              </a:rPr>
              <a:t>2018</a:t>
            </a:r>
            <a:endParaRPr lang="en-US" b="1" i="1" dirty="0">
              <a:solidFill>
                <a:srgbClr val="0062FF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="" xmlns:a16="http://schemas.microsoft.com/office/drawing/2014/main" id="{0F8FF47A-1D53-4C15-9A75-D92D8B0BCFEB}"/>
              </a:ext>
            </a:extLst>
          </p:cNvPr>
          <p:cNvSpPr/>
          <p:nvPr/>
        </p:nvSpPr>
        <p:spPr>
          <a:xfrm>
            <a:off x="5239082" y="2136970"/>
            <a:ext cx="737746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pPr algn="ctr"/>
            <a:r>
              <a:rPr lang="en-US" b="1" dirty="0">
                <a:solidFill>
                  <a:srgbClr val="0062FF"/>
                </a:solidFill>
                <a:latin typeface="+mj-lt"/>
                <a:cs typeface="Segoe UI" panose="020B0502040204020203" pitchFamily="34" charset="0"/>
              </a:rPr>
              <a:t>2020</a:t>
            </a:r>
            <a:endParaRPr lang="en-US" b="1" i="1" dirty="0">
              <a:solidFill>
                <a:srgbClr val="0062FF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="" xmlns:a16="http://schemas.microsoft.com/office/drawing/2014/main" id="{AAF57613-10EB-49DB-ADCF-24A4D1C6AB02}"/>
              </a:ext>
            </a:extLst>
          </p:cNvPr>
          <p:cNvSpPr/>
          <p:nvPr/>
        </p:nvSpPr>
        <p:spPr>
          <a:xfrm>
            <a:off x="7775002" y="2136970"/>
            <a:ext cx="737746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pPr algn="ctr"/>
            <a:r>
              <a:rPr lang="en-US" b="1" dirty="0">
                <a:solidFill>
                  <a:srgbClr val="0062FF"/>
                </a:solidFill>
                <a:latin typeface="+mj-lt"/>
                <a:cs typeface="Segoe UI" panose="020B0502040204020203" pitchFamily="34" charset="0"/>
              </a:rPr>
              <a:t>2021</a:t>
            </a:r>
            <a:endParaRPr lang="en-US" b="1" i="1" dirty="0">
              <a:solidFill>
                <a:srgbClr val="0062FF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="" xmlns:a16="http://schemas.microsoft.com/office/drawing/2014/main" id="{0356394D-CEBC-443E-BE34-6D236456B005}"/>
              </a:ext>
            </a:extLst>
          </p:cNvPr>
          <p:cNvSpPr/>
          <p:nvPr/>
        </p:nvSpPr>
        <p:spPr>
          <a:xfrm>
            <a:off x="10313415" y="2136970"/>
            <a:ext cx="737746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pPr algn="ctr"/>
            <a:r>
              <a:rPr lang="en-US" b="1" dirty="0">
                <a:solidFill>
                  <a:srgbClr val="0062FF"/>
                </a:solidFill>
                <a:latin typeface="+mj-lt"/>
                <a:cs typeface="Segoe UI" panose="020B0502040204020203" pitchFamily="34" charset="0"/>
              </a:rPr>
              <a:t>2022</a:t>
            </a:r>
            <a:endParaRPr lang="en-US" b="1" i="1" dirty="0">
              <a:solidFill>
                <a:srgbClr val="0062FF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="" xmlns:a16="http://schemas.microsoft.com/office/drawing/2014/main" id="{C4930775-AF2F-4CC2-B15E-B119EC806561}"/>
              </a:ext>
            </a:extLst>
          </p:cNvPr>
          <p:cNvSpPr/>
          <p:nvPr/>
        </p:nvSpPr>
        <p:spPr>
          <a:xfrm>
            <a:off x="4843464" y="2545766"/>
            <a:ext cx="1523998" cy="86177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pPr algn="ctr"/>
            <a:r>
              <a:rPr lang="en-US" sz="1400" dirty="0">
                <a:latin typeface="+mj-lt"/>
                <a:cs typeface="Segoe UI" panose="020B0502040204020203" pitchFamily="34" charset="0"/>
              </a:rPr>
              <a:t>Lorem</a:t>
            </a:r>
          </a:p>
          <a:p>
            <a:pPr algn="ctr"/>
            <a:r>
              <a:rPr lang="en-US" sz="1400" dirty="0">
                <a:latin typeface="+mj-lt"/>
                <a:cs typeface="Segoe UI" panose="020B0502040204020203" pitchFamily="34" charset="0"/>
              </a:rPr>
              <a:t>ipsum dolor</a:t>
            </a:r>
          </a:p>
          <a:p>
            <a:pPr algn="ctr"/>
            <a:r>
              <a:rPr lang="en-US" sz="1400" dirty="0">
                <a:latin typeface="+mj-lt"/>
                <a:cs typeface="Segoe UI" panose="020B0502040204020203" pitchFamily="34" charset="0"/>
              </a:rPr>
              <a:t>sit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amet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,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consectetur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adipiscing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elit</a:t>
            </a:r>
            <a:endParaRPr lang="en-US" sz="1400" dirty="0"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="" xmlns:a16="http://schemas.microsoft.com/office/drawing/2014/main" id="{59461BA1-152A-4DB7-99F0-506EC294A125}"/>
              </a:ext>
            </a:extLst>
          </p:cNvPr>
          <p:cNvSpPr/>
          <p:nvPr/>
        </p:nvSpPr>
        <p:spPr>
          <a:xfrm>
            <a:off x="7377113" y="2545766"/>
            <a:ext cx="1523998" cy="86177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pPr algn="ctr"/>
            <a:r>
              <a:rPr lang="en-US" sz="1400" dirty="0">
                <a:latin typeface="+mj-lt"/>
                <a:cs typeface="Segoe UI" panose="020B0502040204020203" pitchFamily="34" charset="0"/>
              </a:rPr>
              <a:t>Lorem</a:t>
            </a:r>
          </a:p>
          <a:p>
            <a:pPr algn="ctr"/>
            <a:r>
              <a:rPr lang="en-US" sz="1400" dirty="0">
                <a:latin typeface="+mj-lt"/>
                <a:cs typeface="Segoe UI" panose="020B0502040204020203" pitchFamily="34" charset="0"/>
              </a:rPr>
              <a:t>ipsum dolor</a:t>
            </a:r>
          </a:p>
          <a:p>
            <a:pPr algn="ctr"/>
            <a:r>
              <a:rPr lang="en-US" sz="1400" dirty="0">
                <a:latin typeface="+mj-lt"/>
                <a:cs typeface="Segoe UI" panose="020B0502040204020203" pitchFamily="34" charset="0"/>
              </a:rPr>
              <a:t>sit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amet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,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consectetur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adipiscing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elit</a:t>
            </a:r>
            <a:endParaRPr lang="en-US" sz="1400" dirty="0"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="" xmlns:a16="http://schemas.microsoft.com/office/drawing/2014/main" id="{5388CFE5-9350-4B11-9461-BD928BF7AF56}"/>
              </a:ext>
            </a:extLst>
          </p:cNvPr>
          <p:cNvSpPr/>
          <p:nvPr/>
        </p:nvSpPr>
        <p:spPr>
          <a:xfrm>
            <a:off x="9920289" y="2545766"/>
            <a:ext cx="1523998" cy="86177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pPr algn="ctr"/>
            <a:r>
              <a:rPr lang="en-US" sz="1400" dirty="0">
                <a:latin typeface="+mj-lt"/>
                <a:cs typeface="Segoe UI" panose="020B0502040204020203" pitchFamily="34" charset="0"/>
              </a:rPr>
              <a:t>Lorem</a:t>
            </a:r>
          </a:p>
          <a:p>
            <a:pPr algn="ctr"/>
            <a:r>
              <a:rPr lang="en-US" sz="1400" dirty="0">
                <a:latin typeface="+mj-lt"/>
                <a:cs typeface="Segoe UI" panose="020B0502040204020203" pitchFamily="34" charset="0"/>
              </a:rPr>
              <a:t>ipsum dolor</a:t>
            </a:r>
          </a:p>
          <a:p>
            <a:pPr algn="ctr"/>
            <a:r>
              <a:rPr lang="en-US" sz="1400" dirty="0">
                <a:latin typeface="+mj-lt"/>
                <a:cs typeface="Segoe UI" panose="020B0502040204020203" pitchFamily="34" charset="0"/>
              </a:rPr>
              <a:t>sit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amet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,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consectetur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adipiscing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elit</a:t>
            </a:r>
            <a:endParaRPr lang="en-US" sz="1400" dirty="0"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="" xmlns:a16="http://schemas.microsoft.com/office/drawing/2014/main" id="{4507AADF-E794-40B4-A4E3-7ED4BC4CFA3C}"/>
              </a:ext>
            </a:extLst>
          </p:cNvPr>
          <p:cNvSpPr/>
          <p:nvPr/>
        </p:nvSpPr>
        <p:spPr>
          <a:xfrm>
            <a:off x="747714" y="4932733"/>
            <a:ext cx="1523998" cy="86177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pPr algn="ctr"/>
            <a:r>
              <a:rPr lang="en-US" sz="1400" dirty="0">
                <a:latin typeface="+mj-lt"/>
                <a:cs typeface="Segoe UI" panose="020B0502040204020203" pitchFamily="34" charset="0"/>
              </a:rPr>
              <a:t>Lorem</a:t>
            </a:r>
          </a:p>
          <a:p>
            <a:pPr algn="ctr"/>
            <a:r>
              <a:rPr lang="en-US" sz="1400" dirty="0">
                <a:latin typeface="+mj-lt"/>
                <a:cs typeface="Segoe UI" panose="020B0502040204020203" pitchFamily="34" charset="0"/>
              </a:rPr>
              <a:t>ipsum dolor</a:t>
            </a:r>
          </a:p>
          <a:p>
            <a:pPr algn="ctr"/>
            <a:r>
              <a:rPr lang="en-US" sz="1400" dirty="0">
                <a:latin typeface="+mj-lt"/>
                <a:cs typeface="Segoe UI" panose="020B0502040204020203" pitchFamily="34" charset="0"/>
              </a:rPr>
              <a:t>sit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amet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,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consectetur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adipiscing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elit</a:t>
            </a:r>
            <a:endParaRPr lang="en-US" sz="1400" dirty="0"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="" xmlns:a16="http://schemas.microsoft.com/office/drawing/2014/main" id="{B9E7DE9D-6A9E-4E20-BD84-BB1797C93E8F}"/>
              </a:ext>
            </a:extLst>
          </p:cNvPr>
          <p:cNvSpPr/>
          <p:nvPr/>
        </p:nvSpPr>
        <p:spPr>
          <a:xfrm>
            <a:off x="2514602" y="4932733"/>
            <a:ext cx="1523998" cy="86177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pPr algn="ctr"/>
            <a:r>
              <a:rPr lang="en-US" sz="1400" dirty="0">
                <a:latin typeface="+mj-lt"/>
                <a:cs typeface="Segoe UI" panose="020B0502040204020203" pitchFamily="34" charset="0"/>
              </a:rPr>
              <a:t>Lorem</a:t>
            </a:r>
          </a:p>
          <a:p>
            <a:pPr algn="ctr"/>
            <a:r>
              <a:rPr lang="en-US" sz="1400" dirty="0">
                <a:latin typeface="+mj-lt"/>
                <a:cs typeface="Segoe UI" panose="020B0502040204020203" pitchFamily="34" charset="0"/>
              </a:rPr>
              <a:t>ipsum dolor</a:t>
            </a:r>
          </a:p>
          <a:p>
            <a:pPr algn="ctr"/>
            <a:r>
              <a:rPr lang="en-US" sz="1400" dirty="0">
                <a:latin typeface="+mj-lt"/>
                <a:cs typeface="Segoe UI" panose="020B0502040204020203" pitchFamily="34" charset="0"/>
              </a:rPr>
              <a:t>sit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amet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,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consectetur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adipiscing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elit</a:t>
            </a:r>
            <a:endParaRPr lang="en-US" sz="1400" dirty="0"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="" xmlns:a16="http://schemas.microsoft.com/office/drawing/2014/main" id="{D4C43D37-F21D-49E2-9602-00B35197AC1A}"/>
              </a:ext>
            </a:extLst>
          </p:cNvPr>
          <p:cNvSpPr/>
          <p:nvPr/>
        </p:nvSpPr>
        <p:spPr>
          <a:xfrm>
            <a:off x="1427405" y="4207489"/>
            <a:ext cx="164617" cy="164617"/>
          </a:xfrm>
          <a:prstGeom prst="ellipse">
            <a:avLst/>
          </a:prstGeom>
          <a:solidFill>
            <a:schemeClr val="bg1">
              <a:alpha val="30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>
            <a:extLst>
              <a:ext uri="{FF2B5EF4-FFF2-40B4-BE49-F238E27FC236}">
                <a16:creationId xmlns="" xmlns:a16="http://schemas.microsoft.com/office/drawing/2014/main" id="{FD93DB0C-3D9A-4695-BDDC-A88F07CAE989}"/>
              </a:ext>
            </a:extLst>
          </p:cNvPr>
          <p:cNvSpPr/>
          <p:nvPr/>
        </p:nvSpPr>
        <p:spPr>
          <a:xfrm>
            <a:off x="5523155" y="1807189"/>
            <a:ext cx="164617" cy="164617"/>
          </a:xfrm>
          <a:prstGeom prst="ellipse">
            <a:avLst/>
          </a:prstGeom>
          <a:solidFill>
            <a:schemeClr val="bg1">
              <a:alpha val="30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>
            <a:extLst>
              <a:ext uri="{FF2B5EF4-FFF2-40B4-BE49-F238E27FC236}">
                <a16:creationId xmlns="" xmlns:a16="http://schemas.microsoft.com/office/drawing/2014/main" id="{26979C4A-FF6A-433A-8D47-B1914B2BDA2A}"/>
              </a:ext>
            </a:extLst>
          </p:cNvPr>
          <p:cNvSpPr/>
          <p:nvPr/>
        </p:nvSpPr>
        <p:spPr>
          <a:xfrm>
            <a:off x="8061567" y="1807189"/>
            <a:ext cx="164617" cy="164617"/>
          </a:xfrm>
          <a:prstGeom prst="ellipse">
            <a:avLst/>
          </a:prstGeom>
          <a:solidFill>
            <a:schemeClr val="bg1">
              <a:alpha val="30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>
            <a:extLst>
              <a:ext uri="{FF2B5EF4-FFF2-40B4-BE49-F238E27FC236}">
                <a16:creationId xmlns="" xmlns:a16="http://schemas.microsoft.com/office/drawing/2014/main" id="{87AF1E9C-725B-44FE-B5D2-096FAD1B8C6D}"/>
              </a:ext>
            </a:extLst>
          </p:cNvPr>
          <p:cNvSpPr/>
          <p:nvPr/>
        </p:nvSpPr>
        <p:spPr>
          <a:xfrm>
            <a:off x="10599980" y="1807189"/>
            <a:ext cx="164617" cy="164617"/>
          </a:xfrm>
          <a:prstGeom prst="ellipse">
            <a:avLst/>
          </a:prstGeom>
          <a:solidFill>
            <a:schemeClr val="bg1">
              <a:alpha val="30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Freeform: Shape 111">
            <a:extLst>
              <a:ext uri="{FF2B5EF4-FFF2-40B4-BE49-F238E27FC236}">
                <a16:creationId xmlns="" xmlns:a16="http://schemas.microsoft.com/office/drawing/2014/main" id="{53C21ABB-B6A9-4229-BEE1-0FF60195C7F3}"/>
              </a:ext>
            </a:extLst>
          </p:cNvPr>
          <p:cNvSpPr/>
          <p:nvPr/>
        </p:nvSpPr>
        <p:spPr>
          <a:xfrm>
            <a:off x="3173987" y="4171765"/>
            <a:ext cx="9018013" cy="2686235"/>
          </a:xfrm>
          <a:custGeom>
            <a:avLst/>
            <a:gdLst>
              <a:gd name="connsiteX0" fmla="*/ 2591035 w 9018013"/>
              <a:gd name="connsiteY0" fmla="*/ 0 h 2686235"/>
              <a:gd name="connsiteX1" fmla="*/ 9018013 w 9018013"/>
              <a:gd name="connsiteY1" fmla="*/ 0 h 2686235"/>
              <a:gd name="connsiteX2" fmla="*/ 9018013 w 9018013"/>
              <a:gd name="connsiteY2" fmla="*/ 2686235 h 2686235"/>
              <a:gd name="connsiteX3" fmla="*/ 0 w 9018013"/>
              <a:gd name="connsiteY3" fmla="*/ 2686235 h 2686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18013" h="2686235">
                <a:moveTo>
                  <a:pt x="2591035" y="0"/>
                </a:moveTo>
                <a:lnTo>
                  <a:pt x="9018013" y="0"/>
                </a:lnTo>
                <a:lnTo>
                  <a:pt x="9018013" y="2686235"/>
                </a:lnTo>
                <a:lnTo>
                  <a:pt x="0" y="2686235"/>
                </a:lnTo>
                <a:close/>
              </a:path>
            </a:pathLst>
          </a:custGeom>
          <a:gradFill>
            <a:gsLst>
              <a:gs pos="21000">
                <a:srgbClr val="242424">
                  <a:alpha val="98000"/>
                </a:srgbClr>
              </a:gs>
              <a:gs pos="0">
                <a:schemeClr val="tx1"/>
              </a:gs>
              <a:gs pos="100000">
                <a:schemeClr val="tx1">
                  <a:lumMod val="75000"/>
                  <a:lumOff val="25000"/>
                  <a:alpha val="15000"/>
                </a:schemeClr>
              </a:gs>
            </a:gsLst>
            <a:lin ang="2159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13" name="Freeform: Shape 112">
            <a:extLst>
              <a:ext uri="{FF2B5EF4-FFF2-40B4-BE49-F238E27FC236}">
                <a16:creationId xmlns="" xmlns:a16="http://schemas.microsoft.com/office/drawing/2014/main" id="{601F1D5B-3180-4BDF-837D-F4D36A744136}"/>
              </a:ext>
            </a:extLst>
          </p:cNvPr>
          <p:cNvSpPr/>
          <p:nvPr/>
        </p:nvSpPr>
        <p:spPr>
          <a:xfrm>
            <a:off x="1" y="1426595"/>
            <a:ext cx="3636566" cy="2375889"/>
          </a:xfrm>
          <a:custGeom>
            <a:avLst/>
            <a:gdLst>
              <a:gd name="connsiteX0" fmla="*/ 0 w 3636566"/>
              <a:gd name="connsiteY0" fmla="*/ 0 h 2375889"/>
              <a:gd name="connsiteX1" fmla="*/ 3636566 w 3636566"/>
              <a:gd name="connsiteY1" fmla="*/ 0 h 2375889"/>
              <a:gd name="connsiteX2" fmla="*/ 1344879 w 3636566"/>
              <a:gd name="connsiteY2" fmla="*/ 2375889 h 2375889"/>
              <a:gd name="connsiteX3" fmla="*/ 0 w 3636566"/>
              <a:gd name="connsiteY3" fmla="*/ 2375889 h 2375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36566" h="2375889">
                <a:moveTo>
                  <a:pt x="0" y="0"/>
                </a:moveTo>
                <a:lnTo>
                  <a:pt x="3636566" y="0"/>
                </a:lnTo>
                <a:lnTo>
                  <a:pt x="1344879" y="2375889"/>
                </a:lnTo>
                <a:lnTo>
                  <a:pt x="0" y="2375889"/>
                </a:lnTo>
                <a:close/>
              </a:path>
            </a:pathLst>
          </a:custGeom>
          <a:gradFill>
            <a:gsLst>
              <a:gs pos="0">
                <a:schemeClr val="tx1">
                  <a:alpha val="86000"/>
                </a:schemeClr>
              </a:gs>
              <a:gs pos="100000">
                <a:schemeClr val="tx1">
                  <a:lumMod val="75000"/>
                  <a:lumOff val="25000"/>
                  <a:alpha val="15000"/>
                </a:schemeClr>
              </a:gs>
            </a:gsLst>
            <a:lin ang="2159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4" name="Oval 23">
            <a:extLst>
              <a:ext uri="{FF2B5EF4-FFF2-40B4-BE49-F238E27FC236}">
                <a16:creationId xmlns="" xmlns:a16="http://schemas.microsoft.com/office/drawing/2014/main" id="{41EF0978-E490-4DFF-BC16-D071DB5B0AED}"/>
              </a:ext>
            </a:extLst>
          </p:cNvPr>
          <p:cNvSpPr/>
          <p:nvPr/>
        </p:nvSpPr>
        <p:spPr>
          <a:xfrm>
            <a:off x="3067051" y="4075485"/>
            <a:ext cx="428625" cy="428625"/>
          </a:xfrm>
          <a:prstGeom prst="ellipse">
            <a:avLst/>
          </a:prstGeom>
          <a:solidFill>
            <a:srgbClr val="006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>
            <a:extLst>
              <a:ext uri="{FF2B5EF4-FFF2-40B4-BE49-F238E27FC236}">
                <a16:creationId xmlns="" xmlns:a16="http://schemas.microsoft.com/office/drawing/2014/main" id="{267B4AEB-D2B3-4A6A-ABF2-A02FE68968B1}"/>
              </a:ext>
            </a:extLst>
          </p:cNvPr>
          <p:cNvSpPr/>
          <p:nvPr/>
        </p:nvSpPr>
        <p:spPr>
          <a:xfrm>
            <a:off x="2907728" y="4579922"/>
            <a:ext cx="737746" cy="27699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pPr algn="ctr"/>
            <a:r>
              <a:rPr lang="en-US" b="1" dirty="0">
                <a:solidFill>
                  <a:srgbClr val="0062FF"/>
                </a:solidFill>
                <a:latin typeface="+mj-lt"/>
                <a:cs typeface="Segoe UI" panose="020B0502040204020203" pitchFamily="34" charset="0"/>
              </a:rPr>
              <a:t>2019</a:t>
            </a:r>
            <a:endParaRPr lang="en-US" b="1" i="1" dirty="0">
              <a:solidFill>
                <a:srgbClr val="0062FF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="" xmlns:a16="http://schemas.microsoft.com/office/drawing/2014/main" id="{C6DF9F9D-36FB-43F2-94F1-9437E45B458B}"/>
              </a:ext>
            </a:extLst>
          </p:cNvPr>
          <p:cNvSpPr/>
          <p:nvPr/>
        </p:nvSpPr>
        <p:spPr>
          <a:xfrm>
            <a:off x="3199055" y="4207489"/>
            <a:ext cx="164617" cy="164617"/>
          </a:xfrm>
          <a:prstGeom prst="ellipse">
            <a:avLst/>
          </a:prstGeom>
          <a:solidFill>
            <a:schemeClr val="bg1">
              <a:alpha val="30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>
            <a:extLst>
              <a:ext uri="{FF2B5EF4-FFF2-40B4-BE49-F238E27FC236}">
                <a16:creationId xmlns="" xmlns:a16="http://schemas.microsoft.com/office/drawing/2014/main" id="{D2252F23-8B01-42E1-9AB1-ED6008F11256}"/>
              </a:ext>
            </a:extLst>
          </p:cNvPr>
          <p:cNvSpPr/>
          <p:nvPr/>
        </p:nvSpPr>
        <p:spPr>
          <a:xfrm>
            <a:off x="6150370" y="4372665"/>
            <a:ext cx="5660629" cy="172354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, sed do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eiusmod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tempor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incididunt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ut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labore et dolore magna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aliqua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. Ut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enim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ad minim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veniam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quis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nostrud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exercitation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ullamco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laboris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nisi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ut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aliquip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ex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ea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commodo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consequat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. Duis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aute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irure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dolor in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reprehenderit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in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voluptate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velit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esse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cillum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dolore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eu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fugiat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nulla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pariatur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.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Excepteur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sint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occaecat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cupidatat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non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proident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, sunt in culpa qui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officia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deserunt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mollit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anim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id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est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laborum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.</a:t>
            </a:r>
          </a:p>
          <a:p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, sed do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eiusmod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tempor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incididunt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ut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labore et dolore magna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aliqua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. Ut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enim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ad minim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veniam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, 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="" xmlns:a16="http://schemas.microsoft.com/office/drawing/2014/main" id="{1BEE390C-F7E0-49DA-A97B-5A5D38EEEA7B}"/>
              </a:ext>
            </a:extLst>
          </p:cNvPr>
          <p:cNvCxnSpPr>
            <a:cxnSpLocks/>
          </p:cNvCxnSpPr>
          <p:nvPr/>
        </p:nvCxnSpPr>
        <p:spPr>
          <a:xfrm>
            <a:off x="0" y="6551612"/>
            <a:ext cx="11674042" cy="0"/>
          </a:xfrm>
          <a:prstGeom prst="line">
            <a:avLst/>
          </a:prstGeom>
          <a:ln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BA81A969-CF36-458F-88D9-C6DF1A8AAE2A}"/>
              </a:ext>
            </a:extLst>
          </p:cNvPr>
          <p:cNvSpPr/>
          <p:nvPr/>
        </p:nvSpPr>
        <p:spPr>
          <a:xfrm>
            <a:off x="11436348" y="6353967"/>
            <a:ext cx="374652" cy="3746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F93A9BC2-59A3-442E-80E4-DF105664CF15}"/>
              </a:ext>
            </a:extLst>
          </p:cNvPr>
          <p:cNvSpPr txBox="1">
            <a:spLocks/>
          </p:cNvSpPr>
          <p:nvPr/>
        </p:nvSpPr>
        <p:spPr>
          <a:xfrm>
            <a:off x="11429999" y="6450806"/>
            <a:ext cx="387351" cy="1809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000" kern="120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CA73395-3A4D-40D7-AA54-5990654FBE6D}" type="slidenum">
              <a:rPr lang="en-US" smtClean="0"/>
              <a:pPr/>
              <a:t>5</a:t>
            </a:fld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39CAA725-A7B6-4943-9785-97D6BAF4967E}"/>
              </a:ext>
            </a:extLst>
          </p:cNvPr>
          <p:cNvCxnSpPr>
            <a:cxnSpLocks/>
          </p:cNvCxnSpPr>
          <p:nvPr/>
        </p:nvCxnSpPr>
        <p:spPr>
          <a:xfrm>
            <a:off x="11485958" y="6709568"/>
            <a:ext cx="275432" cy="0"/>
          </a:xfrm>
          <a:prstGeom prst="line">
            <a:avLst/>
          </a:prstGeom>
          <a:ln w="38100">
            <a:solidFill>
              <a:srgbClr val="0062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Oval 89">
            <a:extLst>
              <a:ext uri="{FF2B5EF4-FFF2-40B4-BE49-F238E27FC236}">
                <a16:creationId xmlns="" xmlns:a16="http://schemas.microsoft.com/office/drawing/2014/main" id="{5330CFD5-DA38-4232-B6E6-108CA8F20B48}"/>
              </a:ext>
            </a:extLst>
          </p:cNvPr>
          <p:cNvSpPr/>
          <p:nvPr/>
        </p:nvSpPr>
        <p:spPr>
          <a:xfrm>
            <a:off x="2085580" y="2118173"/>
            <a:ext cx="992732" cy="992732"/>
          </a:xfrm>
          <a:prstGeom prst="ellipse">
            <a:avLst/>
          </a:prstGeom>
          <a:solidFill>
            <a:schemeClr val="tx1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7" name="Group 96">
            <a:extLst>
              <a:ext uri="{FF2B5EF4-FFF2-40B4-BE49-F238E27FC236}">
                <a16:creationId xmlns="" xmlns:a16="http://schemas.microsoft.com/office/drawing/2014/main" id="{65837CB1-D324-4B5B-BAF8-6AFC722C9AEA}"/>
              </a:ext>
            </a:extLst>
          </p:cNvPr>
          <p:cNvGrpSpPr/>
          <p:nvPr/>
        </p:nvGrpSpPr>
        <p:grpSpPr>
          <a:xfrm>
            <a:off x="2411852" y="2384226"/>
            <a:ext cx="340188" cy="460626"/>
            <a:chOff x="7770813" y="2532063"/>
            <a:chExt cx="255588" cy="346075"/>
          </a:xfrm>
        </p:grpSpPr>
        <p:sp>
          <p:nvSpPr>
            <p:cNvPr id="98" name="Freeform 52">
              <a:extLst>
                <a:ext uri="{FF2B5EF4-FFF2-40B4-BE49-F238E27FC236}">
                  <a16:creationId xmlns="" xmlns:a16="http://schemas.microsoft.com/office/drawing/2014/main" id="{D78D05AD-3383-4F49-A17C-A89924AED88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0975" y="2532063"/>
              <a:ext cx="195263" cy="173038"/>
            </a:xfrm>
            <a:custGeom>
              <a:avLst/>
              <a:gdLst>
                <a:gd name="T0" fmla="*/ 52 w 52"/>
                <a:gd name="T1" fmla="*/ 20 h 46"/>
                <a:gd name="T2" fmla="*/ 26 w 52"/>
                <a:gd name="T3" fmla="*/ 46 h 46"/>
                <a:gd name="T4" fmla="*/ 0 w 52"/>
                <a:gd name="T5" fmla="*/ 20 h 46"/>
                <a:gd name="T6" fmla="*/ 0 w 52"/>
                <a:gd name="T7" fmla="*/ 0 h 46"/>
                <a:gd name="T8" fmla="*/ 52 w 52"/>
                <a:gd name="T9" fmla="*/ 0 h 46"/>
                <a:gd name="T10" fmla="*/ 52 w 52"/>
                <a:gd name="T11" fmla="*/ 2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46">
                  <a:moveTo>
                    <a:pt x="52" y="20"/>
                  </a:moveTo>
                  <a:cubicBezTo>
                    <a:pt x="52" y="34"/>
                    <a:pt x="40" y="46"/>
                    <a:pt x="26" y="46"/>
                  </a:cubicBezTo>
                  <a:cubicBezTo>
                    <a:pt x="12" y="46"/>
                    <a:pt x="0" y="34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2" y="0"/>
                    <a:pt x="52" y="0"/>
                    <a:pt x="52" y="0"/>
                  </a:cubicBezTo>
                  <a:lnTo>
                    <a:pt x="52" y="20"/>
                  </a:lnTo>
                  <a:close/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9" name="Freeform 53">
              <a:extLst>
                <a:ext uri="{FF2B5EF4-FFF2-40B4-BE49-F238E27FC236}">
                  <a16:creationId xmlns="" xmlns:a16="http://schemas.microsoft.com/office/drawing/2014/main" id="{46F71E0A-E9E6-4FEC-8CCF-1E00C268475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0975" y="2705100"/>
              <a:ext cx="195263" cy="173038"/>
            </a:xfrm>
            <a:custGeom>
              <a:avLst/>
              <a:gdLst>
                <a:gd name="T0" fmla="*/ 52 w 52"/>
                <a:gd name="T1" fmla="*/ 26 h 46"/>
                <a:gd name="T2" fmla="*/ 26 w 52"/>
                <a:gd name="T3" fmla="*/ 0 h 46"/>
                <a:gd name="T4" fmla="*/ 0 w 52"/>
                <a:gd name="T5" fmla="*/ 26 h 46"/>
                <a:gd name="T6" fmla="*/ 0 w 52"/>
                <a:gd name="T7" fmla="*/ 46 h 46"/>
                <a:gd name="T8" fmla="*/ 52 w 52"/>
                <a:gd name="T9" fmla="*/ 46 h 46"/>
                <a:gd name="T10" fmla="*/ 52 w 52"/>
                <a:gd name="T11" fmla="*/ 2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46">
                  <a:moveTo>
                    <a:pt x="52" y="26"/>
                  </a:moveTo>
                  <a:cubicBezTo>
                    <a:pt x="52" y="12"/>
                    <a:pt x="40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52" y="46"/>
                    <a:pt x="52" y="46"/>
                    <a:pt x="52" y="46"/>
                  </a:cubicBezTo>
                  <a:lnTo>
                    <a:pt x="52" y="26"/>
                  </a:lnTo>
                  <a:close/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0" name="Line 54">
              <a:extLst>
                <a:ext uri="{FF2B5EF4-FFF2-40B4-BE49-F238E27FC236}">
                  <a16:creationId xmlns="" xmlns:a16="http://schemas.microsoft.com/office/drawing/2014/main" id="{C08C45DE-8207-4D80-B224-8FB1D14F7F5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770813" y="2532063"/>
              <a:ext cx="255588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1" name="Line 55">
              <a:extLst>
                <a:ext uri="{FF2B5EF4-FFF2-40B4-BE49-F238E27FC236}">
                  <a16:creationId xmlns="" xmlns:a16="http://schemas.microsoft.com/office/drawing/2014/main" id="{FB7A8A7E-F794-4F6D-AF4A-F5F7A326438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770813" y="2878138"/>
              <a:ext cx="255588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2" name="Freeform 56">
              <a:extLst>
                <a:ext uri="{FF2B5EF4-FFF2-40B4-BE49-F238E27FC236}">
                  <a16:creationId xmlns="" xmlns:a16="http://schemas.microsoft.com/office/drawing/2014/main" id="{0799B0D8-B51D-4777-88F7-D489093856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0975" y="2773363"/>
              <a:ext cx="195263" cy="44450"/>
            </a:xfrm>
            <a:custGeom>
              <a:avLst/>
              <a:gdLst>
                <a:gd name="T0" fmla="*/ 0 w 123"/>
                <a:gd name="T1" fmla="*/ 28 h 28"/>
                <a:gd name="T2" fmla="*/ 33 w 123"/>
                <a:gd name="T3" fmla="*/ 28 h 28"/>
                <a:gd name="T4" fmla="*/ 62 w 123"/>
                <a:gd name="T5" fmla="*/ 0 h 28"/>
                <a:gd name="T6" fmla="*/ 90 w 123"/>
                <a:gd name="T7" fmla="*/ 28 h 28"/>
                <a:gd name="T8" fmla="*/ 123 w 123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28">
                  <a:moveTo>
                    <a:pt x="0" y="28"/>
                  </a:moveTo>
                  <a:lnTo>
                    <a:pt x="33" y="28"/>
                  </a:lnTo>
                  <a:lnTo>
                    <a:pt x="62" y="0"/>
                  </a:lnTo>
                  <a:lnTo>
                    <a:pt x="90" y="28"/>
                  </a:lnTo>
                  <a:lnTo>
                    <a:pt x="123" y="28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3" name="Line 57">
              <a:extLst>
                <a:ext uri="{FF2B5EF4-FFF2-40B4-BE49-F238E27FC236}">
                  <a16:creationId xmlns="" xmlns:a16="http://schemas.microsoft.com/office/drawing/2014/main" id="{C6D3EC6B-71F2-4F99-B786-384C03E59A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24788" y="2667000"/>
              <a:ext cx="149225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10892420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wo people sketching together">
            <a:extLst>
              <a:ext uri="{FF2B5EF4-FFF2-40B4-BE49-F238E27FC236}">
                <a16:creationId xmlns="" xmlns:a16="http://schemas.microsoft.com/office/drawing/2014/main" id="{0A311D80-D3BD-4929-9247-66040090CD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544" r="1235" b="50876"/>
          <a:stretch/>
        </p:blipFill>
        <p:spPr>
          <a:xfrm>
            <a:off x="0" y="0"/>
            <a:ext cx="12192000" cy="2762806"/>
          </a:xfrm>
          <a:prstGeom prst="rect">
            <a:avLst/>
          </a:prstGeom>
        </p:spPr>
      </p:pic>
      <p:cxnSp>
        <p:nvCxnSpPr>
          <p:cNvPr id="2" name="Straight Connector 1">
            <a:extLst>
              <a:ext uri="{FF2B5EF4-FFF2-40B4-BE49-F238E27FC236}">
                <a16:creationId xmlns="" xmlns:a16="http://schemas.microsoft.com/office/drawing/2014/main" id="{1BEE390C-F7E0-49DA-A97B-5A5D38EEEA7B}"/>
              </a:ext>
            </a:extLst>
          </p:cNvPr>
          <p:cNvCxnSpPr>
            <a:cxnSpLocks/>
          </p:cNvCxnSpPr>
          <p:nvPr/>
        </p:nvCxnSpPr>
        <p:spPr>
          <a:xfrm>
            <a:off x="0" y="6551612"/>
            <a:ext cx="11674042" cy="0"/>
          </a:xfrm>
          <a:prstGeom prst="line">
            <a:avLst/>
          </a:prstGeom>
          <a:ln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BA81A969-CF36-458F-88D9-C6DF1A8AAE2A}"/>
              </a:ext>
            </a:extLst>
          </p:cNvPr>
          <p:cNvSpPr/>
          <p:nvPr/>
        </p:nvSpPr>
        <p:spPr>
          <a:xfrm>
            <a:off x="11436348" y="6353967"/>
            <a:ext cx="374652" cy="3746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F93A9BC2-59A3-442E-80E4-DF105664CF15}"/>
              </a:ext>
            </a:extLst>
          </p:cNvPr>
          <p:cNvSpPr txBox="1">
            <a:spLocks/>
          </p:cNvSpPr>
          <p:nvPr/>
        </p:nvSpPr>
        <p:spPr>
          <a:xfrm>
            <a:off x="11429999" y="6450806"/>
            <a:ext cx="387351" cy="1809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000" kern="120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CA73395-3A4D-40D7-AA54-5990654FBE6D}" type="slidenum">
              <a:rPr lang="en-US" smtClean="0"/>
              <a:pPr/>
              <a:t>6</a:t>
            </a:fld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39CAA725-A7B6-4943-9785-97D6BAF4967E}"/>
              </a:ext>
            </a:extLst>
          </p:cNvPr>
          <p:cNvCxnSpPr>
            <a:cxnSpLocks/>
          </p:cNvCxnSpPr>
          <p:nvPr/>
        </p:nvCxnSpPr>
        <p:spPr>
          <a:xfrm>
            <a:off x="11485958" y="6709568"/>
            <a:ext cx="275432" cy="0"/>
          </a:xfrm>
          <a:prstGeom prst="line">
            <a:avLst/>
          </a:prstGeom>
          <a:ln w="38100">
            <a:solidFill>
              <a:srgbClr val="0062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1" name="Rectangle 190">
            <a:extLst>
              <a:ext uri="{FF2B5EF4-FFF2-40B4-BE49-F238E27FC236}">
                <a16:creationId xmlns="" xmlns:a16="http://schemas.microsoft.com/office/drawing/2014/main" id="{61B9BE94-079D-43A3-8315-DFC019C396BC}"/>
              </a:ext>
            </a:extLst>
          </p:cNvPr>
          <p:cNvSpPr/>
          <p:nvPr/>
        </p:nvSpPr>
        <p:spPr>
          <a:xfrm>
            <a:off x="-1" y="0"/>
            <a:ext cx="12191999" cy="2773902"/>
          </a:xfrm>
          <a:prstGeom prst="rect">
            <a:avLst/>
          </a:prstGeom>
          <a:gradFill>
            <a:gsLst>
              <a:gs pos="21000">
                <a:srgbClr val="242424">
                  <a:alpha val="98000"/>
                </a:srgbClr>
              </a:gs>
              <a:gs pos="0">
                <a:schemeClr val="tx1"/>
              </a:gs>
              <a:gs pos="100000">
                <a:schemeClr val="tx1">
                  <a:lumMod val="75000"/>
                  <a:lumOff val="25000"/>
                  <a:alpha val="15000"/>
                </a:schemeClr>
              </a:gs>
            </a:gsLst>
            <a:lin ang="2159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0B087B48-6843-4F7C-8D18-F11C92669E7C}"/>
              </a:ext>
            </a:extLst>
          </p:cNvPr>
          <p:cNvSpPr txBox="1">
            <a:spLocks/>
          </p:cNvSpPr>
          <p:nvPr/>
        </p:nvSpPr>
        <p:spPr>
          <a:xfrm>
            <a:off x="381000" y="431006"/>
            <a:ext cx="11430000" cy="585788"/>
          </a:xfrm>
          <a:prstGeom prst="rect">
            <a:avLst/>
          </a:prstGeom>
        </p:spPr>
        <p:txBody>
          <a:bodyPr lIns="0" tIns="0" rIns="0" bIns="0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chemeClr val="bg1"/>
                </a:solidFill>
              </a:rPr>
              <a:t>Six Object Slide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="" xmlns:a16="http://schemas.microsoft.com/office/drawing/2014/main" id="{0A5E3AE3-CD71-4524-8F22-B6AC2D83788A}"/>
              </a:ext>
            </a:extLst>
          </p:cNvPr>
          <p:cNvSpPr/>
          <p:nvPr/>
        </p:nvSpPr>
        <p:spPr>
          <a:xfrm>
            <a:off x="381000" y="1743664"/>
            <a:ext cx="3559404" cy="20048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008000" rIns="182880" bIns="182880" rtlCol="0" anchor="t"/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, sed do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eiusmod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tempor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incididunt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ut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labore et dolore magna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aliqua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. </a:t>
            </a:r>
            <a:endParaRPr lang="en-US" sz="1400" dirty="0"/>
          </a:p>
        </p:txBody>
      </p:sp>
      <p:sp>
        <p:nvSpPr>
          <p:cNvPr id="76" name="Oval 75">
            <a:extLst>
              <a:ext uri="{FF2B5EF4-FFF2-40B4-BE49-F238E27FC236}">
                <a16:creationId xmlns="" xmlns:a16="http://schemas.microsoft.com/office/drawing/2014/main" id="{4837AF65-47EC-4A79-AD52-A739401D599A}"/>
              </a:ext>
            </a:extLst>
          </p:cNvPr>
          <p:cNvSpPr/>
          <p:nvPr/>
        </p:nvSpPr>
        <p:spPr>
          <a:xfrm>
            <a:off x="1846468" y="1409700"/>
            <a:ext cx="628469" cy="628469"/>
          </a:xfrm>
          <a:prstGeom prst="ellipse">
            <a:avLst/>
          </a:prstGeom>
          <a:solidFill>
            <a:srgbClr val="0062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>
            <a:extLst>
              <a:ext uri="{FF2B5EF4-FFF2-40B4-BE49-F238E27FC236}">
                <a16:creationId xmlns="" xmlns:a16="http://schemas.microsoft.com/office/drawing/2014/main" id="{DC50B217-ADCB-4F7B-990C-237C11FD77C8}"/>
              </a:ext>
            </a:extLst>
          </p:cNvPr>
          <p:cNvSpPr/>
          <p:nvPr/>
        </p:nvSpPr>
        <p:spPr>
          <a:xfrm>
            <a:off x="553072" y="2080580"/>
            <a:ext cx="3215260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pPr algn="ctr"/>
            <a:r>
              <a:rPr lang="en-US" sz="2000" b="1" dirty="0">
                <a:solidFill>
                  <a:srgbClr val="0062FF"/>
                </a:solidFill>
                <a:latin typeface="+mj-lt"/>
                <a:cs typeface="Segoe UI" panose="020B0502040204020203" pitchFamily="34" charset="0"/>
              </a:rPr>
              <a:t>Lorem ipsum dolor sit</a:t>
            </a:r>
            <a:endParaRPr lang="en-US" sz="2000" b="1" i="1" dirty="0">
              <a:solidFill>
                <a:srgbClr val="0062FF"/>
              </a:solidFill>
              <a:latin typeface="+mj-lt"/>
              <a:cs typeface="Segoe UI" panose="020B0502040204020203" pitchFamily="34" charset="0"/>
            </a:endParaRPr>
          </a:p>
        </p:txBody>
      </p:sp>
      <p:cxnSp>
        <p:nvCxnSpPr>
          <p:cNvPr id="92" name="Straight Connector 91">
            <a:extLst>
              <a:ext uri="{FF2B5EF4-FFF2-40B4-BE49-F238E27FC236}">
                <a16:creationId xmlns="" xmlns:a16="http://schemas.microsoft.com/office/drawing/2014/main" id="{D1A600F9-B5F6-4E64-9048-AE9888CADF28}"/>
              </a:ext>
            </a:extLst>
          </p:cNvPr>
          <p:cNvCxnSpPr>
            <a:cxnSpLocks/>
          </p:cNvCxnSpPr>
          <p:nvPr/>
        </p:nvCxnSpPr>
        <p:spPr>
          <a:xfrm>
            <a:off x="558702" y="2517447"/>
            <a:ext cx="3204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5" name="Group 114">
            <a:extLst>
              <a:ext uri="{FF2B5EF4-FFF2-40B4-BE49-F238E27FC236}">
                <a16:creationId xmlns="" xmlns:a16="http://schemas.microsoft.com/office/drawing/2014/main" id="{615D7FA8-98F6-4C52-AEFA-660A0AC50E8F}"/>
              </a:ext>
            </a:extLst>
          </p:cNvPr>
          <p:cNvGrpSpPr/>
          <p:nvPr/>
        </p:nvGrpSpPr>
        <p:grpSpPr>
          <a:xfrm>
            <a:off x="2013194" y="1575746"/>
            <a:ext cx="295017" cy="296377"/>
            <a:chOff x="9169400" y="3255963"/>
            <a:chExt cx="344488" cy="346075"/>
          </a:xfrm>
        </p:grpSpPr>
        <p:sp>
          <p:nvSpPr>
            <p:cNvPr id="116" name="Freeform 115">
              <a:extLst>
                <a:ext uri="{FF2B5EF4-FFF2-40B4-BE49-F238E27FC236}">
                  <a16:creationId xmlns="" xmlns:a16="http://schemas.microsoft.com/office/drawing/2014/main" id="{24403487-CF67-48E2-B19E-2B317E751483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9400" y="3255963"/>
              <a:ext cx="344488" cy="346075"/>
            </a:xfrm>
            <a:custGeom>
              <a:avLst/>
              <a:gdLst>
                <a:gd name="T0" fmla="*/ 64 w 92"/>
                <a:gd name="T1" fmla="*/ 17 h 92"/>
                <a:gd name="T2" fmla="*/ 52 w 92"/>
                <a:gd name="T3" fmla="*/ 13 h 92"/>
                <a:gd name="T4" fmla="*/ 52 w 92"/>
                <a:gd name="T5" fmla="*/ 0 h 92"/>
                <a:gd name="T6" fmla="*/ 40 w 92"/>
                <a:gd name="T7" fmla="*/ 0 h 92"/>
                <a:gd name="T8" fmla="*/ 40 w 92"/>
                <a:gd name="T9" fmla="*/ 13 h 92"/>
                <a:gd name="T10" fmla="*/ 28 w 92"/>
                <a:gd name="T11" fmla="*/ 17 h 92"/>
                <a:gd name="T12" fmla="*/ 19 w 92"/>
                <a:gd name="T13" fmla="*/ 8 h 92"/>
                <a:gd name="T14" fmla="*/ 8 w 92"/>
                <a:gd name="T15" fmla="*/ 19 h 92"/>
                <a:gd name="T16" fmla="*/ 17 w 92"/>
                <a:gd name="T17" fmla="*/ 28 h 92"/>
                <a:gd name="T18" fmla="*/ 13 w 92"/>
                <a:gd name="T19" fmla="*/ 40 h 92"/>
                <a:gd name="T20" fmla="*/ 0 w 92"/>
                <a:gd name="T21" fmla="*/ 40 h 92"/>
                <a:gd name="T22" fmla="*/ 0 w 92"/>
                <a:gd name="T23" fmla="*/ 52 h 92"/>
                <a:gd name="T24" fmla="*/ 13 w 92"/>
                <a:gd name="T25" fmla="*/ 52 h 92"/>
                <a:gd name="T26" fmla="*/ 17 w 92"/>
                <a:gd name="T27" fmla="*/ 64 h 92"/>
                <a:gd name="T28" fmla="*/ 8 w 92"/>
                <a:gd name="T29" fmla="*/ 73 h 92"/>
                <a:gd name="T30" fmla="*/ 19 w 92"/>
                <a:gd name="T31" fmla="*/ 84 h 92"/>
                <a:gd name="T32" fmla="*/ 28 w 92"/>
                <a:gd name="T33" fmla="*/ 75 h 92"/>
                <a:gd name="T34" fmla="*/ 40 w 92"/>
                <a:gd name="T35" fmla="*/ 79 h 92"/>
                <a:gd name="T36" fmla="*/ 40 w 92"/>
                <a:gd name="T37" fmla="*/ 92 h 92"/>
                <a:gd name="T38" fmla="*/ 52 w 92"/>
                <a:gd name="T39" fmla="*/ 92 h 92"/>
                <a:gd name="T40" fmla="*/ 52 w 92"/>
                <a:gd name="T41" fmla="*/ 79 h 92"/>
                <a:gd name="T42" fmla="*/ 64 w 92"/>
                <a:gd name="T43" fmla="*/ 75 h 92"/>
                <a:gd name="T44" fmla="*/ 73 w 92"/>
                <a:gd name="T45" fmla="*/ 84 h 92"/>
                <a:gd name="T46" fmla="*/ 84 w 92"/>
                <a:gd name="T47" fmla="*/ 73 h 92"/>
                <a:gd name="T48" fmla="*/ 75 w 92"/>
                <a:gd name="T49" fmla="*/ 64 h 92"/>
                <a:gd name="T50" fmla="*/ 79 w 92"/>
                <a:gd name="T51" fmla="*/ 52 h 92"/>
                <a:gd name="T52" fmla="*/ 92 w 92"/>
                <a:gd name="T53" fmla="*/ 52 h 92"/>
                <a:gd name="T54" fmla="*/ 92 w 92"/>
                <a:gd name="T55" fmla="*/ 40 h 92"/>
                <a:gd name="T56" fmla="*/ 79 w 92"/>
                <a:gd name="T57" fmla="*/ 40 h 92"/>
                <a:gd name="T58" fmla="*/ 77 w 92"/>
                <a:gd name="T59" fmla="*/ 3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2" h="92">
                  <a:moveTo>
                    <a:pt x="64" y="17"/>
                  </a:moveTo>
                  <a:cubicBezTo>
                    <a:pt x="61" y="15"/>
                    <a:pt x="55" y="14"/>
                    <a:pt x="52" y="13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7" y="14"/>
                    <a:pt x="31" y="15"/>
                    <a:pt x="28" y="1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5" y="31"/>
                    <a:pt x="14" y="37"/>
                    <a:pt x="13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4" y="55"/>
                    <a:pt x="15" y="61"/>
                    <a:pt x="17" y="64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31" y="77"/>
                    <a:pt x="37" y="78"/>
                    <a:pt x="40" y="79"/>
                  </a:cubicBezTo>
                  <a:cubicBezTo>
                    <a:pt x="40" y="92"/>
                    <a:pt x="40" y="92"/>
                    <a:pt x="40" y="92"/>
                  </a:cubicBezTo>
                  <a:cubicBezTo>
                    <a:pt x="52" y="92"/>
                    <a:pt x="52" y="92"/>
                    <a:pt x="52" y="92"/>
                  </a:cubicBezTo>
                  <a:cubicBezTo>
                    <a:pt x="52" y="79"/>
                    <a:pt x="52" y="79"/>
                    <a:pt x="52" y="79"/>
                  </a:cubicBezTo>
                  <a:cubicBezTo>
                    <a:pt x="55" y="78"/>
                    <a:pt x="61" y="77"/>
                    <a:pt x="64" y="75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84" y="73"/>
                    <a:pt x="84" y="73"/>
                    <a:pt x="84" y="73"/>
                  </a:cubicBezTo>
                  <a:cubicBezTo>
                    <a:pt x="75" y="64"/>
                    <a:pt x="75" y="64"/>
                    <a:pt x="75" y="64"/>
                  </a:cubicBezTo>
                  <a:cubicBezTo>
                    <a:pt x="77" y="61"/>
                    <a:pt x="78" y="55"/>
                    <a:pt x="79" y="52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79" y="38"/>
                    <a:pt x="78" y="35"/>
                    <a:pt x="77" y="33"/>
                  </a:cubicBezTo>
                </a:path>
              </a:pathLst>
            </a:cu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" name="Freeform 116">
              <a:extLst>
                <a:ext uri="{FF2B5EF4-FFF2-40B4-BE49-F238E27FC236}">
                  <a16:creationId xmlns="" xmlns:a16="http://schemas.microsoft.com/office/drawing/2014/main" id="{5AC1207F-8DC5-4BC7-A3F5-6830E4035B14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7350" y="3255963"/>
              <a:ext cx="236538" cy="211138"/>
            </a:xfrm>
            <a:custGeom>
              <a:avLst/>
              <a:gdLst>
                <a:gd name="T0" fmla="*/ 149 w 149"/>
                <a:gd name="T1" fmla="*/ 0 h 133"/>
                <a:gd name="T2" fmla="*/ 43 w 149"/>
                <a:gd name="T3" fmla="*/ 133 h 133"/>
                <a:gd name="T4" fmla="*/ 0 w 149"/>
                <a:gd name="T5" fmla="*/ 9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133">
                  <a:moveTo>
                    <a:pt x="149" y="0"/>
                  </a:moveTo>
                  <a:lnTo>
                    <a:pt x="43" y="133"/>
                  </a:lnTo>
                  <a:lnTo>
                    <a:pt x="0" y="90"/>
                  </a:lnTo>
                </a:path>
              </a:pathLst>
            </a:cu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8" name="Rectangle 117">
            <a:extLst>
              <a:ext uri="{FF2B5EF4-FFF2-40B4-BE49-F238E27FC236}">
                <a16:creationId xmlns="" xmlns:a16="http://schemas.microsoft.com/office/drawing/2014/main" id="{EE1FFA20-23AC-41EB-826E-2DDD1F5DE6DF}"/>
              </a:ext>
            </a:extLst>
          </p:cNvPr>
          <p:cNvSpPr/>
          <p:nvPr/>
        </p:nvSpPr>
        <p:spPr>
          <a:xfrm>
            <a:off x="4278745" y="1743664"/>
            <a:ext cx="3559404" cy="20048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008000" rIns="182880" bIns="182880" rtlCol="0" anchor="t"/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, sed do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eiusmod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tempor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incididunt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ut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labore et dolore magna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aliqua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. </a:t>
            </a:r>
            <a:endParaRPr lang="en-US" sz="1400" dirty="0"/>
          </a:p>
        </p:txBody>
      </p:sp>
      <p:sp>
        <p:nvSpPr>
          <p:cNvPr id="119" name="Oval 118">
            <a:extLst>
              <a:ext uri="{FF2B5EF4-FFF2-40B4-BE49-F238E27FC236}">
                <a16:creationId xmlns="" xmlns:a16="http://schemas.microsoft.com/office/drawing/2014/main" id="{3B1A56D1-587F-4F41-9399-B21353F897C1}"/>
              </a:ext>
            </a:extLst>
          </p:cNvPr>
          <p:cNvSpPr/>
          <p:nvPr/>
        </p:nvSpPr>
        <p:spPr>
          <a:xfrm>
            <a:off x="5744213" y="1409700"/>
            <a:ext cx="628469" cy="628469"/>
          </a:xfrm>
          <a:prstGeom prst="ellipse">
            <a:avLst/>
          </a:prstGeom>
          <a:solidFill>
            <a:srgbClr val="0062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Rectangle 119">
            <a:extLst>
              <a:ext uri="{FF2B5EF4-FFF2-40B4-BE49-F238E27FC236}">
                <a16:creationId xmlns="" xmlns:a16="http://schemas.microsoft.com/office/drawing/2014/main" id="{28EC0EE1-883C-464F-AF44-E16990887968}"/>
              </a:ext>
            </a:extLst>
          </p:cNvPr>
          <p:cNvSpPr/>
          <p:nvPr/>
        </p:nvSpPr>
        <p:spPr>
          <a:xfrm>
            <a:off x="4450817" y="2080580"/>
            <a:ext cx="3215260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pPr algn="ctr"/>
            <a:r>
              <a:rPr lang="en-US" sz="2000" b="1" dirty="0">
                <a:solidFill>
                  <a:srgbClr val="0062FF"/>
                </a:solidFill>
                <a:latin typeface="+mj-lt"/>
                <a:cs typeface="Segoe UI" panose="020B0502040204020203" pitchFamily="34" charset="0"/>
              </a:rPr>
              <a:t>Lorem ipsum dolor sit</a:t>
            </a:r>
            <a:endParaRPr lang="en-US" sz="2000" b="1" i="1" dirty="0">
              <a:solidFill>
                <a:srgbClr val="0062FF"/>
              </a:solidFill>
              <a:latin typeface="+mj-lt"/>
              <a:cs typeface="Segoe UI" panose="020B0502040204020203" pitchFamily="34" charset="0"/>
            </a:endParaRPr>
          </a:p>
        </p:txBody>
      </p:sp>
      <p:cxnSp>
        <p:nvCxnSpPr>
          <p:cNvPr id="121" name="Straight Connector 120">
            <a:extLst>
              <a:ext uri="{FF2B5EF4-FFF2-40B4-BE49-F238E27FC236}">
                <a16:creationId xmlns="" xmlns:a16="http://schemas.microsoft.com/office/drawing/2014/main" id="{C297A136-68A0-4FC1-9B61-41AAAB338B8A}"/>
              </a:ext>
            </a:extLst>
          </p:cNvPr>
          <p:cNvCxnSpPr>
            <a:cxnSpLocks/>
          </p:cNvCxnSpPr>
          <p:nvPr/>
        </p:nvCxnSpPr>
        <p:spPr>
          <a:xfrm>
            <a:off x="4456447" y="2517447"/>
            <a:ext cx="3204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Rectangle 124">
            <a:extLst>
              <a:ext uri="{FF2B5EF4-FFF2-40B4-BE49-F238E27FC236}">
                <a16:creationId xmlns="" xmlns:a16="http://schemas.microsoft.com/office/drawing/2014/main" id="{72F09460-DCED-4C8A-AB7C-E8978C9A135C}"/>
              </a:ext>
            </a:extLst>
          </p:cNvPr>
          <p:cNvSpPr/>
          <p:nvPr/>
        </p:nvSpPr>
        <p:spPr>
          <a:xfrm>
            <a:off x="8268855" y="1743664"/>
            <a:ext cx="3559404" cy="20048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008000" rIns="182880" bIns="182880" rtlCol="0" anchor="t"/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, sed do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eiusmod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tempor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incididunt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ut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labore et dolore magna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aliqua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. </a:t>
            </a:r>
            <a:endParaRPr lang="en-US" sz="1400" dirty="0"/>
          </a:p>
        </p:txBody>
      </p:sp>
      <p:sp>
        <p:nvSpPr>
          <p:cNvPr id="126" name="Oval 125">
            <a:extLst>
              <a:ext uri="{FF2B5EF4-FFF2-40B4-BE49-F238E27FC236}">
                <a16:creationId xmlns="" xmlns:a16="http://schemas.microsoft.com/office/drawing/2014/main" id="{69EB3A0D-A785-451F-8799-D5CC6C6F010B}"/>
              </a:ext>
            </a:extLst>
          </p:cNvPr>
          <p:cNvSpPr/>
          <p:nvPr/>
        </p:nvSpPr>
        <p:spPr>
          <a:xfrm>
            <a:off x="9734323" y="1409700"/>
            <a:ext cx="628469" cy="628469"/>
          </a:xfrm>
          <a:prstGeom prst="ellipse">
            <a:avLst/>
          </a:prstGeom>
          <a:solidFill>
            <a:srgbClr val="0062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Rectangle 126">
            <a:extLst>
              <a:ext uri="{FF2B5EF4-FFF2-40B4-BE49-F238E27FC236}">
                <a16:creationId xmlns="" xmlns:a16="http://schemas.microsoft.com/office/drawing/2014/main" id="{2B4C6005-1846-4D42-91D1-ABC5F3CA9F04}"/>
              </a:ext>
            </a:extLst>
          </p:cNvPr>
          <p:cNvSpPr/>
          <p:nvPr/>
        </p:nvSpPr>
        <p:spPr>
          <a:xfrm>
            <a:off x="8440927" y="2080580"/>
            <a:ext cx="3215260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pPr algn="ctr"/>
            <a:r>
              <a:rPr lang="en-US" sz="2000" b="1" dirty="0">
                <a:solidFill>
                  <a:srgbClr val="0062FF"/>
                </a:solidFill>
                <a:latin typeface="+mj-lt"/>
                <a:cs typeface="Segoe UI" panose="020B0502040204020203" pitchFamily="34" charset="0"/>
              </a:rPr>
              <a:t>Lorem ipsum dolor sit</a:t>
            </a:r>
            <a:endParaRPr lang="en-US" sz="2000" b="1" i="1" dirty="0">
              <a:solidFill>
                <a:srgbClr val="0062FF"/>
              </a:solidFill>
              <a:latin typeface="+mj-lt"/>
              <a:cs typeface="Segoe UI" panose="020B0502040204020203" pitchFamily="34" charset="0"/>
            </a:endParaRPr>
          </a:p>
        </p:txBody>
      </p:sp>
      <p:cxnSp>
        <p:nvCxnSpPr>
          <p:cNvPr id="128" name="Straight Connector 127">
            <a:extLst>
              <a:ext uri="{FF2B5EF4-FFF2-40B4-BE49-F238E27FC236}">
                <a16:creationId xmlns="" xmlns:a16="http://schemas.microsoft.com/office/drawing/2014/main" id="{9FAF9A97-B269-4585-BF40-AF0B45F879E7}"/>
              </a:ext>
            </a:extLst>
          </p:cNvPr>
          <p:cNvCxnSpPr>
            <a:cxnSpLocks/>
          </p:cNvCxnSpPr>
          <p:nvPr/>
        </p:nvCxnSpPr>
        <p:spPr>
          <a:xfrm>
            <a:off x="8446557" y="2517447"/>
            <a:ext cx="3204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2" name="Group 131">
            <a:extLst>
              <a:ext uri="{FF2B5EF4-FFF2-40B4-BE49-F238E27FC236}">
                <a16:creationId xmlns="" xmlns:a16="http://schemas.microsoft.com/office/drawing/2014/main" id="{2604A934-423F-4A38-B244-DC0889706FF6}"/>
              </a:ext>
            </a:extLst>
          </p:cNvPr>
          <p:cNvGrpSpPr/>
          <p:nvPr/>
        </p:nvGrpSpPr>
        <p:grpSpPr>
          <a:xfrm>
            <a:off x="5907415" y="1565641"/>
            <a:ext cx="302064" cy="316586"/>
            <a:chOff x="2678113" y="3255963"/>
            <a:chExt cx="330200" cy="346075"/>
          </a:xfrm>
        </p:grpSpPr>
        <p:sp>
          <p:nvSpPr>
            <p:cNvPr id="133" name="Rectangle 132">
              <a:extLst>
                <a:ext uri="{FF2B5EF4-FFF2-40B4-BE49-F238E27FC236}">
                  <a16:creationId xmlns="" xmlns:a16="http://schemas.microsoft.com/office/drawing/2014/main" id="{5BC5CA97-B7F6-4A7C-914C-FE6D25344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8113" y="3255963"/>
              <a:ext cx="330200" cy="346075"/>
            </a:xfrm>
            <a:prstGeom prst="rect">
              <a:avLst/>
            </a:pr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4" name="Line 19">
              <a:extLst>
                <a:ext uri="{FF2B5EF4-FFF2-40B4-BE49-F238E27FC236}">
                  <a16:creationId xmlns="" xmlns:a16="http://schemas.microsoft.com/office/drawing/2014/main" id="{1BEF6191-8403-41DC-8DB9-DA09D3EAB73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843213" y="3360738"/>
              <a:ext cx="0" cy="106363"/>
            </a:xfrm>
            <a:prstGeom prst="line">
              <a:avLst/>
            </a:pr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5" name="Line 20">
              <a:extLst>
                <a:ext uri="{FF2B5EF4-FFF2-40B4-BE49-F238E27FC236}">
                  <a16:creationId xmlns="" xmlns:a16="http://schemas.microsoft.com/office/drawing/2014/main" id="{36293097-4006-4F56-A921-A4474CA4482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33700" y="3436938"/>
              <a:ext cx="0" cy="30163"/>
            </a:xfrm>
            <a:prstGeom prst="line">
              <a:avLst/>
            </a:pr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6" name="Line 21">
              <a:extLst>
                <a:ext uri="{FF2B5EF4-FFF2-40B4-BE49-F238E27FC236}">
                  <a16:creationId xmlns="" xmlns:a16="http://schemas.microsoft.com/office/drawing/2014/main" id="{A67FC797-B960-4A51-B75A-CDB497B0C95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752725" y="3300413"/>
              <a:ext cx="0" cy="76200"/>
            </a:xfrm>
            <a:prstGeom prst="line">
              <a:avLst/>
            </a:pr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7" name="Line 22">
              <a:extLst>
                <a:ext uri="{FF2B5EF4-FFF2-40B4-BE49-F238E27FC236}">
                  <a16:creationId xmlns="" xmlns:a16="http://schemas.microsoft.com/office/drawing/2014/main" id="{7135CEC3-E0AC-43DF-A1FF-C11CDEF4071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752725" y="3406775"/>
              <a:ext cx="0" cy="60325"/>
            </a:xfrm>
            <a:prstGeom prst="line">
              <a:avLst/>
            </a:pr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8" name="Line 23">
              <a:extLst>
                <a:ext uri="{FF2B5EF4-FFF2-40B4-BE49-F238E27FC236}">
                  <a16:creationId xmlns="" xmlns:a16="http://schemas.microsoft.com/office/drawing/2014/main" id="{9F65AE66-152A-4E7E-B952-9D1D88C32EA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33700" y="3300413"/>
              <a:ext cx="0" cy="106363"/>
            </a:xfrm>
            <a:prstGeom prst="line">
              <a:avLst/>
            </a:pr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9" name="Line 24">
              <a:extLst>
                <a:ext uri="{FF2B5EF4-FFF2-40B4-BE49-F238E27FC236}">
                  <a16:creationId xmlns="" xmlns:a16="http://schemas.microsoft.com/office/drawing/2014/main" id="{01D2C47B-77FF-4571-ADDE-14B99CAB4C3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843213" y="3300413"/>
              <a:ext cx="0" cy="30163"/>
            </a:xfrm>
            <a:prstGeom prst="line">
              <a:avLst/>
            </a:pr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="" xmlns:a16="http://schemas.microsoft.com/office/drawing/2014/main" id="{0590EAF1-C8FC-43EB-A620-96E54C9FBE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3538" y="3406775"/>
              <a:ext cx="60325" cy="30163"/>
            </a:xfrm>
            <a:prstGeom prst="rect">
              <a:avLst/>
            </a:pr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="" xmlns:a16="http://schemas.microsoft.com/office/drawing/2014/main" id="{C8C78D63-BEFC-43FE-962E-E156D237AB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3050" y="3330575"/>
              <a:ext cx="60325" cy="30163"/>
            </a:xfrm>
            <a:prstGeom prst="rect">
              <a:avLst/>
            </a:pr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="" xmlns:a16="http://schemas.microsoft.com/office/drawing/2014/main" id="{EFFF93A1-0092-44B2-8E95-A40C815211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2563" y="3376613"/>
              <a:ext cx="60325" cy="30163"/>
            </a:xfrm>
            <a:prstGeom prst="rect">
              <a:avLst/>
            </a:pr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3" name="Oval 142">
              <a:extLst>
                <a:ext uri="{FF2B5EF4-FFF2-40B4-BE49-F238E27FC236}">
                  <a16:creationId xmlns="" xmlns:a16="http://schemas.microsoft.com/office/drawing/2014/main" id="{084B8DFE-E098-40A0-B963-0133139772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1475" y="3511550"/>
              <a:ext cx="44450" cy="46038"/>
            </a:xfrm>
            <a:prstGeom prst="ellipse">
              <a:avLst/>
            </a:pr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4" name="Oval 143">
              <a:extLst>
                <a:ext uri="{FF2B5EF4-FFF2-40B4-BE49-F238E27FC236}">
                  <a16:creationId xmlns="" xmlns:a16="http://schemas.microsoft.com/office/drawing/2014/main" id="{04F9DF18-8978-428F-8B68-F6BF506E5F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0988" y="3511550"/>
              <a:ext cx="44450" cy="46038"/>
            </a:xfrm>
            <a:prstGeom prst="ellipse">
              <a:avLst/>
            </a:pr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5" name="Oval 144">
              <a:extLst>
                <a:ext uri="{FF2B5EF4-FFF2-40B4-BE49-F238E27FC236}">
                  <a16:creationId xmlns="" xmlns:a16="http://schemas.microsoft.com/office/drawing/2014/main" id="{304A9450-0267-404A-9DE0-C7AE241158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0500" y="3511550"/>
              <a:ext cx="44450" cy="46038"/>
            </a:xfrm>
            <a:prstGeom prst="ellipse">
              <a:avLst/>
            </a:pr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46" name="Group 145">
            <a:extLst>
              <a:ext uri="{FF2B5EF4-FFF2-40B4-BE49-F238E27FC236}">
                <a16:creationId xmlns="" xmlns:a16="http://schemas.microsoft.com/office/drawing/2014/main" id="{DB42E0B8-9307-4AF2-9AFB-0FB8668CD0C2}"/>
              </a:ext>
            </a:extLst>
          </p:cNvPr>
          <p:cNvGrpSpPr/>
          <p:nvPr/>
        </p:nvGrpSpPr>
        <p:grpSpPr>
          <a:xfrm>
            <a:off x="9938730" y="1583921"/>
            <a:ext cx="219654" cy="280026"/>
            <a:chOff x="4886325" y="2532063"/>
            <a:chExt cx="271463" cy="346075"/>
          </a:xfrm>
        </p:grpSpPr>
        <p:sp>
          <p:nvSpPr>
            <p:cNvPr id="147" name="Freeform 56">
              <a:extLst>
                <a:ext uri="{FF2B5EF4-FFF2-40B4-BE49-F238E27FC236}">
                  <a16:creationId xmlns="" xmlns:a16="http://schemas.microsoft.com/office/drawing/2014/main" id="{12C799B9-285E-4550-9854-57A33CC6B8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6325" y="2532063"/>
              <a:ext cx="60325" cy="104775"/>
            </a:xfrm>
            <a:custGeom>
              <a:avLst/>
              <a:gdLst>
                <a:gd name="T0" fmla="*/ 16 w 16"/>
                <a:gd name="T1" fmla="*/ 24 h 28"/>
                <a:gd name="T2" fmla="*/ 12 w 16"/>
                <a:gd name="T3" fmla="*/ 28 h 28"/>
                <a:gd name="T4" fmla="*/ 4 w 16"/>
                <a:gd name="T5" fmla="*/ 28 h 28"/>
                <a:gd name="T6" fmla="*/ 0 w 16"/>
                <a:gd name="T7" fmla="*/ 24 h 28"/>
                <a:gd name="T8" fmla="*/ 0 w 16"/>
                <a:gd name="T9" fmla="*/ 4 h 28"/>
                <a:gd name="T10" fmla="*/ 4 w 16"/>
                <a:gd name="T11" fmla="*/ 0 h 28"/>
                <a:gd name="T12" fmla="*/ 12 w 16"/>
                <a:gd name="T13" fmla="*/ 0 h 28"/>
                <a:gd name="T14" fmla="*/ 16 w 16"/>
                <a:gd name="T15" fmla="*/ 4 h 28"/>
                <a:gd name="T16" fmla="*/ 16 w 16"/>
                <a:gd name="T17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8">
                  <a:moveTo>
                    <a:pt x="16" y="24"/>
                  </a:moveTo>
                  <a:cubicBezTo>
                    <a:pt x="16" y="26"/>
                    <a:pt x="14" y="28"/>
                    <a:pt x="12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2" y="28"/>
                    <a:pt x="0" y="26"/>
                    <a:pt x="0" y="2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lnTo>
                    <a:pt x="16" y="24"/>
                  </a:lnTo>
                  <a:close/>
                </a:path>
              </a:pathLst>
            </a:custGeom>
            <a:noFill/>
            <a:ln w="63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8" name="Rectangle 147">
              <a:extLst>
                <a:ext uri="{FF2B5EF4-FFF2-40B4-BE49-F238E27FC236}">
                  <a16:creationId xmlns="" xmlns:a16="http://schemas.microsoft.com/office/drawing/2014/main" id="{4B156AB9-A469-446E-B59D-6282D7E2B1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1100" y="2622550"/>
              <a:ext cx="30163" cy="120650"/>
            </a:xfrm>
            <a:prstGeom prst="rect">
              <a:avLst/>
            </a:prstGeom>
            <a:noFill/>
            <a:ln w="63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9" name="Rectangle 148">
              <a:extLst>
                <a:ext uri="{FF2B5EF4-FFF2-40B4-BE49-F238E27FC236}">
                  <a16:creationId xmlns="" xmlns:a16="http://schemas.microsoft.com/office/drawing/2014/main" id="{D7CD5582-C63F-4823-89FC-0F019FFCF3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6813" y="2743200"/>
              <a:ext cx="60325" cy="134938"/>
            </a:xfrm>
            <a:prstGeom prst="rect">
              <a:avLst/>
            </a:prstGeom>
            <a:noFill/>
            <a:ln w="63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0" name="Freeform 59">
              <a:extLst>
                <a:ext uri="{FF2B5EF4-FFF2-40B4-BE49-F238E27FC236}">
                  <a16:creationId xmlns="" xmlns:a16="http://schemas.microsoft.com/office/drawing/2014/main" id="{185D3344-7953-4673-909B-289810080D7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6650" y="2546350"/>
              <a:ext cx="211138" cy="76200"/>
            </a:xfrm>
            <a:custGeom>
              <a:avLst/>
              <a:gdLst>
                <a:gd name="T0" fmla="*/ 42 w 56"/>
                <a:gd name="T1" fmla="*/ 20 h 20"/>
                <a:gd name="T2" fmla="*/ 56 w 56"/>
                <a:gd name="T3" fmla="*/ 6 h 20"/>
                <a:gd name="T4" fmla="*/ 56 w 56"/>
                <a:gd name="T5" fmla="*/ 0 h 20"/>
                <a:gd name="T6" fmla="*/ 0 w 56"/>
                <a:gd name="T7" fmla="*/ 0 h 20"/>
                <a:gd name="T8" fmla="*/ 0 w 56"/>
                <a:gd name="T9" fmla="*/ 20 h 20"/>
                <a:gd name="T10" fmla="*/ 42 w 56"/>
                <a:gd name="T1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0">
                  <a:moveTo>
                    <a:pt x="42" y="20"/>
                  </a:moveTo>
                  <a:cubicBezTo>
                    <a:pt x="42" y="12"/>
                    <a:pt x="48" y="6"/>
                    <a:pt x="56" y="6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lnTo>
                    <a:pt x="42" y="20"/>
                  </a:lnTo>
                  <a:close/>
                </a:path>
              </a:pathLst>
            </a:custGeom>
            <a:noFill/>
            <a:ln w="63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51" name="Rectangle 150">
            <a:extLst>
              <a:ext uri="{FF2B5EF4-FFF2-40B4-BE49-F238E27FC236}">
                <a16:creationId xmlns="" xmlns:a16="http://schemas.microsoft.com/office/drawing/2014/main" id="{2B092E56-3E0B-4551-BC62-7CF32C200A7F}"/>
              </a:ext>
            </a:extLst>
          </p:cNvPr>
          <p:cNvSpPr/>
          <p:nvPr/>
        </p:nvSpPr>
        <p:spPr>
          <a:xfrm>
            <a:off x="1494702" y="3712548"/>
            <a:ext cx="1332000" cy="36000"/>
          </a:xfrm>
          <a:prstGeom prst="rect">
            <a:avLst/>
          </a:prstGeom>
          <a:solidFill>
            <a:srgbClr val="006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rtlCol="0" anchor="ctr"/>
          <a:lstStyle/>
          <a:p>
            <a:endParaRPr lang="en-US" sz="1000" i="1" dirty="0"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152" name="Rectangle 151">
            <a:extLst>
              <a:ext uri="{FF2B5EF4-FFF2-40B4-BE49-F238E27FC236}">
                <a16:creationId xmlns="" xmlns:a16="http://schemas.microsoft.com/office/drawing/2014/main" id="{69145ABF-63DC-48FD-972C-C6AEA393EFF0}"/>
              </a:ext>
            </a:extLst>
          </p:cNvPr>
          <p:cNvSpPr/>
          <p:nvPr/>
        </p:nvSpPr>
        <p:spPr>
          <a:xfrm>
            <a:off x="5392447" y="3712548"/>
            <a:ext cx="1332000" cy="36000"/>
          </a:xfrm>
          <a:prstGeom prst="rect">
            <a:avLst/>
          </a:prstGeom>
          <a:solidFill>
            <a:srgbClr val="006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rtlCol="0" anchor="ctr"/>
          <a:lstStyle/>
          <a:p>
            <a:endParaRPr lang="en-US" sz="1000" i="1" dirty="0"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153" name="Rectangle 152">
            <a:extLst>
              <a:ext uri="{FF2B5EF4-FFF2-40B4-BE49-F238E27FC236}">
                <a16:creationId xmlns="" xmlns:a16="http://schemas.microsoft.com/office/drawing/2014/main" id="{C4F3A710-2AC8-4D10-A243-00D14D0A4A22}"/>
              </a:ext>
            </a:extLst>
          </p:cNvPr>
          <p:cNvSpPr/>
          <p:nvPr/>
        </p:nvSpPr>
        <p:spPr>
          <a:xfrm>
            <a:off x="9382557" y="3712548"/>
            <a:ext cx="1332000" cy="36000"/>
          </a:xfrm>
          <a:prstGeom prst="rect">
            <a:avLst/>
          </a:prstGeom>
          <a:solidFill>
            <a:srgbClr val="006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rtlCol="0" anchor="ctr"/>
          <a:lstStyle/>
          <a:p>
            <a:endParaRPr lang="en-US" sz="1000" i="1" dirty="0"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154" name="Rectangle 153">
            <a:extLst>
              <a:ext uri="{FF2B5EF4-FFF2-40B4-BE49-F238E27FC236}">
                <a16:creationId xmlns="" xmlns:a16="http://schemas.microsoft.com/office/drawing/2014/main" id="{EB1B4C51-65C5-4334-BE77-38A51A5CE768}"/>
              </a:ext>
            </a:extLst>
          </p:cNvPr>
          <p:cNvSpPr/>
          <p:nvPr/>
        </p:nvSpPr>
        <p:spPr>
          <a:xfrm>
            <a:off x="381000" y="4217264"/>
            <a:ext cx="3559404" cy="20048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008000" rIns="182880" bIns="182880" rtlCol="0" anchor="t"/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, sed do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eiusmod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tempor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incididunt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ut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labore et dolore magna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aliqua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. </a:t>
            </a:r>
            <a:endParaRPr lang="en-US" sz="1400" dirty="0"/>
          </a:p>
        </p:txBody>
      </p:sp>
      <p:sp>
        <p:nvSpPr>
          <p:cNvPr id="155" name="Oval 154">
            <a:extLst>
              <a:ext uri="{FF2B5EF4-FFF2-40B4-BE49-F238E27FC236}">
                <a16:creationId xmlns="" xmlns:a16="http://schemas.microsoft.com/office/drawing/2014/main" id="{9D309A6A-18F5-42E6-91C5-280916E9A807}"/>
              </a:ext>
            </a:extLst>
          </p:cNvPr>
          <p:cNvSpPr/>
          <p:nvPr/>
        </p:nvSpPr>
        <p:spPr>
          <a:xfrm>
            <a:off x="1846468" y="3883300"/>
            <a:ext cx="628469" cy="628469"/>
          </a:xfrm>
          <a:prstGeom prst="ellipse">
            <a:avLst/>
          </a:prstGeom>
          <a:solidFill>
            <a:srgbClr val="0062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Rectangle 155">
            <a:extLst>
              <a:ext uri="{FF2B5EF4-FFF2-40B4-BE49-F238E27FC236}">
                <a16:creationId xmlns="" xmlns:a16="http://schemas.microsoft.com/office/drawing/2014/main" id="{7C550484-C945-40B2-8FDD-A27C1DBD037D}"/>
              </a:ext>
            </a:extLst>
          </p:cNvPr>
          <p:cNvSpPr/>
          <p:nvPr/>
        </p:nvSpPr>
        <p:spPr>
          <a:xfrm>
            <a:off x="553072" y="4554180"/>
            <a:ext cx="3215260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pPr algn="ctr"/>
            <a:r>
              <a:rPr lang="en-US" sz="2000" b="1" dirty="0">
                <a:solidFill>
                  <a:srgbClr val="0062FF"/>
                </a:solidFill>
                <a:latin typeface="+mj-lt"/>
                <a:cs typeface="Segoe UI" panose="020B0502040204020203" pitchFamily="34" charset="0"/>
              </a:rPr>
              <a:t>Lorem ipsum dolor sit</a:t>
            </a:r>
            <a:endParaRPr lang="en-US" sz="2000" b="1" i="1" dirty="0">
              <a:solidFill>
                <a:srgbClr val="0062FF"/>
              </a:solidFill>
              <a:latin typeface="+mj-lt"/>
              <a:cs typeface="Segoe UI" panose="020B0502040204020203" pitchFamily="34" charset="0"/>
            </a:endParaRPr>
          </a:p>
        </p:txBody>
      </p:sp>
      <p:cxnSp>
        <p:nvCxnSpPr>
          <p:cNvPr id="157" name="Straight Connector 156">
            <a:extLst>
              <a:ext uri="{FF2B5EF4-FFF2-40B4-BE49-F238E27FC236}">
                <a16:creationId xmlns="" xmlns:a16="http://schemas.microsoft.com/office/drawing/2014/main" id="{F4E17956-6EAC-4803-A33C-47AE78F04458}"/>
              </a:ext>
            </a:extLst>
          </p:cNvPr>
          <p:cNvCxnSpPr>
            <a:cxnSpLocks/>
          </p:cNvCxnSpPr>
          <p:nvPr/>
        </p:nvCxnSpPr>
        <p:spPr>
          <a:xfrm>
            <a:off x="558702" y="4991047"/>
            <a:ext cx="3204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8" name="Group 157">
            <a:extLst>
              <a:ext uri="{FF2B5EF4-FFF2-40B4-BE49-F238E27FC236}">
                <a16:creationId xmlns="" xmlns:a16="http://schemas.microsoft.com/office/drawing/2014/main" id="{18F10588-63D9-43A4-8633-3BCCF360D6CC}"/>
              </a:ext>
            </a:extLst>
          </p:cNvPr>
          <p:cNvGrpSpPr/>
          <p:nvPr/>
        </p:nvGrpSpPr>
        <p:grpSpPr>
          <a:xfrm>
            <a:off x="2013194" y="4049346"/>
            <a:ext cx="295017" cy="296377"/>
            <a:chOff x="9169400" y="3255963"/>
            <a:chExt cx="344488" cy="346075"/>
          </a:xfrm>
        </p:grpSpPr>
        <p:sp>
          <p:nvSpPr>
            <p:cNvPr id="159" name="Freeform 115">
              <a:extLst>
                <a:ext uri="{FF2B5EF4-FFF2-40B4-BE49-F238E27FC236}">
                  <a16:creationId xmlns="" xmlns:a16="http://schemas.microsoft.com/office/drawing/2014/main" id="{D5107054-B6D8-47B0-A732-B7C678CA631B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9400" y="3255963"/>
              <a:ext cx="344488" cy="346075"/>
            </a:xfrm>
            <a:custGeom>
              <a:avLst/>
              <a:gdLst>
                <a:gd name="T0" fmla="*/ 64 w 92"/>
                <a:gd name="T1" fmla="*/ 17 h 92"/>
                <a:gd name="T2" fmla="*/ 52 w 92"/>
                <a:gd name="T3" fmla="*/ 13 h 92"/>
                <a:gd name="T4" fmla="*/ 52 w 92"/>
                <a:gd name="T5" fmla="*/ 0 h 92"/>
                <a:gd name="T6" fmla="*/ 40 w 92"/>
                <a:gd name="T7" fmla="*/ 0 h 92"/>
                <a:gd name="T8" fmla="*/ 40 w 92"/>
                <a:gd name="T9" fmla="*/ 13 h 92"/>
                <a:gd name="T10" fmla="*/ 28 w 92"/>
                <a:gd name="T11" fmla="*/ 17 h 92"/>
                <a:gd name="T12" fmla="*/ 19 w 92"/>
                <a:gd name="T13" fmla="*/ 8 h 92"/>
                <a:gd name="T14" fmla="*/ 8 w 92"/>
                <a:gd name="T15" fmla="*/ 19 h 92"/>
                <a:gd name="T16" fmla="*/ 17 w 92"/>
                <a:gd name="T17" fmla="*/ 28 h 92"/>
                <a:gd name="T18" fmla="*/ 13 w 92"/>
                <a:gd name="T19" fmla="*/ 40 h 92"/>
                <a:gd name="T20" fmla="*/ 0 w 92"/>
                <a:gd name="T21" fmla="*/ 40 h 92"/>
                <a:gd name="T22" fmla="*/ 0 w 92"/>
                <a:gd name="T23" fmla="*/ 52 h 92"/>
                <a:gd name="T24" fmla="*/ 13 w 92"/>
                <a:gd name="T25" fmla="*/ 52 h 92"/>
                <a:gd name="T26" fmla="*/ 17 w 92"/>
                <a:gd name="T27" fmla="*/ 64 h 92"/>
                <a:gd name="T28" fmla="*/ 8 w 92"/>
                <a:gd name="T29" fmla="*/ 73 h 92"/>
                <a:gd name="T30" fmla="*/ 19 w 92"/>
                <a:gd name="T31" fmla="*/ 84 h 92"/>
                <a:gd name="T32" fmla="*/ 28 w 92"/>
                <a:gd name="T33" fmla="*/ 75 h 92"/>
                <a:gd name="T34" fmla="*/ 40 w 92"/>
                <a:gd name="T35" fmla="*/ 79 h 92"/>
                <a:gd name="T36" fmla="*/ 40 w 92"/>
                <a:gd name="T37" fmla="*/ 92 h 92"/>
                <a:gd name="T38" fmla="*/ 52 w 92"/>
                <a:gd name="T39" fmla="*/ 92 h 92"/>
                <a:gd name="T40" fmla="*/ 52 w 92"/>
                <a:gd name="T41" fmla="*/ 79 h 92"/>
                <a:gd name="T42" fmla="*/ 64 w 92"/>
                <a:gd name="T43" fmla="*/ 75 h 92"/>
                <a:gd name="T44" fmla="*/ 73 w 92"/>
                <a:gd name="T45" fmla="*/ 84 h 92"/>
                <a:gd name="T46" fmla="*/ 84 w 92"/>
                <a:gd name="T47" fmla="*/ 73 h 92"/>
                <a:gd name="T48" fmla="*/ 75 w 92"/>
                <a:gd name="T49" fmla="*/ 64 h 92"/>
                <a:gd name="T50" fmla="*/ 79 w 92"/>
                <a:gd name="T51" fmla="*/ 52 h 92"/>
                <a:gd name="T52" fmla="*/ 92 w 92"/>
                <a:gd name="T53" fmla="*/ 52 h 92"/>
                <a:gd name="T54" fmla="*/ 92 w 92"/>
                <a:gd name="T55" fmla="*/ 40 h 92"/>
                <a:gd name="T56" fmla="*/ 79 w 92"/>
                <a:gd name="T57" fmla="*/ 40 h 92"/>
                <a:gd name="T58" fmla="*/ 77 w 92"/>
                <a:gd name="T59" fmla="*/ 3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2" h="92">
                  <a:moveTo>
                    <a:pt x="64" y="17"/>
                  </a:moveTo>
                  <a:cubicBezTo>
                    <a:pt x="61" y="15"/>
                    <a:pt x="55" y="14"/>
                    <a:pt x="52" y="13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7" y="14"/>
                    <a:pt x="31" y="15"/>
                    <a:pt x="28" y="1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5" y="31"/>
                    <a:pt x="14" y="37"/>
                    <a:pt x="13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4" y="55"/>
                    <a:pt x="15" y="61"/>
                    <a:pt x="17" y="64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31" y="77"/>
                    <a:pt x="37" y="78"/>
                    <a:pt x="40" y="79"/>
                  </a:cubicBezTo>
                  <a:cubicBezTo>
                    <a:pt x="40" y="92"/>
                    <a:pt x="40" y="92"/>
                    <a:pt x="40" y="92"/>
                  </a:cubicBezTo>
                  <a:cubicBezTo>
                    <a:pt x="52" y="92"/>
                    <a:pt x="52" y="92"/>
                    <a:pt x="52" y="92"/>
                  </a:cubicBezTo>
                  <a:cubicBezTo>
                    <a:pt x="52" y="79"/>
                    <a:pt x="52" y="79"/>
                    <a:pt x="52" y="79"/>
                  </a:cubicBezTo>
                  <a:cubicBezTo>
                    <a:pt x="55" y="78"/>
                    <a:pt x="61" y="77"/>
                    <a:pt x="64" y="75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84" y="73"/>
                    <a:pt x="84" y="73"/>
                    <a:pt x="84" y="73"/>
                  </a:cubicBezTo>
                  <a:cubicBezTo>
                    <a:pt x="75" y="64"/>
                    <a:pt x="75" y="64"/>
                    <a:pt x="75" y="64"/>
                  </a:cubicBezTo>
                  <a:cubicBezTo>
                    <a:pt x="77" y="61"/>
                    <a:pt x="78" y="55"/>
                    <a:pt x="79" y="52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79" y="38"/>
                    <a:pt x="78" y="35"/>
                    <a:pt x="77" y="33"/>
                  </a:cubicBezTo>
                </a:path>
              </a:pathLst>
            </a:cu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0" name="Freeform 116">
              <a:extLst>
                <a:ext uri="{FF2B5EF4-FFF2-40B4-BE49-F238E27FC236}">
                  <a16:creationId xmlns="" xmlns:a16="http://schemas.microsoft.com/office/drawing/2014/main" id="{692D8028-41B9-4966-90B8-6880F6438D76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7350" y="3255963"/>
              <a:ext cx="236538" cy="211138"/>
            </a:xfrm>
            <a:custGeom>
              <a:avLst/>
              <a:gdLst>
                <a:gd name="T0" fmla="*/ 149 w 149"/>
                <a:gd name="T1" fmla="*/ 0 h 133"/>
                <a:gd name="T2" fmla="*/ 43 w 149"/>
                <a:gd name="T3" fmla="*/ 133 h 133"/>
                <a:gd name="T4" fmla="*/ 0 w 149"/>
                <a:gd name="T5" fmla="*/ 9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133">
                  <a:moveTo>
                    <a:pt x="149" y="0"/>
                  </a:moveTo>
                  <a:lnTo>
                    <a:pt x="43" y="133"/>
                  </a:lnTo>
                  <a:lnTo>
                    <a:pt x="0" y="90"/>
                  </a:lnTo>
                </a:path>
              </a:pathLst>
            </a:cu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61" name="Rectangle 160">
            <a:extLst>
              <a:ext uri="{FF2B5EF4-FFF2-40B4-BE49-F238E27FC236}">
                <a16:creationId xmlns="" xmlns:a16="http://schemas.microsoft.com/office/drawing/2014/main" id="{39048AF6-1B4A-444A-99BF-1684ABFA1ED8}"/>
              </a:ext>
            </a:extLst>
          </p:cNvPr>
          <p:cNvSpPr/>
          <p:nvPr/>
        </p:nvSpPr>
        <p:spPr>
          <a:xfrm>
            <a:off x="4278745" y="4217264"/>
            <a:ext cx="3559404" cy="20048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008000" rIns="182880" bIns="182880" rtlCol="0" anchor="t"/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, sed do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eiusmod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tempor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incididunt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ut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labore et dolore magna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aliqua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. </a:t>
            </a:r>
            <a:endParaRPr lang="en-US" sz="1400" dirty="0"/>
          </a:p>
        </p:txBody>
      </p:sp>
      <p:sp>
        <p:nvSpPr>
          <p:cNvPr id="162" name="Oval 161">
            <a:extLst>
              <a:ext uri="{FF2B5EF4-FFF2-40B4-BE49-F238E27FC236}">
                <a16:creationId xmlns="" xmlns:a16="http://schemas.microsoft.com/office/drawing/2014/main" id="{1F04C22E-7D54-4D78-B6F4-926A17B02081}"/>
              </a:ext>
            </a:extLst>
          </p:cNvPr>
          <p:cNvSpPr/>
          <p:nvPr/>
        </p:nvSpPr>
        <p:spPr>
          <a:xfrm>
            <a:off x="5744213" y="3883300"/>
            <a:ext cx="628469" cy="628469"/>
          </a:xfrm>
          <a:prstGeom prst="ellipse">
            <a:avLst/>
          </a:prstGeom>
          <a:solidFill>
            <a:srgbClr val="0062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" name="Rectangle 162">
            <a:extLst>
              <a:ext uri="{FF2B5EF4-FFF2-40B4-BE49-F238E27FC236}">
                <a16:creationId xmlns="" xmlns:a16="http://schemas.microsoft.com/office/drawing/2014/main" id="{767DF68D-F084-487A-A1B1-9DB877C46352}"/>
              </a:ext>
            </a:extLst>
          </p:cNvPr>
          <p:cNvSpPr/>
          <p:nvPr/>
        </p:nvSpPr>
        <p:spPr>
          <a:xfrm>
            <a:off x="4450817" y="4554180"/>
            <a:ext cx="3215260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pPr algn="ctr"/>
            <a:r>
              <a:rPr lang="en-US" sz="2000" b="1" dirty="0">
                <a:solidFill>
                  <a:srgbClr val="0062FF"/>
                </a:solidFill>
                <a:latin typeface="+mj-lt"/>
                <a:cs typeface="Segoe UI" panose="020B0502040204020203" pitchFamily="34" charset="0"/>
              </a:rPr>
              <a:t>Lorem ipsum dolor sit</a:t>
            </a:r>
            <a:endParaRPr lang="en-US" sz="2000" b="1" i="1" dirty="0">
              <a:solidFill>
                <a:srgbClr val="0062FF"/>
              </a:solidFill>
              <a:latin typeface="+mj-lt"/>
              <a:cs typeface="Segoe UI" panose="020B0502040204020203" pitchFamily="34" charset="0"/>
            </a:endParaRPr>
          </a:p>
        </p:txBody>
      </p:sp>
      <p:cxnSp>
        <p:nvCxnSpPr>
          <p:cNvPr id="164" name="Straight Connector 163">
            <a:extLst>
              <a:ext uri="{FF2B5EF4-FFF2-40B4-BE49-F238E27FC236}">
                <a16:creationId xmlns="" xmlns:a16="http://schemas.microsoft.com/office/drawing/2014/main" id="{6872B0B0-27C5-40DE-8D81-C9373E128537}"/>
              </a:ext>
            </a:extLst>
          </p:cNvPr>
          <p:cNvCxnSpPr>
            <a:cxnSpLocks/>
          </p:cNvCxnSpPr>
          <p:nvPr/>
        </p:nvCxnSpPr>
        <p:spPr>
          <a:xfrm>
            <a:off x="4456447" y="4991047"/>
            <a:ext cx="3204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5" name="Rectangle 164">
            <a:extLst>
              <a:ext uri="{FF2B5EF4-FFF2-40B4-BE49-F238E27FC236}">
                <a16:creationId xmlns="" xmlns:a16="http://schemas.microsoft.com/office/drawing/2014/main" id="{3DF66DE2-69A0-4D3F-8456-E8286A2E62D7}"/>
              </a:ext>
            </a:extLst>
          </p:cNvPr>
          <p:cNvSpPr/>
          <p:nvPr/>
        </p:nvSpPr>
        <p:spPr>
          <a:xfrm>
            <a:off x="8268855" y="4217264"/>
            <a:ext cx="3559404" cy="20048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008000" rIns="182880" bIns="182880" rtlCol="0" anchor="t"/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, sed do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eiusmod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tempor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incididunt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ut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 labore et dolore magna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aliqua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egoe UI" panose="020B0502040204020203" pitchFamily="34" charset="0"/>
              </a:rPr>
              <a:t>. </a:t>
            </a:r>
            <a:endParaRPr lang="en-US" sz="1400" dirty="0"/>
          </a:p>
        </p:txBody>
      </p:sp>
      <p:sp>
        <p:nvSpPr>
          <p:cNvPr id="166" name="Oval 165">
            <a:extLst>
              <a:ext uri="{FF2B5EF4-FFF2-40B4-BE49-F238E27FC236}">
                <a16:creationId xmlns="" xmlns:a16="http://schemas.microsoft.com/office/drawing/2014/main" id="{62DDC8D8-1C9E-4AB9-9189-CDA526C51AC4}"/>
              </a:ext>
            </a:extLst>
          </p:cNvPr>
          <p:cNvSpPr/>
          <p:nvPr/>
        </p:nvSpPr>
        <p:spPr>
          <a:xfrm>
            <a:off x="9734323" y="3883300"/>
            <a:ext cx="628469" cy="628469"/>
          </a:xfrm>
          <a:prstGeom prst="ellipse">
            <a:avLst/>
          </a:prstGeom>
          <a:solidFill>
            <a:srgbClr val="0062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7" name="Rectangle 166">
            <a:extLst>
              <a:ext uri="{FF2B5EF4-FFF2-40B4-BE49-F238E27FC236}">
                <a16:creationId xmlns="" xmlns:a16="http://schemas.microsoft.com/office/drawing/2014/main" id="{68CFC955-0F4B-4129-B287-A289BB400FB8}"/>
              </a:ext>
            </a:extLst>
          </p:cNvPr>
          <p:cNvSpPr/>
          <p:nvPr/>
        </p:nvSpPr>
        <p:spPr>
          <a:xfrm>
            <a:off x="8440927" y="4554180"/>
            <a:ext cx="3215260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pPr algn="ctr"/>
            <a:r>
              <a:rPr lang="en-US" sz="2000" b="1" dirty="0">
                <a:solidFill>
                  <a:srgbClr val="0062FF"/>
                </a:solidFill>
                <a:latin typeface="+mj-lt"/>
                <a:cs typeface="Segoe UI" panose="020B0502040204020203" pitchFamily="34" charset="0"/>
              </a:rPr>
              <a:t>Lorem ipsum dolor sit</a:t>
            </a:r>
            <a:endParaRPr lang="en-US" sz="2000" b="1" i="1" dirty="0">
              <a:solidFill>
                <a:srgbClr val="0062FF"/>
              </a:solidFill>
              <a:latin typeface="+mj-lt"/>
              <a:cs typeface="Segoe UI" panose="020B0502040204020203" pitchFamily="34" charset="0"/>
            </a:endParaRPr>
          </a:p>
        </p:txBody>
      </p:sp>
      <p:cxnSp>
        <p:nvCxnSpPr>
          <p:cNvPr id="168" name="Straight Connector 167">
            <a:extLst>
              <a:ext uri="{FF2B5EF4-FFF2-40B4-BE49-F238E27FC236}">
                <a16:creationId xmlns="" xmlns:a16="http://schemas.microsoft.com/office/drawing/2014/main" id="{0D847367-4D71-49D3-92ED-E1C4545CD48C}"/>
              </a:ext>
            </a:extLst>
          </p:cNvPr>
          <p:cNvCxnSpPr>
            <a:cxnSpLocks/>
          </p:cNvCxnSpPr>
          <p:nvPr/>
        </p:nvCxnSpPr>
        <p:spPr>
          <a:xfrm>
            <a:off x="8446557" y="4991047"/>
            <a:ext cx="3204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9" name="Group 168">
            <a:extLst>
              <a:ext uri="{FF2B5EF4-FFF2-40B4-BE49-F238E27FC236}">
                <a16:creationId xmlns="" xmlns:a16="http://schemas.microsoft.com/office/drawing/2014/main" id="{4ADCAE5D-0939-4F76-B0AB-9C07AE75CA64}"/>
              </a:ext>
            </a:extLst>
          </p:cNvPr>
          <p:cNvGrpSpPr/>
          <p:nvPr/>
        </p:nvGrpSpPr>
        <p:grpSpPr>
          <a:xfrm>
            <a:off x="5907415" y="4039241"/>
            <a:ext cx="302064" cy="316586"/>
            <a:chOff x="2678113" y="3255963"/>
            <a:chExt cx="330200" cy="346075"/>
          </a:xfrm>
        </p:grpSpPr>
        <p:sp>
          <p:nvSpPr>
            <p:cNvPr id="170" name="Rectangle 169">
              <a:extLst>
                <a:ext uri="{FF2B5EF4-FFF2-40B4-BE49-F238E27FC236}">
                  <a16:creationId xmlns="" xmlns:a16="http://schemas.microsoft.com/office/drawing/2014/main" id="{44E62343-905F-4667-AB62-A011A35C89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8113" y="3255963"/>
              <a:ext cx="330200" cy="346075"/>
            </a:xfrm>
            <a:prstGeom prst="rect">
              <a:avLst/>
            </a:pr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1" name="Line 19">
              <a:extLst>
                <a:ext uri="{FF2B5EF4-FFF2-40B4-BE49-F238E27FC236}">
                  <a16:creationId xmlns="" xmlns:a16="http://schemas.microsoft.com/office/drawing/2014/main" id="{472132A8-5CA5-4D40-8603-0C0336B6537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843213" y="3360738"/>
              <a:ext cx="0" cy="106363"/>
            </a:xfrm>
            <a:prstGeom prst="line">
              <a:avLst/>
            </a:pr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2" name="Line 20">
              <a:extLst>
                <a:ext uri="{FF2B5EF4-FFF2-40B4-BE49-F238E27FC236}">
                  <a16:creationId xmlns="" xmlns:a16="http://schemas.microsoft.com/office/drawing/2014/main" id="{755F96E4-6D0F-4306-8276-C0CEF29A87C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33700" y="3436938"/>
              <a:ext cx="0" cy="30163"/>
            </a:xfrm>
            <a:prstGeom prst="line">
              <a:avLst/>
            </a:pr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3" name="Line 21">
              <a:extLst>
                <a:ext uri="{FF2B5EF4-FFF2-40B4-BE49-F238E27FC236}">
                  <a16:creationId xmlns="" xmlns:a16="http://schemas.microsoft.com/office/drawing/2014/main" id="{B62CD8D8-0BD5-4616-B898-1F0B0825884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752725" y="3300413"/>
              <a:ext cx="0" cy="76200"/>
            </a:xfrm>
            <a:prstGeom prst="line">
              <a:avLst/>
            </a:pr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4" name="Line 22">
              <a:extLst>
                <a:ext uri="{FF2B5EF4-FFF2-40B4-BE49-F238E27FC236}">
                  <a16:creationId xmlns="" xmlns:a16="http://schemas.microsoft.com/office/drawing/2014/main" id="{F4C2F724-A2E7-4AFC-A556-AF22F2DEDF8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752725" y="3406775"/>
              <a:ext cx="0" cy="60325"/>
            </a:xfrm>
            <a:prstGeom prst="line">
              <a:avLst/>
            </a:pr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5" name="Line 23">
              <a:extLst>
                <a:ext uri="{FF2B5EF4-FFF2-40B4-BE49-F238E27FC236}">
                  <a16:creationId xmlns="" xmlns:a16="http://schemas.microsoft.com/office/drawing/2014/main" id="{3060AB53-F423-4F15-870B-C7C27CB0EB4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33700" y="3300413"/>
              <a:ext cx="0" cy="106363"/>
            </a:xfrm>
            <a:prstGeom prst="line">
              <a:avLst/>
            </a:pr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6" name="Line 24">
              <a:extLst>
                <a:ext uri="{FF2B5EF4-FFF2-40B4-BE49-F238E27FC236}">
                  <a16:creationId xmlns="" xmlns:a16="http://schemas.microsoft.com/office/drawing/2014/main" id="{7BC1EE1B-2537-45F3-A080-876FFEE39AB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843213" y="3300413"/>
              <a:ext cx="0" cy="30163"/>
            </a:xfrm>
            <a:prstGeom prst="line">
              <a:avLst/>
            </a:pr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7" name="Rectangle 176">
              <a:extLst>
                <a:ext uri="{FF2B5EF4-FFF2-40B4-BE49-F238E27FC236}">
                  <a16:creationId xmlns="" xmlns:a16="http://schemas.microsoft.com/office/drawing/2014/main" id="{79C7EA17-72CD-42C5-A8C7-A586677A29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3538" y="3406775"/>
              <a:ext cx="60325" cy="30163"/>
            </a:xfrm>
            <a:prstGeom prst="rect">
              <a:avLst/>
            </a:pr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8" name="Rectangle 177">
              <a:extLst>
                <a:ext uri="{FF2B5EF4-FFF2-40B4-BE49-F238E27FC236}">
                  <a16:creationId xmlns="" xmlns:a16="http://schemas.microsoft.com/office/drawing/2014/main" id="{496C1DAB-83B3-4291-BEDD-4CDEE5ABAF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3050" y="3330575"/>
              <a:ext cx="60325" cy="30163"/>
            </a:xfrm>
            <a:prstGeom prst="rect">
              <a:avLst/>
            </a:pr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9" name="Rectangle 178">
              <a:extLst>
                <a:ext uri="{FF2B5EF4-FFF2-40B4-BE49-F238E27FC236}">
                  <a16:creationId xmlns="" xmlns:a16="http://schemas.microsoft.com/office/drawing/2014/main" id="{6EE0CDCB-C86B-4942-B544-989CFB90CD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2563" y="3376613"/>
              <a:ext cx="60325" cy="30163"/>
            </a:xfrm>
            <a:prstGeom prst="rect">
              <a:avLst/>
            </a:pr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0" name="Oval 179">
              <a:extLst>
                <a:ext uri="{FF2B5EF4-FFF2-40B4-BE49-F238E27FC236}">
                  <a16:creationId xmlns="" xmlns:a16="http://schemas.microsoft.com/office/drawing/2014/main" id="{4A10C849-8184-446C-9822-F0E4BC1D0F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1475" y="3511550"/>
              <a:ext cx="44450" cy="46038"/>
            </a:xfrm>
            <a:prstGeom prst="ellipse">
              <a:avLst/>
            </a:pr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1" name="Oval 180">
              <a:extLst>
                <a:ext uri="{FF2B5EF4-FFF2-40B4-BE49-F238E27FC236}">
                  <a16:creationId xmlns="" xmlns:a16="http://schemas.microsoft.com/office/drawing/2014/main" id="{8AF4DC58-519F-439E-B059-1C29F90BDC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0988" y="3511550"/>
              <a:ext cx="44450" cy="46038"/>
            </a:xfrm>
            <a:prstGeom prst="ellipse">
              <a:avLst/>
            </a:pr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2" name="Oval 181">
              <a:extLst>
                <a:ext uri="{FF2B5EF4-FFF2-40B4-BE49-F238E27FC236}">
                  <a16:creationId xmlns="" xmlns:a16="http://schemas.microsoft.com/office/drawing/2014/main" id="{5C2E5E2F-B6C9-4C1C-B262-59C2ADABFC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0500" y="3511550"/>
              <a:ext cx="44450" cy="46038"/>
            </a:xfrm>
            <a:prstGeom prst="ellipse">
              <a:avLst/>
            </a:prstGeom>
            <a:noFill/>
            <a:ln w="63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3" name="Group 182">
            <a:extLst>
              <a:ext uri="{FF2B5EF4-FFF2-40B4-BE49-F238E27FC236}">
                <a16:creationId xmlns="" xmlns:a16="http://schemas.microsoft.com/office/drawing/2014/main" id="{D50F544B-EA2D-4542-91BD-02A184A9462A}"/>
              </a:ext>
            </a:extLst>
          </p:cNvPr>
          <p:cNvGrpSpPr/>
          <p:nvPr/>
        </p:nvGrpSpPr>
        <p:grpSpPr>
          <a:xfrm>
            <a:off x="9938730" y="4057521"/>
            <a:ext cx="219654" cy="280026"/>
            <a:chOff x="4886325" y="2532063"/>
            <a:chExt cx="271463" cy="346075"/>
          </a:xfrm>
        </p:grpSpPr>
        <p:sp>
          <p:nvSpPr>
            <p:cNvPr id="184" name="Freeform 56">
              <a:extLst>
                <a:ext uri="{FF2B5EF4-FFF2-40B4-BE49-F238E27FC236}">
                  <a16:creationId xmlns="" xmlns:a16="http://schemas.microsoft.com/office/drawing/2014/main" id="{7EA938B3-5B15-4117-AB5C-2E671A23C0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6325" y="2532063"/>
              <a:ext cx="60325" cy="104775"/>
            </a:xfrm>
            <a:custGeom>
              <a:avLst/>
              <a:gdLst>
                <a:gd name="T0" fmla="*/ 16 w 16"/>
                <a:gd name="T1" fmla="*/ 24 h 28"/>
                <a:gd name="T2" fmla="*/ 12 w 16"/>
                <a:gd name="T3" fmla="*/ 28 h 28"/>
                <a:gd name="T4" fmla="*/ 4 w 16"/>
                <a:gd name="T5" fmla="*/ 28 h 28"/>
                <a:gd name="T6" fmla="*/ 0 w 16"/>
                <a:gd name="T7" fmla="*/ 24 h 28"/>
                <a:gd name="T8" fmla="*/ 0 w 16"/>
                <a:gd name="T9" fmla="*/ 4 h 28"/>
                <a:gd name="T10" fmla="*/ 4 w 16"/>
                <a:gd name="T11" fmla="*/ 0 h 28"/>
                <a:gd name="T12" fmla="*/ 12 w 16"/>
                <a:gd name="T13" fmla="*/ 0 h 28"/>
                <a:gd name="T14" fmla="*/ 16 w 16"/>
                <a:gd name="T15" fmla="*/ 4 h 28"/>
                <a:gd name="T16" fmla="*/ 16 w 16"/>
                <a:gd name="T17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8">
                  <a:moveTo>
                    <a:pt x="16" y="24"/>
                  </a:moveTo>
                  <a:cubicBezTo>
                    <a:pt x="16" y="26"/>
                    <a:pt x="14" y="28"/>
                    <a:pt x="12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2" y="28"/>
                    <a:pt x="0" y="26"/>
                    <a:pt x="0" y="2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lnTo>
                    <a:pt x="16" y="24"/>
                  </a:lnTo>
                  <a:close/>
                </a:path>
              </a:pathLst>
            </a:custGeom>
            <a:noFill/>
            <a:ln w="63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5" name="Rectangle 184">
              <a:extLst>
                <a:ext uri="{FF2B5EF4-FFF2-40B4-BE49-F238E27FC236}">
                  <a16:creationId xmlns="" xmlns:a16="http://schemas.microsoft.com/office/drawing/2014/main" id="{892A9FD4-E3BD-4015-A582-029714D619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1100" y="2622550"/>
              <a:ext cx="30163" cy="120650"/>
            </a:xfrm>
            <a:prstGeom prst="rect">
              <a:avLst/>
            </a:prstGeom>
            <a:noFill/>
            <a:ln w="63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6" name="Rectangle 185">
              <a:extLst>
                <a:ext uri="{FF2B5EF4-FFF2-40B4-BE49-F238E27FC236}">
                  <a16:creationId xmlns="" xmlns:a16="http://schemas.microsoft.com/office/drawing/2014/main" id="{BDB689C6-694E-45A9-AF4A-DD8D06FAE2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6813" y="2743200"/>
              <a:ext cx="60325" cy="134938"/>
            </a:xfrm>
            <a:prstGeom prst="rect">
              <a:avLst/>
            </a:prstGeom>
            <a:noFill/>
            <a:ln w="63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7" name="Freeform 59">
              <a:extLst>
                <a:ext uri="{FF2B5EF4-FFF2-40B4-BE49-F238E27FC236}">
                  <a16:creationId xmlns="" xmlns:a16="http://schemas.microsoft.com/office/drawing/2014/main" id="{57330E26-FDF4-4E51-A6B0-47CF44F422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6650" y="2546350"/>
              <a:ext cx="211138" cy="76200"/>
            </a:xfrm>
            <a:custGeom>
              <a:avLst/>
              <a:gdLst>
                <a:gd name="T0" fmla="*/ 42 w 56"/>
                <a:gd name="T1" fmla="*/ 20 h 20"/>
                <a:gd name="T2" fmla="*/ 56 w 56"/>
                <a:gd name="T3" fmla="*/ 6 h 20"/>
                <a:gd name="T4" fmla="*/ 56 w 56"/>
                <a:gd name="T5" fmla="*/ 0 h 20"/>
                <a:gd name="T6" fmla="*/ 0 w 56"/>
                <a:gd name="T7" fmla="*/ 0 h 20"/>
                <a:gd name="T8" fmla="*/ 0 w 56"/>
                <a:gd name="T9" fmla="*/ 20 h 20"/>
                <a:gd name="T10" fmla="*/ 42 w 56"/>
                <a:gd name="T1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0">
                  <a:moveTo>
                    <a:pt x="42" y="20"/>
                  </a:moveTo>
                  <a:cubicBezTo>
                    <a:pt x="42" y="12"/>
                    <a:pt x="48" y="6"/>
                    <a:pt x="56" y="6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lnTo>
                    <a:pt x="42" y="20"/>
                  </a:lnTo>
                  <a:close/>
                </a:path>
              </a:pathLst>
            </a:custGeom>
            <a:noFill/>
            <a:ln w="63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88" name="Rectangle 187">
            <a:extLst>
              <a:ext uri="{FF2B5EF4-FFF2-40B4-BE49-F238E27FC236}">
                <a16:creationId xmlns="" xmlns:a16="http://schemas.microsoft.com/office/drawing/2014/main" id="{250456DE-DF04-41B7-9CCD-C7F9CB06D902}"/>
              </a:ext>
            </a:extLst>
          </p:cNvPr>
          <p:cNvSpPr/>
          <p:nvPr/>
        </p:nvSpPr>
        <p:spPr>
          <a:xfrm>
            <a:off x="1494702" y="6186148"/>
            <a:ext cx="1332000" cy="36000"/>
          </a:xfrm>
          <a:prstGeom prst="rect">
            <a:avLst/>
          </a:prstGeom>
          <a:solidFill>
            <a:srgbClr val="006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rtlCol="0" anchor="ctr"/>
          <a:lstStyle/>
          <a:p>
            <a:endParaRPr lang="en-US" sz="1000" i="1" dirty="0"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189" name="Rectangle 188">
            <a:extLst>
              <a:ext uri="{FF2B5EF4-FFF2-40B4-BE49-F238E27FC236}">
                <a16:creationId xmlns="" xmlns:a16="http://schemas.microsoft.com/office/drawing/2014/main" id="{35C48C48-FE58-4A21-9B72-53ED10E5D62F}"/>
              </a:ext>
            </a:extLst>
          </p:cNvPr>
          <p:cNvSpPr/>
          <p:nvPr/>
        </p:nvSpPr>
        <p:spPr>
          <a:xfrm>
            <a:off x="5392447" y="6186148"/>
            <a:ext cx="1332000" cy="36000"/>
          </a:xfrm>
          <a:prstGeom prst="rect">
            <a:avLst/>
          </a:prstGeom>
          <a:solidFill>
            <a:srgbClr val="006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rtlCol="0" anchor="ctr"/>
          <a:lstStyle/>
          <a:p>
            <a:endParaRPr lang="en-US" sz="1000" i="1" dirty="0"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190" name="Rectangle 189">
            <a:extLst>
              <a:ext uri="{FF2B5EF4-FFF2-40B4-BE49-F238E27FC236}">
                <a16:creationId xmlns="" xmlns:a16="http://schemas.microsoft.com/office/drawing/2014/main" id="{BB642446-6B0A-480E-8C32-21A9783E9B2C}"/>
              </a:ext>
            </a:extLst>
          </p:cNvPr>
          <p:cNvSpPr/>
          <p:nvPr/>
        </p:nvSpPr>
        <p:spPr>
          <a:xfrm>
            <a:off x="9382557" y="6186148"/>
            <a:ext cx="1332000" cy="36000"/>
          </a:xfrm>
          <a:prstGeom prst="rect">
            <a:avLst/>
          </a:prstGeom>
          <a:solidFill>
            <a:srgbClr val="006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rtlCol="0" anchor="ctr"/>
          <a:lstStyle/>
          <a:p>
            <a:endParaRPr lang="en-US" sz="1000" i="1" dirty="0">
              <a:latin typeface="+mj-lt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44093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Man writing on a notebook">
            <a:extLst>
              <a:ext uri="{FF2B5EF4-FFF2-40B4-BE49-F238E27FC236}">
                <a16:creationId xmlns="" xmlns:a16="http://schemas.microsoft.com/office/drawing/2014/main" id="{F871D2F8-BB4B-456B-9C5D-62B0FD92FC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48" t="39315" r="26747" b="4156"/>
          <a:stretch/>
        </p:blipFill>
        <p:spPr>
          <a:xfrm>
            <a:off x="0" y="2192213"/>
            <a:ext cx="6995711" cy="3876749"/>
          </a:xfrm>
          <a:prstGeom prst="rect">
            <a:avLst/>
          </a:prstGeom>
        </p:spPr>
      </p:pic>
      <p:cxnSp>
        <p:nvCxnSpPr>
          <p:cNvPr id="2" name="Straight Connector 1">
            <a:extLst>
              <a:ext uri="{FF2B5EF4-FFF2-40B4-BE49-F238E27FC236}">
                <a16:creationId xmlns="" xmlns:a16="http://schemas.microsoft.com/office/drawing/2014/main" id="{1BEE390C-F7E0-49DA-A97B-5A5D38EEEA7B}"/>
              </a:ext>
            </a:extLst>
          </p:cNvPr>
          <p:cNvCxnSpPr>
            <a:cxnSpLocks/>
          </p:cNvCxnSpPr>
          <p:nvPr/>
        </p:nvCxnSpPr>
        <p:spPr>
          <a:xfrm>
            <a:off x="0" y="6551612"/>
            <a:ext cx="11674042" cy="0"/>
          </a:xfrm>
          <a:prstGeom prst="line">
            <a:avLst/>
          </a:prstGeom>
          <a:ln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BA81A969-CF36-458F-88D9-C6DF1A8AAE2A}"/>
              </a:ext>
            </a:extLst>
          </p:cNvPr>
          <p:cNvSpPr/>
          <p:nvPr/>
        </p:nvSpPr>
        <p:spPr>
          <a:xfrm>
            <a:off x="11436348" y="6353967"/>
            <a:ext cx="374652" cy="3746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F93A9BC2-59A3-442E-80E4-DF105664CF15}"/>
              </a:ext>
            </a:extLst>
          </p:cNvPr>
          <p:cNvSpPr txBox="1">
            <a:spLocks/>
          </p:cNvSpPr>
          <p:nvPr/>
        </p:nvSpPr>
        <p:spPr>
          <a:xfrm>
            <a:off x="11429999" y="6450806"/>
            <a:ext cx="387351" cy="1809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000" kern="120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CA73395-3A4D-40D7-AA54-5990654FBE6D}" type="slidenum">
              <a:rPr lang="en-US" smtClean="0"/>
              <a:pPr/>
              <a:t>7</a:t>
            </a:fld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39CAA725-A7B6-4943-9785-97D6BAF4967E}"/>
              </a:ext>
            </a:extLst>
          </p:cNvPr>
          <p:cNvCxnSpPr>
            <a:cxnSpLocks/>
          </p:cNvCxnSpPr>
          <p:nvPr/>
        </p:nvCxnSpPr>
        <p:spPr>
          <a:xfrm>
            <a:off x="11485958" y="6709568"/>
            <a:ext cx="275432" cy="0"/>
          </a:xfrm>
          <a:prstGeom prst="line">
            <a:avLst/>
          </a:prstGeom>
          <a:ln w="38100">
            <a:solidFill>
              <a:srgbClr val="0062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0B087B48-6843-4F7C-8D18-F11C92669E7C}"/>
              </a:ext>
            </a:extLst>
          </p:cNvPr>
          <p:cNvSpPr txBox="1">
            <a:spLocks/>
          </p:cNvSpPr>
          <p:nvPr/>
        </p:nvSpPr>
        <p:spPr>
          <a:xfrm>
            <a:off x="381000" y="431006"/>
            <a:ext cx="11430000" cy="585788"/>
          </a:xfrm>
          <a:prstGeom prst="rect">
            <a:avLst/>
          </a:prstGeom>
        </p:spPr>
        <p:txBody>
          <a:bodyPr lIns="0" tIns="0" rIns="0" bIns="0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/>
              <a:t>Steps Slide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5C7D44D0-E05B-4E5B-8C54-CBD35C77CA7F}"/>
              </a:ext>
            </a:extLst>
          </p:cNvPr>
          <p:cNvSpPr/>
          <p:nvPr/>
        </p:nvSpPr>
        <p:spPr>
          <a:xfrm>
            <a:off x="5786616" y="2192215"/>
            <a:ext cx="6405383" cy="387674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F9DF31B7-0305-4F59-8D54-C29B2C044001}"/>
              </a:ext>
            </a:extLst>
          </p:cNvPr>
          <p:cNvCxnSpPr>
            <a:cxnSpLocks/>
          </p:cNvCxnSpPr>
          <p:nvPr/>
        </p:nvCxnSpPr>
        <p:spPr>
          <a:xfrm>
            <a:off x="6501652" y="2214158"/>
            <a:ext cx="0" cy="3734950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>
            <a:extLst>
              <a:ext uri="{FF2B5EF4-FFF2-40B4-BE49-F238E27FC236}">
                <a16:creationId xmlns="" xmlns:a16="http://schemas.microsoft.com/office/drawing/2014/main" id="{A371424F-6C58-4FA4-985E-8CAD71C23AFD}"/>
              </a:ext>
            </a:extLst>
          </p:cNvPr>
          <p:cNvGrpSpPr/>
          <p:nvPr/>
        </p:nvGrpSpPr>
        <p:grpSpPr>
          <a:xfrm>
            <a:off x="6187418" y="2484844"/>
            <a:ext cx="5528025" cy="628469"/>
            <a:chOff x="6295717" y="2501222"/>
            <a:chExt cx="5528025" cy="628469"/>
          </a:xfrm>
        </p:grpSpPr>
        <p:sp>
          <p:nvSpPr>
            <p:cNvPr id="68" name="Rectangle 67">
              <a:extLst>
                <a:ext uri="{FF2B5EF4-FFF2-40B4-BE49-F238E27FC236}">
                  <a16:creationId xmlns="" xmlns:a16="http://schemas.microsoft.com/office/drawing/2014/main" id="{79E69137-4C66-45AD-8329-5DCF1D169E84}"/>
                </a:ext>
              </a:extLst>
            </p:cNvPr>
            <p:cNvSpPr/>
            <p:nvPr/>
          </p:nvSpPr>
          <p:spPr>
            <a:xfrm>
              <a:off x="7000243" y="2602740"/>
              <a:ext cx="4823499" cy="42543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Lorem ipsum dolor sit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amet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,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consectetur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adipiscing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elit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, sed do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eiusmod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tempor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incididunt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ut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 labore et dolore magna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aliqua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. </a:t>
              </a:r>
            </a:p>
          </p:txBody>
        </p:sp>
        <p:sp>
          <p:nvSpPr>
            <p:cNvPr id="9" name="Oval 8">
              <a:extLst>
                <a:ext uri="{FF2B5EF4-FFF2-40B4-BE49-F238E27FC236}">
                  <a16:creationId xmlns="" xmlns:a16="http://schemas.microsoft.com/office/drawing/2014/main" id="{AF3238C7-4349-49AE-B923-0587373B88BD}"/>
                </a:ext>
              </a:extLst>
            </p:cNvPr>
            <p:cNvSpPr/>
            <p:nvPr/>
          </p:nvSpPr>
          <p:spPr>
            <a:xfrm>
              <a:off x="6295717" y="2501222"/>
              <a:ext cx="628469" cy="6284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rgbClr val="0062FF"/>
                  </a:solidFill>
                </a:rPr>
                <a:t>1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="" xmlns:a16="http://schemas.microsoft.com/office/drawing/2014/main" id="{AB8A3F9F-CC9A-436A-9D98-0CFAE161160A}"/>
              </a:ext>
            </a:extLst>
          </p:cNvPr>
          <p:cNvGrpSpPr/>
          <p:nvPr/>
        </p:nvGrpSpPr>
        <p:grpSpPr>
          <a:xfrm>
            <a:off x="6187418" y="3339881"/>
            <a:ext cx="5528025" cy="628469"/>
            <a:chOff x="6295717" y="3283420"/>
            <a:chExt cx="5528025" cy="628469"/>
          </a:xfrm>
        </p:grpSpPr>
        <p:sp>
          <p:nvSpPr>
            <p:cNvPr id="72" name="Rectangle 71">
              <a:extLst>
                <a:ext uri="{FF2B5EF4-FFF2-40B4-BE49-F238E27FC236}">
                  <a16:creationId xmlns="" xmlns:a16="http://schemas.microsoft.com/office/drawing/2014/main" id="{40A98402-6A4E-431C-BAB4-2D8656232142}"/>
                </a:ext>
              </a:extLst>
            </p:cNvPr>
            <p:cNvSpPr/>
            <p:nvPr/>
          </p:nvSpPr>
          <p:spPr>
            <a:xfrm>
              <a:off x="7000243" y="3384938"/>
              <a:ext cx="4823499" cy="42543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Lorem ipsum dolor sit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amet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,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consectetur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adipiscing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elit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, sed do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eiusmod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tempor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incididunt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ut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 labore et dolore magna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aliqua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. </a:t>
              </a:r>
            </a:p>
          </p:txBody>
        </p:sp>
        <p:sp>
          <p:nvSpPr>
            <p:cNvPr id="73" name="Oval 72">
              <a:extLst>
                <a:ext uri="{FF2B5EF4-FFF2-40B4-BE49-F238E27FC236}">
                  <a16:creationId xmlns="" xmlns:a16="http://schemas.microsoft.com/office/drawing/2014/main" id="{130939CF-2C90-474B-B4DF-5E565ADDADF7}"/>
                </a:ext>
              </a:extLst>
            </p:cNvPr>
            <p:cNvSpPr/>
            <p:nvPr/>
          </p:nvSpPr>
          <p:spPr>
            <a:xfrm>
              <a:off x="6295717" y="3283420"/>
              <a:ext cx="628469" cy="6284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rgbClr val="0062FF"/>
                  </a:solidFill>
                </a:rPr>
                <a:t>2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="" xmlns:a16="http://schemas.microsoft.com/office/drawing/2014/main" id="{EA78FF53-8EB3-4A98-B834-94EC3E7A57CA}"/>
              </a:ext>
            </a:extLst>
          </p:cNvPr>
          <p:cNvGrpSpPr/>
          <p:nvPr/>
        </p:nvGrpSpPr>
        <p:grpSpPr>
          <a:xfrm>
            <a:off x="6187418" y="4194918"/>
            <a:ext cx="5528025" cy="628469"/>
            <a:chOff x="6295717" y="4032567"/>
            <a:chExt cx="5528025" cy="628469"/>
          </a:xfrm>
        </p:grpSpPr>
        <p:sp>
          <p:nvSpPr>
            <p:cNvPr id="74" name="Rectangle 73">
              <a:extLst>
                <a:ext uri="{FF2B5EF4-FFF2-40B4-BE49-F238E27FC236}">
                  <a16:creationId xmlns="" xmlns:a16="http://schemas.microsoft.com/office/drawing/2014/main" id="{9247017C-0C85-405A-BB3C-56593D7D72EB}"/>
                </a:ext>
              </a:extLst>
            </p:cNvPr>
            <p:cNvSpPr/>
            <p:nvPr/>
          </p:nvSpPr>
          <p:spPr>
            <a:xfrm>
              <a:off x="7000243" y="4134085"/>
              <a:ext cx="4823499" cy="42543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Lorem ipsum dolor sit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amet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,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consectetur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adipiscing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elit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, sed do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eiusmod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tempor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incididunt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ut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 labore et dolore magna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aliqua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. </a:t>
              </a:r>
            </a:p>
          </p:txBody>
        </p:sp>
        <p:sp>
          <p:nvSpPr>
            <p:cNvPr id="75" name="Oval 74">
              <a:extLst>
                <a:ext uri="{FF2B5EF4-FFF2-40B4-BE49-F238E27FC236}">
                  <a16:creationId xmlns="" xmlns:a16="http://schemas.microsoft.com/office/drawing/2014/main" id="{D4AD8CCC-88EC-40A6-BB0D-8A1479EB08C3}"/>
                </a:ext>
              </a:extLst>
            </p:cNvPr>
            <p:cNvSpPr/>
            <p:nvPr/>
          </p:nvSpPr>
          <p:spPr>
            <a:xfrm>
              <a:off x="6295717" y="4032567"/>
              <a:ext cx="628469" cy="6284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rgbClr val="0062FF"/>
                  </a:solidFill>
                </a:rPr>
                <a:t>3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="" xmlns:a16="http://schemas.microsoft.com/office/drawing/2014/main" id="{16D4F97A-45E5-4A36-9C13-A37AE428BD93}"/>
              </a:ext>
            </a:extLst>
          </p:cNvPr>
          <p:cNvGrpSpPr/>
          <p:nvPr/>
        </p:nvGrpSpPr>
        <p:grpSpPr>
          <a:xfrm>
            <a:off x="6187418" y="5049954"/>
            <a:ext cx="5528025" cy="628469"/>
            <a:chOff x="6295717" y="4792731"/>
            <a:chExt cx="5528025" cy="628469"/>
          </a:xfrm>
        </p:grpSpPr>
        <p:sp>
          <p:nvSpPr>
            <p:cNvPr id="76" name="Rectangle 75">
              <a:extLst>
                <a:ext uri="{FF2B5EF4-FFF2-40B4-BE49-F238E27FC236}">
                  <a16:creationId xmlns="" xmlns:a16="http://schemas.microsoft.com/office/drawing/2014/main" id="{787FD799-DB80-4C34-B4B8-98F472447E51}"/>
                </a:ext>
              </a:extLst>
            </p:cNvPr>
            <p:cNvSpPr/>
            <p:nvPr/>
          </p:nvSpPr>
          <p:spPr>
            <a:xfrm>
              <a:off x="7000243" y="4894249"/>
              <a:ext cx="4823499" cy="42543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Lorem ipsum dolor sit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amet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,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consectetur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adipiscing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elit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, sed do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eiusmod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tempor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incididunt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ut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 labore et dolore magna </a:t>
              </a:r>
              <a:r>
                <a:rPr lang="en-US" sz="1400" dirty="0" err="1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aliqua</a:t>
              </a:r>
              <a:r>
                <a:rPr lang="en-US" sz="1400" dirty="0">
                  <a:solidFill>
                    <a:schemeClr val="tx1"/>
                  </a:solidFill>
                  <a:latin typeface="+mj-lt"/>
                  <a:cs typeface="Segoe UI" panose="020B0502040204020203" pitchFamily="34" charset="0"/>
                </a:rPr>
                <a:t>. </a:t>
              </a:r>
            </a:p>
          </p:txBody>
        </p:sp>
        <p:sp>
          <p:nvSpPr>
            <p:cNvPr id="77" name="Oval 76">
              <a:extLst>
                <a:ext uri="{FF2B5EF4-FFF2-40B4-BE49-F238E27FC236}">
                  <a16:creationId xmlns="" xmlns:a16="http://schemas.microsoft.com/office/drawing/2014/main" id="{F01DBFBC-9FE9-47C2-B65C-123971A94FD3}"/>
                </a:ext>
              </a:extLst>
            </p:cNvPr>
            <p:cNvSpPr/>
            <p:nvPr/>
          </p:nvSpPr>
          <p:spPr>
            <a:xfrm>
              <a:off x="6295717" y="4792731"/>
              <a:ext cx="628469" cy="6284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rgbClr val="0062FF"/>
                  </a:solidFill>
                </a:rPr>
                <a:t>4</a:t>
              </a:r>
            </a:p>
          </p:txBody>
        </p:sp>
      </p:grpSp>
      <p:sp>
        <p:nvSpPr>
          <p:cNvPr id="60" name="Rectangle 59">
            <a:extLst>
              <a:ext uri="{FF2B5EF4-FFF2-40B4-BE49-F238E27FC236}">
                <a16:creationId xmlns="" xmlns:a16="http://schemas.microsoft.com/office/drawing/2014/main" id="{5C6FAE46-3664-448E-AB3B-701774A46B70}"/>
              </a:ext>
            </a:extLst>
          </p:cNvPr>
          <p:cNvSpPr/>
          <p:nvPr/>
        </p:nvSpPr>
        <p:spPr>
          <a:xfrm>
            <a:off x="1" y="2192215"/>
            <a:ext cx="5786615" cy="3876748"/>
          </a:xfrm>
          <a:prstGeom prst="rect">
            <a:avLst/>
          </a:prstGeom>
          <a:gradFill>
            <a:gsLst>
              <a:gs pos="21000">
                <a:srgbClr val="242424">
                  <a:alpha val="98000"/>
                </a:srgbClr>
              </a:gs>
              <a:gs pos="0">
                <a:schemeClr val="tx1"/>
              </a:gs>
              <a:gs pos="100000">
                <a:schemeClr val="tx1">
                  <a:lumMod val="75000"/>
                  <a:lumOff val="25000"/>
                  <a:alpha val="1500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TextBox 61">
            <a:extLst>
              <a:ext uri="{FF2B5EF4-FFF2-40B4-BE49-F238E27FC236}">
                <a16:creationId xmlns="" xmlns:a16="http://schemas.microsoft.com/office/drawing/2014/main" id="{4A952AC5-B45B-415F-B505-5D85495E5650}"/>
              </a:ext>
            </a:extLst>
          </p:cNvPr>
          <p:cNvSpPr txBox="1"/>
          <p:nvPr/>
        </p:nvSpPr>
        <p:spPr>
          <a:xfrm>
            <a:off x="700066" y="3222648"/>
            <a:ext cx="471879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consectetur</a:t>
            </a:r>
            <a:r>
              <a:rPr lang="en-US" sz="16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, sed do </a:t>
            </a:r>
            <a:r>
              <a:rPr lang="en-US" sz="16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eiusmod</a:t>
            </a:r>
            <a:r>
              <a:rPr lang="en-US" sz="16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tempor</a:t>
            </a:r>
            <a:r>
              <a:rPr lang="en-US" sz="16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incididunt</a:t>
            </a:r>
            <a:r>
              <a:rPr lang="en-US" sz="16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ut</a:t>
            </a:r>
            <a:r>
              <a:rPr lang="en-US" sz="16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labore et dolore magna </a:t>
            </a:r>
            <a:r>
              <a:rPr lang="en-US" sz="16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aliqua</a:t>
            </a:r>
            <a:r>
              <a:rPr lang="en-US" sz="16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. Ut </a:t>
            </a:r>
            <a:r>
              <a:rPr lang="en-US" sz="16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enim</a:t>
            </a:r>
            <a:r>
              <a:rPr lang="en-US" sz="16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ad minim </a:t>
            </a:r>
            <a:r>
              <a:rPr lang="en-US" sz="16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veniam</a:t>
            </a:r>
            <a:r>
              <a:rPr lang="en-US" sz="16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quis</a:t>
            </a:r>
            <a:r>
              <a:rPr lang="en-US" sz="16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nostrud</a:t>
            </a:r>
            <a:r>
              <a:rPr lang="en-US" sz="16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exercitation </a:t>
            </a:r>
            <a:r>
              <a:rPr lang="en-US" sz="16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ullamco</a:t>
            </a:r>
            <a:r>
              <a:rPr lang="en-US" sz="16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laboris</a:t>
            </a:r>
            <a:r>
              <a:rPr lang="en-US" sz="16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nisi </a:t>
            </a:r>
            <a:r>
              <a:rPr lang="en-US" sz="16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ut</a:t>
            </a:r>
            <a:r>
              <a:rPr lang="en-US" sz="16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aliquip</a:t>
            </a:r>
            <a:r>
              <a:rPr lang="en-US" sz="16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ex </a:t>
            </a:r>
            <a:r>
              <a:rPr lang="en-US" sz="16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ea</a:t>
            </a:r>
            <a:r>
              <a:rPr lang="en-US" sz="16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commodo</a:t>
            </a:r>
            <a:r>
              <a:rPr lang="en-US" sz="16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consequat</a:t>
            </a:r>
            <a:r>
              <a:rPr lang="en-US" sz="16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. Duis </a:t>
            </a:r>
            <a:r>
              <a:rPr lang="en-US" sz="16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aute</a:t>
            </a:r>
            <a:r>
              <a:rPr lang="en-US" sz="16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irure</a:t>
            </a:r>
            <a:r>
              <a:rPr lang="en-US" sz="16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dolor in </a:t>
            </a:r>
            <a:r>
              <a:rPr lang="en-US" sz="16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reprehenderit</a:t>
            </a:r>
            <a:r>
              <a:rPr lang="en-US" sz="16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in </a:t>
            </a:r>
            <a:r>
              <a:rPr lang="en-US" sz="16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voluptate</a:t>
            </a:r>
            <a:r>
              <a:rPr lang="en-US" sz="16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velit</a:t>
            </a:r>
            <a:r>
              <a:rPr lang="en-US" sz="16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esse</a:t>
            </a:r>
            <a:r>
              <a:rPr lang="en-US" sz="16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cillum</a:t>
            </a:r>
            <a:r>
              <a:rPr lang="en-US" sz="16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dolore </a:t>
            </a:r>
            <a:r>
              <a:rPr lang="en-US" sz="16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eu</a:t>
            </a:r>
            <a:r>
              <a:rPr lang="en-US" sz="16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fugiat</a:t>
            </a:r>
            <a:r>
              <a:rPr lang="en-US" sz="16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nulla</a:t>
            </a:r>
            <a:r>
              <a:rPr lang="en-US" sz="16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pariatur</a:t>
            </a:r>
            <a:r>
              <a:rPr lang="en-US" sz="16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. </a:t>
            </a:r>
          </a:p>
        </p:txBody>
      </p:sp>
      <p:sp>
        <p:nvSpPr>
          <p:cNvPr id="61" name="Oval 60">
            <a:extLst>
              <a:ext uri="{FF2B5EF4-FFF2-40B4-BE49-F238E27FC236}">
                <a16:creationId xmlns="" xmlns:a16="http://schemas.microsoft.com/office/drawing/2014/main" id="{A6146B7A-DB99-46F1-816B-2217E31FCF86}"/>
              </a:ext>
            </a:extLst>
          </p:cNvPr>
          <p:cNvSpPr/>
          <p:nvPr/>
        </p:nvSpPr>
        <p:spPr>
          <a:xfrm>
            <a:off x="700066" y="1899924"/>
            <a:ext cx="628469" cy="628469"/>
          </a:xfrm>
          <a:prstGeom prst="ellipse">
            <a:avLst/>
          </a:prstGeom>
          <a:solidFill>
            <a:srgbClr val="0062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="" xmlns:a16="http://schemas.microsoft.com/office/drawing/2014/main" id="{8C998AD1-F63E-4E44-A7FC-80DF0C350360}"/>
              </a:ext>
            </a:extLst>
          </p:cNvPr>
          <p:cNvGrpSpPr/>
          <p:nvPr/>
        </p:nvGrpSpPr>
        <p:grpSpPr>
          <a:xfrm>
            <a:off x="887300" y="2041121"/>
            <a:ext cx="254000" cy="346075"/>
            <a:chOff x="3444876" y="2173289"/>
            <a:chExt cx="254000" cy="346075"/>
          </a:xfrm>
        </p:grpSpPr>
        <p:sp>
          <p:nvSpPr>
            <p:cNvPr id="27" name="Freeform 66">
              <a:extLst>
                <a:ext uri="{FF2B5EF4-FFF2-40B4-BE49-F238E27FC236}">
                  <a16:creationId xmlns="" xmlns:a16="http://schemas.microsoft.com/office/drawing/2014/main" id="{39E58AF2-F5E6-461E-B91A-82344F2E8D2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3613" y="2413001"/>
              <a:ext cx="46038" cy="38100"/>
            </a:xfrm>
            <a:custGeom>
              <a:avLst/>
              <a:gdLst>
                <a:gd name="T0" fmla="*/ 29 w 29"/>
                <a:gd name="T1" fmla="*/ 0 h 24"/>
                <a:gd name="T2" fmla="*/ 29 w 29"/>
                <a:gd name="T3" fmla="*/ 15 h 24"/>
                <a:gd name="T4" fmla="*/ 0 w 29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4">
                  <a:moveTo>
                    <a:pt x="29" y="0"/>
                  </a:moveTo>
                  <a:lnTo>
                    <a:pt x="29" y="15"/>
                  </a:lnTo>
                  <a:lnTo>
                    <a:pt x="0" y="24"/>
                  </a:lnTo>
                </a:path>
              </a:pathLst>
            </a:custGeom>
            <a:noFill/>
            <a:ln w="63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67">
              <a:extLst>
                <a:ext uri="{FF2B5EF4-FFF2-40B4-BE49-F238E27FC236}">
                  <a16:creationId xmlns="" xmlns:a16="http://schemas.microsoft.com/office/drawing/2014/main" id="{EE5714FF-026B-4EBD-9812-D5C0E9B74E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4101" y="2413001"/>
              <a:ext cx="46038" cy="38100"/>
            </a:xfrm>
            <a:custGeom>
              <a:avLst/>
              <a:gdLst>
                <a:gd name="T0" fmla="*/ 0 w 29"/>
                <a:gd name="T1" fmla="*/ 0 h 24"/>
                <a:gd name="T2" fmla="*/ 0 w 29"/>
                <a:gd name="T3" fmla="*/ 15 h 24"/>
                <a:gd name="T4" fmla="*/ 29 w 29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4">
                  <a:moveTo>
                    <a:pt x="0" y="0"/>
                  </a:moveTo>
                  <a:lnTo>
                    <a:pt x="0" y="15"/>
                  </a:lnTo>
                  <a:lnTo>
                    <a:pt x="29" y="24"/>
                  </a:lnTo>
                </a:path>
              </a:pathLst>
            </a:custGeom>
            <a:noFill/>
            <a:ln w="63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Oval 68">
              <a:extLst>
                <a:ext uri="{FF2B5EF4-FFF2-40B4-BE49-F238E27FC236}">
                  <a16:creationId xmlns="" xmlns:a16="http://schemas.microsoft.com/office/drawing/2014/main" id="{FE34129A-B55B-4705-815F-8C589A6414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27426" y="2324101"/>
              <a:ext cx="88900" cy="96838"/>
            </a:xfrm>
            <a:prstGeom prst="ellipse">
              <a:avLst/>
            </a:prstGeom>
            <a:noFill/>
            <a:ln w="63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69">
              <a:extLst>
                <a:ext uri="{FF2B5EF4-FFF2-40B4-BE49-F238E27FC236}">
                  <a16:creationId xmlns="" xmlns:a16="http://schemas.microsoft.com/office/drawing/2014/main" id="{7E6E1C9B-CEB4-406A-8F8D-E9FD3C7A843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7426" y="2357439"/>
              <a:ext cx="88900" cy="14288"/>
            </a:xfrm>
            <a:custGeom>
              <a:avLst/>
              <a:gdLst>
                <a:gd name="T0" fmla="*/ 24 w 24"/>
                <a:gd name="T1" fmla="*/ 2 h 4"/>
                <a:gd name="T2" fmla="*/ 14 w 24"/>
                <a:gd name="T3" fmla="*/ 0 h 4"/>
                <a:gd name="T4" fmla="*/ 0 w 2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">
                  <a:moveTo>
                    <a:pt x="24" y="2"/>
                  </a:moveTo>
                  <a:cubicBezTo>
                    <a:pt x="22" y="4"/>
                    <a:pt x="16" y="4"/>
                    <a:pt x="14" y="0"/>
                  </a:cubicBezTo>
                  <a:cubicBezTo>
                    <a:pt x="10" y="4"/>
                    <a:pt x="3" y="4"/>
                    <a:pt x="0" y="1"/>
                  </a:cubicBezTo>
                </a:path>
              </a:pathLst>
            </a:custGeom>
            <a:noFill/>
            <a:ln w="63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Freeform 70">
              <a:extLst>
                <a:ext uri="{FF2B5EF4-FFF2-40B4-BE49-F238E27FC236}">
                  <a16:creationId xmlns="" xmlns:a16="http://schemas.microsoft.com/office/drawing/2014/main" id="{705D1C92-6B95-4F52-84FB-02C24251DB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4876" y="2233614"/>
              <a:ext cx="254000" cy="285750"/>
            </a:xfrm>
            <a:custGeom>
              <a:avLst/>
              <a:gdLst>
                <a:gd name="T0" fmla="*/ 104 w 160"/>
                <a:gd name="T1" fmla="*/ 0 h 180"/>
                <a:gd name="T2" fmla="*/ 160 w 160"/>
                <a:gd name="T3" fmla="*/ 0 h 180"/>
                <a:gd name="T4" fmla="*/ 160 w 160"/>
                <a:gd name="T5" fmla="*/ 180 h 180"/>
                <a:gd name="T6" fmla="*/ 0 w 160"/>
                <a:gd name="T7" fmla="*/ 180 h 180"/>
                <a:gd name="T8" fmla="*/ 0 w 160"/>
                <a:gd name="T9" fmla="*/ 0 h 180"/>
                <a:gd name="T10" fmla="*/ 56 w 160"/>
                <a:gd name="T11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0" h="180">
                  <a:moveTo>
                    <a:pt x="104" y="0"/>
                  </a:moveTo>
                  <a:lnTo>
                    <a:pt x="160" y="0"/>
                  </a:lnTo>
                  <a:lnTo>
                    <a:pt x="160" y="180"/>
                  </a:lnTo>
                  <a:lnTo>
                    <a:pt x="0" y="180"/>
                  </a:lnTo>
                  <a:lnTo>
                    <a:pt x="0" y="0"/>
                  </a:lnTo>
                  <a:lnTo>
                    <a:pt x="56" y="0"/>
                  </a:lnTo>
                </a:path>
              </a:pathLst>
            </a:custGeom>
            <a:noFill/>
            <a:ln w="63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71">
              <a:extLst>
                <a:ext uri="{FF2B5EF4-FFF2-40B4-BE49-F238E27FC236}">
                  <a16:creationId xmlns="" xmlns:a16="http://schemas.microsoft.com/office/drawing/2014/main" id="{39646D88-0CF8-4409-90BB-58DEF6C07BC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3451" y="2263776"/>
              <a:ext cx="195263" cy="225425"/>
            </a:xfrm>
            <a:custGeom>
              <a:avLst/>
              <a:gdLst>
                <a:gd name="T0" fmla="*/ 86 w 123"/>
                <a:gd name="T1" fmla="*/ 0 h 142"/>
                <a:gd name="T2" fmla="*/ 123 w 123"/>
                <a:gd name="T3" fmla="*/ 0 h 142"/>
                <a:gd name="T4" fmla="*/ 123 w 123"/>
                <a:gd name="T5" fmla="*/ 142 h 142"/>
                <a:gd name="T6" fmla="*/ 0 w 123"/>
                <a:gd name="T7" fmla="*/ 142 h 142"/>
                <a:gd name="T8" fmla="*/ 0 w 123"/>
                <a:gd name="T9" fmla="*/ 0 h 142"/>
                <a:gd name="T10" fmla="*/ 38 w 123"/>
                <a:gd name="T1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3" h="142">
                  <a:moveTo>
                    <a:pt x="86" y="0"/>
                  </a:moveTo>
                  <a:lnTo>
                    <a:pt x="123" y="0"/>
                  </a:lnTo>
                  <a:lnTo>
                    <a:pt x="123" y="142"/>
                  </a:lnTo>
                  <a:lnTo>
                    <a:pt x="0" y="142"/>
                  </a:lnTo>
                  <a:lnTo>
                    <a:pt x="0" y="0"/>
                  </a:lnTo>
                  <a:lnTo>
                    <a:pt x="38" y="0"/>
                  </a:lnTo>
                </a:path>
              </a:pathLst>
            </a:custGeom>
            <a:noFill/>
            <a:ln w="63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72">
              <a:extLst>
                <a:ext uri="{FF2B5EF4-FFF2-40B4-BE49-F238E27FC236}">
                  <a16:creationId xmlns="" xmlns:a16="http://schemas.microsoft.com/office/drawing/2014/main" id="{B5EDE09F-861F-4393-852D-4A9A8BC1C0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3776" y="2173289"/>
              <a:ext cx="76200" cy="112713"/>
            </a:xfrm>
            <a:custGeom>
              <a:avLst/>
              <a:gdLst>
                <a:gd name="T0" fmla="*/ 20 w 20"/>
                <a:gd name="T1" fmla="*/ 30 h 30"/>
                <a:gd name="T2" fmla="*/ 0 w 20"/>
                <a:gd name="T3" fmla="*/ 30 h 30"/>
                <a:gd name="T4" fmla="*/ 0 w 20"/>
                <a:gd name="T5" fmla="*/ 10 h 30"/>
                <a:gd name="T6" fmla="*/ 10 w 20"/>
                <a:gd name="T7" fmla="*/ 0 h 30"/>
                <a:gd name="T8" fmla="*/ 20 w 20"/>
                <a:gd name="T9" fmla="*/ 10 h 30"/>
                <a:gd name="T10" fmla="*/ 20 w 20"/>
                <a:gd name="T11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0">
                  <a:moveTo>
                    <a:pt x="2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lnTo>
                    <a:pt x="20" y="30"/>
                  </a:lnTo>
                  <a:close/>
                </a:path>
              </a:pathLst>
            </a:custGeom>
            <a:noFill/>
            <a:ln w="63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73">
              <a:extLst>
                <a:ext uri="{FF2B5EF4-FFF2-40B4-BE49-F238E27FC236}">
                  <a16:creationId xmlns="" xmlns:a16="http://schemas.microsoft.com/office/drawing/2014/main" id="{895D00D1-3258-4EF4-B3A9-84C0981C485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3938" y="2203451"/>
              <a:ext cx="15875" cy="14288"/>
            </a:xfrm>
            <a:custGeom>
              <a:avLst/>
              <a:gdLst>
                <a:gd name="T0" fmla="*/ 4 w 4"/>
                <a:gd name="T1" fmla="*/ 2 h 4"/>
                <a:gd name="T2" fmla="*/ 2 w 4"/>
                <a:gd name="T3" fmla="*/ 4 h 4"/>
                <a:gd name="T4" fmla="*/ 2 w 4"/>
                <a:gd name="T5" fmla="*/ 4 h 4"/>
                <a:gd name="T6" fmla="*/ 0 w 4"/>
                <a:gd name="T7" fmla="*/ 2 h 4"/>
                <a:gd name="T8" fmla="*/ 0 w 4"/>
                <a:gd name="T9" fmla="*/ 2 h 4"/>
                <a:gd name="T10" fmla="*/ 2 w 4"/>
                <a:gd name="T11" fmla="*/ 0 h 4"/>
                <a:gd name="T12" fmla="*/ 2 w 4"/>
                <a:gd name="T13" fmla="*/ 0 h 4"/>
                <a:gd name="T14" fmla="*/ 4 w 4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4" y="3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lose/>
                </a:path>
              </a:pathLst>
            </a:custGeom>
            <a:noFill/>
            <a:ln w="63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41074321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Business handshake">
            <a:extLst>
              <a:ext uri="{FF2B5EF4-FFF2-40B4-BE49-F238E27FC236}">
                <a16:creationId xmlns="" xmlns:a16="http://schemas.microsoft.com/office/drawing/2014/main" id="{AF360227-BDAE-471D-90C9-0719A0F2B57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777" r="24619" b="9445"/>
          <a:stretch/>
        </p:blipFill>
        <p:spPr>
          <a:xfrm>
            <a:off x="6096000" y="0"/>
            <a:ext cx="5721350" cy="6210300"/>
          </a:xfrm>
          <a:prstGeom prst="rect">
            <a:avLst/>
          </a:prstGeom>
        </p:spPr>
      </p:pic>
      <p:cxnSp>
        <p:nvCxnSpPr>
          <p:cNvPr id="2" name="Straight Connector 1">
            <a:extLst>
              <a:ext uri="{FF2B5EF4-FFF2-40B4-BE49-F238E27FC236}">
                <a16:creationId xmlns="" xmlns:a16="http://schemas.microsoft.com/office/drawing/2014/main" id="{1BEE390C-F7E0-49DA-A97B-5A5D38EEEA7B}"/>
              </a:ext>
            </a:extLst>
          </p:cNvPr>
          <p:cNvCxnSpPr>
            <a:cxnSpLocks/>
          </p:cNvCxnSpPr>
          <p:nvPr/>
        </p:nvCxnSpPr>
        <p:spPr>
          <a:xfrm>
            <a:off x="0" y="6551612"/>
            <a:ext cx="11674042" cy="0"/>
          </a:xfrm>
          <a:prstGeom prst="line">
            <a:avLst/>
          </a:prstGeom>
          <a:ln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BA81A969-CF36-458F-88D9-C6DF1A8AAE2A}"/>
              </a:ext>
            </a:extLst>
          </p:cNvPr>
          <p:cNvSpPr/>
          <p:nvPr/>
        </p:nvSpPr>
        <p:spPr>
          <a:xfrm>
            <a:off x="11436348" y="6353967"/>
            <a:ext cx="374652" cy="3746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F93A9BC2-59A3-442E-80E4-DF105664CF15}"/>
              </a:ext>
            </a:extLst>
          </p:cNvPr>
          <p:cNvSpPr txBox="1">
            <a:spLocks/>
          </p:cNvSpPr>
          <p:nvPr/>
        </p:nvSpPr>
        <p:spPr>
          <a:xfrm>
            <a:off x="11429999" y="6450806"/>
            <a:ext cx="387351" cy="1809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000" kern="120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CA73395-3A4D-40D7-AA54-5990654FBE6D}" type="slidenum">
              <a:rPr lang="en-US" smtClean="0"/>
              <a:pPr/>
              <a:t>8</a:t>
            </a:fld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39CAA725-A7B6-4943-9785-97D6BAF4967E}"/>
              </a:ext>
            </a:extLst>
          </p:cNvPr>
          <p:cNvCxnSpPr>
            <a:cxnSpLocks/>
          </p:cNvCxnSpPr>
          <p:nvPr/>
        </p:nvCxnSpPr>
        <p:spPr>
          <a:xfrm>
            <a:off x="11485958" y="6709568"/>
            <a:ext cx="275432" cy="0"/>
          </a:xfrm>
          <a:prstGeom prst="line">
            <a:avLst/>
          </a:prstGeom>
          <a:ln w="38100">
            <a:solidFill>
              <a:srgbClr val="0062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0B087B48-6843-4F7C-8D18-F11C92669E7C}"/>
              </a:ext>
            </a:extLst>
          </p:cNvPr>
          <p:cNvSpPr txBox="1">
            <a:spLocks/>
          </p:cNvSpPr>
          <p:nvPr/>
        </p:nvSpPr>
        <p:spPr>
          <a:xfrm>
            <a:off x="381000" y="431006"/>
            <a:ext cx="11430000" cy="585788"/>
          </a:xfrm>
          <a:prstGeom prst="rect">
            <a:avLst/>
          </a:prstGeom>
        </p:spPr>
        <p:txBody>
          <a:bodyPr lIns="0" tIns="0" rIns="0" bIns="0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/>
              <a:t>Bullet Points Slide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="" xmlns:a16="http://schemas.microsoft.com/office/drawing/2014/main" id="{0A5E3AE3-CD71-4524-8F22-B6AC2D83788A}"/>
              </a:ext>
            </a:extLst>
          </p:cNvPr>
          <p:cNvSpPr/>
          <p:nvPr/>
        </p:nvSpPr>
        <p:spPr>
          <a:xfrm>
            <a:off x="381000" y="1409699"/>
            <a:ext cx="5708649" cy="480026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008000" rIns="182880" bIns="182880" rtlCol="0" anchor="t"/>
          <a:lstStyle/>
          <a:p>
            <a:pPr algn="ctr"/>
            <a:endParaRPr lang="en-US" sz="1200" dirty="0"/>
          </a:p>
        </p:txBody>
      </p:sp>
      <p:sp>
        <p:nvSpPr>
          <p:cNvPr id="151" name="Rectangle 150">
            <a:extLst>
              <a:ext uri="{FF2B5EF4-FFF2-40B4-BE49-F238E27FC236}">
                <a16:creationId xmlns="" xmlns:a16="http://schemas.microsoft.com/office/drawing/2014/main" id="{2B092E56-3E0B-4551-BC62-7CF32C200A7F}"/>
              </a:ext>
            </a:extLst>
          </p:cNvPr>
          <p:cNvSpPr/>
          <p:nvPr/>
        </p:nvSpPr>
        <p:spPr>
          <a:xfrm>
            <a:off x="2227324" y="6209961"/>
            <a:ext cx="2016000" cy="36000"/>
          </a:xfrm>
          <a:prstGeom prst="rect">
            <a:avLst/>
          </a:prstGeom>
          <a:solidFill>
            <a:srgbClr val="006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rtlCol="0" anchor="ctr"/>
          <a:lstStyle/>
          <a:p>
            <a:endParaRPr lang="en-US" sz="1000" i="1" dirty="0"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113" name="Rectangle 112">
            <a:extLst>
              <a:ext uri="{FF2B5EF4-FFF2-40B4-BE49-F238E27FC236}">
                <a16:creationId xmlns="" xmlns:a16="http://schemas.microsoft.com/office/drawing/2014/main" id="{380629EE-E907-4CCF-BB65-C742DE2E9F06}"/>
              </a:ext>
            </a:extLst>
          </p:cNvPr>
          <p:cNvSpPr/>
          <p:nvPr/>
        </p:nvSpPr>
        <p:spPr>
          <a:xfrm>
            <a:off x="6096001" y="-13202"/>
            <a:ext cx="5715000" cy="6223501"/>
          </a:xfrm>
          <a:prstGeom prst="rect">
            <a:avLst/>
          </a:prstGeom>
          <a:gradFill>
            <a:gsLst>
              <a:gs pos="21000">
                <a:srgbClr val="242424">
                  <a:alpha val="98000"/>
                </a:srgbClr>
              </a:gs>
              <a:gs pos="0">
                <a:schemeClr val="tx1"/>
              </a:gs>
              <a:gs pos="100000">
                <a:schemeClr val="tx1">
                  <a:lumMod val="75000"/>
                  <a:lumOff val="25000"/>
                  <a:alpha val="15000"/>
                </a:schemeClr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9" name="Group 28">
            <a:extLst>
              <a:ext uri="{FF2B5EF4-FFF2-40B4-BE49-F238E27FC236}">
                <a16:creationId xmlns="" xmlns:a16="http://schemas.microsoft.com/office/drawing/2014/main" id="{0F996DD8-AF9A-45E7-84A4-9D84DC6559AB}"/>
              </a:ext>
            </a:extLst>
          </p:cNvPr>
          <p:cNvGrpSpPr/>
          <p:nvPr/>
        </p:nvGrpSpPr>
        <p:grpSpPr>
          <a:xfrm>
            <a:off x="6472133" y="1910746"/>
            <a:ext cx="4962734" cy="3798167"/>
            <a:chOff x="6473614" y="1813906"/>
            <a:chExt cx="4962734" cy="3798167"/>
          </a:xfrm>
        </p:grpSpPr>
        <p:cxnSp>
          <p:nvCxnSpPr>
            <p:cNvPr id="20" name="Straight Connector 19">
              <a:extLst>
                <a:ext uri="{FF2B5EF4-FFF2-40B4-BE49-F238E27FC236}">
                  <a16:creationId xmlns="" xmlns:a16="http://schemas.microsoft.com/office/drawing/2014/main" id="{42EED824-BCF4-4974-988C-4D8583317E90}"/>
                </a:ext>
              </a:extLst>
            </p:cNvPr>
            <p:cNvCxnSpPr>
              <a:cxnSpLocks/>
            </p:cNvCxnSpPr>
            <p:nvPr/>
          </p:nvCxnSpPr>
          <p:spPr>
            <a:xfrm>
              <a:off x="6583517" y="2469977"/>
              <a:ext cx="4852831" cy="0"/>
            </a:xfrm>
            <a:prstGeom prst="line">
              <a:avLst/>
            </a:prstGeom>
            <a:ln>
              <a:solidFill>
                <a:schemeClr val="bg1">
                  <a:lumMod val="95000"/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Group 20">
              <a:extLst>
                <a:ext uri="{FF2B5EF4-FFF2-40B4-BE49-F238E27FC236}">
                  <a16:creationId xmlns="" xmlns:a16="http://schemas.microsoft.com/office/drawing/2014/main" id="{D06D1B60-033E-4544-8B75-B883ACA9BB76}"/>
                </a:ext>
              </a:extLst>
            </p:cNvPr>
            <p:cNvGrpSpPr/>
            <p:nvPr/>
          </p:nvGrpSpPr>
          <p:grpSpPr>
            <a:xfrm>
              <a:off x="6475104" y="1813906"/>
              <a:ext cx="4954894" cy="483467"/>
              <a:chOff x="6691930" y="1813906"/>
              <a:chExt cx="4954894" cy="483467"/>
            </a:xfrm>
          </p:grpSpPr>
          <p:grpSp>
            <p:nvGrpSpPr>
              <p:cNvPr id="114" name="Group 113">
                <a:extLst>
                  <a:ext uri="{FF2B5EF4-FFF2-40B4-BE49-F238E27FC236}">
                    <a16:creationId xmlns="" xmlns:a16="http://schemas.microsoft.com/office/drawing/2014/main" id="{D3FDBE2A-75C1-47A5-9ECB-910E1ECEDEFF}"/>
                  </a:ext>
                </a:extLst>
              </p:cNvPr>
              <p:cNvGrpSpPr/>
              <p:nvPr/>
            </p:nvGrpSpPr>
            <p:grpSpPr>
              <a:xfrm>
                <a:off x="6691930" y="1880574"/>
                <a:ext cx="314797" cy="350131"/>
                <a:chOff x="6299200" y="5060951"/>
                <a:chExt cx="311150" cy="346075"/>
              </a:xfrm>
            </p:grpSpPr>
            <p:sp>
              <p:nvSpPr>
                <p:cNvPr id="118" name="Freeform 344">
                  <a:extLst>
                    <a:ext uri="{FF2B5EF4-FFF2-40B4-BE49-F238E27FC236}">
                      <a16:creationId xmlns="" xmlns:a16="http://schemas.microsoft.com/office/drawing/2014/main" id="{073A3817-260E-4911-B023-B13E5DDD88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99200" y="5060951"/>
                  <a:ext cx="311150" cy="346075"/>
                </a:xfrm>
                <a:custGeom>
                  <a:avLst/>
                  <a:gdLst>
                    <a:gd name="T0" fmla="*/ 74 w 83"/>
                    <a:gd name="T1" fmla="*/ 32 h 92"/>
                    <a:gd name="T2" fmla="*/ 38 w 83"/>
                    <a:gd name="T3" fmla="*/ 0 h 92"/>
                    <a:gd name="T4" fmla="*/ 0 w 83"/>
                    <a:gd name="T5" fmla="*/ 38 h 92"/>
                    <a:gd name="T6" fmla="*/ 16 w 83"/>
                    <a:gd name="T7" fmla="*/ 69 h 92"/>
                    <a:gd name="T8" fmla="*/ 16 w 83"/>
                    <a:gd name="T9" fmla="*/ 92 h 92"/>
                    <a:gd name="T10" fmla="*/ 56 w 83"/>
                    <a:gd name="T11" fmla="*/ 92 h 92"/>
                    <a:gd name="T12" fmla="*/ 56 w 83"/>
                    <a:gd name="T13" fmla="*/ 78 h 92"/>
                    <a:gd name="T14" fmla="*/ 71 w 83"/>
                    <a:gd name="T15" fmla="*/ 75 h 92"/>
                    <a:gd name="T16" fmla="*/ 74 w 83"/>
                    <a:gd name="T17" fmla="*/ 56 h 92"/>
                    <a:gd name="T18" fmla="*/ 80 w 83"/>
                    <a:gd name="T19" fmla="*/ 56 h 92"/>
                    <a:gd name="T20" fmla="*/ 82 w 83"/>
                    <a:gd name="T21" fmla="*/ 55 h 92"/>
                    <a:gd name="T22" fmla="*/ 83 w 83"/>
                    <a:gd name="T23" fmla="*/ 52 h 92"/>
                    <a:gd name="T24" fmla="*/ 74 w 83"/>
                    <a:gd name="T25" fmla="*/ 32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3" h="92">
                      <a:moveTo>
                        <a:pt x="74" y="32"/>
                      </a:moveTo>
                      <a:cubicBezTo>
                        <a:pt x="74" y="11"/>
                        <a:pt x="55" y="0"/>
                        <a:pt x="38" y="0"/>
                      </a:cubicBezTo>
                      <a:cubicBezTo>
                        <a:pt x="17" y="0"/>
                        <a:pt x="0" y="17"/>
                        <a:pt x="0" y="38"/>
                      </a:cubicBezTo>
                      <a:cubicBezTo>
                        <a:pt x="0" y="50"/>
                        <a:pt x="4" y="62"/>
                        <a:pt x="16" y="69"/>
                      </a:cubicBezTo>
                      <a:cubicBezTo>
                        <a:pt x="16" y="92"/>
                        <a:pt x="16" y="92"/>
                        <a:pt x="16" y="92"/>
                      </a:cubicBezTo>
                      <a:cubicBezTo>
                        <a:pt x="56" y="92"/>
                        <a:pt x="56" y="92"/>
                        <a:pt x="56" y="92"/>
                      </a:cubicBezTo>
                      <a:cubicBezTo>
                        <a:pt x="56" y="78"/>
                        <a:pt x="56" y="78"/>
                        <a:pt x="56" y="78"/>
                      </a:cubicBezTo>
                      <a:cubicBezTo>
                        <a:pt x="64" y="78"/>
                        <a:pt x="68" y="78"/>
                        <a:pt x="71" y="75"/>
                      </a:cubicBezTo>
                      <a:cubicBezTo>
                        <a:pt x="74" y="71"/>
                        <a:pt x="74" y="56"/>
                        <a:pt x="74" y="56"/>
                      </a:cubicBezTo>
                      <a:cubicBezTo>
                        <a:pt x="74" y="56"/>
                        <a:pt x="78" y="56"/>
                        <a:pt x="80" y="56"/>
                      </a:cubicBezTo>
                      <a:cubicBezTo>
                        <a:pt x="81" y="56"/>
                        <a:pt x="82" y="56"/>
                        <a:pt x="82" y="55"/>
                      </a:cubicBezTo>
                      <a:cubicBezTo>
                        <a:pt x="83" y="54"/>
                        <a:pt x="83" y="53"/>
                        <a:pt x="83" y="52"/>
                      </a:cubicBezTo>
                      <a:cubicBezTo>
                        <a:pt x="83" y="46"/>
                        <a:pt x="74" y="35"/>
                        <a:pt x="74" y="32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9" name="Line 345">
                  <a:extLst>
                    <a:ext uri="{FF2B5EF4-FFF2-40B4-BE49-F238E27FC236}">
                      <a16:creationId xmlns="" xmlns:a16="http://schemas.microsoft.com/office/drawing/2014/main" id="{EDAAF21F-68B4-42DF-83C3-7E27F6ED1B0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434138" y="5167313"/>
                  <a:ext cx="60325" cy="0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0" name="Line 346">
                  <a:extLst>
                    <a:ext uri="{FF2B5EF4-FFF2-40B4-BE49-F238E27FC236}">
                      <a16:creationId xmlns="" xmlns:a16="http://schemas.microsoft.com/office/drawing/2014/main" id="{B8CB2660-BD7B-4309-B8C3-8479E4C9282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403975" y="5197476"/>
                  <a:ext cx="90488" cy="0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1" name="Line 347">
                  <a:extLst>
                    <a:ext uri="{FF2B5EF4-FFF2-40B4-BE49-F238E27FC236}">
                      <a16:creationId xmlns="" xmlns:a16="http://schemas.microsoft.com/office/drawing/2014/main" id="{00EAA86E-D96E-45BE-938D-10992164FA6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403975" y="5227638"/>
                  <a:ext cx="90488" cy="0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2" name="Line 348">
                  <a:extLst>
                    <a:ext uri="{FF2B5EF4-FFF2-40B4-BE49-F238E27FC236}">
                      <a16:creationId xmlns="" xmlns:a16="http://schemas.microsoft.com/office/drawing/2014/main" id="{6197E3D1-CBFB-49ED-9F72-0AEF6CED02B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403975" y="5257801"/>
                  <a:ext cx="90488" cy="0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3" name="Rectangle 349">
                  <a:extLst>
                    <a:ext uri="{FF2B5EF4-FFF2-40B4-BE49-F238E27FC236}">
                      <a16:creationId xmlns="" xmlns:a16="http://schemas.microsoft.com/office/drawing/2014/main" id="{9A2ED954-13EF-4A52-901D-D5B8141719F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73813" y="5137151"/>
                  <a:ext cx="150813" cy="150813"/>
                </a:xfrm>
                <a:prstGeom prst="rect">
                  <a:avLst/>
                </a:prstGeom>
                <a:noFill/>
                <a:ln w="63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175" name="Rectangle 174">
                <a:extLst>
                  <a:ext uri="{FF2B5EF4-FFF2-40B4-BE49-F238E27FC236}">
                    <a16:creationId xmlns="" xmlns:a16="http://schemas.microsoft.com/office/drawing/2014/main" id="{224FBE70-7CE5-4F27-AE2D-FA9BA216DA32}"/>
                  </a:ext>
                </a:extLst>
              </p:cNvPr>
              <p:cNvSpPr/>
              <p:nvPr/>
            </p:nvSpPr>
            <p:spPr>
              <a:xfrm>
                <a:off x="7239471" y="1813906"/>
                <a:ext cx="4407353" cy="48346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spcAft>
                    <a:spcPts val="300"/>
                  </a:spcAft>
                </a:pPr>
                <a:r>
                  <a:rPr lang="en-US" sz="1600" b="1" dirty="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Lorem ipsum dolor sit </a:t>
                </a:r>
                <a:r>
                  <a:rPr lang="en-US" sz="1600" b="1" dirty="0" err="1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amet</a:t>
                </a:r>
                <a:r>
                  <a:rPr lang="en-US" sz="1600" b="1" dirty="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, </a:t>
                </a:r>
                <a:r>
                  <a:rPr lang="en-US" sz="1600" b="1" dirty="0" err="1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consectetur</a:t>
                </a:r>
                <a:r>
                  <a:rPr lang="en-US" sz="1600" b="1" dirty="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 </a:t>
                </a:r>
                <a:r>
                  <a:rPr lang="en-US" sz="1600" b="1" dirty="0" err="1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adipiscing</a:t>
                </a:r>
                <a:r>
                  <a:rPr lang="en-US" sz="1600" b="1" dirty="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 </a:t>
                </a:r>
                <a:r>
                  <a:rPr lang="en-US" sz="1600" b="1" dirty="0" err="1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elit</a:t>
                </a:r>
                <a:endParaRPr lang="en-US" sz="1600" b="1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177" name="Straight Connector 176">
              <a:extLst>
                <a:ext uri="{FF2B5EF4-FFF2-40B4-BE49-F238E27FC236}">
                  <a16:creationId xmlns="" xmlns:a16="http://schemas.microsoft.com/office/drawing/2014/main" id="{FE528B64-8C4B-4865-8DC8-8C2C713824E8}"/>
                </a:ext>
              </a:extLst>
            </p:cNvPr>
            <p:cNvCxnSpPr>
              <a:cxnSpLocks/>
            </p:cNvCxnSpPr>
            <p:nvPr/>
          </p:nvCxnSpPr>
          <p:spPr>
            <a:xfrm>
              <a:off x="6583517" y="3298652"/>
              <a:ext cx="4852831" cy="0"/>
            </a:xfrm>
            <a:prstGeom prst="line">
              <a:avLst/>
            </a:prstGeom>
            <a:ln>
              <a:solidFill>
                <a:schemeClr val="bg1">
                  <a:lumMod val="95000"/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Group 27">
              <a:extLst>
                <a:ext uri="{FF2B5EF4-FFF2-40B4-BE49-F238E27FC236}">
                  <a16:creationId xmlns="" xmlns:a16="http://schemas.microsoft.com/office/drawing/2014/main" id="{80D9C7EB-F010-4C0C-95C3-2FDD1DA3C8BE}"/>
                </a:ext>
              </a:extLst>
            </p:cNvPr>
            <p:cNvGrpSpPr/>
            <p:nvPr/>
          </p:nvGrpSpPr>
          <p:grpSpPr>
            <a:xfrm>
              <a:off x="6479074" y="2642581"/>
              <a:ext cx="4950924" cy="483467"/>
              <a:chOff x="6479074" y="2566381"/>
              <a:chExt cx="4950924" cy="483467"/>
            </a:xfrm>
          </p:grpSpPr>
          <p:grpSp>
            <p:nvGrpSpPr>
              <p:cNvPr id="124" name="Group 123">
                <a:extLst>
                  <a:ext uri="{FF2B5EF4-FFF2-40B4-BE49-F238E27FC236}">
                    <a16:creationId xmlns="" xmlns:a16="http://schemas.microsoft.com/office/drawing/2014/main" id="{E74D7156-3096-4DA4-8419-A8D2D3AD32C8}"/>
                  </a:ext>
                </a:extLst>
              </p:cNvPr>
              <p:cNvGrpSpPr/>
              <p:nvPr/>
            </p:nvGrpSpPr>
            <p:grpSpPr>
              <a:xfrm>
                <a:off x="6479074" y="2652700"/>
                <a:ext cx="310828" cy="310828"/>
                <a:chOff x="8447088" y="5060951"/>
                <a:chExt cx="346075" cy="346075"/>
              </a:xfrm>
            </p:grpSpPr>
            <p:sp>
              <p:nvSpPr>
                <p:cNvPr id="125" name="Freeform 365">
                  <a:extLst>
                    <a:ext uri="{FF2B5EF4-FFF2-40B4-BE49-F238E27FC236}">
                      <a16:creationId xmlns="" xmlns:a16="http://schemas.microsoft.com/office/drawing/2014/main" id="{5AF792F7-1508-4657-BAFF-B617AC242D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23288" y="5121276"/>
                  <a:ext cx="195263" cy="150813"/>
                </a:xfrm>
                <a:custGeom>
                  <a:avLst/>
                  <a:gdLst>
                    <a:gd name="T0" fmla="*/ 123 w 123"/>
                    <a:gd name="T1" fmla="*/ 95 h 95"/>
                    <a:gd name="T2" fmla="*/ 123 w 123"/>
                    <a:gd name="T3" fmla="*/ 19 h 95"/>
                    <a:gd name="T4" fmla="*/ 52 w 123"/>
                    <a:gd name="T5" fmla="*/ 19 h 95"/>
                    <a:gd name="T6" fmla="*/ 42 w 123"/>
                    <a:gd name="T7" fmla="*/ 0 h 95"/>
                    <a:gd name="T8" fmla="*/ 0 w 123"/>
                    <a:gd name="T9" fmla="*/ 0 h 95"/>
                    <a:gd name="T10" fmla="*/ 0 w 123"/>
                    <a:gd name="T11" fmla="*/ 95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3" h="95">
                      <a:moveTo>
                        <a:pt x="123" y="95"/>
                      </a:moveTo>
                      <a:lnTo>
                        <a:pt x="123" y="19"/>
                      </a:lnTo>
                      <a:lnTo>
                        <a:pt x="52" y="19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95"/>
                      </a:lnTo>
                    </a:path>
                  </a:pathLst>
                </a:custGeom>
                <a:noFill/>
                <a:ln w="63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6" name="Freeform 366">
                  <a:extLst>
                    <a:ext uri="{FF2B5EF4-FFF2-40B4-BE49-F238E27FC236}">
                      <a16:creationId xmlns="" xmlns:a16="http://schemas.microsoft.com/office/drawing/2014/main" id="{92D9105B-9430-48DF-8044-1C43E460F08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37575" y="5091113"/>
                  <a:ext cx="165100" cy="30163"/>
                </a:xfrm>
                <a:custGeom>
                  <a:avLst/>
                  <a:gdLst>
                    <a:gd name="T0" fmla="*/ 104 w 104"/>
                    <a:gd name="T1" fmla="*/ 19 h 19"/>
                    <a:gd name="T2" fmla="*/ 52 w 104"/>
                    <a:gd name="T3" fmla="*/ 19 h 19"/>
                    <a:gd name="T4" fmla="*/ 43 w 104"/>
                    <a:gd name="T5" fmla="*/ 0 h 19"/>
                    <a:gd name="T6" fmla="*/ 0 w 104"/>
                    <a:gd name="T7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4" h="19">
                      <a:moveTo>
                        <a:pt x="104" y="19"/>
                      </a:moveTo>
                      <a:lnTo>
                        <a:pt x="52" y="19"/>
                      </a:lnTo>
                      <a:lnTo>
                        <a:pt x="43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63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7" name="Freeform 367">
                  <a:extLst>
                    <a:ext uri="{FF2B5EF4-FFF2-40B4-BE49-F238E27FC236}">
                      <a16:creationId xmlns="" xmlns:a16="http://schemas.microsoft.com/office/drawing/2014/main" id="{354795EE-194B-4729-BBD1-94CAA1741D2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53450" y="5060951"/>
                  <a:ext cx="134938" cy="30163"/>
                </a:xfrm>
                <a:custGeom>
                  <a:avLst/>
                  <a:gdLst>
                    <a:gd name="T0" fmla="*/ 85 w 85"/>
                    <a:gd name="T1" fmla="*/ 19 h 19"/>
                    <a:gd name="T2" fmla="*/ 52 w 85"/>
                    <a:gd name="T3" fmla="*/ 19 h 19"/>
                    <a:gd name="T4" fmla="*/ 42 w 85"/>
                    <a:gd name="T5" fmla="*/ 0 h 19"/>
                    <a:gd name="T6" fmla="*/ 0 w 85"/>
                    <a:gd name="T7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5" h="19">
                      <a:moveTo>
                        <a:pt x="85" y="19"/>
                      </a:moveTo>
                      <a:lnTo>
                        <a:pt x="52" y="19"/>
                      </a:lnTo>
                      <a:lnTo>
                        <a:pt x="42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63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8" name="Freeform 368">
                  <a:extLst>
                    <a:ext uri="{FF2B5EF4-FFF2-40B4-BE49-F238E27FC236}">
                      <a16:creationId xmlns="" xmlns:a16="http://schemas.microsoft.com/office/drawing/2014/main" id="{99485D0C-0375-46C0-BBC5-E99F8B60C90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47088" y="5302251"/>
                  <a:ext cx="346075" cy="104775"/>
                </a:xfrm>
                <a:custGeom>
                  <a:avLst/>
                  <a:gdLst>
                    <a:gd name="T0" fmla="*/ 92 w 92"/>
                    <a:gd name="T1" fmla="*/ 28 h 28"/>
                    <a:gd name="T2" fmla="*/ 0 w 92"/>
                    <a:gd name="T3" fmla="*/ 28 h 28"/>
                    <a:gd name="T4" fmla="*/ 0 w 92"/>
                    <a:gd name="T5" fmla="*/ 0 h 28"/>
                    <a:gd name="T6" fmla="*/ 30 w 92"/>
                    <a:gd name="T7" fmla="*/ 0 h 28"/>
                    <a:gd name="T8" fmla="*/ 30 w 92"/>
                    <a:gd name="T9" fmla="*/ 4 h 28"/>
                    <a:gd name="T10" fmla="*/ 38 w 92"/>
                    <a:gd name="T11" fmla="*/ 12 h 28"/>
                    <a:gd name="T12" fmla="*/ 56 w 92"/>
                    <a:gd name="T13" fmla="*/ 12 h 28"/>
                    <a:gd name="T14" fmla="*/ 64 w 92"/>
                    <a:gd name="T15" fmla="*/ 4 h 28"/>
                    <a:gd name="T16" fmla="*/ 64 w 92"/>
                    <a:gd name="T17" fmla="*/ 0 h 28"/>
                    <a:gd name="T18" fmla="*/ 92 w 92"/>
                    <a:gd name="T19" fmla="*/ 0 h 28"/>
                    <a:gd name="T20" fmla="*/ 92 w 92"/>
                    <a:gd name="T21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2" h="28">
                      <a:moveTo>
                        <a:pt x="92" y="28"/>
                      </a:move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30" y="4"/>
                        <a:pt x="30" y="4"/>
                        <a:pt x="30" y="4"/>
                      </a:cubicBezTo>
                      <a:cubicBezTo>
                        <a:pt x="30" y="8"/>
                        <a:pt x="34" y="12"/>
                        <a:pt x="38" y="12"/>
                      </a:cubicBezTo>
                      <a:cubicBezTo>
                        <a:pt x="56" y="12"/>
                        <a:pt x="56" y="12"/>
                        <a:pt x="56" y="12"/>
                      </a:cubicBezTo>
                      <a:cubicBezTo>
                        <a:pt x="60" y="12"/>
                        <a:pt x="64" y="8"/>
                        <a:pt x="64" y="4"/>
                      </a:cubicBezTo>
                      <a:cubicBezTo>
                        <a:pt x="64" y="0"/>
                        <a:pt x="64" y="0"/>
                        <a:pt x="64" y="0"/>
                      </a:cubicBezTo>
                      <a:cubicBezTo>
                        <a:pt x="92" y="0"/>
                        <a:pt x="92" y="0"/>
                        <a:pt x="92" y="0"/>
                      </a:cubicBezTo>
                      <a:lnTo>
                        <a:pt x="92" y="28"/>
                      </a:lnTo>
                      <a:close/>
                    </a:path>
                  </a:pathLst>
                </a:custGeom>
                <a:noFill/>
                <a:ln w="63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9" name="Freeform 369">
                  <a:extLst>
                    <a:ext uri="{FF2B5EF4-FFF2-40B4-BE49-F238E27FC236}">
                      <a16:creationId xmlns="" xmlns:a16="http://schemas.microsoft.com/office/drawing/2014/main" id="{E3C2AB04-BA62-42B0-B16D-8CBDD3B009E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47088" y="5211763"/>
                  <a:ext cx="76200" cy="90488"/>
                </a:xfrm>
                <a:custGeom>
                  <a:avLst/>
                  <a:gdLst>
                    <a:gd name="T0" fmla="*/ 0 w 48"/>
                    <a:gd name="T1" fmla="*/ 57 h 57"/>
                    <a:gd name="T2" fmla="*/ 33 w 48"/>
                    <a:gd name="T3" fmla="*/ 0 h 57"/>
                    <a:gd name="T4" fmla="*/ 48 w 48"/>
                    <a:gd name="T5" fmla="*/ 0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8" h="57">
                      <a:moveTo>
                        <a:pt x="0" y="57"/>
                      </a:moveTo>
                      <a:lnTo>
                        <a:pt x="33" y="0"/>
                      </a:lnTo>
                      <a:lnTo>
                        <a:pt x="48" y="0"/>
                      </a:lnTo>
                    </a:path>
                  </a:pathLst>
                </a:custGeom>
                <a:noFill/>
                <a:ln w="63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30" name="Freeform 370">
                  <a:extLst>
                    <a:ext uri="{FF2B5EF4-FFF2-40B4-BE49-F238E27FC236}">
                      <a16:creationId xmlns="" xmlns:a16="http://schemas.microsoft.com/office/drawing/2014/main" id="{9F604E74-2FD2-446B-ACFB-4F9A572A63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18550" y="5211763"/>
                  <a:ext cx="74613" cy="90488"/>
                </a:xfrm>
                <a:custGeom>
                  <a:avLst/>
                  <a:gdLst>
                    <a:gd name="T0" fmla="*/ 0 w 47"/>
                    <a:gd name="T1" fmla="*/ 0 h 57"/>
                    <a:gd name="T2" fmla="*/ 14 w 47"/>
                    <a:gd name="T3" fmla="*/ 0 h 57"/>
                    <a:gd name="T4" fmla="*/ 47 w 47"/>
                    <a:gd name="T5" fmla="*/ 57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7" h="57">
                      <a:moveTo>
                        <a:pt x="0" y="0"/>
                      </a:moveTo>
                      <a:lnTo>
                        <a:pt x="14" y="0"/>
                      </a:lnTo>
                      <a:lnTo>
                        <a:pt x="47" y="57"/>
                      </a:lnTo>
                    </a:path>
                  </a:pathLst>
                </a:custGeom>
                <a:noFill/>
                <a:ln w="63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31" name="Freeform 371">
                  <a:extLst>
                    <a:ext uri="{FF2B5EF4-FFF2-40B4-BE49-F238E27FC236}">
                      <a16:creationId xmlns="" xmlns:a16="http://schemas.microsoft.com/office/drawing/2014/main" id="{80E955E7-CCE1-4AE4-A3F3-792F5453C2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83613" y="5181601"/>
                  <a:ext cx="88900" cy="90488"/>
                </a:xfrm>
                <a:custGeom>
                  <a:avLst/>
                  <a:gdLst>
                    <a:gd name="T0" fmla="*/ 16 w 24"/>
                    <a:gd name="T1" fmla="*/ 13 h 24"/>
                    <a:gd name="T2" fmla="*/ 19 w 24"/>
                    <a:gd name="T3" fmla="*/ 7 h 24"/>
                    <a:gd name="T4" fmla="*/ 12 w 24"/>
                    <a:gd name="T5" fmla="*/ 0 h 24"/>
                    <a:gd name="T6" fmla="*/ 5 w 24"/>
                    <a:gd name="T7" fmla="*/ 7 h 24"/>
                    <a:gd name="T8" fmla="*/ 8 w 24"/>
                    <a:gd name="T9" fmla="*/ 13 h 24"/>
                    <a:gd name="T10" fmla="*/ 0 w 24"/>
                    <a:gd name="T11" fmla="*/ 24 h 24"/>
                    <a:gd name="T12" fmla="*/ 24 w 24"/>
                    <a:gd name="T13" fmla="*/ 24 h 24"/>
                    <a:gd name="T14" fmla="*/ 16 w 24"/>
                    <a:gd name="T15" fmla="*/ 13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4" h="24">
                      <a:moveTo>
                        <a:pt x="16" y="13"/>
                      </a:moveTo>
                      <a:cubicBezTo>
                        <a:pt x="18" y="11"/>
                        <a:pt x="19" y="9"/>
                        <a:pt x="19" y="7"/>
                      </a:cubicBezTo>
                      <a:cubicBezTo>
                        <a:pt x="19" y="3"/>
                        <a:pt x="16" y="0"/>
                        <a:pt x="12" y="0"/>
                      </a:cubicBezTo>
                      <a:cubicBezTo>
                        <a:pt x="8" y="0"/>
                        <a:pt x="5" y="3"/>
                        <a:pt x="5" y="7"/>
                      </a:cubicBezTo>
                      <a:cubicBezTo>
                        <a:pt x="5" y="9"/>
                        <a:pt x="6" y="11"/>
                        <a:pt x="8" y="13"/>
                      </a:cubicBezTo>
                      <a:cubicBezTo>
                        <a:pt x="3" y="14"/>
                        <a:pt x="0" y="17"/>
                        <a:pt x="0" y="24"/>
                      </a:cubicBezTo>
                      <a:cubicBezTo>
                        <a:pt x="24" y="24"/>
                        <a:pt x="24" y="24"/>
                        <a:pt x="24" y="24"/>
                      </a:cubicBezTo>
                      <a:cubicBezTo>
                        <a:pt x="24" y="17"/>
                        <a:pt x="21" y="14"/>
                        <a:pt x="16" y="13"/>
                      </a:cubicBezTo>
                      <a:close/>
                    </a:path>
                  </a:pathLst>
                </a:custGeom>
                <a:noFill/>
                <a:ln w="63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180" name="Rectangle 179">
                <a:extLst>
                  <a:ext uri="{FF2B5EF4-FFF2-40B4-BE49-F238E27FC236}">
                    <a16:creationId xmlns="" xmlns:a16="http://schemas.microsoft.com/office/drawing/2014/main" id="{ED168C35-1DB0-49AC-8155-5BB75209EB1B}"/>
                  </a:ext>
                </a:extLst>
              </p:cNvPr>
              <p:cNvSpPr/>
              <p:nvPr/>
            </p:nvSpPr>
            <p:spPr>
              <a:xfrm>
                <a:off x="7022645" y="2566381"/>
                <a:ext cx="4407353" cy="48346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spcAft>
                    <a:spcPts val="300"/>
                  </a:spcAft>
                </a:pPr>
                <a:r>
                  <a:rPr lang="en-US" sz="1600" b="1" dirty="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Lorem ipsum dolor sit </a:t>
                </a:r>
                <a:r>
                  <a:rPr lang="en-US" sz="1600" b="1" dirty="0" err="1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amet</a:t>
                </a:r>
                <a:r>
                  <a:rPr lang="en-US" sz="1600" b="1" dirty="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, </a:t>
                </a:r>
                <a:r>
                  <a:rPr lang="en-US" sz="1600" b="1" dirty="0" err="1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consectetur</a:t>
                </a:r>
                <a:r>
                  <a:rPr lang="en-US" sz="1600" b="1" dirty="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 </a:t>
                </a:r>
                <a:r>
                  <a:rPr lang="en-US" sz="1600" b="1" dirty="0" err="1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adipiscing</a:t>
                </a:r>
                <a:r>
                  <a:rPr lang="en-US" sz="1600" b="1" dirty="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 </a:t>
                </a:r>
                <a:r>
                  <a:rPr lang="en-US" sz="1600" b="1" dirty="0" err="1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elit</a:t>
                </a:r>
                <a:endParaRPr lang="en-US" sz="1600" b="1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187" name="Straight Connector 186">
              <a:extLst>
                <a:ext uri="{FF2B5EF4-FFF2-40B4-BE49-F238E27FC236}">
                  <a16:creationId xmlns="" xmlns:a16="http://schemas.microsoft.com/office/drawing/2014/main" id="{F3561E7D-2723-43C3-AA27-12422211D201}"/>
                </a:ext>
              </a:extLst>
            </p:cNvPr>
            <p:cNvCxnSpPr>
              <a:cxnSpLocks/>
            </p:cNvCxnSpPr>
            <p:nvPr/>
          </p:nvCxnSpPr>
          <p:spPr>
            <a:xfrm>
              <a:off x="6583517" y="4127327"/>
              <a:ext cx="4852831" cy="0"/>
            </a:xfrm>
            <a:prstGeom prst="line">
              <a:avLst/>
            </a:prstGeom>
            <a:ln>
              <a:solidFill>
                <a:schemeClr val="bg1">
                  <a:lumMod val="95000"/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Group 25">
              <a:extLst>
                <a:ext uri="{FF2B5EF4-FFF2-40B4-BE49-F238E27FC236}">
                  <a16:creationId xmlns="" xmlns:a16="http://schemas.microsoft.com/office/drawing/2014/main" id="{E3A1576C-B4BB-4E97-8A44-F54906196D08}"/>
                </a:ext>
              </a:extLst>
            </p:cNvPr>
            <p:cNvGrpSpPr/>
            <p:nvPr/>
          </p:nvGrpSpPr>
          <p:grpSpPr>
            <a:xfrm>
              <a:off x="6473614" y="3471256"/>
              <a:ext cx="4956384" cy="483467"/>
              <a:chOff x="6473614" y="3461731"/>
              <a:chExt cx="4956384" cy="483467"/>
            </a:xfrm>
          </p:grpSpPr>
          <p:grpSp>
            <p:nvGrpSpPr>
              <p:cNvPr id="152" name="Group 151">
                <a:extLst>
                  <a:ext uri="{FF2B5EF4-FFF2-40B4-BE49-F238E27FC236}">
                    <a16:creationId xmlns="" xmlns:a16="http://schemas.microsoft.com/office/drawing/2014/main" id="{5FD26ACB-EC1A-4646-BB15-63E9A652B525}"/>
                  </a:ext>
                </a:extLst>
              </p:cNvPr>
              <p:cNvGrpSpPr/>
              <p:nvPr/>
            </p:nvGrpSpPr>
            <p:grpSpPr>
              <a:xfrm>
                <a:off x="6473614" y="3530427"/>
                <a:ext cx="300038" cy="346075"/>
                <a:chOff x="9183688" y="5060951"/>
                <a:chExt cx="300038" cy="346075"/>
              </a:xfrm>
            </p:grpSpPr>
            <p:sp>
              <p:nvSpPr>
                <p:cNvPr id="153" name="Freeform 372">
                  <a:extLst>
                    <a:ext uri="{FF2B5EF4-FFF2-40B4-BE49-F238E27FC236}">
                      <a16:creationId xmlns="" xmlns:a16="http://schemas.microsoft.com/office/drawing/2014/main" id="{045132D4-D8F4-4290-8DA3-40C00028C4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183688" y="5060951"/>
                  <a:ext cx="300038" cy="346075"/>
                </a:xfrm>
                <a:custGeom>
                  <a:avLst/>
                  <a:gdLst>
                    <a:gd name="T0" fmla="*/ 40 w 80"/>
                    <a:gd name="T1" fmla="*/ 0 h 92"/>
                    <a:gd name="T2" fmla="*/ 40 w 80"/>
                    <a:gd name="T3" fmla="*/ 0 h 92"/>
                    <a:gd name="T4" fmla="*/ 0 w 80"/>
                    <a:gd name="T5" fmla="*/ 18 h 92"/>
                    <a:gd name="T6" fmla="*/ 40 w 80"/>
                    <a:gd name="T7" fmla="*/ 92 h 92"/>
                    <a:gd name="T8" fmla="*/ 80 w 80"/>
                    <a:gd name="T9" fmla="*/ 18 h 92"/>
                    <a:gd name="T10" fmla="*/ 40 w 80"/>
                    <a:gd name="T11" fmla="*/ 0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0" h="92">
                      <a:moveTo>
                        <a:pt x="40" y="0"/>
                      </a:move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30" y="10"/>
                        <a:pt x="0" y="18"/>
                        <a:pt x="0" y="18"/>
                      </a:cubicBezTo>
                      <a:cubicBezTo>
                        <a:pt x="0" y="50"/>
                        <a:pt x="2" y="78"/>
                        <a:pt x="40" y="92"/>
                      </a:cubicBezTo>
                      <a:cubicBezTo>
                        <a:pt x="78" y="78"/>
                        <a:pt x="80" y="50"/>
                        <a:pt x="80" y="18"/>
                      </a:cubicBezTo>
                      <a:cubicBezTo>
                        <a:pt x="80" y="18"/>
                        <a:pt x="50" y="10"/>
                        <a:pt x="40" y="0"/>
                      </a:cubicBezTo>
                      <a:close/>
                    </a:path>
                  </a:pathLst>
                </a:custGeom>
                <a:noFill/>
                <a:ln w="63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54" name="Oval 373">
                  <a:extLst>
                    <a:ext uri="{FF2B5EF4-FFF2-40B4-BE49-F238E27FC236}">
                      <a16:creationId xmlns="" xmlns:a16="http://schemas.microsoft.com/office/drawing/2014/main" id="{ECCE5AD6-E755-4DF5-8560-AE779D640AC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288463" y="5132388"/>
                  <a:ext cx="90488" cy="90488"/>
                </a:xfrm>
                <a:prstGeom prst="ellipse">
                  <a:avLst/>
                </a:prstGeom>
                <a:noFill/>
                <a:ln w="63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55" name="Freeform 374">
                  <a:extLst>
                    <a:ext uri="{FF2B5EF4-FFF2-40B4-BE49-F238E27FC236}">
                      <a16:creationId xmlns="" xmlns:a16="http://schemas.microsoft.com/office/drawing/2014/main" id="{D088F3C4-8390-47A8-B306-444150C4EF9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255125" y="5222876"/>
                  <a:ext cx="157163" cy="79375"/>
                </a:xfrm>
                <a:custGeom>
                  <a:avLst/>
                  <a:gdLst>
                    <a:gd name="T0" fmla="*/ 42 w 42"/>
                    <a:gd name="T1" fmla="*/ 21 h 21"/>
                    <a:gd name="T2" fmla="*/ 0 w 42"/>
                    <a:gd name="T3" fmla="*/ 21 h 21"/>
                    <a:gd name="T4" fmla="*/ 21 w 42"/>
                    <a:gd name="T5" fmla="*/ 0 h 21"/>
                    <a:gd name="T6" fmla="*/ 42 w 42"/>
                    <a:gd name="T7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2" h="21">
                      <a:moveTo>
                        <a:pt x="42" y="21"/>
                      </a:move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9"/>
                        <a:pt x="9" y="0"/>
                        <a:pt x="21" y="0"/>
                      </a:cubicBezTo>
                      <a:cubicBezTo>
                        <a:pt x="33" y="0"/>
                        <a:pt x="42" y="9"/>
                        <a:pt x="42" y="21"/>
                      </a:cubicBezTo>
                      <a:close/>
                    </a:path>
                  </a:pathLst>
                </a:custGeom>
                <a:noFill/>
                <a:ln w="63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190" name="Rectangle 189">
                <a:extLst>
                  <a:ext uri="{FF2B5EF4-FFF2-40B4-BE49-F238E27FC236}">
                    <a16:creationId xmlns="" xmlns:a16="http://schemas.microsoft.com/office/drawing/2014/main" id="{C41D7122-B060-41D4-9311-ACE66CF0A43F}"/>
                  </a:ext>
                </a:extLst>
              </p:cNvPr>
              <p:cNvSpPr/>
              <p:nvPr/>
            </p:nvSpPr>
            <p:spPr>
              <a:xfrm>
                <a:off x="7022645" y="3461731"/>
                <a:ext cx="4407353" cy="48346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spcAft>
                    <a:spcPts val="300"/>
                  </a:spcAft>
                </a:pPr>
                <a:r>
                  <a:rPr lang="en-US" sz="1600" b="1" dirty="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Lorem ipsum dolor sit </a:t>
                </a:r>
                <a:r>
                  <a:rPr lang="en-US" sz="1600" b="1" dirty="0" err="1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amet</a:t>
                </a:r>
                <a:r>
                  <a:rPr lang="en-US" sz="1600" b="1" dirty="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, </a:t>
                </a:r>
                <a:r>
                  <a:rPr lang="en-US" sz="1600" b="1" dirty="0" err="1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consectetur</a:t>
                </a:r>
                <a:r>
                  <a:rPr lang="en-US" sz="1600" b="1" dirty="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 </a:t>
                </a:r>
                <a:r>
                  <a:rPr lang="en-US" sz="1600" b="1" dirty="0" err="1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adipiscing</a:t>
                </a:r>
                <a:r>
                  <a:rPr lang="en-US" sz="1600" b="1" dirty="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 </a:t>
                </a:r>
                <a:r>
                  <a:rPr lang="en-US" sz="1600" b="1" dirty="0" err="1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elit</a:t>
                </a:r>
                <a:endParaRPr lang="en-US" sz="1600" b="1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198" name="Straight Connector 197">
              <a:extLst>
                <a:ext uri="{FF2B5EF4-FFF2-40B4-BE49-F238E27FC236}">
                  <a16:creationId xmlns="" xmlns:a16="http://schemas.microsoft.com/office/drawing/2014/main" id="{8290B9F4-6CC9-4FDB-89C7-ACAF14BA6355}"/>
                </a:ext>
              </a:extLst>
            </p:cNvPr>
            <p:cNvCxnSpPr>
              <a:cxnSpLocks/>
            </p:cNvCxnSpPr>
            <p:nvPr/>
          </p:nvCxnSpPr>
          <p:spPr>
            <a:xfrm>
              <a:off x="6583517" y="4956002"/>
              <a:ext cx="4852831" cy="0"/>
            </a:xfrm>
            <a:prstGeom prst="line">
              <a:avLst/>
            </a:prstGeom>
            <a:ln>
              <a:solidFill>
                <a:schemeClr val="bg1">
                  <a:lumMod val="95000"/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Group 23">
              <a:extLst>
                <a:ext uri="{FF2B5EF4-FFF2-40B4-BE49-F238E27FC236}">
                  <a16:creationId xmlns="" xmlns:a16="http://schemas.microsoft.com/office/drawing/2014/main" id="{A9D48AB5-052B-4B0E-80E6-01F64C79E634}"/>
                </a:ext>
              </a:extLst>
            </p:cNvPr>
            <p:cNvGrpSpPr/>
            <p:nvPr/>
          </p:nvGrpSpPr>
          <p:grpSpPr>
            <a:xfrm>
              <a:off x="6503777" y="4299931"/>
              <a:ext cx="4926221" cy="483467"/>
              <a:chOff x="6503777" y="4309456"/>
              <a:chExt cx="4926221" cy="483467"/>
            </a:xfrm>
          </p:grpSpPr>
          <p:grpSp>
            <p:nvGrpSpPr>
              <p:cNvPr id="165" name="Group 164">
                <a:extLst>
                  <a:ext uri="{FF2B5EF4-FFF2-40B4-BE49-F238E27FC236}">
                    <a16:creationId xmlns="" xmlns:a16="http://schemas.microsoft.com/office/drawing/2014/main" id="{CADF01DF-B7BB-4914-818D-BA14B2503846}"/>
                  </a:ext>
                </a:extLst>
              </p:cNvPr>
              <p:cNvGrpSpPr/>
              <p:nvPr/>
            </p:nvGrpSpPr>
            <p:grpSpPr>
              <a:xfrm>
                <a:off x="6503777" y="4393233"/>
                <a:ext cx="330200" cy="315913"/>
                <a:chOff x="4127500" y="2909888"/>
                <a:chExt cx="330200" cy="315913"/>
              </a:xfrm>
            </p:grpSpPr>
            <p:sp>
              <p:nvSpPr>
                <p:cNvPr id="166" name="Oval 268">
                  <a:extLst>
                    <a:ext uri="{FF2B5EF4-FFF2-40B4-BE49-F238E27FC236}">
                      <a16:creationId xmlns="" xmlns:a16="http://schemas.microsoft.com/office/drawing/2014/main" id="{27060E62-472A-4988-92FF-52BC1A306C5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49725" y="3060701"/>
                  <a:ext cx="76200" cy="74613"/>
                </a:xfrm>
                <a:prstGeom prst="ellipse">
                  <a:avLst/>
                </a:prstGeom>
                <a:noFill/>
                <a:ln w="63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67" name="Freeform 269">
                  <a:extLst>
                    <a:ext uri="{FF2B5EF4-FFF2-40B4-BE49-F238E27FC236}">
                      <a16:creationId xmlns="" xmlns:a16="http://schemas.microsoft.com/office/drawing/2014/main" id="{8ECB6A82-7DD4-4712-B036-B85374FB05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27500" y="3135313"/>
                  <a:ext cx="109538" cy="60325"/>
                </a:xfrm>
                <a:custGeom>
                  <a:avLst/>
                  <a:gdLst>
                    <a:gd name="T0" fmla="*/ 22 w 29"/>
                    <a:gd name="T1" fmla="*/ 16 h 16"/>
                    <a:gd name="T2" fmla="*/ 0 w 29"/>
                    <a:gd name="T3" fmla="*/ 16 h 16"/>
                    <a:gd name="T4" fmla="*/ 16 w 29"/>
                    <a:gd name="T5" fmla="*/ 0 h 16"/>
                    <a:gd name="T6" fmla="*/ 29 w 29"/>
                    <a:gd name="T7" fmla="*/ 7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9" h="16">
                      <a:moveTo>
                        <a:pt x="22" y="16"/>
                      </a:move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7"/>
                        <a:pt x="7" y="0"/>
                        <a:pt x="16" y="0"/>
                      </a:cubicBezTo>
                      <a:cubicBezTo>
                        <a:pt x="21" y="0"/>
                        <a:pt x="26" y="3"/>
                        <a:pt x="29" y="7"/>
                      </a:cubicBezTo>
                    </a:path>
                  </a:pathLst>
                </a:custGeom>
                <a:noFill/>
                <a:ln w="63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68" name="Oval 270">
                  <a:extLst>
                    <a:ext uri="{FF2B5EF4-FFF2-40B4-BE49-F238E27FC236}">
                      <a16:creationId xmlns="" xmlns:a16="http://schemas.microsoft.com/office/drawing/2014/main" id="{A3C2DD35-9093-4CD6-9888-CB274C81243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60863" y="3060701"/>
                  <a:ext cx="74613" cy="74613"/>
                </a:xfrm>
                <a:prstGeom prst="ellipse">
                  <a:avLst/>
                </a:prstGeom>
                <a:noFill/>
                <a:ln w="63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69" name="Freeform 271">
                  <a:extLst>
                    <a:ext uri="{FF2B5EF4-FFF2-40B4-BE49-F238E27FC236}">
                      <a16:creationId xmlns="" xmlns:a16="http://schemas.microsoft.com/office/drawing/2014/main" id="{FEB93155-CAB7-451C-8908-389F686D37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49750" y="3135313"/>
                  <a:ext cx="107950" cy="60325"/>
                </a:xfrm>
                <a:custGeom>
                  <a:avLst/>
                  <a:gdLst>
                    <a:gd name="T0" fmla="*/ 0 w 29"/>
                    <a:gd name="T1" fmla="*/ 7 h 16"/>
                    <a:gd name="T2" fmla="*/ 13 w 29"/>
                    <a:gd name="T3" fmla="*/ 0 h 16"/>
                    <a:gd name="T4" fmla="*/ 29 w 29"/>
                    <a:gd name="T5" fmla="*/ 16 h 16"/>
                    <a:gd name="T6" fmla="*/ 7 w 29"/>
                    <a:gd name="T7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9" h="16">
                      <a:moveTo>
                        <a:pt x="0" y="7"/>
                      </a:moveTo>
                      <a:cubicBezTo>
                        <a:pt x="3" y="3"/>
                        <a:pt x="8" y="0"/>
                        <a:pt x="13" y="0"/>
                      </a:cubicBezTo>
                      <a:cubicBezTo>
                        <a:pt x="22" y="0"/>
                        <a:pt x="29" y="7"/>
                        <a:pt x="29" y="16"/>
                      </a:cubicBezTo>
                      <a:cubicBezTo>
                        <a:pt x="7" y="16"/>
                        <a:pt x="7" y="16"/>
                        <a:pt x="7" y="16"/>
                      </a:cubicBezTo>
                    </a:path>
                  </a:pathLst>
                </a:custGeom>
                <a:noFill/>
                <a:ln w="63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70" name="Oval 272">
                  <a:extLst>
                    <a:ext uri="{FF2B5EF4-FFF2-40B4-BE49-F238E27FC236}">
                      <a16:creationId xmlns="" xmlns:a16="http://schemas.microsoft.com/office/drawing/2014/main" id="{719AA1DE-90BD-42E5-91D2-04419D0C759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40213" y="3030538"/>
                  <a:ext cx="104775" cy="109538"/>
                </a:xfrm>
                <a:prstGeom prst="ellipse">
                  <a:avLst/>
                </a:prstGeom>
                <a:noFill/>
                <a:ln w="63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71" name="Freeform 273">
                  <a:extLst>
                    <a:ext uri="{FF2B5EF4-FFF2-40B4-BE49-F238E27FC236}">
                      <a16:creationId xmlns="" xmlns:a16="http://schemas.microsoft.com/office/drawing/2014/main" id="{86D2DC6C-CA40-49B5-9D46-747AE52463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14813" y="2986088"/>
                  <a:ext cx="157163" cy="36513"/>
                </a:xfrm>
                <a:custGeom>
                  <a:avLst/>
                  <a:gdLst>
                    <a:gd name="T0" fmla="*/ 0 w 42"/>
                    <a:gd name="T1" fmla="*/ 10 h 10"/>
                    <a:gd name="T2" fmla="*/ 21 w 42"/>
                    <a:gd name="T3" fmla="*/ 0 h 10"/>
                    <a:gd name="T4" fmla="*/ 42 w 42"/>
                    <a:gd name="T5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2" h="10">
                      <a:moveTo>
                        <a:pt x="0" y="10"/>
                      </a:moveTo>
                      <a:cubicBezTo>
                        <a:pt x="5" y="4"/>
                        <a:pt x="13" y="0"/>
                        <a:pt x="21" y="0"/>
                      </a:cubicBezTo>
                      <a:cubicBezTo>
                        <a:pt x="29" y="0"/>
                        <a:pt x="37" y="4"/>
                        <a:pt x="42" y="10"/>
                      </a:cubicBezTo>
                    </a:path>
                  </a:pathLst>
                </a:custGeom>
                <a:noFill/>
                <a:ln w="63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72" name="Freeform 274">
                  <a:extLst>
                    <a:ext uri="{FF2B5EF4-FFF2-40B4-BE49-F238E27FC236}">
                      <a16:creationId xmlns="" xmlns:a16="http://schemas.microsoft.com/office/drawing/2014/main" id="{61F09F85-4128-4E3D-8B70-55233B022F3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87825" y="2947988"/>
                  <a:ext cx="211138" cy="49213"/>
                </a:xfrm>
                <a:custGeom>
                  <a:avLst/>
                  <a:gdLst>
                    <a:gd name="T0" fmla="*/ 0 w 56"/>
                    <a:gd name="T1" fmla="*/ 13 h 13"/>
                    <a:gd name="T2" fmla="*/ 28 w 56"/>
                    <a:gd name="T3" fmla="*/ 0 h 13"/>
                    <a:gd name="T4" fmla="*/ 56 w 56"/>
                    <a:gd name="T5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6" h="13">
                      <a:moveTo>
                        <a:pt x="0" y="13"/>
                      </a:moveTo>
                      <a:cubicBezTo>
                        <a:pt x="7" y="5"/>
                        <a:pt x="17" y="0"/>
                        <a:pt x="28" y="0"/>
                      </a:cubicBezTo>
                      <a:cubicBezTo>
                        <a:pt x="39" y="0"/>
                        <a:pt x="49" y="5"/>
                        <a:pt x="56" y="13"/>
                      </a:cubicBezTo>
                    </a:path>
                  </a:pathLst>
                </a:custGeom>
                <a:noFill/>
                <a:ln w="63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73" name="Freeform 275">
                  <a:extLst>
                    <a:ext uri="{FF2B5EF4-FFF2-40B4-BE49-F238E27FC236}">
                      <a16:creationId xmlns="" xmlns:a16="http://schemas.microsoft.com/office/drawing/2014/main" id="{728A0CD4-7387-46EA-BFDA-2EC4C1DE41D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57663" y="2909888"/>
                  <a:ext cx="269875" cy="63500"/>
                </a:xfrm>
                <a:custGeom>
                  <a:avLst/>
                  <a:gdLst>
                    <a:gd name="T0" fmla="*/ 0 w 72"/>
                    <a:gd name="T1" fmla="*/ 17 h 17"/>
                    <a:gd name="T2" fmla="*/ 36 w 72"/>
                    <a:gd name="T3" fmla="*/ 0 h 17"/>
                    <a:gd name="T4" fmla="*/ 72 w 72"/>
                    <a:gd name="T5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2" h="17">
                      <a:moveTo>
                        <a:pt x="0" y="17"/>
                      </a:moveTo>
                      <a:cubicBezTo>
                        <a:pt x="8" y="7"/>
                        <a:pt x="21" y="0"/>
                        <a:pt x="36" y="0"/>
                      </a:cubicBezTo>
                      <a:cubicBezTo>
                        <a:pt x="51" y="0"/>
                        <a:pt x="64" y="7"/>
                        <a:pt x="72" y="17"/>
                      </a:cubicBezTo>
                    </a:path>
                  </a:pathLst>
                </a:custGeom>
                <a:noFill/>
                <a:ln w="63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74" name="Freeform 276">
                  <a:extLst>
                    <a:ext uri="{FF2B5EF4-FFF2-40B4-BE49-F238E27FC236}">
                      <a16:creationId xmlns="" xmlns:a16="http://schemas.microsoft.com/office/drawing/2014/main" id="{156CE423-7418-47E3-A968-17715B2D76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06875" y="3140076"/>
                  <a:ext cx="173038" cy="85725"/>
                </a:xfrm>
                <a:custGeom>
                  <a:avLst/>
                  <a:gdLst>
                    <a:gd name="T0" fmla="*/ 46 w 46"/>
                    <a:gd name="T1" fmla="*/ 23 h 23"/>
                    <a:gd name="T2" fmla="*/ 0 w 46"/>
                    <a:gd name="T3" fmla="*/ 23 h 23"/>
                    <a:gd name="T4" fmla="*/ 23 w 46"/>
                    <a:gd name="T5" fmla="*/ 0 h 23"/>
                    <a:gd name="T6" fmla="*/ 46 w 46"/>
                    <a:gd name="T7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6" h="23">
                      <a:moveTo>
                        <a:pt x="46" y="23"/>
                      </a:move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10"/>
                        <a:pt x="10" y="0"/>
                        <a:pt x="23" y="0"/>
                      </a:cubicBezTo>
                      <a:cubicBezTo>
                        <a:pt x="36" y="0"/>
                        <a:pt x="46" y="10"/>
                        <a:pt x="46" y="23"/>
                      </a:cubicBezTo>
                      <a:close/>
                    </a:path>
                  </a:pathLst>
                </a:custGeom>
                <a:noFill/>
                <a:ln w="63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201" name="Rectangle 200">
                <a:extLst>
                  <a:ext uri="{FF2B5EF4-FFF2-40B4-BE49-F238E27FC236}">
                    <a16:creationId xmlns="" xmlns:a16="http://schemas.microsoft.com/office/drawing/2014/main" id="{0F428AB1-F958-4B95-8B80-AFF855C7BE5E}"/>
                  </a:ext>
                </a:extLst>
              </p:cNvPr>
              <p:cNvSpPr/>
              <p:nvPr/>
            </p:nvSpPr>
            <p:spPr>
              <a:xfrm>
                <a:off x="7022645" y="4309456"/>
                <a:ext cx="4407353" cy="48346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spcAft>
                    <a:spcPts val="300"/>
                  </a:spcAft>
                </a:pPr>
                <a:r>
                  <a:rPr lang="en-US" sz="1600" b="1" dirty="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Lorem ipsum dolor sit </a:t>
                </a:r>
                <a:r>
                  <a:rPr lang="en-US" sz="1600" b="1" dirty="0" err="1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amet</a:t>
                </a:r>
                <a:r>
                  <a:rPr lang="en-US" sz="1600" b="1" dirty="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, </a:t>
                </a:r>
                <a:r>
                  <a:rPr lang="en-US" sz="1600" b="1" dirty="0" err="1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consectetur</a:t>
                </a:r>
                <a:r>
                  <a:rPr lang="en-US" sz="1600" b="1" dirty="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 </a:t>
                </a:r>
                <a:r>
                  <a:rPr lang="en-US" sz="1600" b="1" dirty="0" err="1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adipiscing</a:t>
                </a:r>
                <a:r>
                  <a:rPr lang="en-US" sz="1600" b="1" dirty="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 </a:t>
                </a:r>
                <a:r>
                  <a:rPr lang="en-US" sz="1600" b="1" dirty="0" err="1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elit</a:t>
                </a:r>
                <a:endParaRPr lang="en-US" sz="16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="" xmlns:a16="http://schemas.microsoft.com/office/drawing/2014/main" id="{0ED9F43D-E332-4BFA-8A82-7F48BACA37FD}"/>
                </a:ext>
              </a:extLst>
            </p:cNvPr>
            <p:cNvGrpSpPr/>
            <p:nvPr/>
          </p:nvGrpSpPr>
          <p:grpSpPr>
            <a:xfrm>
              <a:off x="6552196" y="5128606"/>
              <a:ext cx="4877802" cy="483467"/>
              <a:chOff x="6552196" y="5128606"/>
              <a:chExt cx="4877802" cy="483467"/>
            </a:xfrm>
          </p:grpSpPr>
          <p:grpSp>
            <p:nvGrpSpPr>
              <p:cNvPr id="156" name="Group 155">
                <a:extLst>
                  <a:ext uri="{FF2B5EF4-FFF2-40B4-BE49-F238E27FC236}">
                    <a16:creationId xmlns="" xmlns:a16="http://schemas.microsoft.com/office/drawing/2014/main" id="{AA0C7BCC-A98D-4F8F-A84E-72FEF2277F86}"/>
                  </a:ext>
                </a:extLst>
              </p:cNvPr>
              <p:cNvGrpSpPr/>
              <p:nvPr/>
            </p:nvGrpSpPr>
            <p:grpSpPr>
              <a:xfrm>
                <a:off x="6552196" y="5222825"/>
                <a:ext cx="288262" cy="295029"/>
                <a:chOff x="8455025" y="3617913"/>
                <a:chExt cx="338138" cy="346076"/>
              </a:xfrm>
            </p:grpSpPr>
            <p:sp>
              <p:nvSpPr>
                <p:cNvPr id="157" name="Oval 294">
                  <a:extLst>
                    <a:ext uri="{FF2B5EF4-FFF2-40B4-BE49-F238E27FC236}">
                      <a16:creationId xmlns="" xmlns:a16="http://schemas.microsoft.com/office/drawing/2014/main" id="{85C247C9-4455-4587-9ABD-ADB3D4B23CF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485188" y="3617913"/>
                  <a:ext cx="104775" cy="104775"/>
                </a:xfrm>
                <a:prstGeom prst="ellipse">
                  <a:avLst/>
                </a:prstGeom>
                <a:noFill/>
                <a:ln w="6350" cap="flat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58" name="Freeform 295">
                  <a:extLst>
                    <a:ext uri="{FF2B5EF4-FFF2-40B4-BE49-F238E27FC236}">
                      <a16:creationId xmlns="" xmlns:a16="http://schemas.microsoft.com/office/drawing/2014/main" id="{5AEE5CD9-FBEF-468D-929C-C22C9CF718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55025" y="3752851"/>
                  <a:ext cx="165100" cy="211138"/>
                </a:xfrm>
                <a:custGeom>
                  <a:avLst/>
                  <a:gdLst>
                    <a:gd name="T0" fmla="*/ 44 w 44"/>
                    <a:gd name="T1" fmla="*/ 0 h 56"/>
                    <a:gd name="T2" fmla="*/ 0 w 44"/>
                    <a:gd name="T3" fmla="*/ 0 h 56"/>
                    <a:gd name="T4" fmla="*/ 14 w 44"/>
                    <a:gd name="T5" fmla="*/ 30 h 56"/>
                    <a:gd name="T6" fmla="*/ 14 w 44"/>
                    <a:gd name="T7" fmla="*/ 56 h 56"/>
                    <a:gd name="T8" fmla="*/ 30 w 44"/>
                    <a:gd name="T9" fmla="*/ 56 h 56"/>
                    <a:gd name="T10" fmla="*/ 30 w 44"/>
                    <a:gd name="T11" fmla="*/ 30 h 56"/>
                    <a:gd name="T12" fmla="*/ 44 w 44"/>
                    <a:gd name="T13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" h="56">
                      <a:moveTo>
                        <a:pt x="44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6"/>
                        <a:pt x="7" y="26"/>
                        <a:pt x="14" y="30"/>
                      </a:cubicBezTo>
                      <a:cubicBezTo>
                        <a:pt x="14" y="56"/>
                        <a:pt x="14" y="56"/>
                        <a:pt x="14" y="56"/>
                      </a:cubicBezTo>
                      <a:cubicBezTo>
                        <a:pt x="30" y="56"/>
                        <a:pt x="30" y="56"/>
                        <a:pt x="30" y="56"/>
                      </a:cubicBezTo>
                      <a:cubicBezTo>
                        <a:pt x="30" y="30"/>
                        <a:pt x="30" y="30"/>
                        <a:pt x="30" y="30"/>
                      </a:cubicBezTo>
                      <a:cubicBezTo>
                        <a:pt x="38" y="26"/>
                        <a:pt x="44" y="16"/>
                        <a:pt x="44" y="0"/>
                      </a:cubicBezTo>
                      <a:close/>
                    </a:path>
                  </a:pathLst>
                </a:custGeom>
                <a:noFill/>
                <a:ln w="6350" cap="flat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59" name="Freeform 296">
                  <a:extLst>
                    <a:ext uri="{FF2B5EF4-FFF2-40B4-BE49-F238E27FC236}">
                      <a16:creationId xmlns="" xmlns:a16="http://schemas.microsoft.com/office/drawing/2014/main" id="{E02D4E91-FFBE-4EAF-96D5-4F5C66AD2CB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23288" y="3752851"/>
                  <a:ext cx="30163" cy="104775"/>
                </a:xfrm>
                <a:custGeom>
                  <a:avLst/>
                  <a:gdLst>
                    <a:gd name="T0" fmla="*/ 14 w 19"/>
                    <a:gd name="T1" fmla="*/ 0 h 66"/>
                    <a:gd name="T2" fmla="*/ 4 w 19"/>
                    <a:gd name="T3" fmla="*/ 0 h 66"/>
                    <a:gd name="T4" fmla="*/ 0 w 19"/>
                    <a:gd name="T5" fmla="*/ 57 h 66"/>
                    <a:gd name="T6" fmla="*/ 9 w 19"/>
                    <a:gd name="T7" fmla="*/ 66 h 66"/>
                    <a:gd name="T8" fmla="*/ 19 w 19"/>
                    <a:gd name="T9" fmla="*/ 57 h 66"/>
                    <a:gd name="T10" fmla="*/ 14 w 19"/>
                    <a:gd name="T11" fmla="*/ 0 h 66"/>
                    <a:gd name="T12" fmla="*/ 14 w 19"/>
                    <a:gd name="T13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" h="66">
                      <a:moveTo>
                        <a:pt x="14" y="0"/>
                      </a:moveTo>
                      <a:lnTo>
                        <a:pt x="4" y="0"/>
                      </a:lnTo>
                      <a:lnTo>
                        <a:pt x="0" y="57"/>
                      </a:lnTo>
                      <a:lnTo>
                        <a:pt x="9" y="66"/>
                      </a:lnTo>
                      <a:lnTo>
                        <a:pt x="19" y="57"/>
                      </a:lnTo>
                      <a:lnTo>
                        <a:pt x="1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noFill/>
                <a:ln w="6350" cap="flat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60" name="Freeform 297">
                  <a:extLst>
                    <a:ext uri="{FF2B5EF4-FFF2-40B4-BE49-F238E27FC236}">
                      <a16:creationId xmlns="" xmlns:a16="http://schemas.microsoft.com/office/drawing/2014/main" id="{8E3FB81B-1D5D-4F6A-B2A2-E54A91C204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636000" y="3632201"/>
                  <a:ext cx="157163" cy="211138"/>
                </a:xfrm>
                <a:custGeom>
                  <a:avLst/>
                  <a:gdLst>
                    <a:gd name="T0" fmla="*/ 9 w 99"/>
                    <a:gd name="T1" fmla="*/ 133 h 133"/>
                    <a:gd name="T2" fmla="*/ 99 w 99"/>
                    <a:gd name="T3" fmla="*/ 133 h 133"/>
                    <a:gd name="T4" fmla="*/ 99 w 99"/>
                    <a:gd name="T5" fmla="*/ 0 h 133"/>
                    <a:gd name="T6" fmla="*/ 0 w 99"/>
                    <a:gd name="T7" fmla="*/ 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9" h="133">
                      <a:moveTo>
                        <a:pt x="9" y="133"/>
                      </a:moveTo>
                      <a:lnTo>
                        <a:pt x="99" y="133"/>
                      </a:lnTo>
                      <a:lnTo>
                        <a:pt x="99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63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61" name="Line 298">
                  <a:extLst>
                    <a:ext uri="{FF2B5EF4-FFF2-40B4-BE49-F238E27FC236}">
                      <a16:creationId xmlns="" xmlns:a16="http://schemas.microsoft.com/office/drawing/2014/main" id="{B3362963-A88F-4B34-8AF8-40B9B5A6988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8658225" y="3813176"/>
                  <a:ext cx="90488" cy="0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62" name="Line 299">
                  <a:extLst>
                    <a:ext uri="{FF2B5EF4-FFF2-40B4-BE49-F238E27FC236}">
                      <a16:creationId xmlns="" xmlns:a16="http://schemas.microsoft.com/office/drawing/2014/main" id="{494315B6-0BA1-4A27-A3A4-A51D90760A6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8688388" y="3752851"/>
                  <a:ext cx="0" cy="60325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63" name="Line 300">
                  <a:extLst>
                    <a:ext uri="{FF2B5EF4-FFF2-40B4-BE49-F238E27FC236}">
                      <a16:creationId xmlns="" xmlns:a16="http://schemas.microsoft.com/office/drawing/2014/main" id="{5E102E83-D6D9-44ED-9CCF-5D09C5A22AE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8718550" y="3722688"/>
                  <a:ext cx="0" cy="90488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64" name="Line 301">
                  <a:extLst>
                    <a:ext uri="{FF2B5EF4-FFF2-40B4-BE49-F238E27FC236}">
                      <a16:creationId xmlns="" xmlns:a16="http://schemas.microsoft.com/office/drawing/2014/main" id="{D9FFD3A0-8937-4D46-B990-B860684808A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8748713" y="3676651"/>
                  <a:ext cx="0" cy="136525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211" name="Rectangle 210">
                <a:extLst>
                  <a:ext uri="{FF2B5EF4-FFF2-40B4-BE49-F238E27FC236}">
                    <a16:creationId xmlns="" xmlns:a16="http://schemas.microsoft.com/office/drawing/2014/main" id="{C0560C57-F87B-4590-8D6A-A9354B230606}"/>
                  </a:ext>
                </a:extLst>
              </p:cNvPr>
              <p:cNvSpPr/>
              <p:nvPr/>
            </p:nvSpPr>
            <p:spPr>
              <a:xfrm>
                <a:off x="7022645" y="5128606"/>
                <a:ext cx="4407353" cy="48346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spcAft>
                    <a:spcPts val="300"/>
                  </a:spcAft>
                </a:pPr>
                <a:r>
                  <a:rPr lang="en-US" sz="1600" b="1" dirty="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Lorem ipsum dolor sit </a:t>
                </a:r>
                <a:r>
                  <a:rPr lang="en-US" sz="1600" b="1" dirty="0" err="1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amet</a:t>
                </a:r>
                <a:r>
                  <a:rPr lang="en-US" sz="1600" b="1" dirty="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, </a:t>
                </a:r>
                <a:r>
                  <a:rPr lang="en-US" sz="1600" b="1" dirty="0" err="1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consectetur</a:t>
                </a:r>
                <a:r>
                  <a:rPr lang="en-US" sz="1600" b="1" dirty="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 </a:t>
                </a:r>
                <a:r>
                  <a:rPr lang="en-US" sz="1600" b="1" dirty="0" err="1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adipiscing</a:t>
                </a:r>
                <a:r>
                  <a:rPr lang="en-US" sz="1600" b="1" dirty="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 </a:t>
                </a:r>
                <a:r>
                  <a:rPr lang="en-US" sz="1600" b="1" dirty="0" err="1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elit</a:t>
                </a:r>
                <a:endParaRPr lang="en-US" sz="1600" b="1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F5EFAD82-BE55-487D-81BB-072F546D766C}"/>
              </a:ext>
            </a:extLst>
          </p:cNvPr>
          <p:cNvSpPr/>
          <p:nvPr/>
        </p:nvSpPr>
        <p:spPr>
          <a:xfrm>
            <a:off x="381000" y="1409699"/>
            <a:ext cx="5482256" cy="644807"/>
          </a:xfrm>
          <a:prstGeom prst="rect">
            <a:avLst/>
          </a:prstGeom>
          <a:solidFill>
            <a:srgbClr val="006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>
            <a:extLst>
              <a:ext uri="{FF2B5EF4-FFF2-40B4-BE49-F238E27FC236}">
                <a16:creationId xmlns="" xmlns:a16="http://schemas.microsoft.com/office/drawing/2014/main" id="{DC50B217-ADCB-4F7B-990C-237C11FD77C8}"/>
              </a:ext>
            </a:extLst>
          </p:cNvPr>
          <p:cNvSpPr/>
          <p:nvPr/>
        </p:nvSpPr>
        <p:spPr>
          <a:xfrm>
            <a:off x="996949" y="1578214"/>
            <a:ext cx="2483363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Lorem ipsum dolor sit</a:t>
            </a:r>
            <a:endParaRPr lang="en-US" sz="2000" b="1" i="1" dirty="0">
              <a:solidFill>
                <a:schemeClr val="bg1"/>
              </a:solidFill>
              <a:latin typeface="+mj-lt"/>
              <a:cs typeface="Segoe UI" panose="020B0502040204020203" pitchFamily="34" charset="0"/>
            </a:endParaRPr>
          </a:p>
        </p:txBody>
      </p:sp>
      <p:grpSp>
        <p:nvGrpSpPr>
          <p:cNvPr id="72" name="Group 71">
            <a:extLst>
              <a:ext uri="{FF2B5EF4-FFF2-40B4-BE49-F238E27FC236}">
                <a16:creationId xmlns="" xmlns:a16="http://schemas.microsoft.com/office/drawing/2014/main" id="{C2C6565B-34A2-49FA-B7A1-0BF23A1DFDE9}"/>
              </a:ext>
            </a:extLst>
          </p:cNvPr>
          <p:cNvGrpSpPr/>
          <p:nvPr/>
        </p:nvGrpSpPr>
        <p:grpSpPr>
          <a:xfrm>
            <a:off x="5336778" y="1595182"/>
            <a:ext cx="273841" cy="273841"/>
            <a:chOff x="8986763" y="3255963"/>
            <a:chExt cx="346075" cy="346075"/>
          </a:xfrm>
        </p:grpSpPr>
        <p:sp>
          <p:nvSpPr>
            <p:cNvPr id="73" name="Freeform 112">
              <a:extLst>
                <a:ext uri="{FF2B5EF4-FFF2-40B4-BE49-F238E27FC236}">
                  <a16:creationId xmlns="" xmlns:a16="http://schemas.microsoft.com/office/drawing/2014/main" id="{4B9D2EA2-CA8B-4D48-9C6A-733A6593D691}"/>
                </a:ext>
              </a:extLst>
            </p:cNvPr>
            <p:cNvSpPr>
              <a:spLocks/>
            </p:cNvSpPr>
            <p:nvPr/>
          </p:nvSpPr>
          <p:spPr bwMode="auto">
            <a:xfrm>
              <a:off x="8986763" y="3255963"/>
              <a:ext cx="346075" cy="346075"/>
            </a:xfrm>
            <a:custGeom>
              <a:avLst/>
              <a:gdLst>
                <a:gd name="T0" fmla="*/ 92 w 92"/>
                <a:gd name="T1" fmla="*/ 76 h 92"/>
                <a:gd name="T2" fmla="*/ 76 w 92"/>
                <a:gd name="T3" fmla="*/ 92 h 92"/>
                <a:gd name="T4" fmla="*/ 16 w 92"/>
                <a:gd name="T5" fmla="*/ 92 h 92"/>
                <a:gd name="T6" fmla="*/ 0 w 92"/>
                <a:gd name="T7" fmla="*/ 76 h 92"/>
                <a:gd name="T8" fmla="*/ 0 w 92"/>
                <a:gd name="T9" fmla="*/ 16 h 92"/>
                <a:gd name="T10" fmla="*/ 16 w 92"/>
                <a:gd name="T11" fmla="*/ 0 h 92"/>
                <a:gd name="T12" fmla="*/ 76 w 92"/>
                <a:gd name="T13" fmla="*/ 0 h 92"/>
                <a:gd name="T14" fmla="*/ 92 w 92"/>
                <a:gd name="T15" fmla="*/ 16 h 92"/>
                <a:gd name="T16" fmla="*/ 92 w 92"/>
                <a:gd name="T17" fmla="*/ 7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92">
                  <a:moveTo>
                    <a:pt x="92" y="76"/>
                  </a:moveTo>
                  <a:cubicBezTo>
                    <a:pt x="92" y="85"/>
                    <a:pt x="85" y="92"/>
                    <a:pt x="76" y="92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7" y="92"/>
                    <a:pt x="0" y="85"/>
                    <a:pt x="0" y="7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85" y="0"/>
                    <a:pt x="92" y="7"/>
                    <a:pt x="92" y="16"/>
                  </a:cubicBezTo>
                  <a:lnTo>
                    <a:pt x="92" y="76"/>
                  </a:lnTo>
                  <a:close/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4" name="Oval 73">
              <a:extLst>
                <a:ext uri="{FF2B5EF4-FFF2-40B4-BE49-F238E27FC236}">
                  <a16:creationId xmlns="" xmlns:a16="http://schemas.microsoft.com/office/drawing/2014/main" id="{E24D91BC-7EE8-4D19-94CF-B0188B7A5F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18525" y="3395663"/>
              <a:ext cx="79376" cy="79376"/>
            </a:xfrm>
            <a:prstGeom prst="ellipse">
              <a:avLst/>
            </a:prstGeom>
            <a:no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6" name="Freeform 114">
              <a:extLst>
                <a:ext uri="{FF2B5EF4-FFF2-40B4-BE49-F238E27FC236}">
                  <a16:creationId xmlns="" xmlns:a16="http://schemas.microsoft.com/office/drawing/2014/main" id="{964BF516-A48B-44C4-AC10-16CA99AC1C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5025" y="3330575"/>
              <a:ext cx="209550" cy="211139"/>
            </a:xfrm>
            <a:custGeom>
              <a:avLst/>
              <a:gdLst>
                <a:gd name="T0" fmla="*/ 51 w 56"/>
                <a:gd name="T1" fmla="*/ 28 h 56"/>
                <a:gd name="T2" fmla="*/ 50 w 56"/>
                <a:gd name="T3" fmla="*/ 23 h 56"/>
                <a:gd name="T4" fmla="*/ 56 w 56"/>
                <a:gd name="T5" fmla="*/ 20 h 56"/>
                <a:gd name="T6" fmla="*/ 49 w 56"/>
                <a:gd name="T7" fmla="*/ 8 h 56"/>
                <a:gd name="T8" fmla="*/ 43 w 56"/>
                <a:gd name="T9" fmla="*/ 11 h 56"/>
                <a:gd name="T10" fmla="*/ 35 w 56"/>
                <a:gd name="T11" fmla="*/ 6 h 56"/>
                <a:gd name="T12" fmla="*/ 35 w 56"/>
                <a:gd name="T13" fmla="*/ 0 h 56"/>
                <a:gd name="T14" fmla="*/ 21 w 56"/>
                <a:gd name="T15" fmla="*/ 0 h 56"/>
                <a:gd name="T16" fmla="*/ 21 w 56"/>
                <a:gd name="T17" fmla="*/ 6 h 56"/>
                <a:gd name="T18" fmla="*/ 13 w 56"/>
                <a:gd name="T19" fmla="*/ 11 h 56"/>
                <a:gd name="T20" fmla="*/ 7 w 56"/>
                <a:gd name="T21" fmla="*/ 8 h 56"/>
                <a:gd name="T22" fmla="*/ 0 w 56"/>
                <a:gd name="T23" fmla="*/ 20 h 56"/>
                <a:gd name="T24" fmla="*/ 6 w 56"/>
                <a:gd name="T25" fmla="*/ 23 h 56"/>
                <a:gd name="T26" fmla="*/ 5 w 56"/>
                <a:gd name="T27" fmla="*/ 28 h 56"/>
                <a:gd name="T28" fmla="*/ 6 w 56"/>
                <a:gd name="T29" fmla="*/ 33 h 56"/>
                <a:gd name="T30" fmla="*/ 0 w 56"/>
                <a:gd name="T31" fmla="*/ 36 h 56"/>
                <a:gd name="T32" fmla="*/ 7 w 56"/>
                <a:gd name="T33" fmla="*/ 48 h 56"/>
                <a:gd name="T34" fmla="*/ 13 w 56"/>
                <a:gd name="T35" fmla="*/ 45 h 56"/>
                <a:gd name="T36" fmla="*/ 21 w 56"/>
                <a:gd name="T37" fmla="*/ 50 h 56"/>
                <a:gd name="T38" fmla="*/ 21 w 56"/>
                <a:gd name="T39" fmla="*/ 56 h 56"/>
                <a:gd name="T40" fmla="*/ 35 w 56"/>
                <a:gd name="T41" fmla="*/ 56 h 56"/>
                <a:gd name="T42" fmla="*/ 35 w 56"/>
                <a:gd name="T43" fmla="*/ 50 h 56"/>
                <a:gd name="T44" fmla="*/ 43 w 56"/>
                <a:gd name="T45" fmla="*/ 45 h 56"/>
                <a:gd name="T46" fmla="*/ 49 w 56"/>
                <a:gd name="T47" fmla="*/ 48 h 56"/>
                <a:gd name="T48" fmla="*/ 56 w 56"/>
                <a:gd name="T49" fmla="*/ 36 h 56"/>
                <a:gd name="T50" fmla="*/ 50 w 56"/>
                <a:gd name="T51" fmla="*/ 33 h 56"/>
                <a:gd name="T52" fmla="*/ 51 w 56"/>
                <a:gd name="T53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6">
                  <a:moveTo>
                    <a:pt x="51" y="28"/>
                  </a:moveTo>
                  <a:cubicBezTo>
                    <a:pt x="51" y="26"/>
                    <a:pt x="51" y="25"/>
                    <a:pt x="50" y="23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1" y="9"/>
                    <a:pt x="39" y="7"/>
                    <a:pt x="35" y="6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18" y="7"/>
                    <a:pt x="15" y="9"/>
                    <a:pt x="13" y="11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25"/>
                    <a:pt x="5" y="26"/>
                    <a:pt x="5" y="28"/>
                  </a:cubicBezTo>
                  <a:cubicBezTo>
                    <a:pt x="5" y="30"/>
                    <a:pt x="5" y="31"/>
                    <a:pt x="6" y="3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5" y="47"/>
                    <a:pt x="18" y="49"/>
                    <a:pt x="21" y="50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9" y="49"/>
                    <a:pt x="41" y="47"/>
                    <a:pt x="43" y="45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1" y="31"/>
                    <a:pt x="51" y="30"/>
                    <a:pt x="51" y="28"/>
                  </a:cubicBezTo>
                  <a:close/>
                </a:path>
              </a:pathLst>
            </a:custGeom>
            <a:no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="" xmlns:a16="http://schemas.microsoft.com/office/drawing/2014/main" id="{9B34EBF0-E80A-47FB-B052-A553703BF41B}"/>
              </a:ext>
            </a:extLst>
          </p:cNvPr>
          <p:cNvGrpSpPr/>
          <p:nvPr/>
        </p:nvGrpSpPr>
        <p:grpSpPr>
          <a:xfrm>
            <a:off x="723183" y="2248230"/>
            <a:ext cx="5024283" cy="543525"/>
            <a:chOff x="663832" y="2130797"/>
            <a:chExt cx="5024283" cy="543525"/>
          </a:xfrm>
        </p:grpSpPr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2F435F53-2EB9-4979-8EC1-73F6BE112BE7}"/>
                </a:ext>
              </a:extLst>
            </p:cNvPr>
            <p:cNvSpPr/>
            <p:nvPr/>
          </p:nvSpPr>
          <p:spPr>
            <a:xfrm>
              <a:off x="850898" y="2130797"/>
              <a:ext cx="4837217" cy="5435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spcBef>
                  <a:spcPts val="300"/>
                </a:spcBef>
                <a:spcAft>
                  <a:spcPts val="600"/>
                </a:spcAft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amet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,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consectetur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adipiscing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elit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, sed do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eiusmod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tempor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incididunt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ut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 labore et dolore magna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aliqua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. </a:t>
              </a:r>
            </a:p>
          </p:txBody>
        </p:sp>
        <p:grpSp>
          <p:nvGrpSpPr>
            <p:cNvPr id="95" name="Group 94">
              <a:extLst>
                <a:ext uri="{FF2B5EF4-FFF2-40B4-BE49-F238E27FC236}">
                  <a16:creationId xmlns="" xmlns:a16="http://schemas.microsoft.com/office/drawing/2014/main" id="{DFE38F84-15FE-4244-9313-8F6AC0222B2A}"/>
                </a:ext>
              </a:extLst>
            </p:cNvPr>
            <p:cNvGrpSpPr/>
            <p:nvPr/>
          </p:nvGrpSpPr>
          <p:grpSpPr>
            <a:xfrm>
              <a:off x="663832" y="2325393"/>
              <a:ext cx="155112" cy="154333"/>
              <a:chOff x="5594351" y="2909888"/>
              <a:chExt cx="315912" cy="314325"/>
            </a:xfrm>
          </p:grpSpPr>
          <p:sp>
            <p:nvSpPr>
              <p:cNvPr id="96" name="Freeform 10">
                <a:extLst>
                  <a:ext uri="{FF2B5EF4-FFF2-40B4-BE49-F238E27FC236}">
                    <a16:creationId xmlns="" xmlns:a16="http://schemas.microsoft.com/office/drawing/2014/main" id="{F64A527E-3D37-45D9-919B-1A0D45C495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46738" y="2909888"/>
                <a:ext cx="263525" cy="234950"/>
              </a:xfrm>
              <a:custGeom>
                <a:avLst/>
                <a:gdLst>
                  <a:gd name="T0" fmla="*/ 166 w 166"/>
                  <a:gd name="T1" fmla="*/ 0 h 148"/>
                  <a:gd name="T2" fmla="*/ 48 w 166"/>
                  <a:gd name="T3" fmla="*/ 148 h 148"/>
                  <a:gd name="T4" fmla="*/ 0 w 166"/>
                  <a:gd name="T5" fmla="*/ 10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6" h="148">
                    <a:moveTo>
                      <a:pt x="166" y="0"/>
                    </a:moveTo>
                    <a:lnTo>
                      <a:pt x="48" y="148"/>
                    </a:lnTo>
                    <a:lnTo>
                      <a:pt x="0" y="100"/>
                    </a:lnTo>
                  </a:path>
                </a:pathLst>
              </a:custGeom>
              <a:noFill/>
              <a:ln w="6350" cap="rnd">
                <a:solidFill>
                  <a:srgbClr val="0062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" name="Freeform 11">
                <a:extLst>
                  <a:ext uri="{FF2B5EF4-FFF2-40B4-BE49-F238E27FC236}">
                    <a16:creationId xmlns="" xmlns:a16="http://schemas.microsoft.com/office/drawing/2014/main" id="{7B1C344A-6940-4FBC-ABBF-3DB9D77559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4351" y="2951163"/>
                <a:ext cx="271463" cy="273050"/>
              </a:xfrm>
              <a:custGeom>
                <a:avLst/>
                <a:gdLst>
                  <a:gd name="T0" fmla="*/ 171 w 171"/>
                  <a:gd name="T1" fmla="*/ 62 h 172"/>
                  <a:gd name="T2" fmla="*/ 171 w 171"/>
                  <a:gd name="T3" fmla="*/ 172 h 172"/>
                  <a:gd name="T4" fmla="*/ 0 w 171"/>
                  <a:gd name="T5" fmla="*/ 172 h 172"/>
                  <a:gd name="T6" fmla="*/ 0 w 171"/>
                  <a:gd name="T7" fmla="*/ 0 h 172"/>
                  <a:gd name="T8" fmla="*/ 119 w 171"/>
                  <a:gd name="T9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172">
                    <a:moveTo>
                      <a:pt x="171" y="62"/>
                    </a:moveTo>
                    <a:lnTo>
                      <a:pt x="171" y="172"/>
                    </a:lnTo>
                    <a:lnTo>
                      <a:pt x="0" y="172"/>
                    </a:lnTo>
                    <a:lnTo>
                      <a:pt x="0" y="0"/>
                    </a:lnTo>
                    <a:lnTo>
                      <a:pt x="119" y="0"/>
                    </a:lnTo>
                  </a:path>
                </a:pathLst>
              </a:custGeom>
              <a:noFill/>
              <a:ln w="6350" cap="rnd">
                <a:solidFill>
                  <a:srgbClr val="0062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106" name="Group 105">
            <a:extLst>
              <a:ext uri="{FF2B5EF4-FFF2-40B4-BE49-F238E27FC236}">
                <a16:creationId xmlns="" xmlns:a16="http://schemas.microsoft.com/office/drawing/2014/main" id="{B77AF521-E0FE-4679-AFD1-AB63FF37E199}"/>
              </a:ext>
            </a:extLst>
          </p:cNvPr>
          <p:cNvGrpSpPr/>
          <p:nvPr/>
        </p:nvGrpSpPr>
        <p:grpSpPr>
          <a:xfrm>
            <a:off x="723183" y="2877633"/>
            <a:ext cx="5024283" cy="543525"/>
            <a:chOff x="663832" y="2130797"/>
            <a:chExt cx="5024283" cy="543525"/>
          </a:xfrm>
        </p:grpSpPr>
        <p:sp>
          <p:nvSpPr>
            <p:cNvPr id="107" name="Rectangle 106">
              <a:extLst>
                <a:ext uri="{FF2B5EF4-FFF2-40B4-BE49-F238E27FC236}">
                  <a16:creationId xmlns="" xmlns:a16="http://schemas.microsoft.com/office/drawing/2014/main" id="{830DD94B-E862-4E88-BC92-04D4B4E76215}"/>
                </a:ext>
              </a:extLst>
            </p:cNvPr>
            <p:cNvSpPr/>
            <p:nvPr/>
          </p:nvSpPr>
          <p:spPr>
            <a:xfrm>
              <a:off x="850898" y="2130797"/>
              <a:ext cx="4837217" cy="5435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spcBef>
                  <a:spcPts val="300"/>
                </a:spcBef>
                <a:spcAft>
                  <a:spcPts val="600"/>
                </a:spcAft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amet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,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consectetur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adipiscing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elit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, sed do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eiusmod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tempor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incididunt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ut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 labore et dolore magna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aliqua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. </a:t>
              </a:r>
            </a:p>
          </p:txBody>
        </p:sp>
        <p:grpSp>
          <p:nvGrpSpPr>
            <p:cNvPr id="108" name="Group 107">
              <a:extLst>
                <a:ext uri="{FF2B5EF4-FFF2-40B4-BE49-F238E27FC236}">
                  <a16:creationId xmlns="" xmlns:a16="http://schemas.microsoft.com/office/drawing/2014/main" id="{5D6C9C70-2B92-4E84-84D1-E875EA7C54A6}"/>
                </a:ext>
              </a:extLst>
            </p:cNvPr>
            <p:cNvGrpSpPr/>
            <p:nvPr/>
          </p:nvGrpSpPr>
          <p:grpSpPr>
            <a:xfrm>
              <a:off x="663832" y="2325393"/>
              <a:ext cx="155112" cy="154333"/>
              <a:chOff x="5594351" y="2909888"/>
              <a:chExt cx="315912" cy="314325"/>
            </a:xfrm>
          </p:grpSpPr>
          <p:sp>
            <p:nvSpPr>
              <p:cNvPr id="109" name="Freeform 10">
                <a:extLst>
                  <a:ext uri="{FF2B5EF4-FFF2-40B4-BE49-F238E27FC236}">
                    <a16:creationId xmlns="" xmlns:a16="http://schemas.microsoft.com/office/drawing/2014/main" id="{702683B5-D305-442F-86A1-EBE00E22BB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46738" y="2909888"/>
                <a:ext cx="263525" cy="234950"/>
              </a:xfrm>
              <a:custGeom>
                <a:avLst/>
                <a:gdLst>
                  <a:gd name="T0" fmla="*/ 166 w 166"/>
                  <a:gd name="T1" fmla="*/ 0 h 148"/>
                  <a:gd name="T2" fmla="*/ 48 w 166"/>
                  <a:gd name="T3" fmla="*/ 148 h 148"/>
                  <a:gd name="T4" fmla="*/ 0 w 166"/>
                  <a:gd name="T5" fmla="*/ 10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6" h="148">
                    <a:moveTo>
                      <a:pt x="166" y="0"/>
                    </a:moveTo>
                    <a:lnTo>
                      <a:pt x="48" y="148"/>
                    </a:lnTo>
                    <a:lnTo>
                      <a:pt x="0" y="100"/>
                    </a:lnTo>
                  </a:path>
                </a:pathLst>
              </a:custGeom>
              <a:noFill/>
              <a:ln w="6350" cap="rnd">
                <a:solidFill>
                  <a:srgbClr val="0062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0" name="Freeform 11">
                <a:extLst>
                  <a:ext uri="{FF2B5EF4-FFF2-40B4-BE49-F238E27FC236}">
                    <a16:creationId xmlns="" xmlns:a16="http://schemas.microsoft.com/office/drawing/2014/main" id="{EA4FA355-630F-41AF-8B9B-ECACFA5E87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4351" y="2951163"/>
                <a:ext cx="271463" cy="273050"/>
              </a:xfrm>
              <a:custGeom>
                <a:avLst/>
                <a:gdLst>
                  <a:gd name="T0" fmla="*/ 171 w 171"/>
                  <a:gd name="T1" fmla="*/ 62 h 172"/>
                  <a:gd name="T2" fmla="*/ 171 w 171"/>
                  <a:gd name="T3" fmla="*/ 172 h 172"/>
                  <a:gd name="T4" fmla="*/ 0 w 171"/>
                  <a:gd name="T5" fmla="*/ 172 h 172"/>
                  <a:gd name="T6" fmla="*/ 0 w 171"/>
                  <a:gd name="T7" fmla="*/ 0 h 172"/>
                  <a:gd name="T8" fmla="*/ 119 w 171"/>
                  <a:gd name="T9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172">
                    <a:moveTo>
                      <a:pt x="171" y="62"/>
                    </a:moveTo>
                    <a:lnTo>
                      <a:pt x="171" y="172"/>
                    </a:lnTo>
                    <a:lnTo>
                      <a:pt x="0" y="172"/>
                    </a:lnTo>
                    <a:lnTo>
                      <a:pt x="0" y="0"/>
                    </a:lnTo>
                    <a:lnTo>
                      <a:pt x="119" y="0"/>
                    </a:lnTo>
                  </a:path>
                </a:pathLst>
              </a:custGeom>
              <a:noFill/>
              <a:ln w="6350" cap="rnd">
                <a:solidFill>
                  <a:srgbClr val="0062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111" name="Group 110">
            <a:extLst>
              <a:ext uri="{FF2B5EF4-FFF2-40B4-BE49-F238E27FC236}">
                <a16:creationId xmlns="" xmlns:a16="http://schemas.microsoft.com/office/drawing/2014/main" id="{2FE8077D-729E-4BE4-B3D2-D5555D13741C}"/>
              </a:ext>
            </a:extLst>
          </p:cNvPr>
          <p:cNvGrpSpPr/>
          <p:nvPr/>
        </p:nvGrpSpPr>
        <p:grpSpPr>
          <a:xfrm>
            <a:off x="723183" y="3507036"/>
            <a:ext cx="5024283" cy="543525"/>
            <a:chOff x="663832" y="2130797"/>
            <a:chExt cx="5024283" cy="543525"/>
          </a:xfrm>
        </p:grpSpPr>
        <p:sp>
          <p:nvSpPr>
            <p:cNvPr id="112" name="Rectangle 111">
              <a:extLst>
                <a:ext uri="{FF2B5EF4-FFF2-40B4-BE49-F238E27FC236}">
                  <a16:creationId xmlns="" xmlns:a16="http://schemas.microsoft.com/office/drawing/2014/main" id="{E271F6FF-BA8F-4024-8A17-305ADD6F9570}"/>
                </a:ext>
              </a:extLst>
            </p:cNvPr>
            <p:cNvSpPr/>
            <p:nvPr/>
          </p:nvSpPr>
          <p:spPr>
            <a:xfrm>
              <a:off x="850898" y="2130797"/>
              <a:ext cx="4837217" cy="5435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spcBef>
                  <a:spcPts val="300"/>
                </a:spcBef>
                <a:spcAft>
                  <a:spcPts val="600"/>
                </a:spcAft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amet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,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consectetur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adipiscing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elit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, sed do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eiusmod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tempor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incididunt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ut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 labore et dolore magna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aliqua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. </a:t>
              </a:r>
            </a:p>
          </p:txBody>
        </p:sp>
        <p:grpSp>
          <p:nvGrpSpPr>
            <p:cNvPr id="115" name="Group 114">
              <a:extLst>
                <a:ext uri="{FF2B5EF4-FFF2-40B4-BE49-F238E27FC236}">
                  <a16:creationId xmlns="" xmlns:a16="http://schemas.microsoft.com/office/drawing/2014/main" id="{3BE03CC4-597A-4985-B64C-573E46407BAE}"/>
                </a:ext>
              </a:extLst>
            </p:cNvPr>
            <p:cNvGrpSpPr/>
            <p:nvPr/>
          </p:nvGrpSpPr>
          <p:grpSpPr>
            <a:xfrm>
              <a:off x="663832" y="2325393"/>
              <a:ext cx="155112" cy="154333"/>
              <a:chOff x="5594351" y="2909888"/>
              <a:chExt cx="315912" cy="314325"/>
            </a:xfrm>
          </p:grpSpPr>
          <p:sp>
            <p:nvSpPr>
              <p:cNvPr id="116" name="Freeform 10">
                <a:extLst>
                  <a:ext uri="{FF2B5EF4-FFF2-40B4-BE49-F238E27FC236}">
                    <a16:creationId xmlns="" xmlns:a16="http://schemas.microsoft.com/office/drawing/2014/main" id="{278B1A61-5645-4147-BA4F-D528501FA5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46738" y="2909888"/>
                <a:ext cx="263525" cy="234950"/>
              </a:xfrm>
              <a:custGeom>
                <a:avLst/>
                <a:gdLst>
                  <a:gd name="T0" fmla="*/ 166 w 166"/>
                  <a:gd name="T1" fmla="*/ 0 h 148"/>
                  <a:gd name="T2" fmla="*/ 48 w 166"/>
                  <a:gd name="T3" fmla="*/ 148 h 148"/>
                  <a:gd name="T4" fmla="*/ 0 w 166"/>
                  <a:gd name="T5" fmla="*/ 10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6" h="148">
                    <a:moveTo>
                      <a:pt x="166" y="0"/>
                    </a:moveTo>
                    <a:lnTo>
                      <a:pt x="48" y="148"/>
                    </a:lnTo>
                    <a:lnTo>
                      <a:pt x="0" y="100"/>
                    </a:lnTo>
                  </a:path>
                </a:pathLst>
              </a:custGeom>
              <a:noFill/>
              <a:ln w="6350" cap="rnd">
                <a:solidFill>
                  <a:srgbClr val="0062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7" name="Freeform 11">
                <a:extLst>
                  <a:ext uri="{FF2B5EF4-FFF2-40B4-BE49-F238E27FC236}">
                    <a16:creationId xmlns="" xmlns:a16="http://schemas.microsoft.com/office/drawing/2014/main" id="{DD7B35B1-E95C-4D60-A79E-C0A19DA111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4351" y="2951163"/>
                <a:ext cx="271463" cy="273050"/>
              </a:xfrm>
              <a:custGeom>
                <a:avLst/>
                <a:gdLst>
                  <a:gd name="T0" fmla="*/ 171 w 171"/>
                  <a:gd name="T1" fmla="*/ 62 h 172"/>
                  <a:gd name="T2" fmla="*/ 171 w 171"/>
                  <a:gd name="T3" fmla="*/ 172 h 172"/>
                  <a:gd name="T4" fmla="*/ 0 w 171"/>
                  <a:gd name="T5" fmla="*/ 172 h 172"/>
                  <a:gd name="T6" fmla="*/ 0 w 171"/>
                  <a:gd name="T7" fmla="*/ 0 h 172"/>
                  <a:gd name="T8" fmla="*/ 119 w 171"/>
                  <a:gd name="T9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172">
                    <a:moveTo>
                      <a:pt x="171" y="62"/>
                    </a:moveTo>
                    <a:lnTo>
                      <a:pt x="171" y="172"/>
                    </a:lnTo>
                    <a:lnTo>
                      <a:pt x="0" y="172"/>
                    </a:lnTo>
                    <a:lnTo>
                      <a:pt x="0" y="0"/>
                    </a:lnTo>
                    <a:lnTo>
                      <a:pt x="119" y="0"/>
                    </a:lnTo>
                  </a:path>
                </a:pathLst>
              </a:custGeom>
              <a:noFill/>
              <a:ln w="6350" cap="rnd">
                <a:solidFill>
                  <a:srgbClr val="0062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132" name="Group 131">
            <a:extLst>
              <a:ext uri="{FF2B5EF4-FFF2-40B4-BE49-F238E27FC236}">
                <a16:creationId xmlns="" xmlns:a16="http://schemas.microsoft.com/office/drawing/2014/main" id="{B750FECB-0A7C-46EC-B805-AC67FBC35C1A}"/>
              </a:ext>
            </a:extLst>
          </p:cNvPr>
          <p:cNvGrpSpPr/>
          <p:nvPr/>
        </p:nvGrpSpPr>
        <p:grpSpPr>
          <a:xfrm>
            <a:off x="723183" y="4136439"/>
            <a:ext cx="5024283" cy="543525"/>
            <a:chOff x="663832" y="2130797"/>
            <a:chExt cx="5024283" cy="543525"/>
          </a:xfrm>
        </p:grpSpPr>
        <p:sp>
          <p:nvSpPr>
            <p:cNvPr id="133" name="Rectangle 132">
              <a:extLst>
                <a:ext uri="{FF2B5EF4-FFF2-40B4-BE49-F238E27FC236}">
                  <a16:creationId xmlns="" xmlns:a16="http://schemas.microsoft.com/office/drawing/2014/main" id="{B4E83F6A-11AE-421B-9B6C-4D8879FDB1CC}"/>
                </a:ext>
              </a:extLst>
            </p:cNvPr>
            <p:cNvSpPr/>
            <p:nvPr/>
          </p:nvSpPr>
          <p:spPr>
            <a:xfrm>
              <a:off x="850898" y="2130797"/>
              <a:ext cx="4837217" cy="5435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spcBef>
                  <a:spcPts val="300"/>
                </a:spcBef>
                <a:spcAft>
                  <a:spcPts val="600"/>
                </a:spcAft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amet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,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consectetur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adipiscing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elit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, sed do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eiusmod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tempor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incididunt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ut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 labore et dolore magna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aliqua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. </a:t>
              </a:r>
            </a:p>
          </p:txBody>
        </p:sp>
        <p:grpSp>
          <p:nvGrpSpPr>
            <p:cNvPr id="134" name="Group 133">
              <a:extLst>
                <a:ext uri="{FF2B5EF4-FFF2-40B4-BE49-F238E27FC236}">
                  <a16:creationId xmlns="" xmlns:a16="http://schemas.microsoft.com/office/drawing/2014/main" id="{BD679D1B-4608-4E76-9FC0-54F2EFA7676A}"/>
                </a:ext>
              </a:extLst>
            </p:cNvPr>
            <p:cNvGrpSpPr/>
            <p:nvPr/>
          </p:nvGrpSpPr>
          <p:grpSpPr>
            <a:xfrm>
              <a:off x="663832" y="2325393"/>
              <a:ext cx="155112" cy="154333"/>
              <a:chOff x="5594351" y="2909888"/>
              <a:chExt cx="315912" cy="314325"/>
            </a:xfrm>
          </p:grpSpPr>
          <p:sp>
            <p:nvSpPr>
              <p:cNvPr id="135" name="Freeform 10">
                <a:extLst>
                  <a:ext uri="{FF2B5EF4-FFF2-40B4-BE49-F238E27FC236}">
                    <a16:creationId xmlns="" xmlns:a16="http://schemas.microsoft.com/office/drawing/2014/main" id="{367859D1-128A-4281-8B84-0853AE1C21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46738" y="2909888"/>
                <a:ext cx="263525" cy="234950"/>
              </a:xfrm>
              <a:custGeom>
                <a:avLst/>
                <a:gdLst>
                  <a:gd name="T0" fmla="*/ 166 w 166"/>
                  <a:gd name="T1" fmla="*/ 0 h 148"/>
                  <a:gd name="T2" fmla="*/ 48 w 166"/>
                  <a:gd name="T3" fmla="*/ 148 h 148"/>
                  <a:gd name="T4" fmla="*/ 0 w 166"/>
                  <a:gd name="T5" fmla="*/ 10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6" h="148">
                    <a:moveTo>
                      <a:pt x="166" y="0"/>
                    </a:moveTo>
                    <a:lnTo>
                      <a:pt x="48" y="148"/>
                    </a:lnTo>
                    <a:lnTo>
                      <a:pt x="0" y="100"/>
                    </a:lnTo>
                  </a:path>
                </a:pathLst>
              </a:custGeom>
              <a:noFill/>
              <a:ln w="6350" cap="rnd">
                <a:solidFill>
                  <a:srgbClr val="0062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6" name="Freeform 11">
                <a:extLst>
                  <a:ext uri="{FF2B5EF4-FFF2-40B4-BE49-F238E27FC236}">
                    <a16:creationId xmlns="" xmlns:a16="http://schemas.microsoft.com/office/drawing/2014/main" id="{6FA94D66-D418-4593-8D52-D3332EB673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4351" y="2951163"/>
                <a:ext cx="271463" cy="273050"/>
              </a:xfrm>
              <a:custGeom>
                <a:avLst/>
                <a:gdLst>
                  <a:gd name="T0" fmla="*/ 171 w 171"/>
                  <a:gd name="T1" fmla="*/ 62 h 172"/>
                  <a:gd name="T2" fmla="*/ 171 w 171"/>
                  <a:gd name="T3" fmla="*/ 172 h 172"/>
                  <a:gd name="T4" fmla="*/ 0 w 171"/>
                  <a:gd name="T5" fmla="*/ 172 h 172"/>
                  <a:gd name="T6" fmla="*/ 0 w 171"/>
                  <a:gd name="T7" fmla="*/ 0 h 172"/>
                  <a:gd name="T8" fmla="*/ 119 w 171"/>
                  <a:gd name="T9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172">
                    <a:moveTo>
                      <a:pt x="171" y="62"/>
                    </a:moveTo>
                    <a:lnTo>
                      <a:pt x="171" y="172"/>
                    </a:lnTo>
                    <a:lnTo>
                      <a:pt x="0" y="172"/>
                    </a:lnTo>
                    <a:lnTo>
                      <a:pt x="0" y="0"/>
                    </a:lnTo>
                    <a:lnTo>
                      <a:pt x="119" y="0"/>
                    </a:lnTo>
                  </a:path>
                </a:pathLst>
              </a:custGeom>
              <a:noFill/>
              <a:ln w="6350" cap="rnd">
                <a:solidFill>
                  <a:srgbClr val="0062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137" name="Group 136">
            <a:extLst>
              <a:ext uri="{FF2B5EF4-FFF2-40B4-BE49-F238E27FC236}">
                <a16:creationId xmlns="" xmlns:a16="http://schemas.microsoft.com/office/drawing/2014/main" id="{D30368DB-0301-44E1-A2B5-8BA99BEE87CE}"/>
              </a:ext>
            </a:extLst>
          </p:cNvPr>
          <p:cNvGrpSpPr/>
          <p:nvPr/>
        </p:nvGrpSpPr>
        <p:grpSpPr>
          <a:xfrm>
            <a:off x="723183" y="4765842"/>
            <a:ext cx="5024283" cy="543525"/>
            <a:chOff x="663832" y="2130797"/>
            <a:chExt cx="5024283" cy="543525"/>
          </a:xfrm>
        </p:grpSpPr>
        <p:sp>
          <p:nvSpPr>
            <p:cNvPr id="138" name="Rectangle 137">
              <a:extLst>
                <a:ext uri="{FF2B5EF4-FFF2-40B4-BE49-F238E27FC236}">
                  <a16:creationId xmlns="" xmlns:a16="http://schemas.microsoft.com/office/drawing/2014/main" id="{C0E09F49-4DD2-4531-BE63-C4C7631DCFD6}"/>
                </a:ext>
              </a:extLst>
            </p:cNvPr>
            <p:cNvSpPr/>
            <p:nvPr/>
          </p:nvSpPr>
          <p:spPr>
            <a:xfrm>
              <a:off x="850898" y="2130797"/>
              <a:ext cx="4837217" cy="5435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spcBef>
                  <a:spcPts val="300"/>
                </a:spcBef>
                <a:spcAft>
                  <a:spcPts val="600"/>
                </a:spcAft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amet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,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consectetur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adipiscing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elit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, sed do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eiusmod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tempor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incididunt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ut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 labore et dolore magna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aliqua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. </a:t>
              </a:r>
            </a:p>
          </p:txBody>
        </p:sp>
        <p:grpSp>
          <p:nvGrpSpPr>
            <p:cNvPr id="139" name="Group 138">
              <a:extLst>
                <a:ext uri="{FF2B5EF4-FFF2-40B4-BE49-F238E27FC236}">
                  <a16:creationId xmlns="" xmlns:a16="http://schemas.microsoft.com/office/drawing/2014/main" id="{BA558161-00C0-4F6E-B674-3E8A4B99AC04}"/>
                </a:ext>
              </a:extLst>
            </p:cNvPr>
            <p:cNvGrpSpPr/>
            <p:nvPr/>
          </p:nvGrpSpPr>
          <p:grpSpPr>
            <a:xfrm>
              <a:off x="663832" y="2325393"/>
              <a:ext cx="155112" cy="154333"/>
              <a:chOff x="5594351" y="2909888"/>
              <a:chExt cx="315912" cy="314325"/>
            </a:xfrm>
          </p:grpSpPr>
          <p:sp>
            <p:nvSpPr>
              <p:cNvPr id="140" name="Freeform 10">
                <a:extLst>
                  <a:ext uri="{FF2B5EF4-FFF2-40B4-BE49-F238E27FC236}">
                    <a16:creationId xmlns="" xmlns:a16="http://schemas.microsoft.com/office/drawing/2014/main" id="{1E2E4738-D4D9-4FC2-A3F2-E6C62AF92F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46738" y="2909888"/>
                <a:ext cx="263525" cy="234950"/>
              </a:xfrm>
              <a:custGeom>
                <a:avLst/>
                <a:gdLst>
                  <a:gd name="T0" fmla="*/ 166 w 166"/>
                  <a:gd name="T1" fmla="*/ 0 h 148"/>
                  <a:gd name="T2" fmla="*/ 48 w 166"/>
                  <a:gd name="T3" fmla="*/ 148 h 148"/>
                  <a:gd name="T4" fmla="*/ 0 w 166"/>
                  <a:gd name="T5" fmla="*/ 10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6" h="148">
                    <a:moveTo>
                      <a:pt x="166" y="0"/>
                    </a:moveTo>
                    <a:lnTo>
                      <a:pt x="48" y="148"/>
                    </a:lnTo>
                    <a:lnTo>
                      <a:pt x="0" y="100"/>
                    </a:lnTo>
                  </a:path>
                </a:pathLst>
              </a:custGeom>
              <a:noFill/>
              <a:ln w="6350" cap="rnd">
                <a:solidFill>
                  <a:srgbClr val="0062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1" name="Freeform 11">
                <a:extLst>
                  <a:ext uri="{FF2B5EF4-FFF2-40B4-BE49-F238E27FC236}">
                    <a16:creationId xmlns="" xmlns:a16="http://schemas.microsoft.com/office/drawing/2014/main" id="{EF7741A3-9316-4FE0-9E0C-8D9D00BFD5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4351" y="2951163"/>
                <a:ext cx="271463" cy="273050"/>
              </a:xfrm>
              <a:custGeom>
                <a:avLst/>
                <a:gdLst>
                  <a:gd name="T0" fmla="*/ 171 w 171"/>
                  <a:gd name="T1" fmla="*/ 62 h 172"/>
                  <a:gd name="T2" fmla="*/ 171 w 171"/>
                  <a:gd name="T3" fmla="*/ 172 h 172"/>
                  <a:gd name="T4" fmla="*/ 0 w 171"/>
                  <a:gd name="T5" fmla="*/ 172 h 172"/>
                  <a:gd name="T6" fmla="*/ 0 w 171"/>
                  <a:gd name="T7" fmla="*/ 0 h 172"/>
                  <a:gd name="T8" fmla="*/ 119 w 171"/>
                  <a:gd name="T9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172">
                    <a:moveTo>
                      <a:pt x="171" y="62"/>
                    </a:moveTo>
                    <a:lnTo>
                      <a:pt x="171" y="172"/>
                    </a:lnTo>
                    <a:lnTo>
                      <a:pt x="0" y="172"/>
                    </a:lnTo>
                    <a:lnTo>
                      <a:pt x="0" y="0"/>
                    </a:lnTo>
                    <a:lnTo>
                      <a:pt x="119" y="0"/>
                    </a:lnTo>
                  </a:path>
                </a:pathLst>
              </a:custGeom>
              <a:noFill/>
              <a:ln w="6350" cap="rnd">
                <a:solidFill>
                  <a:srgbClr val="0062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142" name="Group 141">
            <a:extLst>
              <a:ext uri="{FF2B5EF4-FFF2-40B4-BE49-F238E27FC236}">
                <a16:creationId xmlns="" xmlns:a16="http://schemas.microsoft.com/office/drawing/2014/main" id="{B2AE73C6-A3AE-472D-8566-B36584008B12}"/>
              </a:ext>
            </a:extLst>
          </p:cNvPr>
          <p:cNvGrpSpPr/>
          <p:nvPr/>
        </p:nvGrpSpPr>
        <p:grpSpPr>
          <a:xfrm>
            <a:off x="723183" y="5395249"/>
            <a:ext cx="5024283" cy="543525"/>
            <a:chOff x="663832" y="2130797"/>
            <a:chExt cx="5024283" cy="543525"/>
          </a:xfrm>
        </p:grpSpPr>
        <p:sp>
          <p:nvSpPr>
            <p:cNvPr id="143" name="Rectangle 142">
              <a:extLst>
                <a:ext uri="{FF2B5EF4-FFF2-40B4-BE49-F238E27FC236}">
                  <a16:creationId xmlns="" xmlns:a16="http://schemas.microsoft.com/office/drawing/2014/main" id="{6AA8B63D-6A84-4CFA-92E8-92D6A7EA8DAA}"/>
                </a:ext>
              </a:extLst>
            </p:cNvPr>
            <p:cNvSpPr/>
            <p:nvPr/>
          </p:nvSpPr>
          <p:spPr>
            <a:xfrm>
              <a:off x="850898" y="2130797"/>
              <a:ext cx="4837217" cy="5435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spcBef>
                  <a:spcPts val="300"/>
                </a:spcBef>
                <a:spcAft>
                  <a:spcPts val="600"/>
                </a:spcAft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amet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,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consectetur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adipiscing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elit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, sed do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eiusmod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tempor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incididunt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ut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 labore et dolore magna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aliqua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Segoe UI" panose="020B0502040204020203" pitchFamily="34" charset="0"/>
                </a:rPr>
                <a:t>. </a:t>
              </a:r>
            </a:p>
          </p:txBody>
        </p:sp>
        <p:grpSp>
          <p:nvGrpSpPr>
            <p:cNvPr id="144" name="Group 143">
              <a:extLst>
                <a:ext uri="{FF2B5EF4-FFF2-40B4-BE49-F238E27FC236}">
                  <a16:creationId xmlns="" xmlns:a16="http://schemas.microsoft.com/office/drawing/2014/main" id="{939A5E9A-18BF-4F64-BC79-022B07088DA7}"/>
                </a:ext>
              </a:extLst>
            </p:cNvPr>
            <p:cNvGrpSpPr/>
            <p:nvPr/>
          </p:nvGrpSpPr>
          <p:grpSpPr>
            <a:xfrm>
              <a:off x="663832" y="2325393"/>
              <a:ext cx="155112" cy="154333"/>
              <a:chOff x="5594351" y="2909888"/>
              <a:chExt cx="315912" cy="314325"/>
            </a:xfrm>
          </p:grpSpPr>
          <p:sp>
            <p:nvSpPr>
              <p:cNvPr id="145" name="Freeform 10">
                <a:extLst>
                  <a:ext uri="{FF2B5EF4-FFF2-40B4-BE49-F238E27FC236}">
                    <a16:creationId xmlns="" xmlns:a16="http://schemas.microsoft.com/office/drawing/2014/main" id="{62A2A739-90FF-4C1D-A1C1-1F1AC2BDE3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46738" y="2909888"/>
                <a:ext cx="263525" cy="234950"/>
              </a:xfrm>
              <a:custGeom>
                <a:avLst/>
                <a:gdLst>
                  <a:gd name="T0" fmla="*/ 166 w 166"/>
                  <a:gd name="T1" fmla="*/ 0 h 148"/>
                  <a:gd name="T2" fmla="*/ 48 w 166"/>
                  <a:gd name="T3" fmla="*/ 148 h 148"/>
                  <a:gd name="T4" fmla="*/ 0 w 166"/>
                  <a:gd name="T5" fmla="*/ 10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6" h="148">
                    <a:moveTo>
                      <a:pt x="166" y="0"/>
                    </a:moveTo>
                    <a:lnTo>
                      <a:pt x="48" y="148"/>
                    </a:lnTo>
                    <a:lnTo>
                      <a:pt x="0" y="100"/>
                    </a:lnTo>
                  </a:path>
                </a:pathLst>
              </a:custGeom>
              <a:noFill/>
              <a:ln w="6350" cap="rnd">
                <a:solidFill>
                  <a:srgbClr val="0062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6" name="Freeform 11">
                <a:extLst>
                  <a:ext uri="{FF2B5EF4-FFF2-40B4-BE49-F238E27FC236}">
                    <a16:creationId xmlns="" xmlns:a16="http://schemas.microsoft.com/office/drawing/2014/main" id="{E16BEDBB-1F81-46DD-B444-0B392EBBC2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4351" y="2951163"/>
                <a:ext cx="271463" cy="273050"/>
              </a:xfrm>
              <a:custGeom>
                <a:avLst/>
                <a:gdLst>
                  <a:gd name="T0" fmla="*/ 171 w 171"/>
                  <a:gd name="T1" fmla="*/ 62 h 172"/>
                  <a:gd name="T2" fmla="*/ 171 w 171"/>
                  <a:gd name="T3" fmla="*/ 172 h 172"/>
                  <a:gd name="T4" fmla="*/ 0 w 171"/>
                  <a:gd name="T5" fmla="*/ 172 h 172"/>
                  <a:gd name="T6" fmla="*/ 0 w 171"/>
                  <a:gd name="T7" fmla="*/ 0 h 172"/>
                  <a:gd name="T8" fmla="*/ 119 w 171"/>
                  <a:gd name="T9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172">
                    <a:moveTo>
                      <a:pt x="171" y="62"/>
                    </a:moveTo>
                    <a:lnTo>
                      <a:pt x="171" y="172"/>
                    </a:lnTo>
                    <a:lnTo>
                      <a:pt x="0" y="172"/>
                    </a:lnTo>
                    <a:lnTo>
                      <a:pt x="0" y="0"/>
                    </a:lnTo>
                    <a:lnTo>
                      <a:pt x="119" y="0"/>
                    </a:lnTo>
                  </a:path>
                </a:pathLst>
              </a:custGeom>
              <a:noFill/>
              <a:ln w="6350" cap="rnd">
                <a:solidFill>
                  <a:srgbClr val="0062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cxnSp>
        <p:nvCxnSpPr>
          <p:cNvPr id="12" name="Straight Connector 11">
            <a:extLst>
              <a:ext uri="{FF2B5EF4-FFF2-40B4-BE49-F238E27FC236}">
                <a16:creationId xmlns="" xmlns:a16="http://schemas.microsoft.com/office/drawing/2014/main" id="{B8BC83A2-8172-4164-BD3E-05BAE090A47E}"/>
              </a:ext>
            </a:extLst>
          </p:cNvPr>
          <p:cNvCxnSpPr/>
          <p:nvPr/>
        </p:nvCxnSpPr>
        <p:spPr>
          <a:xfrm>
            <a:off x="996949" y="2834694"/>
            <a:ext cx="447675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Connector 146">
            <a:extLst>
              <a:ext uri="{FF2B5EF4-FFF2-40B4-BE49-F238E27FC236}">
                <a16:creationId xmlns="" xmlns:a16="http://schemas.microsoft.com/office/drawing/2014/main" id="{20BD0EC5-8C21-46A2-A77C-7841DCC16F20}"/>
              </a:ext>
            </a:extLst>
          </p:cNvPr>
          <p:cNvCxnSpPr/>
          <p:nvPr/>
        </p:nvCxnSpPr>
        <p:spPr>
          <a:xfrm>
            <a:off x="996949" y="3464097"/>
            <a:ext cx="447675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Connector 147">
            <a:extLst>
              <a:ext uri="{FF2B5EF4-FFF2-40B4-BE49-F238E27FC236}">
                <a16:creationId xmlns="" xmlns:a16="http://schemas.microsoft.com/office/drawing/2014/main" id="{4AB7DAAA-2A9D-4BED-9BB9-4A6D8F036C79}"/>
              </a:ext>
            </a:extLst>
          </p:cNvPr>
          <p:cNvCxnSpPr/>
          <p:nvPr/>
        </p:nvCxnSpPr>
        <p:spPr>
          <a:xfrm>
            <a:off x="996949" y="4093500"/>
            <a:ext cx="447675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Connector 148">
            <a:extLst>
              <a:ext uri="{FF2B5EF4-FFF2-40B4-BE49-F238E27FC236}">
                <a16:creationId xmlns="" xmlns:a16="http://schemas.microsoft.com/office/drawing/2014/main" id="{EA09D9C5-CA60-4A64-BCA2-587BABD5DC45}"/>
              </a:ext>
            </a:extLst>
          </p:cNvPr>
          <p:cNvCxnSpPr/>
          <p:nvPr/>
        </p:nvCxnSpPr>
        <p:spPr>
          <a:xfrm>
            <a:off x="996949" y="4722903"/>
            <a:ext cx="447675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Connector 149">
            <a:extLst>
              <a:ext uri="{FF2B5EF4-FFF2-40B4-BE49-F238E27FC236}">
                <a16:creationId xmlns="" xmlns:a16="http://schemas.microsoft.com/office/drawing/2014/main" id="{3682AE83-F0AF-4806-A57F-531D32833EDA}"/>
              </a:ext>
            </a:extLst>
          </p:cNvPr>
          <p:cNvCxnSpPr/>
          <p:nvPr/>
        </p:nvCxnSpPr>
        <p:spPr>
          <a:xfrm>
            <a:off x="996949" y="5352306"/>
            <a:ext cx="447675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32728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="" xmlns:a16="http://schemas.microsoft.com/office/drawing/2014/main" id="{1BEE390C-F7E0-49DA-A97B-5A5D38EEEA7B}"/>
              </a:ext>
            </a:extLst>
          </p:cNvPr>
          <p:cNvCxnSpPr>
            <a:cxnSpLocks/>
          </p:cNvCxnSpPr>
          <p:nvPr/>
        </p:nvCxnSpPr>
        <p:spPr>
          <a:xfrm>
            <a:off x="0" y="6551612"/>
            <a:ext cx="11674042" cy="0"/>
          </a:xfrm>
          <a:prstGeom prst="line">
            <a:avLst/>
          </a:prstGeom>
          <a:ln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BA81A969-CF36-458F-88D9-C6DF1A8AAE2A}"/>
              </a:ext>
            </a:extLst>
          </p:cNvPr>
          <p:cNvSpPr/>
          <p:nvPr/>
        </p:nvSpPr>
        <p:spPr>
          <a:xfrm>
            <a:off x="11436348" y="6353967"/>
            <a:ext cx="374652" cy="3746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F93A9BC2-59A3-442E-80E4-DF105664CF15}"/>
              </a:ext>
            </a:extLst>
          </p:cNvPr>
          <p:cNvSpPr txBox="1">
            <a:spLocks/>
          </p:cNvSpPr>
          <p:nvPr/>
        </p:nvSpPr>
        <p:spPr>
          <a:xfrm>
            <a:off x="11429999" y="6450806"/>
            <a:ext cx="387351" cy="1809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000" kern="120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CA73395-3A4D-40D7-AA54-5990654FBE6D}" type="slidenum">
              <a:rPr lang="en-US" smtClean="0"/>
              <a:pPr/>
              <a:t>9</a:t>
            </a:fld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39CAA725-A7B6-4943-9785-97D6BAF4967E}"/>
              </a:ext>
            </a:extLst>
          </p:cNvPr>
          <p:cNvCxnSpPr>
            <a:cxnSpLocks/>
          </p:cNvCxnSpPr>
          <p:nvPr/>
        </p:nvCxnSpPr>
        <p:spPr>
          <a:xfrm>
            <a:off x="11485958" y="6709568"/>
            <a:ext cx="275432" cy="0"/>
          </a:xfrm>
          <a:prstGeom prst="line">
            <a:avLst/>
          </a:prstGeom>
          <a:ln w="38100">
            <a:solidFill>
              <a:srgbClr val="0062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0B087B48-6843-4F7C-8D18-F11C92669E7C}"/>
              </a:ext>
            </a:extLst>
          </p:cNvPr>
          <p:cNvSpPr txBox="1">
            <a:spLocks/>
          </p:cNvSpPr>
          <p:nvPr/>
        </p:nvSpPr>
        <p:spPr>
          <a:xfrm>
            <a:off x="381000" y="431006"/>
            <a:ext cx="11430000" cy="585788"/>
          </a:xfrm>
          <a:prstGeom prst="rect">
            <a:avLst/>
          </a:prstGeom>
        </p:spPr>
        <p:txBody>
          <a:bodyPr lIns="0" tIns="0" rIns="0" bIns="0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/>
              <a:t>Percentage Slide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="" xmlns:a16="http://schemas.microsoft.com/office/drawing/2014/main" id="{EE862A8F-62CB-4BDF-9033-5767F77119D3}"/>
              </a:ext>
            </a:extLst>
          </p:cNvPr>
          <p:cNvSpPr/>
          <p:nvPr/>
        </p:nvSpPr>
        <p:spPr>
          <a:xfrm>
            <a:off x="381000" y="1424333"/>
            <a:ext cx="3408947" cy="478596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2" name="Chart 11">
            <a:extLst>
              <a:ext uri="{FF2B5EF4-FFF2-40B4-BE49-F238E27FC236}">
                <a16:creationId xmlns="" xmlns:a16="http://schemas.microsoft.com/office/drawing/2014/main" id="{EFBF1A61-FD9C-47C2-8F39-346897164EC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98953208"/>
              </p:ext>
            </p:extLst>
          </p:nvPr>
        </p:nvGraphicFramePr>
        <p:xfrm>
          <a:off x="662045" y="1537814"/>
          <a:ext cx="2843463" cy="23961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4" name="Straight Connector 13">
            <a:extLst>
              <a:ext uri="{FF2B5EF4-FFF2-40B4-BE49-F238E27FC236}">
                <a16:creationId xmlns="" xmlns:a16="http://schemas.microsoft.com/office/drawing/2014/main" id="{C8B5C203-442C-4427-9546-C46037BB9ABD}"/>
              </a:ext>
            </a:extLst>
          </p:cNvPr>
          <p:cNvCxnSpPr>
            <a:cxnSpLocks/>
          </p:cNvCxnSpPr>
          <p:nvPr/>
        </p:nvCxnSpPr>
        <p:spPr>
          <a:xfrm>
            <a:off x="620629" y="4032795"/>
            <a:ext cx="292968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="" xmlns:a16="http://schemas.microsoft.com/office/drawing/2014/main" id="{C2BFAA61-6E43-4B1D-ABA6-DDC69B84F966}"/>
              </a:ext>
            </a:extLst>
          </p:cNvPr>
          <p:cNvSpPr txBox="1"/>
          <p:nvPr/>
        </p:nvSpPr>
        <p:spPr>
          <a:xfrm>
            <a:off x="711732" y="4131618"/>
            <a:ext cx="274408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+mj-lt"/>
                <a:cs typeface="Segoe UI" panose="020B0502040204020203" pitchFamily="34" charset="0"/>
              </a:rPr>
              <a:t>Lorem ipsum dolor sit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amet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,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consectetur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adipiscing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elit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, sed do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eiusmod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tempor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incididunt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ut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 labore et dolore magna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aliqua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. Ut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enim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 ad minim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veniam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,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quis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nostrud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 exercitation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ullamco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laboris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 nisi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ut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aliquip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 ex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ea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commodo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consequat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. </a:t>
            </a:r>
            <a:endParaRPr lang="en-US" sz="1400" dirty="0"/>
          </a:p>
        </p:txBody>
      </p:sp>
      <p:sp>
        <p:nvSpPr>
          <p:cNvPr id="80" name="Rectangle 79">
            <a:extLst>
              <a:ext uri="{FF2B5EF4-FFF2-40B4-BE49-F238E27FC236}">
                <a16:creationId xmlns="" xmlns:a16="http://schemas.microsoft.com/office/drawing/2014/main" id="{E78ECDE2-DE39-462D-A7EF-D83CF394FE8E}"/>
              </a:ext>
            </a:extLst>
          </p:cNvPr>
          <p:cNvSpPr/>
          <p:nvPr/>
        </p:nvSpPr>
        <p:spPr>
          <a:xfrm>
            <a:off x="3882189" y="1424333"/>
            <a:ext cx="3408947" cy="478596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1" name="Straight Connector 80">
            <a:extLst>
              <a:ext uri="{FF2B5EF4-FFF2-40B4-BE49-F238E27FC236}">
                <a16:creationId xmlns="" xmlns:a16="http://schemas.microsoft.com/office/drawing/2014/main" id="{6DE38096-0584-48C4-8A71-E460B824CBB4}"/>
              </a:ext>
            </a:extLst>
          </p:cNvPr>
          <p:cNvCxnSpPr>
            <a:cxnSpLocks/>
          </p:cNvCxnSpPr>
          <p:nvPr/>
        </p:nvCxnSpPr>
        <p:spPr>
          <a:xfrm>
            <a:off x="4121818" y="4032795"/>
            <a:ext cx="292968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="" xmlns:a16="http://schemas.microsoft.com/office/drawing/2014/main" id="{AD22C8B2-0977-45A5-BE0F-DC2A9B65E196}"/>
              </a:ext>
            </a:extLst>
          </p:cNvPr>
          <p:cNvSpPr txBox="1"/>
          <p:nvPr/>
        </p:nvSpPr>
        <p:spPr>
          <a:xfrm>
            <a:off x="4214618" y="4131618"/>
            <a:ext cx="274408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+mj-lt"/>
                <a:cs typeface="Segoe UI" panose="020B0502040204020203" pitchFamily="34" charset="0"/>
              </a:rPr>
              <a:t>Lorem ipsum dolor sit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amet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,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consectetur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adipiscing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elit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, sed do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eiusmod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tempor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incididunt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ut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 labore et dolore magna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aliqua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. Ut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enim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 ad minim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veniam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,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quis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nostrud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 exercitation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ullamco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laboris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 nisi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ut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aliquip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 ex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ea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commodo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latin typeface="+mj-lt"/>
                <a:cs typeface="Segoe UI" panose="020B0502040204020203" pitchFamily="34" charset="0"/>
              </a:rPr>
              <a:t>consequat</a:t>
            </a:r>
            <a:r>
              <a:rPr lang="en-US" sz="1400" dirty="0">
                <a:latin typeface="+mj-lt"/>
                <a:cs typeface="Segoe UI" panose="020B0502040204020203" pitchFamily="34" charset="0"/>
              </a:rPr>
              <a:t>. </a:t>
            </a:r>
            <a:endParaRPr lang="en-US" sz="1400" dirty="0"/>
          </a:p>
        </p:txBody>
      </p:sp>
      <p:graphicFrame>
        <p:nvGraphicFramePr>
          <p:cNvPr id="83" name="Chart 82">
            <a:extLst>
              <a:ext uri="{FF2B5EF4-FFF2-40B4-BE49-F238E27FC236}">
                <a16:creationId xmlns="" xmlns:a16="http://schemas.microsoft.com/office/drawing/2014/main" id="{02C2B3E0-7E79-4C13-AF34-6A34DC07916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33700245"/>
              </p:ext>
            </p:extLst>
          </p:nvPr>
        </p:nvGraphicFramePr>
        <p:xfrm>
          <a:off x="4164931" y="1537814"/>
          <a:ext cx="2843463" cy="23961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6" name="Picture 15" descr="Couple working in the office">
            <a:extLst>
              <a:ext uri="{FF2B5EF4-FFF2-40B4-BE49-F238E27FC236}">
                <a16:creationId xmlns="" xmlns:a16="http://schemas.microsoft.com/office/drawing/2014/main" id="{01A247AF-2D1F-42BE-8CEF-BD5C112DEF8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005" t="41855" r="26125" b="3039"/>
          <a:stretch/>
        </p:blipFill>
        <p:spPr>
          <a:xfrm>
            <a:off x="7383378" y="1424333"/>
            <a:ext cx="4808622" cy="4791243"/>
          </a:xfrm>
          <a:prstGeom prst="rect">
            <a:avLst/>
          </a:prstGeom>
        </p:spPr>
      </p:pic>
      <p:sp>
        <p:nvSpPr>
          <p:cNvPr id="77" name="Rectangle 76">
            <a:extLst>
              <a:ext uri="{FF2B5EF4-FFF2-40B4-BE49-F238E27FC236}">
                <a16:creationId xmlns="" xmlns:a16="http://schemas.microsoft.com/office/drawing/2014/main" id="{A7BADA5C-E901-47BE-AAAD-AB660B3CFFEC}"/>
              </a:ext>
            </a:extLst>
          </p:cNvPr>
          <p:cNvSpPr/>
          <p:nvPr/>
        </p:nvSpPr>
        <p:spPr>
          <a:xfrm>
            <a:off x="7383378" y="1424335"/>
            <a:ext cx="4808622" cy="4785965"/>
          </a:xfrm>
          <a:prstGeom prst="rect">
            <a:avLst/>
          </a:prstGeom>
          <a:gradFill>
            <a:gsLst>
              <a:gs pos="21000">
                <a:srgbClr val="242424">
                  <a:alpha val="98000"/>
                </a:srgbClr>
              </a:gs>
              <a:gs pos="0">
                <a:schemeClr val="tx1"/>
              </a:gs>
              <a:gs pos="100000">
                <a:schemeClr val="tx1">
                  <a:lumMod val="75000"/>
                  <a:lumOff val="25000"/>
                  <a:alpha val="1500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84" name="Straight Connector 83">
            <a:extLst>
              <a:ext uri="{FF2B5EF4-FFF2-40B4-BE49-F238E27FC236}">
                <a16:creationId xmlns="" xmlns:a16="http://schemas.microsoft.com/office/drawing/2014/main" id="{A8B7412F-4FA1-43F1-A528-335FFAE6AC6E}"/>
              </a:ext>
            </a:extLst>
          </p:cNvPr>
          <p:cNvCxnSpPr>
            <a:cxnSpLocks/>
          </p:cNvCxnSpPr>
          <p:nvPr/>
        </p:nvCxnSpPr>
        <p:spPr>
          <a:xfrm>
            <a:off x="8135520" y="4032795"/>
            <a:ext cx="292968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84">
            <a:extLst>
              <a:ext uri="{FF2B5EF4-FFF2-40B4-BE49-F238E27FC236}">
                <a16:creationId xmlns="" xmlns:a16="http://schemas.microsoft.com/office/drawing/2014/main" id="{6D681053-311F-46BF-8EBF-DF88C72C1BD1}"/>
              </a:ext>
            </a:extLst>
          </p:cNvPr>
          <p:cNvSpPr txBox="1"/>
          <p:nvPr/>
        </p:nvSpPr>
        <p:spPr>
          <a:xfrm>
            <a:off x="8135520" y="4131618"/>
            <a:ext cx="2929689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, sed do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eiusmod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tempor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incididunt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ut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labore et dolore magna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aliqua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. Ut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enim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ad minim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veniam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quis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nostrud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exercitation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ullamco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laboris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nisi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ut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aliquip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ex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ea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commodo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consequat</a:t>
            </a:r>
            <a:r>
              <a:rPr lang="en-US" sz="14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. </a:t>
            </a:r>
            <a:endParaRPr lang="en-US" sz="1400" dirty="0">
              <a:solidFill>
                <a:schemeClr val="bg1"/>
              </a:solidFill>
            </a:endParaRPr>
          </a:p>
        </p:txBody>
      </p:sp>
      <p:graphicFrame>
        <p:nvGraphicFramePr>
          <p:cNvPr id="86" name="Chart 85">
            <a:extLst>
              <a:ext uri="{FF2B5EF4-FFF2-40B4-BE49-F238E27FC236}">
                <a16:creationId xmlns="" xmlns:a16="http://schemas.microsoft.com/office/drawing/2014/main" id="{6A2D2CD1-F05C-493A-B7FD-33F5E9E4EA7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21944189"/>
              </p:ext>
            </p:extLst>
          </p:nvPr>
        </p:nvGraphicFramePr>
        <p:xfrm>
          <a:off x="8178633" y="1537816"/>
          <a:ext cx="2843463" cy="23961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27395340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</TotalTime>
  <Words>1378</Words>
  <Application>Microsoft Office PowerPoint</Application>
  <PresentationFormat>Custom</PresentationFormat>
  <Paragraphs>129</Paragraphs>
  <Slides>10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24slides14</dc:creator>
  <cp:lastModifiedBy>USER</cp:lastModifiedBy>
  <cp:revision>47</cp:revision>
  <dcterms:created xsi:type="dcterms:W3CDTF">2022-01-10T07:37:42Z</dcterms:created>
  <dcterms:modified xsi:type="dcterms:W3CDTF">2022-07-21T06:57:34Z</dcterms:modified>
</cp:coreProperties>
</file>